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5" r:id="rId1"/>
  </p:sldMasterIdLst>
  <p:notesMasterIdLst>
    <p:notesMasterId r:id="rId45"/>
  </p:notesMasterIdLst>
  <p:sldIdLst>
    <p:sldId id="514" r:id="rId2"/>
    <p:sldId id="283" r:id="rId3"/>
    <p:sldId id="284" r:id="rId4"/>
    <p:sldId id="535" r:id="rId5"/>
    <p:sldId id="285" r:id="rId6"/>
    <p:sldId id="286" r:id="rId7"/>
    <p:sldId id="464" r:id="rId8"/>
    <p:sldId id="515" r:id="rId9"/>
    <p:sldId id="516" r:id="rId10"/>
    <p:sldId id="531" r:id="rId11"/>
    <p:sldId id="307" r:id="rId12"/>
    <p:sldId id="383" r:id="rId13"/>
    <p:sldId id="524" r:id="rId14"/>
    <p:sldId id="536" r:id="rId15"/>
    <p:sldId id="525" r:id="rId16"/>
    <p:sldId id="462" r:id="rId17"/>
    <p:sldId id="463" r:id="rId18"/>
    <p:sldId id="526" r:id="rId19"/>
    <p:sldId id="470" r:id="rId20"/>
    <p:sldId id="533" r:id="rId21"/>
    <p:sldId id="534" r:id="rId22"/>
    <p:sldId id="527" r:id="rId23"/>
    <p:sldId id="517" r:id="rId24"/>
    <p:sldId id="520" r:id="rId25"/>
    <p:sldId id="522" r:id="rId26"/>
    <p:sldId id="450" r:id="rId27"/>
    <p:sldId id="472" r:id="rId28"/>
    <p:sldId id="532" r:id="rId29"/>
    <p:sldId id="537" r:id="rId30"/>
    <p:sldId id="538" r:id="rId31"/>
    <p:sldId id="539" r:id="rId32"/>
    <p:sldId id="540" r:id="rId33"/>
    <p:sldId id="541" r:id="rId34"/>
    <p:sldId id="299" r:id="rId35"/>
    <p:sldId id="300" r:id="rId36"/>
    <p:sldId id="301" r:id="rId37"/>
    <p:sldId id="302" r:id="rId38"/>
    <p:sldId id="303" r:id="rId39"/>
    <p:sldId id="304" r:id="rId40"/>
    <p:sldId id="258" r:id="rId41"/>
    <p:sldId id="297" r:id="rId42"/>
    <p:sldId id="305" r:id="rId43"/>
    <p:sldId id="484" r:id="rId44"/>
  </p:sldIdLst>
  <p:sldSz cx="9144000" cy="5715000" type="screen16x10"/>
  <p:notesSz cx="6858000" cy="9144000"/>
  <p:embeddedFontLst>
    <p:embeddedFont>
      <p:font typeface=".VnArial" pitchFamily="34" charset="0"/>
      <p:regular r:id="rId46"/>
      <p:bold r:id="rId47"/>
      <p:italic r:id="rId48"/>
      <p:boldItalic r:id="rId49"/>
    </p:embeddedFont>
    <p:embeddedFont>
      <p:font typeface=".VnSouthernH" pitchFamily="34" charset="0"/>
      <p:regular r:id="rId50"/>
    </p:embeddedFont>
    <p:embeddedFont>
      <p:font typeface="PMingLiU" pitchFamily="18" charset="-120"/>
      <p:regular r:id="rId51"/>
    </p:embeddedFont>
    <p:embeddedFont>
      <p:font typeface="Trebuchet MS" pitchFamily="34" charset="0"/>
      <p:regular r:id="rId52"/>
      <p:bold r:id="rId53"/>
      <p:italic r:id="rId54"/>
      <p:boldItalic r:id="rId55"/>
    </p:embeddedFont>
    <p:embeddedFont>
      <p:font typeface="VNI-Juni"/>
      <p:regular r:id="rId56"/>
    </p:embeddedFont>
    <p:embeddedFont>
      <p:font typeface="Calibri" pitchFamily="34" charset="0"/>
      <p:regular r:id="rId57"/>
      <p:bold r:id="rId58"/>
      <p:italic r:id="rId59"/>
      <p:boldItalic r:id="rId60"/>
    </p:embeddedFont>
    <p:embeddedFont>
      <p:font typeface=".VnTifani Heavy" pitchFamily="34" charset="0"/>
      <p:regular r:id="rId61"/>
    </p:embeddedFont>
    <p:embeddedFont>
      <p:font typeface=".VnCentury Schoolbook" pitchFamily="34" charset="0"/>
      <p:regular r:id="rId62"/>
      <p:bold r:id="rId63"/>
      <p:italic r:id="rId64"/>
      <p:boldItalic r:id="rId65"/>
    </p:embeddedFont>
    <p:embeddedFont>
      <p:font typeface="Tahoma" pitchFamily="34" charset="0"/>
      <p:regular r:id="rId66"/>
      <p:bold r:id="rId67"/>
    </p:embeddedFont>
    <p:embeddedFont>
      <p:font typeface="黑体" pitchFamily="49" charset="-122"/>
      <p:regular r:id="rId68"/>
    </p:embeddedFont>
    <p:embeddedFont>
      <p:font typeface="Wingdings 3" pitchFamily="18" charset="2"/>
      <p:regular r:id="rId69"/>
    </p:embeddedFont>
    <p:embeddedFont>
      <p:font typeface="SimSun" pitchFamily="2" charset="-122"/>
      <p:regular r:id="rId70"/>
    </p:embeddedFont>
  </p:embeddedFontLst>
  <p:custDataLst>
    <p:tags r:id="rId71"/>
  </p:custDataLst>
  <p:defaultTextStyle>
    <a:defPPr>
      <a:defRPr lang="en-US"/>
    </a:defPPr>
    <a:lvl1pPr algn="l" rtl="0" eaLnBrk="0" fontAlgn="base" hangingPunct="0">
      <a:spcBef>
        <a:spcPct val="0"/>
      </a:spcBef>
      <a:spcAft>
        <a:spcPct val="0"/>
      </a:spcAft>
      <a:defRPr kern="1200">
        <a:solidFill>
          <a:schemeClr val="tx1"/>
        </a:solidFill>
        <a:latin typeface="VnTimes" pitchFamily="2" charset="0"/>
        <a:ea typeface="+mn-ea"/>
        <a:cs typeface="+mn-cs"/>
      </a:defRPr>
    </a:lvl1pPr>
    <a:lvl2pPr marL="457200" algn="l" rtl="0" eaLnBrk="0" fontAlgn="base" hangingPunct="0">
      <a:spcBef>
        <a:spcPct val="0"/>
      </a:spcBef>
      <a:spcAft>
        <a:spcPct val="0"/>
      </a:spcAft>
      <a:defRPr kern="1200">
        <a:solidFill>
          <a:schemeClr val="tx1"/>
        </a:solidFill>
        <a:latin typeface="VnTimes" pitchFamily="2" charset="0"/>
        <a:ea typeface="+mn-ea"/>
        <a:cs typeface="+mn-cs"/>
      </a:defRPr>
    </a:lvl2pPr>
    <a:lvl3pPr marL="914400" algn="l" rtl="0" eaLnBrk="0" fontAlgn="base" hangingPunct="0">
      <a:spcBef>
        <a:spcPct val="0"/>
      </a:spcBef>
      <a:spcAft>
        <a:spcPct val="0"/>
      </a:spcAft>
      <a:defRPr kern="1200">
        <a:solidFill>
          <a:schemeClr val="tx1"/>
        </a:solidFill>
        <a:latin typeface="VnTimes" pitchFamily="2" charset="0"/>
        <a:ea typeface="+mn-ea"/>
        <a:cs typeface="+mn-cs"/>
      </a:defRPr>
    </a:lvl3pPr>
    <a:lvl4pPr marL="1371600" algn="l" rtl="0" eaLnBrk="0" fontAlgn="base" hangingPunct="0">
      <a:spcBef>
        <a:spcPct val="0"/>
      </a:spcBef>
      <a:spcAft>
        <a:spcPct val="0"/>
      </a:spcAft>
      <a:defRPr kern="1200">
        <a:solidFill>
          <a:schemeClr val="tx1"/>
        </a:solidFill>
        <a:latin typeface="VnTimes" pitchFamily="2" charset="0"/>
        <a:ea typeface="+mn-ea"/>
        <a:cs typeface="+mn-cs"/>
      </a:defRPr>
    </a:lvl4pPr>
    <a:lvl5pPr marL="1828800" algn="l" rtl="0" eaLnBrk="0" fontAlgn="base" hangingPunct="0">
      <a:spcBef>
        <a:spcPct val="0"/>
      </a:spcBef>
      <a:spcAft>
        <a:spcPct val="0"/>
      </a:spcAft>
      <a:defRPr kern="1200">
        <a:solidFill>
          <a:schemeClr val="tx1"/>
        </a:solidFill>
        <a:latin typeface="VnTimes" pitchFamily="2" charset="0"/>
        <a:ea typeface="+mn-ea"/>
        <a:cs typeface="+mn-cs"/>
      </a:defRPr>
    </a:lvl5pPr>
    <a:lvl6pPr marL="2286000" algn="l" defTabSz="914400" rtl="0" eaLnBrk="1" latinLnBrk="0" hangingPunct="1">
      <a:defRPr kern="1200">
        <a:solidFill>
          <a:schemeClr val="tx1"/>
        </a:solidFill>
        <a:latin typeface="VnTimes" pitchFamily="2" charset="0"/>
        <a:ea typeface="+mn-ea"/>
        <a:cs typeface="+mn-cs"/>
      </a:defRPr>
    </a:lvl6pPr>
    <a:lvl7pPr marL="2743200" algn="l" defTabSz="914400" rtl="0" eaLnBrk="1" latinLnBrk="0" hangingPunct="1">
      <a:defRPr kern="1200">
        <a:solidFill>
          <a:schemeClr val="tx1"/>
        </a:solidFill>
        <a:latin typeface="VnTimes" pitchFamily="2" charset="0"/>
        <a:ea typeface="+mn-ea"/>
        <a:cs typeface="+mn-cs"/>
      </a:defRPr>
    </a:lvl7pPr>
    <a:lvl8pPr marL="3200400" algn="l" defTabSz="914400" rtl="0" eaLnBrk="1" latinLnBrk="0" hangingPunct="1">
      <a:defRPr kern="1200">
        <a:solidFill>
          <a:schemeClr val="tx1"/>
        </a:solidFill>
        <a:latin typeface="VnTimes" pitchFamily="2" charset="0"/>
        <a:ea typeface="+mn-ea"/>
        <a:cs typeface="+mn-cs"/>
      </a:defRPr>
    </a:lvl8pPr>
    <a:lvl9pPr marL="3657600" algn="l" defTabSz="914400" rtl="0" eaLnBrk="1" latinLnBrk="0" hangingPunct="1">
      <a:defRPr kern="1200">
        <a:solidFill>
          <a:schemeClr val="tx1"/>
        </a:solidFill>
        <a:latin typeface="VnTimes" pitchFamily="2" charset="0"/>
        <a:ea typeface="+mn-ea"/>
        <a:cs typeface="+mn-cs"/>
      </a:defRPr>
    </a:lvl9pPr>
  </p:defaultTextStyle>
  <p:extLst>
    <p:ext uri="{EFAFB233-063F-42B5-8137-9DF3F51BA10A}">
      <p15:sldGuideLst xmlns=""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333FF"/>
    <a:srgbClr val="66FFFF"/>
    <a:srgbClr val="000000"/>
    <a:srgbClr val="006600"/>
    <a:srgbClr val="0000CC"/>
    <a:srgbClr val="99CCFF"/>
    <a:srgbClr val="000099"/>
    <a:srgbClr val="CCECFF"/>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7" autoAdjust="0"/>
    <p:restoredTop sz="94280" autoAdjust="0"/>
  </p:normalViewPr>
  <p:slideViewPr>
    <p:cSldViewPr>
      <p:cViewPr>
        <p:scale>
          <a:sx n="56" d="100"/>
          <a:sy n="56" d="100"/>
        </p:scale>
        <p:origin x="-1692" y="-492"/>
      </p:cViewPr>
      <p:guideLst>
        <p:guide orient="horz" pos="180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font" Target="fonts/font18.fntdata"/><Relationship Id="rId68" Type="http://schemas.openxmlformats.org/officeDocument/2006/relationships/font" Target="fonts/font23.fntdata"/><Relationship Id="rId7" Type="http://schemas.openxmlformats.org/officeDocument/2006/relationships/slide" Target="slides/slide6.xml"/><Relationship Id="rId71"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font" Target="fonts/font21.fntdata"/><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61"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font" Target="fonts/font20.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font" Target="fonts/font19.fntdata"/><Relationship Id="rId69"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font" Target="fonts/font6.fntdata"/><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67"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 Id="rId70" Type="http://schemas.openxmlformats.org/officeDocument/2006/relationships/font" Target="fonts/font25.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1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ltLang="en-US"/>
          </a:p>
        </p:txBody>
      </p:sp>
      <p:sp>
        <p:nvSpPr>
          <p:cNvPr id="1914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ltLang="en-US"/>
          </a:p>
        </p:txBody>
      </p:sp>
      <p:sp>
        <p:nvSpPr>
          <p:cNvPr id="25604" name="Rectangle 4"/>
          <p:cNvSpPr>
            <a:spLocks noGrp="1" noRot="1" noChangeAspect="1" noChangeArrowheads="1" noTextEdit="1"/>
          </p:cNvSpPr>
          <p:nvPr>
            <p:ph type="sldImg" idx="2"/>
          </p:nvPr>
        </p:nvSpPr>
        <p:spPr bwMode="auto">
          <a:xfrm>
            <a:off x="685800" y="685800"/>
            <a:ext cx="54864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914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914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ltLang="en-US"/>
          </a:p>
        </p:txBody>
      </p:sp>
      <p:sp>
        <p:nvSpPr>
          <p:cNvPr id="1914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E7D51081-6A86-4CA1-9D6F-CFA540A90F2E}" type="slidenum">
              <a:rPr lang="en-US" altLang="en-US"/>
              <a:pPr>
                <a:defRPr/>
              </a:pPr>
              <a:t>‹#›</a:t>
            </a:fld>
            <a:endParaRPr lang="en-US" altLang="en-US"/>
          </a:p>
        </p:txBody>
      </p:sp>
    </p:spTree>
    <p:extLst>
      <p:ext uri="{BB962C8B-B14F-4D97-AF65-F5344CB8AC3E}">
        <p14:creationId xmlns:p14="http://schemas.microsoft.com/office/powerpoint/2010/main" val="18595013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 xmlns:a16="http://schemas.microsoft.com/office/drawing/2014/main" id="{10374EC4-D859-455D-BE75-9CD69A2ED573}"/>
              </a:ext>
            </a:extLst>
          </p:cNvPr>
          <p:cNvSpPr>
            <a:spLocks noGrp="1" noRot="1" noChangeAspect="1" noTextEdit="1"/>
          </p:cNvSpPr>
          <p:nvPr>
            <p:ph type="sldImg"/>
          </p:nvPr>
        </p:nvSpPr>
        <p:spPr>
          <a:ln/>
        </p:spPr>
      </p:sp>
      <p:sp>
        <p:nvSpPr>
          <p:cNvPr id="39939" name="Notes Placeholder 2">
            <a:extLst>
              <a:ext uri="{FF2B5EF4-FFF2-40B4-BE49-F238E27FC236}">
                <a16:creationId xmlns="" xmlns:a16="http://schemas.microsoft.com/office/drawing/2014/main" id="{8E0BE8A7-CD4D-46AF-8AA5-0247CC48E04C}"/>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9940" name="Slide Number Placeholder 3">
            <a:extLst>
              <a:ext uri="{FF2B5EF4-FFF2-40B4-BE49-F238E27FC236}">
                <a16:creationId xmlns="" xmlns:a16="http://schemas.microsoft.com/office/drawing/2014/main" id="{86C3C914-C8B7-45BE-914E-4955543DBC7C}"/>
              </a:ext>
            </a:extLst>
          </p:cNvPr>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9527FFA-DB73-4B05-A2D1-FDDFFEE01979}" type="slidenum">
              <a:rPr lang="en-US" altLang="en-US"/>
              <a:pPr eaLnBrk="1" hangingPunct="1"/>
              <a:t>24</a:t>
            </a:fld>
            <a:endParaRPr lang="en-US" altLang="en-US"/>
          </a:p>
        </p:txBody>
      </p:sp>
    </p:spTree>
    <p:extLst>
      <p:ext uri="{BB962C8B-B14F-4D97-AF65-F5344CB8AC3E}">
        <p14:creationId xmlns:p14="http://schemas.microsoft.com/office/powerpoint/2010/main" val="3859123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nTimes" pitchFamily="2" charset="0"/>
              </a:defRPr>
            </a:lvl1pPr>
            <a:lvl2pPr marL="742950" indent="-285750">
              <a:defRPr>
                <a:solidFill>
                  <a:schemeClr val="tx1"/>
                </a:solidFill>
                <a:latin typeface="VnTimes" pitchFamily="2" charset="0"/>
              </a:defRPr>
            </a:lvl2pPr>
            <a:lvl3pPr marL="1143000" indent="-228600">
              <a:defRPr>
                <a:solidFill>
                  <a:schemeClr val="tx1"/>
                </a:solidFill>
                <a:latin typeface="VnTimes" pitchFamily="2" charset="0"/>
              </a:defRPr>
            </a:lvl3pPr>
            <a:lvl4pPr marL="1600200" indent="-228600">
              <a:defRPr>
                <a:solidFill>
                  <a:schemeClr val="tx1"/>
                </a:solidFill>
                <a:latin typeface="VnTimes" pitchFamily="2" charset="0"/>
              </a:defRPr>
            </a:lvl4pPr>
            <a:lvl5pPr marL="2057400" indent="-228600">
              <a:defRPr>
                <a:solidFill>
                  <a:schemeClr val="tx1"/>
                </a:solidFill>
                <a:latin typeface="VnTimes" pitchFamily="2" charset="0"/>
              </a:defRPr>
            </a:lvl5pPr>
            <a:lvl6pPr marL="2514600" indent="-228600" eaLnBrk="0" fontAlgn="base" hangingPunct="0">
              <a:spcBef>
                <a:spcPct val="0"/>
              </a:spcBef>
              <a:spcAft>
                <a:spcPct val="0"/>
              </a:spcAft>
              <a:defRPr>
                <a:solidFill>
                  <a:schemeClr val="tx1"/>
                </a:solidFill>
                <a:latin typeface="VnTimes" pitchFamily="2" charset="0"/>
              </a:defRPr>
            </a:lvl6pPr>
            <a:lvl7pPr marL="2971800" indent="-228600" eaLnBrk="0" fontAlgn="base" hangingPunct="0">
              <a:spcBef>
                <a:spcPct val="0"/>
              </a:spcBef>
              <a:spcAft>
                <a:spcPct val="0"/>
              </a:spcAft>
              <a:defRPr>
                <a:solidFill>
                  <a:schemeClr val="tx1"/>
                </a:solidFill>
                <a:latin typeface="VnTimes" pitchFamily="2" charset="0"/>
              </a:defRPr>
            </a:lvl7pPr>
            <a:lvl8pPr marL="3429000" indent="-228600" eaLnBrk="0" fontAlgn="base" hangingPunct="0">
              <a:spcBef>
                <a:spcPct val="0"/>
              </a:spcBef>
              <a:spcAft>
                <a:spcPct val="0"/>
              </a:spcAft>
              <a:defRPr>
                <a:solidFill>
                  <a:schemeClr val="tx1"/>
                </a:solidFill>
                <a:latin typeface="VnTimes" pitchFamily="2" charset="0"/>
              </a:defRPr>
            </a:lvl8pPr>
            <a:lvl9pPr marL="3886200" indent="-228600" eaLnBrk="0" fontAlgn="base" hangingPunct="0">
              <a:spcBef>
                <a:spcPct val="0"/>
              </a:spcBef>
              <a:spcAft>
                <a:spcPct val="0"/>
              </a:spcAft>
              <a:defRPr>
                <a:solidFill>
                  <a:schemeClr val="tx1"/>
                </a:solidFill>
                <a:latin typeface="VnTimes" pitchFamily="2" charset="0"/>
              </a:defRPr>
            </a:lvl9pPr>
          </a:lstStyle>
          <a:p>
            <a:fld id="{AEF4838F-193C-4D26-A1CA-797FF4925988}" type="slidenum">
              <a:rPr lang="en-US" smtClean="0">
                <a:latin typeface="Arial" charset="0"/>
              </a:rPr>
              <a:pPr/>
              <a:t>43</a:t>
            </a:fld>
            <a:endParaRPr lang="en-US">
              <a:latin typeface="Arial" charset="0"/>
            </a:endParaRPr>
          </a:p>
        </p:txBody>
      </p:sp>
      <p:sp>
        <p:nvSpPr>
          <p:cNvPr id="26627" name="Rectangle 2"/>
          <p:cNvSpPr>
            <a:spLocks noGrp="1" noRot="1" noChangeAspect="1" noChangeArrowheads="1" noTextEdit="1"/>
          </p:cNvSpPr>
          <p:nvPr>
            <p:ph type="sldImg"/>
          </p:nvPr>
        </p:nvSpPr>
        <p:spPr>
          <a:xfrm>
            <a:off x="685800" y="685800"/>
            <a:ext cx="5486400" cy="3429000"/>
          </a:xfrm>
          <a:ln/>
        </p:spPr>
      </p:sp>
      <p:sp>
        <p:nvSpPr>
          <p:cNvPr id="266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2</a:t>
            </a:fld>
            <a:endParaRPr lang="en-US"/>
          </a:p>
        </p:txBody>
      </p:sp>
    </p:spTree>
    <p:extLst>
      <p:ext uri="{BB962C8B-B14F-4D97-AF65-F5344CB8AC3E}">
        <p14:creationId xmlns:p14="http://schemas.microsoft.com/office/powerpoint/2010/main" val="1701689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pPr/>
              <a:t>12</a:t>
            </a:fld>
            <a:endParaRPr lang="en-US"/>
          </a:p>
        </p:txBody>
      </p:sp>
    </p:spTree>
    <p:extLst>
      <p:ext uri="{BB962C8B-B14F-4D97-AF65-F5344CB8AC3E}">
        <p14:creationId xmlns:p14="http://schemas.microsoft.com/office/powerpoint/2010/main" val="86918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pPr/>
              <a:t>13</a:t>
            </a:fld>
            <a:endParaRPr lang="en-US"/>
          </a:p>
        </p:txBody>
      </p:sp>
    </p:spTree>
    <p:extLst>
      <p:ext uri="{BB962C8B-B14F-4D97-AF65-F5344CB8AC3E}">
        <p14:creationId xmlns:p14="http://schemas.microsoft.com/office/powerpoint/2010/main" val="86918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14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15</a:t>
            </a:fld>
            <a:endParaRPr lang="en-US"/>
          </a:p>
        </p:txBody>
      </p:sp>
    </p:spTree>
    <p:extLst>
      <p:ext uri="{BB962C8B-B14F-4D97-AF65-F5344CB8AC3E}">
        <p14:creationId xmlns:p14="http://schemas.microsoft.com/office/powerpoint/2010/main" val="2921874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5C2931-C68A-41C2-BC66-5D377B8DAC8A}" type="slidenum">
              <a:rPr lang="en-US" smtClean="0"/>
              <a:pPr/>
              <a:t>16</a:t>
            </a:fld>
            <a:endParaRPr lang="en-US"/>
          </a:p>
        </p:txBody>
      </p:sp>
    </p:spTree>
    <p:extLst>
      <p:ext uri="{BB962C8B-B14F-4D97-AF65-F5344CB8AC3E}">
        <p14:creationId xmlns:p14="http://schemas.microsoft.com/office/powerpoint/2010/main" val="4186430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 xmlns:a16="http://schemas.microsoft.com/office/drawing/2014/main" id="{D429DBD1-7381-47F3-88D2-A84B489490C4}"/>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029818-5EB6-4FB2-A557-324682753ABF}" type="slidenum">
              <a:rPr lang="en-US" altLang="en-US"/>
              <a:pPr eaLnBrk="1" hangingPunct="1"/>
              <a:t>20</a:t>
            </a:fld>
            <a:endParaRPr lang="en-US" altLang="en-US"/>
          </a:p>
        </p:txBody>
      </p:sp>
      <p:sp>
        <p:nvSpPr>
          <p:cNvPr id="32771" name="Rectangle 2">
            <a:extLst>
              <a:ext uri="{FF2B5EF4-FFF2-40B4-BE49-F238E27FC236}">
                <a16:creationId xmlns="" xmlns:a16="http://schemas.microsoft.com/office/drawing/2014/main" id="{D5153A32-7B41-4BDA-A107-3FD021AE5793}"/>
              </a:ext>
            </a:extLst>
          </p:cNvPr>
          <p:cNvSpPr>
            <a:spLocks noGrp="1" noRot="1" noChangeAspect="1" noChangeArrowheads="1" noTextEdit="1"/>
          </p:cNvSpPr>
          <p:nvPr>
            <p:ph type="sldImg"/>
          </p:nvPr>
        </p:nvSpPr>
        <p:spPr>
          <a:ln/>
        </p:spPr>
      </p:sp>
      <p:sp>
        <p:nvSpPr>
          <p:cNvPr id="32772" name="Rectangle 3">
            <a:extLst>
              <a:ext uri="{FF2B5EF4-FFF2-40B4-BE49-F238E27FC236}">
                <a16:creationId xmlns="" xmlns:a16="http://schemas.microsoft.com/office/drawing/2014/main" id="{3272FF41-3C75-4DC6-9CC7-ECB44A66BCDD}"/>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146121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C23E2040-E744-46C1-88F7-F360FE18230F}" type="slidenum">
              <a:rPr lang="en-US" altLang="en-US"/>
              <a:pPr>
                <a:defRPr/>
              </a:pPr>
              <a:t>‹#›</a:t>
            </a:fld>
            <a:endParaRPr lang="en-US" altLang="en-US"/>
          </a:p>
        </p:txBody>
      </p:sp>
    </p:spTree>
    <p:extLst>
      <p:ext uri="{BB962C8B-B14F-4D97-AF65-F5344CB8AC3E}">
        <p14:creationId xmlns:p14="http://schemas.microsoft.com/office/powerpoint/2010/main" val="641244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78FBA4B0-BBE6-46C5-92D7-11E9FD29C024}" type="slidenum">
              <a:rPr lang="en-US" altLang="en-US"/>
              <a:pPr>
                <a:defRPr/>
              </a:pPr>
              <a:t>‹#›</a:t>
            </a:fld>
            <a:endParaRPr lang="en-US" altLang="en-US"/>
          </a:p>
        </p:txBody>
      </p:sp>
    </p:spTree>
    <p:extLst>
      <p:ext uri="{BB962C8B-B14F-4D97-AF65-F5344CB8AC3E}">
        <p14:creationId xmlns:p14="http://schemas.microsoft.com/office/powerpoint/2010/main" val="2124763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538DD75F-E61B-4C00-B84B-B01ED39CEBA6}" type="slidenum">
              <a:rPr lang="en-US" altLang="en-US"/>
              <a:pPr>
                <a:defRPr/>
              </a:pPr>
              <a:t>‹#›</a:t>
            </a:fld>
            <a:endParaRPr lang="en-US" altLang="en-US"/>
          </a:p>
        </p:txBody>
      </p:sp>
    </p:spTree>
    <p:extLst>
      <p:ext uri="{BB962C8B-B14F-4D97-AF65-F5344CB8AC3E}">
        <p14:creationId xmlns:p14="http://schemas.microsoft.com/office/powerpoint/2010/main" val="614482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865"/>
            <a:ext cx="8229600" cy="48762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5204354"/>
            <a:ext cx="2133600" cy="396875"/>
          </a:xfrm>
        </p:spPr>
        <p:txBody>
          <a:bodyPr/>
          <a:lstStyle>
            <a:lvl1pPr>
              <a:defRPr/>
            </a:lvl1pPr>
          </a:lstStyle>
          <a:p>
            <a:pPr>
              <a:defRPr/>
            </a:pPr>
            <a:endParaRPr lang="en-US" altLang="en-US"/>
          </a:p>
        </p:txBody>
      </p:sp>
      <p:sp>
        <p:nvSpPr>
          <p:cNvPr id="4" name="Footer Placeholder 3"/>
          <p:cNvSpPr>
            <a:spLocks noGrp="1"/>
          </p:cNvSpPr>
          <p:nvPr>
            <p:ph type="ftr" sz="quarter" idx="11"/>
          </p:nvPr>
        </p:nvSpPr>
        <p:spPr>
          <a:xfrm>
            <a:off x="3124200" y="5204354"/>
            <a:ext cx="2895600" cy="396875"/>
          </a:xfrm>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a:xfrm>
            <a:off x="6553200" y="5204354"/>
            <a:ext cx="2133600" cy="396875"/>
          </a:xfrm>
        </p:spPr>
        <p:txBody>
          <a:bodyPr/>
          <a:lstStyle>
            <a:lvl1pPr>
              <a:defRPr/>
            </a:lvl1pPr>
          </a:lstStyle>
          <a:p>
            <a:pPr>
              <a:defRPr/>
            </a:pPr>
            <a:fld id="{13020ECB-525E-4A98-A988-50F8243953FD}" type="slidenum">
              <a:rPr lang="en-US" altLang="en-US"/>
              <a:pPr>
                <a:defRPr/>
              </a:pPr>
              <a:t>‹#›</a:t>
            </a:fld>
            <a:endParaRPr lang="en-US" altLang="en-US"/>
          </a:p>
        </p:txBody>
      </p:sp>
    </p:spTree>
    <p:extLst>
      <p:ext uri="{BB962C8B-B14F-4D97-AF65-F5344CB8AC3E}">
        <p14:creationId xmlns:p14="http://schemas.microsoft.com/office/powerpoint/2010/main" val="1885219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0841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BE89CEAB-8363-4AFE-899E-686E3C9596B7}" type="slidenum">
              <a:rPr lang="en-US" altLang="en-US"/>
              <a:pPr>
                <a:defRPr/>
              </a:pPr>
              <a:t>‹#›</a:t>
            </a:fld>
            <a:endParaRPr lang="en-US" altLang="en-US"/>
          </a:p>
        </p:txBody>
      </p:sp>
    </p:spTree>
    <p:extLst>
      <p:ext uri="{BB962C8B-B14F-4D97-AF65-F5344CB8AC3E}">
        <p14:creationId xmlns:p14="http://schemas.microsoft.com/office/powerpoint/2010/main" val="494898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4B736AED-45B4-4C70-9604-537D63E6739A}" type="slidenum">
              <a:rPr lang="en-US" altLang="en-US"/>
              <a:pPr>
                <a:defRPr/>
              </a:pPr>
              <a:t>‹#›</a:t>
            </a:fld>
            <a:endParaRPr lang="en-US" altLang="en-US"/>
          </a:p>
        </p:txBody>
      </p:sp>
    </p:spTree>
    <p:extLst>
      <p:ext uri="{BB962C8B-B14F-4D97-AF65-F5344CB8AC3E}">
        <p14:creationId xmlns:p14="http://schemas.microsoft.com/office/powerpoint/2010/main" val="3777263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B354EB26-C647-440F-8EB4-B1E7991A70E9}" type="slidenum">
              <a:rPr lang="en-US" altLang="en-US"/>
              <a:pPr>
                <a:defRPr/>
              </a:pPr>
              <a:t>‹#›</a:t>
            </a:fld>
            <a:endParaRPr lang="en-US" altLang="en-US"/>
          </a:p>
        </p:txBody>
      </p:sp>
    </p:spTree>
    <p:extLst>
      <p:ext uri="{BB962C8B-B14F-4D97-AF65-F5344CB8AC3E}">
        <p14:creationId xmlns:p14="http://schemas.microsoft.com/office/powerpoint/2010/main" val="973891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DA5A1F11-9F87-4909-9883-0609281A2E55}" type="slidenum">
              <a:rPr lang="en-US" altLang="en-US"/>
              <a:pPr>
                <a:defRPr/>
              </a:pPr>
              <a:t>‹#›</a:t>
            </a:fld>
            <a:endParaRPr lang="en-US" altLang="en-US"/>
          </a:p>
        </p:txBody>
      </p:sp>
    </p:spTree>
    <p:extLst>
      <p:ext uri="{BB962C8B-B14F-4D97-AF65-F5344CB8AC3E}">
        <p14:creationId xmlns:p14="http://schemas.microsoft.com/office/powerpoint/2010/main" val="1511756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A3493466-FE6D-4914-AF29-CE5C863D1929}" type="slidenum">
              <a:rPr lang="en-US" altLang="en-US"/>
              <a:pPr>
                <a:defRPr/>
              </a:pPr>
              <a:t>‹#›</a:t>
            </a:fld>
            <a:endParaRPr lang="en-US" altLang="en-US"/>
          </a:p>
        </p:txBody>
      </p:sp>
    </p:spTree>
    <p:extLst>
      <p:ext uri="{BB962C8B-B14F-4D97-AF65-F5344CB8AC3E}">
        <p14:creationId xmlns:p14="http://schemas.microsoft.com/office/powerpoint/2010/main" val="135052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95D673C5-5874-41D6-9CBA-524A8AB7699E}" type="slidenum">
              <a:rPr lang="en-US" altLang="en-US"/>
              <a:pPr>
                <a:defRPr/>
              </a:pPr>
              <a:t>‹#›</a:t>
            </a:fld>
            <a:endParaRPr lang="en-US" altLang="en-US"/>
          </a:p>
        </p:txBody>
      </p:sp>
    </p:spTree>
    <p:extLst>
      <p:ext uri="{BB962C8B-B14F-4D97-AF65-F5344CB8AC3E}">
        <p14:creationId xmlns:p14="http://schemas.microsoft.com/office/powerpoint/2010/main" val="4289069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0C6DE96D-8EE2-4AC1-8C21-037C0BC320B9}" type="slidenum">
              <a:rPr lang="en-US" altLang="en-US"/>
              <a:pPr>
                <a:defRPr/>
              </a:pPr>
              <a:t>‹#›</a:t>
            </a:fld>
            <a:endParaRPr lang="en-US" altLang="en-US"/>
          </a:p>
        </p:txBody>
      </p:sp>
    </p:spTree>
    <p:extLst>
      <p:ext uri="{BB962C8B-B14F-4D97-AF65-F5344CB8AC3E}">
        <p14:creationId xmlns:p14="http://schemas.microsoft.com/office/powerpoint/2010/main" val="2706412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F889C9A1-FD01-4F32-A6DC-7BA2DADB53D9}" type="slidenum">
              <a:rPr lang="en-US" altLang="en-US"/>
              <a:pPr>
                <a:defRPr/>
              </a:pPr>
              <a:t>‹#›</a:t>
            </a:fld>
            <a:endParaRPr lang="en-US" altLang="en-US"/>
          </a:p>
        </p:txBody>
      </p:sp>
    </p:spTree>
    <p:extLst>
      <p:ext uri="{BB962C8B-B14F-4D97-AF65-F5344CB8AC3E}">
        <p14:creationId xmlns:p14="http://schemas.microsoft.com/office/powerpoint/2010/main" val="600864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28865"/>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333500"/>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CD650D7-C182-40EA-AA15-F9ADC5365F4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gif"/><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gif"/><Relationship Id="rId7"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wmf"/></Relationships>
</file>

<file path=ppt/slides/_rels/slide15.xml.rels><?xml version="1.0" encoding="UTF-8" standalone="yes"?>
<Relationships xmlns="http://schemas.openxmlformats.org/package/2006/relationships"><Relationship Id="rId3" Type="http://schemas.openxmlformats.org/officeDocument/2006/relationships/video" Target="../media/media2.mp4"/><Relationship Id="rId7" Type="http://schemas.openxmlformats.org/officeDocument/2006/relationships/image" Target="../media/image27.png"/><Relationship Id="rId2" Type="http://schemas.microsoft.com/office/2007/relationships/media" Target="../media/media2.mp4"/><Relationship Id="rId1" Type="http://schemas.openxmlformats.org/officeDocument/2006/relationships/tags" Target="../tags/tag9.xml"/><Relationship Id="rId6" Type="http://schemas.openxmlformats.org/officeDocument/2006/relationships/image" Target="../media/image1.gif"/><Relationship Id="rId5" Type="http://schemas.openxmlformats.org/officeDocument/2006/relationships/notesSlide" Target="../notesSlides/notesSlide7.xml"/><Relationship Id="rId4"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7.png"/><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1.gif"/><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36.png"/><Relationship Id="rId5" Type="http://schemas.openxmlformats.org/officeDocument/2006/relationships/image" Target="../media/image35.gif"/><Relationship Id="rId4" Type="http://schemas.openxmlformats.org/officeDocument/2006/relationships/image" Target="../media/image34.gif"/></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38.gif"/><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7.jpeg"/><Relationship Id="rId7" Type="http://schemas.microsoft.com/office/2007/relationships/hdphoto" Target="../media/hdphoto2.wdp"/><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jpeg"/><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audio" Target="../media/audio6.wav"/><Relationship Id="rId7" Type="http://schemas.microsoft.com/office/2007/relationships/hdphoto" Target="../media/hdphoto4.wdp"/><Relationship Id="rId12" Type="http://schemas.openxmlformats.org/officeDocument/2006/relationships/image" Target="../media/image50.png"/><Relationship Id="rId2" Type="http://schemas.openxmlformats.org/officeDocument/2006/relationships/audio" Target="../media/audio5.wav"/><Relationship Id="rId1" Type="http://schemas.openxmlformats.org/officeDocument/2006/relationships/slideLayout" Target="../slideLayouts/slideLayout13.xml"/><Relationship Id="rId6" Type="http://schemas.openxmlformats.org/officeDocument/2006/relationships/image" Target="../media/image52.jpeg"/><Relationship Id="rId11" Type="http://schemas.openxmlformats.org/officeDocument/2006/relationships/image" Target="../media/image55.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51.jpeg"/><Relationship Id="rId9" Type="http://schemas.openxmlformats.org/officeDocument/2006/relationships/image" Target="../media/image54.png"/></Relationships>
</file>

<file path=ppt/slides/_rels/slide3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audio" Target="../media/audio6.wav"/><Relationship Id="rId7" Type="http://schemas.microsoft.com/office/2007/relationships/hdphoto" Target="../media/hdphoto4.wdp"/><Relationship Id="rId12" Type="http://schemas.openxmlformats.org/officeDocument/2006/relationships/image" Target="../media/image50.png"/><Relationship Id="rId2" Type="http://schemas.openxmlformats.org/officeDocument/2006/relationships/audio" Target="../media/audio5.wav"/><Relationship Id="rId1" Type="http://schemas.openxmlformats.org/officeDocument/2006/relationships/slideLayout" Target="../slideLayouts/slideLayout13.xml"/><Relationship Id="rId6" Type="http://schemas.openxmlformats.org/officeDocument/2006/relationships/image" Target="../media/image52.jpeg"/><Relationship Id="rId11" Type="http://schemas.openxmlformats.org/officeDocument/2006/relationships/image" Target="../media/image55.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51.jpeg"/><Relationship Id="rId9" Type="http://schemas.openxmlformats.org/officeDocument/2006/relationships/image" Target="../media/image54.png"/></Relationships>
</file>

<file path=ppt/slides/_rels/slide3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audio" Target="../media/audio6.wav"/><Relationship Id="rId7" Type="http://schemas.microsoft.com/office/2007/relationships/hdphoto" Target="../media/hdphoto4.wdp"/><Relationship Id="rId12" Type="http://schemas.openxmlformats.org/officeDocument/2006/relationships/image" Target="../media/image50.png"/><Relationship Id="rId2" Type="http://schemas.openxmlformats.org/officeDocument/2006/relationships/audio" Target="../media/audio5.wav"/><Relationship Id="rId1" Type="http://schemas.openxmlformats.org/officeDocument/2006/relationships/slideLayout" Target="../slideLayouts/slideLayout13.xml"/><Relationship Id="rId6" Type="http://schemas.openxmlformats.org/officeDocument/2006/relationships/image" Target="../media/image52.jpeg"/><Relationship Id="rId11" Type="http://schemas.openxmlformats.org/officeDocument/2006/relationships/image" Target="../media/image55.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51.jpeg"/><Relationship Id="rId9" Type="http://schemas.openxmlformats.org/officeDocument/2006/relationships/image" Target="../media/image54.png"/></Relationships>
</file>

<file path=ppt/slides/_rels/slide3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audio" Target="../media/audio6.wav"/><Relationship Id="rId7" Type="http://schemas.microsoft.com/office/2007/relationships/hdphoto" Target="../media/hdphoto4.wdp"/><Relationship Id="rId12" Type="http://schemas.openxmlformats.org/officeDocument/2006/relationships/image" Target="../media/image50.png"/><Relationship Id="rId2" Type="http://schemas.openxmlformats.org/officeDocument/2006/relationships/audio" Target="../media/audio5.wav"/><Relationship Id="rId1" Type="http://schemas.openxmlformats.org/officeDocument/2006/relationships/slideLayout" Target="../slideLayouts/slideLayout13.xml"/><Relationship Id="rId6" Type="http://schemas.openxmlformats.org/officeDocument/2006/relationships/image" Target="../media/image52.jpeg"/><Relationship Id="rId11" Type="http://schemas.openxmlformats.org/officeDocument/2006/relationships/image" Target="../media/image55.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51.jpeg"/><Relationship Id="rId9" Type="http://schemas.openxmlformats.org/officeDocument/2006/relationships/image" Target="../media/image54.png"/></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gif"/><Relationship Id="rId7"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wmf"/></Relationships>
</file>

<file path=ppt/slides/_rels/slide4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image" Target="../media/image56.png"/><Relationship Id="rId16" Type="http://schemas.openxmlformats.org/officeDocument/2006/relationships/image" Target="../media/image70.png"/><Relationship Id="rId20" Type="http://schemas.openxmlformats.org/officeDocument/2006/relationships/image" Target="../media/image74.jpeg"/><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19" Type="http://schemas.openxmlformats.org/officeDocument/2006/relationships/image" Target="../media/image73.jpe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36.png"/><Relationship Id="rId5" Type="http://schemas.openxmlformats.org/officeDocument/2006/relationships/image" Target="../media/image35.gif"/><Relationship Id="rId4" Type="http://schemas.openxmlformats.org/officeDocument/2006/relationships/image" Target="../media/image34.gif"/></Relationships>
</file>

<file path=ppt/slides/_rels/slide43.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76.png"/><Relationship Id="rId4" Type="http://schemas.openxmlformats.org/officeDocument/2006/relationships/image" Target="../media/image75.jpeg"/></Relationships>
</file>

<file path=ppt/slides/_rels/slide5.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1.jpe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WordArt 10"/>
          <p:cNvSpPr>
            <a:spLocks noChangeArrowheads="1" noChangeShapeType="1" noTextEdit="1"/>
          </p:cNvSpPr>
          <p:nvPr/>
        </p:nvSpPr>
        <p:spPr bwMode="auto">
          <a:xfrm>
            <a:off x="1940873" y="1954805"/>
            <a:ext cx="5185938" cy="348878"/>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en-US" sz="1600" b="1" kern="10" spc="50" dirty="0">
                <a:ln w="11430"/>
                <a:solidFill>
                  <a:srgbClr val="FF0000"/>
                </a:solidFill>
                <a:latin typeface="Arial"/>
                <a:cs typeface="Arial"/>
              </a:rPr>
              <a:t>MÔN: NGỮ VĂN 6</a:t>
            </a:r>
          </a:p>
        </p:txBody>
      </p:sp>
      <p:pic>
        <p:nvPicPr>
          <p:cNvPr id="31" name="Picture 42" descr="bluline[1]">
            <a:extLst>
              <a:ext uri="{FF2B5EF4-FFF2-40B4-BE49-F238E27FC236}">
                <a16:creationId xmlns="" xmlns:a16="http://schemas.microsoft.com/office/drawing/2014/main" id="{884CEF02-CED7-4A77-89D6-A72263497BE9}"/>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 xmlns:a16="http://schemas.microsoft.com/office/drawing/2014/main"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 xmlns:a16="http://schemas.microsoft.com/office/drawing/2014/main"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 xmlns:a16="http://schemas.microsoft.com/office/drawing/2014/main"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 xmlns:a16="http://schemas.microsoft.com/office/drawing/2014/main"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 xmlns:a16="http://schemas.microsoft.com/office/drawing/2014/main"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 xmlns:a16="http://schemas.microsoft.com/office/drawing/2014/main"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 xmlns:a16="http://schemas.microsoft.com/office/drawing/2014/main"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 xmlns:a16="http://schemas.microsoft.com/office/drawing/2014/main"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 xmlns:a16="http://schemas.microsoft.com/office/drawing/2014/main"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 xmlns:a16="http://schemas.microsoft.com/office/drawing/2014/main"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 xmlns:a16="http://schemas.microsoft.com/office/drawing/2014/main"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 xmlns:a16="http://schemas.microsoft.com/office/drawing/2014/main"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 xmlns:a16="http://schemas.microsoft.com/office/drawing/2014/main"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 xmlns:a16="http://schemas.microsoft.com/office/drawing/2014/main"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 xmlns:a16="http://schemas.microsoft.com/office/drawing/2014/main"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 xmlns:a16="http://schemas.microsoft.com/office/drawing/2014/main"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 xmlns:a16="http://schemas.microsoft.com/office/drawing/2014/main" id="{CCDF5785-38D3-482F-BC98-E4E349F28C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 xmlns:a16="http://schemas.microsoft.com/office/drawing/2014/main" id="{65D7707B-48BE-406E-AC4B-9C039A695A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 xmlns:a16="http://schemas.microsoft.com/office/drawing/2014/main" id="{1406DC4D-FF8D-4D95-A57B-585C66E565AF}"/>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 xmlns:a16="http://schemas.microsoft.com/office/drawing/2014/main"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sp>
        <p:nvSpPr>
          <p:cNvPr id="53" name="Text Box 99">
            <a:extLst>
              <a:ext uri="{FF2B5EF4-FFF2-40B4-BE49-F238E27FC236}">
                <a16:creationId xmlns="" xmlns:a16="http://schemas.microsoft.com/office/drawing/2014/main" id="{1C705C5E-823F-4F23-B9BE-F26F6A740809}"/>
              </a:ext>
            </a:extLst>
          </p:cNvPr>
          <p:cNvSpPr txBox="1">
            <a:spLocks noChangeArrowheads="1"/>
          </p:cNvSpPr>
          <p:nvPr/>
        </p:nvSpPr>
        <p:spPr bwMode="auto">
          <a:xfrm>
            <a:off x="771525" y="66479"/>
            <a:ext cx="7743739" cy="581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3200" b="1" dirty="0">
                <a:ln>
                  <a:solidFill>
                    <a:srgbClr val="00FFFF"/>
                  </a:solidFill>
                </a:ln>
                <a:solidFill>
                  <a:srgbClr val="FF0000"/>
                </a:solidFill>
                <a:latin typeface="+mj-lt"/>
                <a:cs typeface="Arial" pitchFamily="34" charset="0"/>
              </a:rPr>
              <a:t>BÀI GIẢNG ĐIỆN TỬ CÁNH DIỀU</a:t>
            </a:r>
          </a:p>
        </p:txBody>
      </p:sp>
      <p:pic>
        <p:nvPicPr>
          <p:cNvPr id="54" name="Picture 13" descr="bluline[1]">
            <a:extLst>
              <a:ext uri="{FF2B5EF4-FFF2-40B4-BE49-F238E27FC236}">
                <a16:creationId xmlns="" xmlns:a16="http://schemas.microsoft.com/office/drawing/2014/main" id="{F8102E4E-DC0B-44C0-B361-891D875DE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 xmlns:a16="http://schemas.microsoft.com/office/drawing/2014/main"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 xmlns:a16="http://schemas.microsoft.com/office/drawing/2014/main"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 xmlns:a16="http://schemas.microsoft.com/office/drawing/2014/main"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 xmlns:a16="http://schemas.microsoft.com/office/drawing/2014/main"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 xmlns:a16="http://schemas.microsoft.com/office/drawing/2014/main"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 xmlns:a16="http://schemas.microsoft.com/office/drawing/2014/main"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 xmlns:a16="http://schemas.microsoft.com/office/drawing/2014/main"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 xmlns:a16="http://schemas.microsoft.com/office/drawing/2014/main"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 xmlns:a16="http://schemas.microsoft.com/office/drawing/2014/main"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 xmlns:a16="http://schemas.microsoft.com/office/drawing/2014/main"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 xmlns:a16="http://schemas.microsoft.com/office/drawing/2014/main"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 xmlns:a16="http://schemas.microsoft.com/office/drawing/2014/main"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 xmlns:a16="http://schemas.microsoft.com/office/drawing/2014/main"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 xmlns:a16="http://schemas.microsoft.com/office/drawing/2014/main"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 xmlns:a16="http://schemas.microsoft.com/office/drawing/2014/main"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 xmlns:a16="http://schemas.microsoft.com/office/drawing/2014/main"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 xmlns:a16="http://schemas.microsoft.com/office/drawing/2014/main"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 xmlns:a16="http://schemas.microsoft.com/office/drawing/2014/main"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 xmlns:a16="http://schemas.microsoft.com/office/drawing/2014/main"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 xmlns:a16="http://schemas.microsoft.com/office/drawing/2014/main"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 xmlns:a16="http://schemas.microsoft.com/office/drawing/2014/main"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 xmlns:a16="http://schemas.microsoft.com/office/drawing/2014/main"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 xmlns:a16="http://schemas.microsoft.com/office/drawing/2014/main"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 xmlns:a16="http://schemas.microsoft.com/office/drawing/2014/main"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 xmlns:a16="http://schemas.microsoft.com/office/drawing/2014/main"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 xmlns:a16="http://schemas.microsoft.com/office/drawing/2014/main"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 xmlns:a16="http://schemas.microsoft.com/office/drawing/2014/main"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 xmlns:a16="http://schemas.microsoft.com/office/drawing/2014/main"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 xmlns:a16="http://schemas.microsoft.com/office/drawing/2014/main"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 xmlns:a16="http://schemas.microsoft.com/office/drawing/2014/main"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 xmlns:a16="http://schemas.microsoft.com/office/drawing/2014/main"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 xmlns:a16="http://schemas.microsoft.com/office/drawing/2014/main"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 xmlns:a16="http://schemas.microsoft.com/office/drawing/2014/main"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 xmlns:a16="http://schemas.microsoft.com/office/drawing/2014/main"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 xmlns:a16="http://schemas.microsoft.com/office/drawing/2014/main"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 xmlns:a16="http://schemas.microsoft.com/office/drawing/2014/main"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 xmlns:a16="http://schemas.microsoft.com/office/drawing/2014/main"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 xmlns:a16="http://schemas.microsoft.com/office/drawing/2014/main"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 xmlns:a16="http://schemas.microsoft.com/office/drawing/2014/main"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 xmlns:a16="http://schemas.microsoft.com/office/drawing/2014/main"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 xmlns:a16="http://schemas.microsoft.com/office/drawing/2014/main"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 xmlns:a16="http://schemas.microsoft.com/office/drawing/2014/main"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 xmlns:a16="http://schemas.microsoft.com/office/drawing/2014/main"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 xmlns:a16="http://schemas.microsoft.com/office/drawing/2014/main"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 xmlns:a16="http://schemas.microsoft.com/office/drawing/2014/main"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 xmlns:a16="http://schemas.microsoft.com/office/drawing/2014/main"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02" name="Picture 22" descr="POINSET3">
            <a:extLst>
              <a:ext uri="{FF2B5EF4-FFF2-40B4-BE49-F238E27FC236}">
                <a16:creationId xmlns="" xmlns:a16="http://schemas.microsoft.com/office/drawing/2014/main" id="{611F0976-3090-4600-93F0-4BCD0BCC52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3293" y="4176780"/>
            <a:ext cx="2163623" cy="1486202"/>
          </a:xfrm>
          <a:prstGeom prst="rect">
            <a:avLst/>
          </a:prstGeom>
          <a:noFill/>
          <a:effectLst>
            <a:outerShdw dist="107763" dir="135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104" name="Picture 92" descr="Dove-02-june[1]">
            <a:extLst>
              <a:ext uri="{FF2B5EF4-FFF2-40B4-BE49-F238E27FC236}">
                <a16:creationId xmlns="" xmlns:a16="http://schemas.microsoft.com/office/drawing/2014/main" id="{FF4CA1DC-D711-4AD8-823F-868138A019E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6666203" y="4382259"/>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95" descr="Dove-02-june[1]">
            <a:extLst>
              <a:ext uri="{FF2B5EF4-FFF2-40B4-BE49-F238E27FC236}">
                <a16:creationId xmlns="" xmlns:a16="http://schemas.microsoft.com/office/drawing/2014/main" id="{75F4A190-E742-4743-A21F-177C0B26EC95}"/>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1849464"/>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AutoShape 76">
            <a:extLst>
              <a:ext uri="{FF2B5EF4-FFF2-40B4-BE49-F238E27FC236}">
                <a16:creationId xmlns="" xmlns:a16="http://schemas.microsoft.com/office/drawing/2014/main" id="{2457924B-3772-4A98-B27E-DB8A7F9BC5CA}"/>
              </a:ext>
            </a:extLst>
          </p:cNvPr>
          <p:cNvSpPr>
            <a:spLocks noChangeArrowheads="1"/>
          </p:cNvSpPr>
          <p:nvPr/>
        </p:nvSpPr>
        <p:spPr bwMode="auto">
          <a:xfrm>
            <a:off x="49180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AutoShape 77">
            <a:extLst>
              <a:ext uri="{FF2B5EF4-FFF2-40B4-BE49-F238E27FC236}">
                <a16:creationId xmlns="" xmlns:a16="http://schemas.microsoft.com/office/drawing/2014/main" id="{D45C6E7B-B89B-4EE5-BCDE-B020E66B56D5}"/>
              </a:ext>
            </a:extLst>
          </p:cNvPr>
          <p:cNvSpPr>
            <a:spLocks noChangeArrowheads="1"/>
          </p:cNvSpPr>
          <p:nvPr/>
        </p:nvSpPr>
        <p:spPr bwMode="auto">
          <a:xfrm>
            <a:off x="44608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 name="AutoShape 78">
            <a:extLst>
              <a:ext uri="{FF2B5EF4-FFF2-40B4-BE49-F238E27FC236}">
                <a16:creationId xmlns="" xmlns:a16="http://schemas.microsoft.com/office/drawing/2014/main" id="{B5CF902F-DD5B-4A53-A054-15342C496876}"/>
              </a:ext>
            </a:extLst>
          </p:cNvPr>
          <p:cNvSpPr>
            <a:spLocks noChangeArrowheads="1"/>
          </p:cNvSpPr>
          <p:nvPr/>
        </p:nvSpPr>
        <p:spPr bwMode="auto">
          <a:xfrm>
            <a:off x="2743200"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 name="AutoShape 79">
            <a:extLst>
              <a:ext uri="{FF2B5EF4-FFF2-40B4-BE49-F238E27FC236}">
                <a16:creationId xmlns="" xmlns:a16="http://schemas.microsoft.com/office/drawing/2014/main" id="{3115330E-FC0E-448B-BF17-4B1DFAD474E9}"/>
              </a:ext>
            </a:extLst>
          </p:cNvPr>
          <p:cNvSpPr>
            <a:spLocks noChangeArrowheads="1"/>
          </p:cNvSpPr>
          <p:nvPr/>
        </p:nvSpPr>
        <p:spPr bwMode="auto">
          <a:xfrm>
            <a:off x="3165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AutoShape 80">
            <a:extLst>
              <a:ext uri="{FF2B5EF4-FFF2-40B4-BE49-F238E27FC236}">
                <a16:creationId xmlns="" xmlns:a16="http://schemas.microsoft.com/office/drawing/2014/main" id="{E682E6BA-FD36-4298-8C91-1F28AB8B7232}"/>
              </a:ext>
            </a:extLst>
          </p:cNvPr>
          <p:cNvSpPr>
            <a:spLocks noChangeArrowheads="1"/>
          </p:cNvSpPr>
          <p:nvPr/>
        </p:nvSpPr>
        <p:spPr bwMode="auto">
          <a:xfrm>
            <a:off x="3546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 name="AutoShape 81">
            <a:extLst>
              <a:ext uri="{FF2B5EF4-FFF2-40B4-BE49-F238E27FC236}">
                <a16:creationId xmlns="" xmlns:a16="http://schemas.microsoft.com/office/drawing/2014/main" id="{AA27F7DA-9684-4BF7-9E0F-D2B6B47C7291}"/>
              </a:ext>
            </a:extLst>
          </p:cNvPr>
          <p:cNvSpPr>
            <a:spLocks noChangeArrowheads="1"/>
          </p:cNvSpPr>
          <p:nvPr/>
        </p:nvSpPr>
        <p:spPr bwMode="auto">
          <a:xfrm>
            <a:off x="4003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 name="AutoShape 82">
            <a:extLst>
              <a:ext uri="{FF2B5EF4-FFF2-40B4-BE49-F238E27FC236}">
                <a16:creationId xmlns="" xmlns:a16="http://schemas.microsoft.com/office/drawing/2014/main" id="{8EAE9265-9F03-4027-B452-0E0D7665AD77}"/>
              </a:ext>
            </a:extLst>
          </p:cNvPr>
          <p:cNvSpPr>
            <a:spLocks noChangeArrowheads="1"/>
          </p:cNvSpPr>
          <p:nvPr/>
        </p:nvSpPr>
        <p:spPr bwMode="auto">
          <a:xfrm>
            <a:off x="5832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 name="AutoShape 83">
            <a:extLst>
              <a:ext uri="{FF2B5EF4-FFF2-40B4-BE49-F238E27FC236}">
                <a16:creationId xmlns="" xmlns:a16="http://schemas.microsoft.com/office/drawing/2014/main" id="{2FBC7719-A5FA-4897-8EE6-920F059D5FEB}"/>
              </a:ext>
            </a:extLst>
          </p:cNvPr>
          <p:cNvSpPr>
            <a:spLocks noChangeArrowheads="1"/>
          </p:cNvSpPr>
          <p:nvPr/>
        </p:nvSpPr>
        <p:spPr bwMode="auto">
          <a:xfrm>
            <a:off x="6289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 name="Oval 84">
            <a:extLst>
              <a:ext uri="{FF2B5EF4-FFF2-40B4-BE49-F238E27FC236}">
                <a16:creationId xmlns="" xmlns:a16="http://schemas.microsoft.com/office/drawing/2014/main" id="{4430C2B8-B32E-450E-9748-C5C0E776016A}"/>
              </a:ext>
            </a:extLst>
          </p:cNvPr>
          <p:cNvSpPr>
            <a:spLocks noChangeArrowheads="1"/>
          </p:cNvSpPr>
          <p:nvPr/>
        </p:nvSpPr>
        <p:spPr bwMode="auto">
          <a:xfrm>
            <a:off x="3013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6" name="Oval 85">
            <a:extLst>
              <a:ext uri="{FF2B5EF4-FFF2-40B4-BE49-F238E27FC236}">
                <a16:creationId xmlns="" xmlns:a16="http://schemas.microsoft.com/office/drawing/2014/main" id="{CE353CFA-7978-4124-A937-55726F389A45}"/>
              </a:ext>
            </a:extLst>
          </p:cNvPr>
          <p:cNvSpPr>
            <a:spLocks noChangeArrowheads="1"/>
          </p:cNvSpPr>
          <p:nvPr/>
        </p:nvSpPr>
        <p:spPr bwMode="auto">
          <a:xfrm>
            <a:off x="3394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7" name="Oval 86">
            <a:extLst>
              <a:ext uri="{FF2B5EF4-FFF2-40B4-BE49-F238E27FC236}">
                <a16:creationId xmlns="" xmlns:a16="http://schemas.microsoft.com/office/drawing/2014/main" id="{6273B8E9-64E9-4619-915A-DF8E1AF21649}"/>
              </a:ext>
            </a:extLst>
          </p:cNvPr>
          <p:cNvSpPr>
            <a:spLocks noChangeArrowheads="1"/>
          </p:cNvSpPr>
          <p:nvPr/>
        </p:nvSpPr>
        <p:spPr bwMode="auto">
          <a:xfrm>
            <a:off x="3851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8" name="Oval 87">
            <a:extLst>
              <a:ext uri="{FF2B5EF4-FFF2-40B4-BE49-F238E27FC236}">
                <a16:creationId xmlns="" xmlns:a16="http://schemas.microsoft.com/office/drawing/2014/main" id="{267BE644-724B-437D-983A-5C1270FBD0E6}"/>
              </a:ext>
            </a:extLst>
          </p:cNvPr>
          <p:cNvSpPr>
            <a:spLocks noChangeArrowheads="1"/>
          </p:cNvSpPr>
          <p:nvPr/>
        </p:nvSpPr>
        <p:spPr bwMode="auto">
          <a:xfrm>
            <a:off x="43084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9" name="Oval 88">
            <a:extLst>
              <a:ext uri="{FF2B5EF4-FFF2-40B4-BE49-F238E27FC236}">
                <a16:creationId xmlns="" xmlns:a16="http://schemas.microsoft.com/office/drawing/2014/main" id="{956F43B1-C71F-431B-8C02-AD1CE7747D28}"/>
              </a:ext>
            </a:extLst>
          </p:cNvPr>
          <p:cNvSpPr>
            <a:spLocks noChangeArrowheads="1"/>
          </p:cNvSpPr>
          <p:nvPr/>
        </p:nvSpPr>
        <p:spPr bwMode="auto">
          <a:xfrm>
            <a:off x="47656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0" name="Oval 89">
            <a:extLst>
              <a:ext uri="{FF2B5EF4-FFF2-40B4-BE49-F238E27FC236}">
                <a16:creationId xmlns="" xmlns:a16="http://schemas.microsoft.com/office/drawing/2014/main" id="{B3F469CB-80EA-4B5D-A614-5BD3D04C4FD4}"/>
              </a:ext>
            </a:extLst>
          </p:cNvPr>
          <p:cNvSpPr>
            <a:spLocks noChangeArrowheads="1"/>
          </p:cNvSpPr>
          <p:nvPr/>
        </p:nvSpPr>
        <p:spPr bwMode="auto">
          <a:xfrm>
            <a:off x="52228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1" name="Oval 90">
            <a:extLst>
              <a:ext uri="{FF2B5EF4-FFF2-40B4-BE49-F238E27FC236}">
                <a16:creationId xmlns="" xmlns:a16="http://schemas.microsoft.com/office/drawing/2014/main" id="{9DA8FB9C-BC27-499C-B179-864F0486CC62}"/>
              </a:ext>
            </a:extLst>
          </p:cNvPr>
          <p:cNvSpPr>
            <a:spLocks noChangeArrowheads="1"/>
          </p:cNvSpPr>
          <p:nvPr/>
        </p:nvSpPr>
        <p:spPr bwMode="auto">
          <a:xfrm>
            <a:off x="5680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2" name="Oval 91">
            <a:extLst>
              <a:ext uri="{FF2B5EF4-FFF2-40B4-BE49-F238E27FC236}">
                <a16:creationId xmlns="" xmlns:a16="http://schemas.microsoft.com/office/drawing/2014/main" id="{EFB6BCB4-974A-43C2-9B19-3EB33CC09D8B}"/>
              </a:ext>
            </a:extLst>
          </p:cNvPr>
          <p:cNvSpPr>
            <a:spLocks noChangeArrowheads="1"/>
          </p:cNvSpPr>
          <p:nvPr/>
        </p:nvSpPr>
        <p:spPr bwMode="auto">
          <a:xfrm>
            <a:off x="6137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3" name="AutoShape 97">
            <a:extLst>
              <a:ext uri="{FF2B5EF4-FFF2-40B4-BE49-F238E27FC236}">
                <a16:creationId xmlns="" xmlns:a16="http://schemas.microsoft.com/office/drawing/2014/main" id="{9DA2C1EF-D9C6-4EA6-84E4-2D808FF53956}"/>
              </a:ext>
            </a:extLst>
          </p:cNvPr>
          <p:cNvSpPr>
            <a:spLocks noChangeArrowheads="1"/>
          </p:cNvSpPr>
          <p:nvPr/>
        </p:nvSpPr>
        <p:spPr bwMode="auto">
          <a:xfrm>
            <a:off x="53752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6" name="Picture 2" descr="Lớp 6 - Bộ Sách Giáo Khoa Cánh Diều">
            <a:extLst>
              <a:ext uri="{FF2B5EF4-FFF2-40B4-BE49-F238E27FC236}">
                <a16:creationId xmlns="" xmlns:a16="http://schemas.microsoft.com/office/drawing/2014/main" id="{B7D6292F-BAD7-4EE3-A634-9A04A3999EA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6214"/>
          <a:stretch/>
        </p:blipFill>
        <p:spPr bwMode="auto">
          <a:xfrm>
            <a:off x="3694402" y="2493505"/>
            <a:ext cx="1897509" cy="1866778"/>
          </a:xfrm>
          <a:prstGeom prst="round2DiagRect">
            <a:avLst>
              <a:gd name="adj1" fmla="val 41266"/>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17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6" y="948532"/>
            <a:ext cx="71532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2000" b="1" dirty="0">
                <a:solidFill>
                  <a:schemeClr val="bg1"/>
                </a:solidFill>
                <a:latin typeface="Arial" pitchFamily="34" charset="0"/>
                <a:cs typeface="Arial" pitchFamily="34" charset="0"/>
              </a:rPr>
              <a:t>BÁO CÁO BÀI TẬP DỰ ÁN</a:t>
            </a:r>
          </a:p>
        </p:txBody>
      </p:sp>
      <p:sp>
        <p:nvSpPr>
          <p:cNvPr id="10" name="Rounded Rectangle 9"/>
          <p:cNvSpPr/>
          <p:nvPr>
            <p:custDataLst>
              <p:tags r:id="rId3"/>
            </p:custDataLst>
          </p:nvPr>
        </p:nvSpPr>
        <p:spPr>
          <a:xfrm>
            <a:off x="316222" y="1406195"/>
            <a:ext cx="8522978" cy="2487942"/>
          </a:xfrm>
          <a:prstGeom prst="roundRect">
            <a:avLst/>
          </a:prstGeom>
          <a:solidFill>
            <a:srgbClr val="002060"/>
          </a:solidFill>
        </p:spPr>
        <p:style>
          <a:lnRef idx="3">
            <a:schemeClr val="lt1"/>
          </a:lnRef>
          <a:fillRef idx="1">
            <a:schemeClr val="accent2"/>
          </a:fillRef>
          <a:effectRef idx="1">
            <a:schemeClr val="accent2"/>
          </a:effectRef>
          <a:fontRef idx="minor">
            <a:schemeClr val="lt1"/>
          </a:fontRef>
        </p:style>
        <p:txBody>
          <a:bodyPr anchor="ctr"/>
          <a:lstStyle/>
          <a:p>
            <a:pPr algn="just">
              <a:spcBef>
                <a:spcPts val="0"/>
              </a:spcBef>
              <a:defRPr/>
            </a:pPr>
            <a:r>
              <a:rPr lang="en-US" sz="2400" spc="42" dirty="0">
                <a:ln w="11430"/>
                <a:solidFill>
                  <a:srgbClr val="FFFF00"/>
                </a:solidFill>
                <a:latin typeface="Arial" pitchFamily="34" charset="0"/>
                <a:cs typeface="Arial" pitchFamily="34" charset="0"/>
              </a:rPr>
              <a:t> </a:t>
            </a:r>
          </a:p>
          <a:p>
            <a:pPr algn="just">
              <a:spcBef>
                <a:spcPts val="0"/>
              </a:spcBef>
              <a:defRPr/>
            </a:pPr>
            <a:r>
              <a:rPr lang="en-US" sz="2400" spc="42" dirty="0" err="1">
                <a:ln w="11430"/>
                <a:solidFill>
                  <a:srgbClr val="FFFF00"/>
                </a:solidFill>
                <a:latin typeface="Arial" pitchFamily="34" charset="0"/>
                <a:cs typeface="Arial" pitchFamily="34" charset="0"/>
              </a:rPr>
              <a:t>Trình</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bày</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những</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hiểu</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biết</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của</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em</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về</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về</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văn</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bản</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Nguyên</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Hồng</a:t>
            </a:r>
            <a:r>
              <a:rPr lang="en-US" sz="2400" spc="42" dirty="0">
                <a:ln w="11430"/>
                <a:solidFill>
                  <a:srgbClr val="FFFF00"/>
                </a:solidFill>
                <a:latin typeface="Arial" pitchFamily="34" charset="0"/>
                <a:cs typeface="Arial" pitchFamily="34" charset="0"/>
              </a:rPr>
              <a:t> – </a:t>
            </a:r>
            <a:r>
              <a:rPr lang="en-US" sz="2400" spc="42" dirty="0" err="1">
                <a:ln w="11430"/>
                <a:solidFill>
                  <a:srgbClr val="FFFF00"/>
                </a:solidFill>
                <a:latin typeface="Arial" pitchFamily="34" charset="0"/>
                <a:cs typeface="Arial" pitchFamily="34" charset="0"/>
              </a:rPr>
              <a:t>nhà</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văn</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của</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những</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người</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cùng</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khổ</a:t>
            </a:r>
            <a:r>
              <a:rPr lang="en-US" sz="2400" spc="42" dirty="0">
                <a:ln w="11430"/>
                <a:solidFill>
                  <a:srgbClr val="FFFF00"/>
                </a:solidFill>
                <a:latin typeface="Arial" pitchFamily="34" charset="0"/>
                <a:cs typeface="Arial" pitchFamily="34" charset="0"/>
              </a:rPr>
              <a:t>”:</a:t>
            </a:r>
          </a:p>
          <a:p>
            <a:pPr marL="342900" indent="-342900" algn="just">
              <a:spcBef>
                <a:spcPts val="0"/>
              </a:spcBef>
              <a:buFontTx/>
              <a:buChar char="-"/>
              <a:defRPr/>
            </a:pPr>
            <a:r>
              <a:rPr lang="en-US" sz="2400" spc="42" dirty="0" err="1">
                <a:ln w="11430"/>
                <a:solidFill>
                  <a:srgbClr val="FFFF00"/>
                </a:solidFill>
                <a:latin typeface="Arial" pitchFamily="34" charset="0"/>
                <a:cs typeface="Arial" pitchFamily="34" charset="0"/>
              </a:rPr>
              <a:t>Xuất</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xứ</a:t>
            </a:r>
            <a:endParaRPr lang="en-US" sz="2400" spc="42" dirty="0">
              <a:ln w="11430"/>
              <a:solidFill>
                <a:srgbClr val="FFFF00"/>
              </a:solidFill>
              <a:latin typeface="Arial" pitchFamily="34" charset="0"/>
              <a:cs typeface="Arial" pitchFamily="34" charset="0"/>
            </a:endParaRPr>
          </a:p>
          <a:p>
            <a:pPr marL="342900" indent="-342900" algn="just">
              <a:spcBef>
                <a:spcPts val="0"/>
              </a:spcBef>
              <a:buFontTx/>
              <a:buChar char="-"/>
              <a:defRPr/>
            </a:pPr>
            <a:r>
              <a:rPr lang="en-US" sz="2400" spc="42" dirty="0" err="1">
                <a:ln w="11430"/>
                <a:solidFill>
                  <a:srgbClr val="FFFF00"/>
                </a:solidFill>
                <a:latin typeface="Arial" pitchFamily="34" charset="0"/>
                <a:cs typeface="Arial" pitchFamily="34" charset="0"/>
              </a:rPr>
              <a:t>Thể</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loại</a:t>
            </a:r>
            <a:endParaRPr lang="en-US" sz="2400" spc="42" dirty="0">
              <a:ln w="11430"/>
              <a:solidFill>
                <a:srgbClr val="FFFF00"/>
              </a:solidFill>
              <a:latin typeface="Arial" pitchFamily="34" charset="0"/>
              <a:cs typeface="Arial" pitchFamily="34" charset="0"/>
            </a:endParaRPr>
          </a:p>
          <a:p>
            <a:pPr marL="342900" indent="-342900" algn="just">
              <a:spcBef>
                <a:spcPts val="0"/>
              </a:spcBef>
              <a:buFontTx/>
              <a:buChar char="-"/>
              <a:defRPr/>
            </a:pPr>
            <a:r>
              <a:rPr lang="en-US" sz="2400" spc="42" dirty="0" err="1">
                <a:ln w="11430"/>
                <a:solidFill>
                  <a:srgbClr val="FFFF00"/>
                </a:solidFill>
                <a:latin typeface="Arial" pitchFamily="34" charset="0"/>
                <a:cs typeface="Arial" pitchFamily="34" charset="0"/>
              </a:rPr>
              <a:t>Vấn</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đề</a:t>
            </a:r>
            <a:endParaRPr lang="en-US" sz="2400" spc="42" dirty="0">
              <a:ln w="11430"/>
              <a:solidFill>
                <a:srgbClr val="FFFF00"/>
              </a:solidFill>
              <a:latin typeface="Arial" pitchFamily="34" charset="0"/>
              <a:cs typeface="Arial" pitchFamily="34" charset="0"/>
            </a:endParaRPr>
          </a:p>
          <a:p>
            <a:pPr algn="just">
              <a:spcBef>
                <a:spcPts val="0"/>
              </a:spcBef>
              <a:defRPr/>
            </a:pPr>
            <a:endParaRPr lang="en-US" sz="2400" spc="42" dirty="0">
              <a:ln w="11430"/>
              <a:solidFill>
                <a:srgbClr val="FFFF00"/>
              </a:solidFill>
              <a:latin typeface="Arial" pitchFamily="34" charset="0"/>
              <a:cs typeface="Arial" pitchFamily="34" charset="0"/>
            </a:endParaRPr>
          </a:p>
          <a:p>
            <a:pPr marL="342900" indent="-342900" algn="just">
              <a:spcBef>
                <a:spcPts val="0"/>
              </a:spcBef>
              <a:buFontTx/>
              <a:buChar char="-"/>
              <a:defRPr/>
            </a:pPr>
            <a:endParaRPr lang="en-US" sz="2400" dirty="0">
              <a:solidFill>
                <a:schemeClr val="bg1"/>
              </a:solidFill>
              <a:latin typeface="+mj-lt"/>
              <a:cs typeface="Arial" pitchFamily="34" charset="0"/>
            </a:endParaRPr>
          </a:p>
        </p:txBody>
      </p:sp>
      <p:sp>
        <p:nvSpPr>
          <p:cNvPr id="6153" name="TextBox 5"/>
          <p:cNvSpPr txBox="1">
            <a:spLocks noChangeArrowheads="1"/>
          </p:cNvSpPr>
          <p:nvPr/>
        </p:nvSpPr>
        <p:spPr bwMode="auto">
          <a:xfrm>
            <a:off x="76200" y="4076700"/>
            <a:ext cx="8991600" cy="1569660"/>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Làm</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việc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nhóm</a:t>
            </a:r>
            <a:endParaRPr lang="en-US" altLang="en-US" sz="2400" b="1" dirty="0">
              <a:solidFill>
                <a:srgbClr val="006600"/>
              </a:solidFill>
              <a:latin typeface="Arial" pitchFamily="34" charset="0"/>
              <a:cs typeface="Arial" pitchFamily="34" charset="0"/>
            </a:endParaRP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Trình</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bày</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slide, </a:t>
            </a:r>
            <a:r>
              <a:rPr lang="en-US" altLang="en-US" sz="2400" b="1" dirty="0" err="1">
                <a:solidFill>
                  <a:srgbClr val="006600"/>
                </a:solidFill>
                <a:latin typeface="Arial" pitchFamily="34" charset="0"/>
                <a:cs typeface="Arial" pitchFamily="34" charset="0"/>
              </a:rPr>
              <a:t>sơ</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đồ</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tư</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duy</a:t>
            </a:r>
            <a:r>
              <a:rPr lang="en-US" altLang="en-US" sz="2400" b="1" dirty="0">
                <a:solidFill>
                  <a:srgbClr val="006600"/>
                </a:solidFill>
                <a:latin typeface="Arial" pitchFamily="34" charset="0"/>
                <a:cs typeface="Arial" pitchFamily="34" charset="0"/>
              </a:rPr>
              <a:t>, video clip, </a:t>
            </a:r>
            <a:r>
              <a:rPr lang="en-US" altLang="en-US" sz="2400" b="1" dirty="0" err="1">
                <a:solidFill>
                  <a:srgbClr val="006600"/>
                </a:solidFill>
                <a:latin typeface="Arial" pitchFamily="34" charset="0"/>
                <a:cs typeface="Arial" pitchFamily="34" charset="0"/>
              </a:rPr>
              <a:t>phóng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sự</a:t>
            </a:r>
            <a:r>
              <a:rPr lang="en-US" altLang="en-US" sz="2400" b="1" dirty="0">
                <a:solidFill>
                  <a:srgbClr val="006600"/>
                </a:solidFill>
                <a:latin typeface="Arial" pitchFamily="34" charset="0"/>
                <a:cs typeface="Arial" pitchFamily="34" charset="0"/>
              </a:rPr>
              <a:t>….</a:t>
            </a:r>
          </a:p>
          <a:p>
            <a:pPr algn="just" eaLnBrk="1" hangingPunct="1">
              <a:spcBef>
                <a:spcPts val="0"/>
              </a:spcBef>
            </a:pPr>
            <a:endParaRPr lang="en-US" altLang="en-US" sz="2400" b="1" dirty="0">
              <a:solidFill>
                <a:srgbClr val="006600"/>
              </a:solidFill>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Rectangle 13"/>
          <p:cNvSpPr>
            <a:spLocks noChangeArrowheads="1"/>
          </p:cNvSpPr>
          <p:nvPr/>
        </p:nvSpPr>
        <p:spPr bwMode="auto">
          <a:xfrm>
            <a:off x="0" y="0"/>
            <a:ext cx="9144000" cy="818588"/>
          </a:xfrm>
          <a:prstGeom prst="rect">
            <a:avLst/>
          </a:prstGeom>
          <a:solidFill>
            <a:srgbClr val="006600"/>
          </a:solidFill>
          <a:ln w="9525">
            <a:solidFill>
              <a:srgbClr val="FFFFFF"/>
            </a:solidFill>
            <a:miter lim="800000"/>
            <a:headEnd/>
            <a:tailEnd/>
          </a:ln>
          <a:effectLst/>
        </p:spPr>
        <p:txBody>
          <a:bodyPr wrap="none" anchor="ctr"/>
          <a:lstStyle/>
          <a:p>
            <a:pPr algn="ctr"/>
            <a:endParaRPr lang="en-US" altLang="en-US" dirty="0"/>
          </a:p>
        </p:txBody>
      </p:sp>
      <p:sp>
        <p:nvSpPr>
          <p:cNvPr id="6159" name="Oval 62"/>
          <p:cNvSpPr>
            <a:spLocks noChangeArrowheads="1"/>
          </p:cNvSpPr>
          <p:nvPr/>
        </p:nvSpPr>
        <p:spPr bwMode="auto">
          <a:xfrm>
            <a:off x="152400" y="152400"/>
            <a:ext cx="19050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dirty="0" err="1">
                <a:solidFill>
                  <a:srgbClr val="FFFF00"/>
                </a:solidFill>
                <a:latin typeface="Arial" pitchFamily="34" charset="0"/>
                <a:cs typeface="Arial" pitchFamily="34" charset="0"/>
              </a:rPr>
              <a:t>Tiết</a:t>
            </a:r>
            <a:r>
              <a:rPr lang="en-US" altLang="en-US" sz="2800" b="1" dirty="0">
                <a:solidFill>
                  <a:srgbClr val="FFFF00"/>
                </a:solidFill>
                <a:latin typeface="Arial" pitchFamily="34" charset="0"/>
                <a:cs typeface="Arial" pitchFamily="34" charset="0"/>
              </a:rPr>
              <a:t> 45</a:t>
            </a:r>
          </a:p>
        </p:txBody>
      </p:sp>
      <p:sp>
        <p:nvSpPr>
          <p:cNvPr id="12" name="TextBox 11">
            <a:extLst>
              <a:ext uri="{FF2B5EF4-FFF2-40B4-BE49-F238E27FC236}">
                <a16:creationId xmlns="" xmlns:a16="http://schemas.microsoft.com/office/drawing/2014/main" id="{123D6F1B-CBC2-4864-995D-338B72DD690B}"/>
              </a:ext>
            </a:extLst>
          </p:cNvPr>
          <p:cNvSpPr txBox="1"/>
          <p:nvPr/>
        </p:nvSpPr>
        <p:spPr>
          <a:xfrm>
            <a:off x="2057400" y="145762"/>
            <a:ext cx="7010399" cy="523220"/>
          </a:xfrm>
          <a:prstGeom prst="rect">
            <a:avLst/>
          </a:prstGeom>
          <a:noFill/>
        </p:spPr>
        <p:txBody>
          <a:bodyPr wrap="square" rtlCol="0">
            <a:spAutoFit/>
          </a:bodyPr>
          <a:lstStyle/>
          <a:p>
            <a:pPr algn="ctr"/>
            <a:r>
              <a:rPr lang="en-US" b="1" dirty="0">
                <a:solidFill>
                  <a:srgbClr val="FFFF00"/>
                </a:solidFill>
                <a:latin typeface="Arial" panose="020B0604020202020204" pitchFamily="34" charset="0"/>
                <a:cs typeface="Arial" panose="020B0604020202020204" pitchFamily="34" charset="0"/>
              </a:rPr>
              <a:t>NGUYÊN HỒNG – NHÀ VĂN CỦA NHỮNG NGƯỜI CÙNG KHỔ</a:t>
            </a:r>
            <a:endParaRPr lang="en-US" sz="28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3336373"/>
      </p:ext>
    </p:extLst>
  </p:cSld>
  <p:clrMapOvr>
    <a:masterClrMapping/>
  </p:clrMapOvr>
  <p:transition>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3657600" y="7548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rPr>
              <a:t>2.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phẩm</a:t>
            </a:r>
            <a:endParaRPr kumimoji="0" lang="en-US" sz="2400" b="1" i="0" u="none" strike="noStrike" cap="none" normalizeH="0" baseline="0" dirty="0">
              <a:ln>
                <a:noFill/>
              </a:ln>
              <a:solidFill>
                <a:schemeClr val="bg1"/>
              </a:solidFill>
              <a:effectLst/>
              <a:latin typeface="Arial" charset="0"/>
            </a:endParaRPr>
          </a:p>
        </p:txBody>
      </p:sp>
      <p:grpSp>
        <p:nvGrpSpPr>
          <p:cNvPr id="9" name="Group 8">
            <a:extLst>
              <a:ext uri="{FF2B5EF4-FFF2-40B4-BE49-F238E27FC236}">
                <a16:creationId xmlns="" xmlns:a16="http://schemas.microsoft.com/office/drawing/2014/main" id="{2C4A97C0-847C-4051-AF34-196E590C73C0}"/>
              </a:ext>
            </a:extLst>
          </p:cNvPr>
          <p:cNvGrpSpPr/>
          <p:nvPr/>
        </p:nvGrpSpPr>
        <p:grpSpPr>
          <a:xfrm>
            <a:off x="264357" y="1596144"/>
            <a:ext cx="2999508" cy="2522712"/>
            <a:chOff x="360217" y="1485900"/>
            <a:chExt cx="2791691" cy="2754918"/>
          </a:xfrm>
        </p:grpSpPr>
        <p:grpSp>
          <p:nvGrpSpPr>
            <p:cNvPr id="4" name="Group 3">
              <a:extLst>
                <a:ext uri="{FF2B5EF4-FFF2-40B4-BE49-F238E27FC236}">
                  <a16:creationId xmlns="" xmlns:a16="http://schemas.microsoft.com/office/drawing/2014/main" id="{33454897-3CBB-459C-9741-08E84B975418}"/>
                </a:ext>
              </a:extLst>
            </p:cNvPr>
            <p:cNvGrpSpPr/>
            <p:nvPr/>
          </p:nvGrpSpPr>
          <p:grpSpPr>
            <a:xfrm>
              <a:off x="360217" y="1485900"/>
              <a:ext cx="2791691" cy="2754918"/>
              <a:chOff x="360218" y="1475804"/>
              <a:chExt cx="7716982" cy="3984211"/>
            </a:xfrm>
          </p:grpSpPr>
          <p:sp>
            <p:nvSpPr>
              <p:cNvPr id="14" name="Rectangle: Rounded Corners 13">
                <a:extLst>
                  <a:ext uri="{FF2B5EF4-FFF2-40B4-BE49-F238E27FC236}">
                    <a16:creationId xmlns="" xmlns:a16="http://schemas.microsoft.com/office/drawing/2014/main" id="{64DDDED3-48A0-4F82-8AD2-EF148340D3D4}"/>
                  </a:ext>
                </a:extLst>
              </p:cNvPr>
              <p:cNvSpPr/>
              <p:nvPr/>
            </p:nvSpPr>
            <p:spPr bwMode="auto">
              <a:xfrm>
                <a:off x="360218" y="1790699"/>
                <a:ext cx="7716982" cy="3669316"/>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5" name="Rectangle: Rounded Corners 14">
                <a:extLst>
                  <a:ext uri="{FF2B5EF4-FFF2-40B4-BE49-F238E27FC236}">
                    <a16:creationId xmlns="" xmlns:a16="http://schemas.microsoft.com/office/drawing/2014/main" id="{7B4C0417-4C56-4FFE-A70A-077882791D47}"/>
                  </a:ext>
                </a:extLst>
              </p:cNvPr>
              <p:cNvSpPr/>
              <p:nvPr/>
            </p:nvSpPr>
            <p:spPr bwMode="auto">
              <a:xfrm>
                <a:off x="1729255" y="1475804"/>
                <a:ext cx="4616317"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Xuất</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xứ</a:t>
                </a:r>
                <a:endParaRPr kumimoji="0" lang="en-US" sz="2400" b="1" i="0" u="none" strike="noStrike" cap="none" normalizeH="0" baseline="0" dirty="0">
                  <a:ln>
                    <a:noFill/>
                  </a:ln>
                  <a:solidFill>
                    <a:srgbClr val="C00000"/>
                  </a:solidFill>
                  <a:effectLst/>
                  <a:latin typeface="Arial" charset="0"/>
                </a:endParaRPr>
              </a:p>
            </p:txBody>
          </p:sp>
        </p:grpSp>
        <p:sp>
          <p:nvSpPr>
            <p:cNvPr id="7" name="TextBox 6">
              <a:extLst>
                <a:ext uri="{FF2B5EF4-FFF2-40B4-BE49-F238E27FC236}">
                  <a16:creationId xmlns="" xmlns:a16="http://schemas.microsoft.com/office/drawing/2014/main" id="{D199CE0A-9336-47F7-9758-C9B24423759E}"/>
                </a:ext>
              </a:extLst>
            </p:cNvPr>
            <p:cNvSpPr txBox="1"/>
            <p:nvPr/>
          </p:nvSpPr>
          <p:spPr>
            <a:xfrm>
              <a:off x="397858" y="2019301"/>
              <a:ext cx="2700421" cy="2117469"/>
            </a:xfrm>
            <a:prstGeom prst="rect">
              <a:avLst/>
            </a:prstGeom>
            <a:noFill/>
          </p:spPr>
          <p:txBody>
            <a:bodyPr wrap="square" rtlCol="0">
              <a:spAutoFit/>
            </a:bodyPr>
            <a:lstStyle/>
            <a:p>
              <a:pPr algn="just"/>
              <a:r>
                <a:rPr lang="nl-NL" sz="2000" dirty="0">
                  <a:solidFill>
                    <a:srgbClr val="0000FF"/>
                  </a:solidFill>
                  <a:effectLst/>
                  <a:latin typeface="+mj-lt"/>
                  <a:ea typeface="Times New Roman" panose="02020603050405020304" pitchFamily="18" charset="0"/>
                </a:rPr>
                <a:t>“Nguyên Hồng – Nhà văn của những người cùng khổ”, </a:t>
              </a:r>
              <a:r>
                <a:rPr lang="en-US" sz="2000" dirty="0">
                  <a:solidFill>
                    <a:srgbClr val="0000FF"/>
                  </a:solidFill>
                  <a:latin typeface="+mj-lt"/>
                  <a:ea typeface="Times New Roman" panose="02020603050405020304" pitchFamily="18" charset="0"/>
                </a:rPr>
                <a:t>t</a:t>
              </a:r>
              <a:r>
                <a:rPr lang="vi-VN" sz="2000" dirty="0">
                  <a:solidFill>
                    <a:srgbClr val="0000FF"/>
                  </a:solidFill>
                  <a:effectLst/>
                  <a:latin typeface="+mj-lt"/>
                  <a:ea typeface="Times New Roman" panose="02020603050405020304" pitchFamily="18" charset="0"/>
                </a:rPr>
                <a:t>rích </a:t>
              </a:r>
              <a:r>
                <a:rPr lang="en-US" sz="2000" dirty="0" err="1">
                  <a:solidFill>
                    <a:srgbClr val="0000FF"/>
                  </a:solidFill>
                  <a:effectLst/>
                  <a:latin typeface="+mj-lt"/>
                  <a:ea typeface="Times New Roman" panose="02020603050405020304" pitchFamily="18" charset="0"/>
                </a:rPr>
                <a:t>trong</a:t>
              </a:r>
              <a:r>
                <a:rPr lang="en-US" sz="2000" dirty="0">
                  <a:solidFill>
                    <a:srgbClr val="0000FF"/>
                  </a:solidFill>
                  <a:effectLst/>
                  <a:latin typeface="+mj-lt"/>
                  <a:ea typeface="Times New Roman" panose="02020603050405020304" pitchFamily="18" charset="0"/>
                </a:rPr>
                <a:t> “</a:t>
              </a:r>
              <a:r>
                <a:rPr lang="vi-VN" sz="2000" dirty="0">
                  <a:solidFill>
                    <a:srgbClr val="0000FF"/>
                  </a:solidFill>
                  <a:effectLst/>
                  <a:latin typeface="+mj-lt"/>
                  <a:ea typeface="Times New Roman" panose="02020603050405020304" pitchFamily="18" charset="0"/>
                </a:rPr>
                <a:t>Tuyển tập Nguyễn Đăng Mạnh</a:t>
              </a:r>
              <a:r>
                <a:rPr lang="en-US" sz="2000" dirty="0">
                  <a:solidFill>
                    <a:srgbClr val="0000FF"/>
                  </a:solidFill>
                  <a:effectLst/>
                  <a:latin typeface="+mj-lt"/>
                  <a:ea typeface="Times New Roman" panose="02020603050405020304" pitchFamily="18" charset="0"/>
                </a:rPr>
                <a:t>”</a:t>
              </a:r>
              <a:r>
                <a:rPr lang="vi-VN"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xuất</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bản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năm</a:t>
              </a:r>
              <a:r>
                <a:rPr lang="en-US" sz="2000" dirty="0">
                  <a:solidFill>
                    <a:srgbClr val="0000FF"/>
                  </a:solidFill>
                  <a:effectLst/>
                  <a:latin typeface="+mj-lt"/>
                  <a:ea typeface="Times New Roman" panose="02020603050405020304" pitchFamily="18" charset="0"/>
                </a:rPr>
                <a:t> </a:t>
              </a:r>
              <a:r>
                <a:rPr lang="vi-VN" sz="2000" dirty="0">
                  <a:solidFill>
                    <a:srgbClr val="0000FF"/>
                  </a:solidFill>
                  <a:effectLst/>
                  <a:latin typeface="+mj-lt"/>
                  <a:ea typeface="Times New Roman" panose="02020603050405020304" pitchFamily="18" charset="0"/>
                </a:rPr>
                <a:t>2005</a:t>
              </a:r>
              <a:endParaRPr lang="en-US" sz="4000" dirty="0">
                <a:solidFill>
                  <a:srgbClr val="0000FF"/>
                </a:solidFill>
                <a:latin typeface="+mj-lt"/>
                <a:cs typeface="Arial" panose="020B0604020202020204" pitchFamily="34" charset="0"/>
              </a:endParaRPr>
            </a:p>
          </p:txBody>
        </p:sp>
      </p:grpSp>
      <p:grpSp>
        <p:nvGrpSpPr>
          <p:cNvPr id="22" name="Group 21">
            <a:extLst>
              <a:ext uri="{FF2B5EF4-FFF2-40B4-BE49-F238E27FC236}">
                <a16:creationId xmlns="" xmlns:a16="http://schemas.microsoft.com/office/drawing/2014/main" id="{0493EB97-D686-4032-B736-403AB747836B}"/>
              </a:ext>
            </a:extLst>
          </p:cNvPr>
          <p:cNvGrpSpPr/>
          <p:nvPr/>
        </p:nvGrpSpPr>
        <p:grpSpPr>
          <a:xfrm>
            <a:off x="5105400" y="3563661"/>
            <a:ext cx="2916210" cy="1732239"/>
            <a:chOff x="292679" y="1485900"/>
            <a:chExt cx="2916210" cy="1873637"/>
          </a:xfrm>
        </p:grpSpPr>
        <p:grpSp>
          <p:nvGrpSpPr>
            <p:cNvPr id="23" name="Group 22">
              <a:extLst>
                <a:ext uri="{FF2B5EF4-FFF2-40B4-BE49-F238E27FC236}">
                  <a16:creationId xmlns="" xmlns:a16="http://schemas.microsoft.com/office/drawing/2014/main" id="{14594B53-9C39-4C31-B17D-7F1B42C6C20A}"/>
                </a:ext>
              </a:extLst>
            </p:cNvPr>
            <p:cNvGrpSpPr/>
            <p:nvPr/>
          </p:nvGrpSpPr>
          <p:grpSpPr>
            <a:xfrm>
              <a:off x="292679" y="1485900"/>
              <a:ext cx="2916209" cy="1873637"/>
              <a:chOff x="173525" y="1475804"/>
              <a:chExt cx="8061183" cy="2709687"/>
            </a:xfrm>
          </p:grpSpPr>
          <p:sp>
            <p:nvSpPr>
              <p:cNvPr id="25" name="Rectangle: Rounded Corners 24">
                <a:extLst>
                  <a:ext uri="{FF2B5EF4-FFF2-40B4-BE49-F238E27FC236}">
                    <a16:creationId xmlns="" xmlns:a16="http://schemas.microsoft.com/office/drawing/2014/main" id="{D7CA76A5-8979-41A2-ABB0-103A5065B6DC}"/>
                  </a:ext>
                </a:extLst>
              </p:cNvPr>
              <p:cNvSpPr/>
              <p:nvPr/>
            </p:nvSpPr>
            <p:spPr bwMode="auto">
              <a:xfrm>
                <a:off x="173525" y="1790699"/>
                <a:ext cx="8061183" cy="2394792"/>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26" name="Rectangle: Rounded Corners 25">
                <a:extLst>
                  <a:ext uri="{FF2B5EF4-FFF2-40B4-BE49-F238E27FC236}">
                    <a16:creationId xmlns="" xmlns:a16="http://schemas.microsoft.com/office/drawing/2014/main" id="{90D2B3BC-EA2A-48F0-AD11-52026020949D}"/>
                  </a:ext>
                </a:extLst>
              </p:cNvPr>
              <p:cNvSpPr/>
              <p:nvPr/>
            </p:nvSpPr>
            <p:spPr bwMode="auto">
              <a:xfrm>
                <a:off x="2228711" y="1475804"/>
                <a:ext cx="3632021"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Vấn</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đề</a:t>
                </a:r>
                <a:endParaRPr kumimoji="0" lang="en-US" sz="2400" b="1" i="0" u="none" strike="noStrike" cap="none" normalizeH="0" baseline="0" dirty="0">
                  <a:ln>
                    <a:noFill/>
                  </a:ln>
                  <a:solidFill>
                    <a:srgbClr val="C00000"/>
                  </a:solidFill>
                  <a:effectLst/>
                  <a:latin typeface="Arial" charset="0"/>
                </a:endParaRPr>
              </a:p>
            </p:txBody>
          </p:sp>
        </p:grpSp>
        <p:sp>
          <p:nvSpPr>
            <p:cNvPr id="24" name="TextBox 23">
              <a:extLst>
                <a:ext uri="{FF2B5EF4-FFF2-40B4-BE49-F238E27FC236}">
                  <a16:creationId xmlns="" xmlns:a16="http://schemas.microsoft.com/office/drawing/2014/main" id="{D338C77D-A3E5-49A6-A0FB-17DAD777B56F}"/>
                </a:ext>
              </a:extLst>
            </p:cNvPr>
            <p:cNvSpPr txBox="1"/>
            <p:nvPr/>
          </p:nvSpPr>
          <p:spPr>
            <a:xfrm>
              <a:off x="333083" y="2050076"/>
              <a:ext cx="2875806" cy="1098569"/>
            </a:xfrm>
            <a:prstGeom prst="rect">
              <a:avLst/>
            </a:prstGeom>
            <a:noFill/>
          </p:spPr>
          <p:txBody>
            <a:bodyPr wrap="square" rtlCol="0">
              <a:spAutoFit/>
            </a:bodyPr>
            <a:lstStyle/>
            <a:p>
              <a:pPr algn="just"/>
              <a:r>
                <a:rPr lang="nl-NL" sz="2000" dirty="0">
                  <a:solidFill>
                    <a:srgbClr val="0000FF"/>
                  </a:solidFill>
                  <a:effectLst/>
                  <a:latin typeface="+mj-lt"/>
                  <a:ea typeface="PMingLiU" panose="02020500000000000000" pitchFamily="18" charset="-120"/>
                </a:rPr>
                <a:t>Viết về Nguyên Hồng nhà văn của những người cùng khổ </a:t>
              </a:r>
              <a:endParaRPr lang="en-US" sz="2800" dirty="0">
                <a:solidFill>
                  <a:srgbClr val="0000FF"/>
                </a:solidFill>
                <a:latin typeface="+mj-lt"/>
                <a:cs typeface="Arial" panose="020B0604020202020204" pitchFamily="34" charset="0"/>
              </a:endParaRPr>
            </a:p>
          </p:txBody>
        </p:sp>
      </p:grpSp>
      <p:grpSp>
        <p:nvGrpSpPr>
          <p:cNvPr id="47" name="Group 46">
            <a:extLst>
              <a:ext uri="{FF2B5EF4-FFF2-40B4-BE49-F238E27FC236}">
                <a16:creationId xmlns="" xmlns:a16="http://schemas.microsoft.com/office/drawing/2014/main" id="{28180A4C-478A-41B9-9D27-E2D0185CF7BE}"/>
              </a:ext>
            </a:extLst>
          </p:cNvPr>
          <p:cNvGrpSpPr/>
          <p:nvPr/>
        </p:nvGrpSpPr>
        <p:grpSpPr>
          <a:xfrm>
            <a:off x="6428206" y="939302"/>
            <a:ext cx="2537705" cy="1173885"/>
            <a:chOff x="360217" y="1485900"/>
            <a:chExt cx="2311129" cy="1322156"/>
          </a:xfrm>
        </p:grpSpPr>
        <p:grpSp>
          <p:nvGrpSpPr>
            <p:cNvPr id="48" name="Group 47">
              <a:extLst>
                <a:ext uri="{FF2B5EF4-FFF2-40B4-BE49-F238E27FC236}">
                  <a16:creationId xmlns="" xmlns:a16="http://schemas.microsoft.com/office/drawing/2014/main" id="{35A11375-A022-4F7E-B45E-0542761F2A30}"/>
                </a:ext>
              </a:extLst>
            </p:cNvPr>
            <p:cNvGrpSpPr/>
            <p:nvPr/>
          </p:nvGrpSpPr>
          <p:grpSpPr>
            <a:xfrm>
              <a:off x="360217" y="1485900"/>
              <a:ext cx="2311128" cy="1322156"/>
              <a:chOff x="360218" y="1475804"/>
              <a:chExt cx="6388577" cy="1912126"/>
            </a:xfrm>
          </p:grpSpPr>
          <p:sp>
            <p:nvSpPr>
              <p:cNvPr id="50" name="Rectangle: Rounded Corners 49">
                <a:extLst>
                  <a:ext uri="{FF2B5EF4-FFF2-40B4-BE49-F238E27FC236}">
                    <a16:creationId xmlns="" xmlns:a16="http://schemas.microsoft.com/office/drawing/2014/main" id="{663C1BA3-E1D6-4586-B18F-08603A51856C}"/>
                  </a:ext>
                </a:extLst>
              </p:cNvPr>
              <p:cNvSpPr/>
              <p:nvPr/>
            </p:nvSpPr>
            <p:spPr bwMode="auto">
              <a:xfrm>
                <a:off x="360218" y="1790701"/>
                <a:ext cx="6388577" cy="1597229"/>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1" name="Rectangle: Rounded Corners 50">
                <a:extLst>
                  <a:ext uri="{FF2B5EF4-FFF2-40B4-BE49-F238E27FC236}">
                    <a16:creationId xmlns="" xmlns:a16="http://schemas.microsoft.com/office/drawing/2014/main" id="{2FDDFA90-4F1B-448B-B763-7E765CBC3764}"/>
                  </a:ext>
                </a:extLst>
              </p:cNvPr>
              <p:cNvSpPr/>
              <p:nvPr/>
            </p:nvSpPr>
            <p:spPr bwMode="auto">
              <a:xfrm>
                <a:off x="1675465" y="1475804"/>
                <a:ext cx="3464973" cy="678430"/>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Thể</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loại</a:t>
                </a:r>
                <a:endParaRPr kumimoji="0" lang="en-US" sz="2400" b="1" i="0" u="none" strike="noStrike" cap="none" normalizeH="0" baseline="0" dirty="0">
                  <a:ln>
                    <a:noFill/>
                  </a:ln>
                  <a:solidFill>
                    <a:srgbClr val="C00000"/>
                  </a:solidFill>
                  <a:effectLst/>
                  <a:latin typeface="Arial" charset="0"/>
                </a:endParaRPr>
              </a:p>
            </p:txBody>
          </p:sp>
        </p:grpSp>
        <p:sp>
          <p:nvSpPr>
            <p:cNvPr id="49" name="TextBox 48">
              <a:extLst>
                <a:ext uri="{FF2B5EF4-FFF2-40B4-BE49-F238E27FC236}">
                  <a16:creationId xmlns="" xmlns:a16="http://schemas.microsoft.com/office/drawing/2014/main" id="{8131B59D-0DCA-4A55-851D-CF21117BF13A}"/>
                </a:ext>
              </a:extLst>
            </p:cNvPr>
            <p:cNvSpPr txBox="1"/>
            <p:nvPr/>
          </p:nvSpPr>
          <p:spPr>
            <a:xfrm>
              <a:off x="436417" y="1952546"/>
              <a:ext cx="2234929" cy="797298"/>
            </a:xfrm>
            <a:prstGeom prst="rect">
              <a:avLst/>
            </a:prstGeom>
            <a:noFill/>
          </p:spPr>
          <p:txBody>
            <a:bodyPr wrap="square" rtlCol="0">
              <a:spAutoFit/>
            </a:bodyPr>
            <a:lstStyle/>
            <a:p>
              <a:pPr algn="ctr"/>
              <a:r>
                <a:rPr lang="en-US" sz="2000" b="1" dirty="0" err="1">
                  <a:solidFill>
                    <a:srgbClr val="3333FF"/>
                  </a:solidFill>
                  <a:latin typeface="Arial" panose="020B0604020202020204" pitchFamily="34" charset="0"/>
                  <a:cs typeface="Arial" panose="020B0604020202020204" pitchFamily="34" charset="0"/>
                </a:rPr>
                <a:t>Văn</a:t>
              </a:r>
              <a:r>
                <a:rPr lang="en-US" sz="2000" b="1" dirty="0">
                  <a:solidFill>
                    <a:srgbClr val="3333FF"/>
                  </a:solidFill>
                  <a:latin typeface="Arial" panose="020B0604020202020204" pitchFamily="34" charset="0"/>
                  <a:cs typeface="Arial" panose="020B0604020202020204" pitchFamily="34" charset="0"/>
                </a:rPr>
                <a:t> </a:t>
              </a:r>
              <a:r>
                <a:rPr lang="en-US" sz="2000" b="1" dirty="0" err="1">
                  <a:solidFill>
                    <a:srgbClr val="3333FF"/>
                  </a:solidFill>
                  <a:latin typeface="Arial" panose="020B0604020202020204" pitchFamily="34" charset="0"/>
                  <a:cs typeface="Arial" panose="020B0604020202020204" pitchFamily="34" charset="0"/>
                </a:rPr>
                <a:t>bản</a:t>
              </a:r>
              <a:r>
                <a:rPr lang="en-US" sz="2000" b="1" dirty="0">
                  <a:solidFill>
                    <a:srgbClr val="3333FF"/>
                  </a:solidFill>
                  <a:latin typeface="Arial" panose="020B0604020202020204" pitchFamily="34" charset="0"/>
                  <a:cs typeface="Arial" panose="020B0604020202020204" pitchFamily="34" charset="0"/>
                </a:rPr>
                <a:t> </a:t>
              </a:r>
              <a:r>
                <a:rPr lang="en-US" sz="2000" b="1" dirty="0" err="1">
                  <a:solidFill>
                    <a:srgbClr val="3333FF"/>
                  </a:solidFill>
                  <a:latin typeface="Arial" panose="020B0604020202020204" pitchFamily="34" charset="0"/>
                  <a:cs typeface="Arial" panose="020B0604020202020204" pitchFamily="34" charset="0"/>
                </a:rPr>
                <a:t>nghị</a:t>
              </a:r>
              <a:r>
                <a:rPr lang="en-US" sz="2000" b="1" dirty="0">
                  <a:solidFill>
                    <a:srgbClr val="3333FF"/>
                  </a:solidFill>
                  <a:latin typeface="Arial" panose="020B0604020202020204" pitchFamily="34" charset="0"/>
                  <a:cs typeface="Arial" panose="020B0604020202020204" pitchFamily="34" charset="0"/>
                </a:rPr>
                <a:t> </a:t>
              </a:r>
              <a:r>
                <a:rPr lang="en-US" sz="2000" b="1" dirty="0" err="1">
                  <a:solidFill>
                    <a:srgbClr val="3333FF"/>
                  </a:solidFill>
                  <a:latin typeface="Arial" panose="020B0604020202020204" pitchFamily="34" charset="0"/>
                  <a:cs typeface="Arial" panose="020B0604020202020204" pitchFamily="34" charset="0"/>
                </a:rPr>
                <a:t>luận</a:t>
              </a:r>
              <a:r>
                <a:rPr lang="en-US" sz="2000" b="1" dirty="0">
                  <a:solidFill>
                    <a:srgbClr val="3333FF"/>
                  </a:solidFill>
                  <a:latin typeface="Arial" panose="020B0604020202020204" pitchFamily="34" charset="0"/>
                  <a:cs typeface="Arial" panose="020B0604020202020204" pitchFamily="34" charset="0"/>
                </a:rPr>
                <a:t> </a:t>
              </a:r>
              <a:r>
                <a:rPr lang="en-US" sz="2000" b="1" dirty="0" err="1">
                  <a:solidFill>
                    <a:srgbClr val="3333FF"/>
                  </a:solidFill>
                  <a:latin typeface="Arial" panose="020B0604020202020204" pitchFamily="34" charset="0"/>
                  <a:cs typeface="Arial" panose="020B0604020202020204" pitchFamily="34" charset="0"/>
                </a:rPr>
                <a:t>văn</a:t>
              </a:r>
              <a:r>
                <a:rPr lang="en-US" sz="2000" b="1" dirty="0">
                  <a:solidFill>
                    <a:srgbClr val="3333FF"/>
                  </a:solidFill>
                  <a:latin typeface="Arial" panose="020B0604020202020204" pitchFamily="34" charset="0"/>
                  <a:cs typeface="Arial" panose="020B0604020202020204" pitchFamily="34" charset="0"/>
                </a:rPr>
                <a:t> </a:t>
              </a:r>
              <a:r>
                <a:rPr lang="en-US" sz="2000" b="1" dirty="0" err="1">
                  <a:solidFill>
                    <a:srgbClr val="3333FF"/>
                  </a:solidFill>
                  <a:latin typeface="Arial" panose="020B0604020202020204" pitchFamily="34" charset="0"/>
                  <a:cs typeface="Arial" panose="020B0604020202020204" pitchFamily="34" charset="0"/>
                </a:rPr>
                <a:t>học</a:t>
              </a:r>
              <a:endParaRPr lang="en-US" sz="2000" dirty="0">
                <a:solidFill>
                  <a:srgbClr val="3333FF"/>
                </a:solidFill>
                <a:latin typeface="Arial" panose="020B0604020202020204" pitchFamily="34" charset="0"/>
                <a:cs typeface="Arial" panose="020B0604020202020204" pitchFamily="34" charset="0"/>
              </a:endParaRPr>
            </a:p>
          </p:txBody>
        </p:sp>
      </p:grpSp>
      <p:pic>
        <p:nvPicPr>
          <p:cNvPr id="19" name="Picture 2" descr="Infographics] Nhà văn Nguyên Hồng: Sống đời với những người cần lao | Văn  hóa | Vietnam+ (VietnamPlus)">
            <a:extLst>
              <a:ext uri="{FF2B5EF4-FFF2-40B4-BE49-F238E27FC236}">
                <a16:creationId xmlns="" xmlns:a16="http://schemas.microsoft.com/office/drawing/2014/main" id="{69E78E95-5C4C-4216-AE5C-4BDF094C25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2493" y="1216356"/>
            <a:ext cx="2916209" cy="21871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35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7"/>
                                        </p:tgtEl>
                                        <p:attrNameLst>
                                          <p:attrName>style.visibility</p:attrName>
                                        </p:attrNameLst>
                                      </p:cBhvr>
                                      <p:to>
                                        <p:strVal val="visible"/>
                                      </p:to>
                                    </p:set>
                                    <p:anim calcmode="lin" valueType="num">
                                      <p:cBhvr>
                                        <p:cTn id="14" dur="500" fill="hold"/>
                                        <p:tgtEl>
                                          <p:spTgt spid="47"/>
                                        </p:tgtEl>
                                        <p:attrNameLst>
                                          <p:attrName>ppt_w</p:attrName>
                                        </p:attrNameLst>
                                      </p:cBhvr>
                                      <p:tavLst>
                                        <p:tav tm="0">
                                          <p:val>
                                            <p:fltVal val="0"/>
                                          </p:val>
                                        </p:tav>
                                        <p:tav tm="100000">
                                          <p:val>
                                            <p:strVal val="#ppt_w"/>
                                          </p:val>
                                        </p:tav>
                                      </p:tavLst>
                                    </p:anim>
                                    <p:anim calcmode="lin" valueType="num">
                                      <p:cBhvr>
                                        <p:cTn id="15" dur="500" fill="hold"/>
                                        <p:tgtEl>
                                          <p:spTgt spid="47"/>
                                        </p:tgtEl>
                                        <p:attrNameLst>
                                          <p:attrName>ppt_h</p:attrName>
                                        </p:attrNameLst>
                                      </p:cBhvr>
                                      <p:tavLst>
                                        <p:tav tm="0">
                                          <p:val>
                                            <p:fltVal val="0"/>
                                          </p:val>
                                        </p:tav>
                                        <p:tav tm="100000">
                                          <p:val>
                                            <p:strVal val="#ppt_h"/>
                                          </p:val>
                                        </p:tav>
                                      </p:tavLst>
                                    </p:anim>
                                    <p:animEffect transition="in" filter="fade">
                                      <p:cBhvr>
                                        <p:cTn id="16" dur="500"/>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Trong long me">
            <a:extLst>
              <a:ext uri="{FF2B5EF4-FFF2-40B4-BE49-F238E27FC236}">
                <a16:creationId xmlns="" xmlns:a16="http://schemas.microsoft.com/office/drawing/2014/main" id="{DAE0A590-9FB2-4A5A-B9F4-817AE1088A92}"/>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0" y="0"/>
            <a:ext cx="9113837"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 name="Group 31">
            <a:extLst>
              <a:ext uri="{FF2B5EF4-FFF2-40B4-BE49-F238E27FC236}">
                <a16:creationId xmlns="" xmlns:a16="http://schemas.microsoft.com/office/drawing/2014/main" id="{16B9DB48-5EAC-4041-B19F-291AA674B3E0}"/>
              </a:ext>
            </a:extLst>
          </p:cNvPr>
          <p:cNvGrpSpPr/>
          <p:nvPr/>
        </p:nvGrpSpPr>
        <p:grpSpPr>
          <a:xfrm>
            <a:off x="1447800" y="800100"/>
            <a:ext cx="6303816" cy="3352800"/>
            <a:chOff x="401784" y="1257300"/>
            <a:chExt cx="5999016" cy="3352800"/>
          </a:xfrm>
        </p:grpSpPr>
        <p:sp>
          <p:nvSpPr>
            <p:cNvPr id="33" name="Rectangle: Rounded Corners 32">
              <a:extLst>
                <a:ext uri="{FF2B5EF4-FFF2-40B4-BE49-F238E27FC236}">
                  <a16:creationId xmlns="" xmlns:a16="http://schemas.microsoft.com/office/drawing/2014/main" id="{EED603DF-A31F-488F-A297-008DFC2631D0}"/>
                </a:ext>
              </a:extLst>
            </p:cNvPr>
            <p:cNvSpPr/>
            <p:nvPr/>
          </p:nvSpPr>
          <p:spPr bwMode="auto">
            <a:xfrm>
              <a:off x="401784" y="1533699"/>
              <a:ext cx="5999016" cy="3076401"/>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34" name="TextBox 33">
              <a:extLst>
                <a:ext uri="{FF2B5EF4-FFF2-40B4-BE49-F238E27FC236}">
                  <a16:creationId xmlns="" xmlns:a16="http://schemas.microsoft.com/office/drawing/2014/main" id="{343961CE-0DDD-48DC-80E4-89DD9095953E}"/>
                </a:ext>
              </a:extLst>
            </p:cNvPr>
            <p:cNvSpPr txBox="1"/>
            <p:nvPr/>
          </p:nvSpPr>
          <p:spPr>
            <a:xfrm>
              <a:off x="440715" y="1836856"/>
              <a:ext cx="5907348" cy="2239844"/>
            </a:xfrm>
            <a:prstGeom prst="rect">
              <a:avLst/>
            </a:prstGeom>
            <a:noFill/>
          </p:spPr>
          <p:txBody>
            <a:bodyPr wrap="square" rtlCol="0">
              <a:spAutoFit/>
            </a:bodyPr>
            <a:lstStyle/>
            <a:p>
              <a:pPr algn="just">
                <a:lnSpc>
                  <a:spcPct val="150000"/>
                </a:lnSpc>
              </a:pP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Đọc</a:t>
              </a:r>
              <a:r>
                <a:rPr lang="en-US" sz="2400" dirty="0">
                  <a:solidFill>
                    <a:srgbClr val="0000FF"/>
                  </a:solidFill>
                  <a:latin typeface="+mj-lt"/>
                  <a:cs typeface="Arial" panose="020B0604020202020204" pitchFamily="34" charset="0"/>
                </a:rPr>
                <a:t> to, </a:t>
              </a:r>
              <a:r>
                <a:rPr lang="en-US" sz="2400" dirty="0" err="1">
                  <a:solidFill>
                    <a:srgbClr val="0000FF"/>
                  </a:solidFill>
                  <a:latin typeface="+mj-lt"/>
                  <a:cs typeface="Arial" panose="020B0604020202020204" pitchFamily="34" charset="0"/>
                </a:rPr>
                <a:t>rõ</a:t>
              </a: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ràng</a:t>
              </a: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lưu</a:t>
              </a: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loát</a:t>
              </a: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tránh</a:t>
              </a: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phát</a:t>
              </a: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âm</a:t>
              </a: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sai</a:t>
              </a: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đọc</a:t>
              </a: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diễn</a:t>
              </a:r>
              <a:r>
                <a:rPr lang="en-US" sz="2400" dirty="0">
                  <a:solidFill>
                    <a:srgbClr val="0000FF"/>
                  </a:solidFill>
                  <a:latin typeface="+mj-lt"/>
                  <a:cs typeface="Arial" panose="020B0604020202020204" pitchFamily="34" charset="0"/>
                </a:rPr>
                <a:t> </a:t>
              </a:r>
              <a:r>
                <a:rPr lang="en-US" sz="2400" dirty="0" err="1">
                  <a:solidFill>
                    <a:srgbClr val="0000FF"/>
                  </a:solidFill>
                  <a:latin typeface="+mj-lt"/>
                  <a:cs typeface="Arial" panose="020B0604020202020204" pitchFamily="34" charset="0"/>
                </a:rPr>
                <a:t>cảm</a:t>
              </a:r>
              <a:r>
                <a:rPr lang="en-US" sz="2400" dirty="0">
                  <a:solidFill>
                    <a:srgbClr val="0000FF"/>
                  </a:solidFill>
                  <a:latin typeface="+mj-lt"/>
                  <a:cs typeface="Arial" panose="020B0604020202020204" pitchFamily="34" charset="0"/>
                </a:rPr>
                <a:t>.</a:t>
              </a:r>
            </a:p>
            <a:p>
              <a:pPr algn="just">
                <a:lnSpc>
                  <a:spcPct val="150000"/>
                </a:lnSpc>
              </a:pPr>
              <a:r>
                <a:rPr lang="en-US" sz="2400" dirty="0">
                  <a:solidFill>
                    <a:srgbClr val="0000FF"/>
                  </a:solidFill>
                  <a:latin typeface="+mj-lt"/>
                  <a:cs typeface="Arial" panose="020B0604020202020204" pitchFamily="34" charset="0"/>
                </a:rPr>
                <a:t>- </a:t>
              </a:r>
              <a:r>
                <a:rPr lang="en-US" sz="2400" kern="100" dirty="0" err="1">
                  <a:solidFill>
                    <a:srgbClr val="0000FF"/>
                  </a:solidFill>
                  <a:effectLst/>
                  <a:latin typeface="+mj-lt"/>
                  <a:ea typeface="SimSun" panose="02010600030101010101" pitchFamily="2" charset="-122"/>
                </a:rPr>
                <a:t>Giọng</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đọc</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chậm</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tình</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cảm</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chú</a:t>
              </a:r>
              <a:r>
                <a:rPr lang="en-US" sz="2400" kern="100" dirty="0">
                  <a:solidFill>
                    <a:srgbClr val="0000FF"/>
                  </a:solidFill>
                  <a:effectLst/>
                  <a:latin typeface="+mj-lt"/>
                  <a:ea typeface="SimSun" panose="02010600030101010101" pitchFamily="2" charset="-122"/>
                </a:rPr>
                <a:t> ý </a:t>
              </a:r>
              <a:r>
                <a:rPr lang="en-US" sz="2400" kern="100" dirty="0" err="1">
                  <a:solidFill>
                    <a:srgbClr val="0000FF"/>
                  </a:solidFill>
                  <a:effectLst/>
                  <a:latin typeface="+mj-lt"/>
                  <a:ea typeface="SimSun" panose="02010600030101010101" pitchFamily="2" charset="-122"/>
                </a:rPr>
                <a:t>các</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từ</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ngữ</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hình</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ảnh</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thể</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hiện</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cảm</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xúc</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của</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tác</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giả</a:t>
              </a:r>
              <a:r>
                <a:rPr lang="en-US" sz="2400" kern="100" dirty="0">
                  <a:solidFill>
                    <a:srgbClr val="0000FF"/>
                  </a:solidFill>
                  <a:effectLst/>
                  <a:latin typeface="+mj-lt"/>
                  <a:ea typeface="SimSun" panose="02010600030101010101" pitchFamily="2" charset="-122"/>
                </a:rPr>
                <a:t>.</a:t>
              </a:r>
              <a:endParaRPr lang="en-US" sz="2400" dirty="0">
                <a:solidFill>
                  <a:srgbClr val="0000FF"/>
                </a:solidFill>
                <a:latin typeface="+mj-lt"/>
                <a:cs typeface="Arial" panose="020B0604020202020204" pitchFamily="34" charset="0"/>
              </a:endParaRPr>
            </a:p>
          </p:txBody>
        </p:sp>
        <p:sp>
          <p:nvSpPr>
            <p:cNvPr id="35" name="Rectangle: Rounded Corners 34">
              <a:extLst>
                <a:ext uri="{FF2B5EF4-FFF2-40B4-BE49-F238E27FC236}">
                  <a16:creationId xmlns="" xmlns:a16="http://schemas.microsoft.com/office/drawing/2014/main" id="{CCBB64E2-AFF5-4102-81D3-BF4E6817832C}"/>
                </a:ext>
              </a:extLst>
            </p:cNvPr>
            <p:cNvSpPr/>
            <p:nvPr/>
          </p:nvSpPr>
          <p:spPr bwMode="auto">
            <a:xfrm>
              <a:off x="2154384" y="1257300"/>
              <a:ext cx="24384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rPr>
                <a:t>3.</a:t>
              </a:r>
              <a:r>
                <a:rPr kumimoji="0" lang="en-US" sz="2400" b="1" i="0" u="none" strike="noStrike" cap="none" normalizeH="0" dirty="0" smtClean="0">
                  <a:ln>
                    <a:noFill/>
                  </a:ln>
                  <a:solidFill>
                    <a:schemeClr val="bg1"/>
                  </a:solidFill>
                  <a:effectLst/>
                  <a:latin typeface="Arial" charset="0"/>
                </a:rPr>
                <a:t> </a:t>
              </a:r>
              <a:r>
                <a:rPr kumimoji="0" lang="en-US" sz="2400" b="1" i="0" u="none" strike="noStrike" cap="none" normalizeH="0" dirty="0" err="1" smtClean="0">
                  <a:ln>
                    <a:noFill/>
                  </a:ln>
                  <a:solidFill>
                    <a:schemeClr val="bg1"/>
                  </a:solidFill>
                  <a:effectLst/>
                  <a:latin typeface="Arial" charset="0"/>
                </a:rPr>
                <a:t>Đọc</a:t>
              </a:r>
              <a:endParaRPr kumimoji="0" lang="en-US" sz="2400" b="1" i="0" u="none" strike="noStrike" cap="none" normalizeH="0" baseline="0" dirty="0">
                <a:ln>
                  <a:noFill/>
                </a:ln>
                <a:solidFill>
                  <a:schemeClr val="bg1"/>
                </a:solidFill>
                <a:effectLst/>
                <a:latin typeface="Arial" charset="0"/>
              </a:endParaRPr>
            </a:p>
          </p:txBody>
        </p:sp>
      </p:grpSp>
    </p:spTree>
    <p:extLst>
      <p:ext uri="{BB962C8B-B14F-4D97-AF65-F5344CB8AC3E}">
        <p14:creationId xmlns:p14="http://schemas.microsoft.com/office/powerpoint/2010/main" val="65393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diamond(in)">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Background xanh">
            <a:extLst>
              <a:ext uri="{FF2B5EF4-FFF2-40B4-BE49-F238E27FC236}">
                <a16:creationId xmlns="" xmlns:a16="http://schemas.microsoft.com/office/drawing/2014/main" id="{76B832E5-81BB-4EA5-8208-E044DE3EA8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 xmlns:a16="http://schemas.microsoft.com/office/drawing/2014/main" id="{94B747BF-0121-4EE8-BBDA-FEF72D2BF468}"/>
              </a:ext>
            </a:extLst>
          </p:cNvPr>
          <p:cNvGrpSpPr/>
          <p:nvPr/>
        </p:nvGrpSpPr>
        <p:grpSpPr>
          <a:xfrm>
            <a:off x="3200400" y="1103526"/>
            <a:ext cx="2667000" cy="3669315"/>
            <a:chOff x="4896280" y="1387078"/>
            <a:chExt cx="1885520" cy="3669315"/>
          </a:xfrm>
        </p:grpSpPr>
        <p:cxnSp>
          <p:nvCxnSpPr>
            <p:cNvPr id="25" name="Straight Connector 24">
              <a:extLst>
                <a:ext uri="{FF2B5EF4-FFF2-40B4-BE49-F238E27FC236}">
                  <a16:creationId xmlns="" xmlns:a16="http://schemas.microsoft.com/office/drawing/2014/main" id="{306A5C3B-F59E-4D2A-9AFE-C2C1E7B0B488}"/>
                </a:ext>
              </a:extLst>
            </p:cNvPr>
            <p:cNvCxnSpPr/>
            <p:nvPr/>
          </p:nvCxnSpPr>
          <p:spPr bwMode="auto">
            <a:xfrm>
              <a:off x="5867400"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20" name="Group 19">
              <a:extLst>
                <a:ext uri="{FF2B5EF4-FFF2-40B4-BE49-F238E27FC236}">
                  <a16:creationId xmlns="" xmlns:a16="http://schemas.microsoft.com/office/drawing/2014/main" id="{17B2E6C7-548B-4331-9D51-1E02254A6583}"/>
                </a:ext>
              </a:extLst>
            </p:cNvPr>
            <p:cNvGrpSpPr/>
            <p:nvPr/>
          </p:nvGrpSpPr>
          <p:grpSpPr>
            <a:xfrm>
              <a:off x="4896280" y="2095500"/>
              <a:ext cx="1885520" cy="2362200"/>
              <a:chOff x="114300" y="2154934"/>
              <a:chExt cx="1447800" cy="2362200"/>
            </a:xfrm>
          </p:grpSpPr>
          <p:sp>
            <p:nvSpPr>
              <p:cNvPr id="21" name="Rectangle: Rounded Corners 20">
                <a:extLst>
                  <a:ext uri="{FF2B5EF4-FFF2-40B4-BE49-F238E27FC236}">
                    <a16:creationId xmlns="" xmlns:a16="http://schemas.microsoft.com/office/drawing/2014/main" id="{CB668654-665F-47B9-87AF-2F00E93CF1E4}"/>
                  </a:ext>
                </a:extLst>
              </p:cNvPr>
              <p:cNvSpPr/>
              <p:nvPr/>
            </p:nvSpPr>
            <p:spPr bwMode="auto">
              <a:xfrm>
                <a:off x="114300" y="2154934"/>
                <a:ext cx="1447800" cy="2362200"/>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22" name="TextBox 21">
                <a:extLst>
                  <a:ext uri="{FF2B5EF4-FFF2-40B4-BE49-F238E27FC236}">
                    <a16:creationId xmlns="" xmlns:a16="http://schemas.microsoft.com/office/drawing/2014/main" id="{6EE9FA7C-5F95-43D3-8BB8-614586FF5D19}"/>
                  </a:ext>
                </a:extLst>
              </p:cNvPr>
              <p:cNvSpPr txBox="1"/>
              <p:nvPr/>
            </p:nvSpPr>
            <p:spPr>
              <a:xfrm>
                <a:off x="114301" y="2404494"/>
                <a:ext cx="1447799" cy="1938992"/>
              </a:xfrm>
              <a:prstGeom prst="rect">
                <a:avLst/>
              </a:prstGeom>
              <a:noFill/>
            </p:spPr>
            <p:txBody>
              <a:bodyPr wrap="square" rtlCol="0">
                <a:spAutoFit/>
              </a:bodyPr>
              <a:lstStyle/>
              <a:p>
                <a:pPr algn="just"/>
                <a:r>
                  <a:rPr lang="nl-NL" sz="2400" dirty="0">
                    <a:solidFill>
                      <a:srgbClr val="0000FF"/>
                    </a:solidFill>
                    <a:effectLst/>
                    <a:latin typeface="+mj-lt"/>
                    <a:ea typeface="Times New Roman" panose="02020603050405020304" pitchFamily="18" charset="0"/>
                  </a:rPr>
                  <a:t>Tiếp theo đến “</a:t>
                </a:r>
                <a:r>
                  <a:rPr lang="nl-NL" sz="2400" i="1" dirty="0">
                    <a:solidFill>
                      <a:srgbClr val="0000FF"/>
                    </a:solidFill>
                    <a:effectLst/>
                    <a:latin typeface="+mj-lt"/>
                    <a:ea typeface="Times New Roman" panose="02020603050405020304" pitchFamily="18" charset="0"/>
                  </a:rPr>
                  <a:t>có phải mẹ tôi đâu”</a:t>
                </a:r>
                <a:r>
                  <a:rPr lang="nl-NL"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Tuổi</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thơ</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thiếu</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tình</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thương</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của</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Nguyên</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Hồng</a:t>
                </a:r>
                <a:endParaRPr lang="en-US" sz="2800" b="1" dirty="0">
                  <a:solidFill>
                    <a:srgbClr val="0000FF"/>
                  </a:solidFill>
                  <a:latin typeface="+mj-lt"/>
                </a:endParaRPr>
              </a:p>
            </p:txBody>
          </p:sp>
        </p:grpSp>
      </p:grpSp>
      <p:sp>
        <p:nvSpPr>
          <p:cNvPr id="4" name="Rectangle: Rounded Corners 3">
            <a:extLst>
              <a:ext uri="{FF2B5EF4-FFF2-40B4-BE49-F238E27FC236}">
                <a16:creationId xmlns="" xmlns:a16="http://schemas.microsoft.com/office/drawing/2014/main" id="{3D457F7E-DA0C-4826-84DA-9A96A7F2EEAD}"/>
              </a:ext>
            </a:extLst>
          </p:cNvPr>
          <p:cNvSpPr/>
          <p:nvPr/>
        </p:nvSpPr>
        <p:spPr bwMode="auto">
          <a:xfrm>
            <a:off x="315506" y="141418"/>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smtClean="0">
                <a:solidFill>
                  <a:schemeClr val="bg1"/>
                </a:solidFill>
                <a:latin typeface="+mj-lt"/>
              </a:rPr>
              <a:t>4.Bố </a:t>
            </a:r>
            <a:r>
              <a:rPr lang="en-US" sz="2400" b="1" dirty="0" err="1">
                <a:solidFill>
                  <a:schemeClr val="bg1"/>
                </a:solidFill>
                <a:latin typeface="+mj-lt"/>
              </a:rPr>
              <a:t>cục</a:t>
            </a:r>
            <a:endParaRPr kumimoji="0" lang="en-US" sz="2400" b="1" i="0" u="none" strike="noStrike" cap="none" normalizeH="0" baseline="0" dirty="0">
              <a:ln>
                <a:noFill/>
              </a:ln>
              <a:solidFill>
                <a:schemeClr val="bg1"/>
              </a:solidFill>
              <a:effectLst/>
              <a:latin typeface="+mj-lt"/>
            </a:endParaRPr>
          </a:p>
        </p:txBody>
      </p:sp>
      <p:grpSp>
        <p:nvGrpSpPr>
          <p:cNvPr id="7" name="Group 6">
            <a:extLst>
              <a:ext uri="{FF2B5EF4-FFF2-40B4-BE49-F238E27FC236}">
                <a16:creationId xmlns="" xmlns:a16="http://schemas.microsoft.com/office/drawing/2014/main" id="{21A22F9B-23C0-42FB-B869-E80DDF9D32FA}"/>
              </a:ext>
            </a:extLst>
          </p:cNvPr>
          <p:cNvGrpSpPr/>
          <p:nvPr/>
        </p:nvGrpSpPr>
        <p:grpSpPr>
          <a:xfrm>
            <a:off x="1295400" y="800102"/>
            <a:ext cx="6400800" cy="4000903"/>
            <a:chOff x="838200" y="1118136"/>
            <a:chExt cx="7225145" cy="711616"/>
          </a:xfrm>
        </p:grpSpPr>
        <p:sp>
          <p:nvSpPr>
            <p:cNvPr id="6" name="Rectangle: Rounded Corners 5">
              <a:extLst>
                <a:ext uri="{FF2B5EF4-FFF2-40B4-BE49-F238E27FC236}">
                  <a16:creationId xmlns="" xmlns:a16="http://schemas.microsoft.com/office/drawing/2014/main" id="{0923B693-5826-4F19-9958-4873632126DC}"/>
                </a:ext>
              </a:extLst>
            </p:cNvPr>
            <p:cNvSpPr/>
            <p:nvPr/>
          </p:nvSpPr>
          <p:spPr bwMode="auto">
            <a:xfrm>
              <a:off x="838200" y="1177113"/>
              <a:ext cx="7225145" cy="652639"/>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mj-lt"/>
              </a:endParaRPr>
            </a:p>
          </p:txBody>
        </p:sp>
        <p:sp>
          <p:nvSpPr>
            <p:cNvPr id="5" name="Rectangle: Rounded Corners 4">
              <a:extLst>
                <a:ext uri="{FF2B5EF4-FFF2-40B4-BE49-F238E27FC236}">
                  <a16:creationId xmlns="" xmlns:a16="http://schemas.microsoft.com/office/drawing/2014/main" id="{E56DE917-9230-409C-8DA4-DFACB3594E65}"/>
                </a:ext>
              </a:extLst>
            </p:cNvPr>
            <p:cNvSpPr/>
            <p:nvPr/>
          </p:nvSpPr>
          <p:spPr bwMode="auto">
            <a:xfrm>
              <a:off x="1870364" y="1118136"/>
              <a:ext cx="5332845" cy="123260"/>
            </a:xfrm>
            <a:prstGeom prst="roundRect">
              <a:avLst/>
            </a:prstGeom>
            <a:solidFill>
              <a:srgbClr val="006600"/>
            </a:solidFill>
            <a:ln w="38100" cap="flat" cmpd="sng" algn="ctr">
              <a:solidFill>
                <a:srgbClr val="7030A0"/>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dirty="0">
                  <a:ln>
                    <a:noFill/>
                  </a:ln>
                  <a:solidFill>
                    <a:schemeClr val="bg1"/>
                  </a:solidFill>
                  <a:effectLst/>
                  <a:latin typeface="+mj-lt"/>
                </a:rPr>
                <a:t>NGUYÊN HỒNG</a:t>
              </a:r>
            </a:p>
            <a:p>
              <a:pPr marL="0" marR="0" indent="0" algn="ctr" defTabSz="914400" rtl="0" eaLnBrk="1" fontAlgn="base" latinLnBrk="0" hangingPunct="1">
                <a:lnSpc>
                  <a:spcPct val="100000"/>
                </a:lnSpc>
                <a:spcBef>
                  <a:spcPct val="50000"/>
                </a:spcBef>
                <a:spcAft>
                  <a:spcPct val="0"/>
                </a:spcAft>
                <a:buClrTx/>
                <a:buSzTx/>
                <a:buFontTx/>
                <a:buNone/>
                <a:tabLst/>
              </a:pPr>
              <a:r>
                <a:rPr lang="en-US" sz="1600" b="1" dirty="0">
                  <a:solidFill>
                    <a:schemeClr val="bg1"/>
                  </a:solidFill>
                  <a:latin typeface="+mj-lt"/>
                </a:rPr>
                <a:t>NHÀ VĂN CỦA NHỮNG NGƯỜI CÙNG KHỔ</a:t>
              </a:r>
              <a:endParaRPr kumimoji="0" lang="en-US" sz="1600" b="1" i="0" u="none" strike="noStrike" cap="none" normalizeH="0" baseline="0" dirty="0">
                <a:ln>
                  <a:noFill/>
                </a:ln>
                <a:solidFill>
                  <a:schemeClr val="bg1"/>
                </a:solidFill>
                <a:effectLst/>
                <a:latin typeface="+mj-lt"/>
              </a:endParaRPr>
            </a:p>
          </p:txBody>
        </p:sp>
      </p:grpSp>
      <p:grpSp>
        <p:nvGrpSpPr>
          <p:cNvPr id="10" name="Group 9">
            <a:extLst>
              <a:ext uri="{FF2B5EF4-FFF2-40B4-BE49-F238E27FC236}">
                <a16:creationId xmlns="" xmlns:a16="http://schemas.microsoft.com/office/drawing/2014/main" id="{CA8C161A-CAA8-4D8F-BB5A-2A4ABE30DD6D}"/>
              </a:ext>
            </a:extLst>
          </p:cNvPr>
          <p:cNvGrpSpPr/>
          <p:nvPr/>
        </p:nvGrpSpPr>
        <p:grpSpPr>
          <a:xfrm>
            <a:off x="152400" y="1823345"/>
            <a:ext cx="2666999" cy="2546486"/>
            <a:chOff x="114300" y="2154934"/>
            <a:chExt cx="1447800" cy="2326003"/>
          </a:xfrm>
        </p:grpSpPr>
        <p:sp>
          <p:nvSpPr>
            <p:cNvPr id="8" name="Rectangle: Rounded Corners 7">
              <a:extLst>
                <a:ext uri="{FF2B5EF4-FFF2-40B4-BE49-F238E27FC236}">
                  <a16:creationId xmlns="" xmlns:a16="http://schemas.microsoft.com/office/drawing/2014/main" id="{69D7A94C-F29A-47B4-A81E-F1A2BFBB5544}"/>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9" name="TextBox 8">
              <a:extLst>
                <a:ext uri="{FF2B5EF4-FFF2-40B4-BE49-F238E27FC236}">
                  <a16:creationId xmlns="" xmlns:a16="http://schemas.microsoft.com/office/drawing/2014/main" id="{123588C0-48F2-4B52-84CE-1610573FDA4B}"/>
                </a:ext>
              </a:extLst>
            </p:cNvPr>
            <p:cNvSpPr txBox="1"/>
            <p:nvPr/>
          </p:nvSpPr>
          <p:spPr>
            <a:xfrm>
              <a:off x="217525" y="2372476"/>
              <a:ext cx="1261844" cy="2108461"/>
            </a:xfrm>
            <a:prstGeom prst="rect">
              <a:avLst/>
            </a:prstGeom>
            <a:noFill/>
          </p:spPr>
          <p:txBody>
            <a:bodyPr wrap="square" rtlCol="0">
              <a:spAutoFit/>
            </a:bodyPr>
            <a:lstStyle/>
            <a:p>
              <a:pPr algn="just"/>
              <a:r>
                <a:rPr lang="nl-NL" sz="2400" dirty="0">
                  <a:solidFill>
                    <a:srgbClr val="0000FF"/>
                  </a:solidFill>
                  <a:effectLst/>
                  <a:latin typeface="+mj-lt"/>
                  <a:ea typeface="Times New Roman" panose="02020603050405020304" pitchFamily="18" charset="0"/>
                </a:rPr>
                <a:t>Từ đầu đến “</a:t>
              </a:r>
              <a:r>
                <a:rPr lang="nl-NL" sz="2400" i="1" dirty="0">
                  <a:solidFill>
                    <a:srgbClr val="0000FF"/>
                  </a:solidFill>
                  <a:effectLst/>
                  <a:latin typeface="+mj-lt"/>
                  <a:ea typeface="Times New Roman" panose="02020603050405020304" pitchFamily="18" charset="0"/>
                </a:rPr>
                <a:t>nhạy cảm của mình”</a:t>
              </a:r>
              <a:r>
                <a:rPr lang="nl-NL" sz="2400" dirty="0">
                  <a:solidFill>
                    <a:srgbClr val="0000FF"/>
                  </a:solidFill>
                  <a:effectLst/>
                  <a:latin typeface="+mj-lt"/>
                  <a:ea typeface="Times New Roman" panose="02020603050405020304" pitchFamily="18" charset="0"/>
                </a:rPr>
                <a:t>: Nguyên Hồng là nhà văn dễ xúc động, dễ khóc.</a:t>
              </a:r>
              <a:endParaRPr lang="en-US" sz="2800" b="1" dirty="0">
                <a:solidFill>
                  <a:srgbClr val="0000FF"/>
                </a:solidFill>
                <a:latin typeface="+mj-lt"/>
              </a:endParaRPr>
            </a:p>
          </p:txBody>
        </p:sp>
      </p:grpSp>
      <p:grpSp>
        <p:nvGrpSpPr>
          <p:cNvPr id="17" name="Group 16">
            <a:extLst>
              <a:ext uri="{FF2B5EF4-FFF2-40B4-BE49-F238E27FC236}">
                <a16:creationId xmlns="" xmlns:a16="http://schemas.microsoft.com/office/drawing/2014/main" id="{FDDF3E70-9647-450C-8EB8-8CF53F270D01}"/>
              </a:ext>
            </a:extLst>
          </p:cNvPr>
          <p:cNvGrpSpPr/>
          <p:nvPr/>
        </p:nvGrpSpPr>
        <p:grpSpPr>
          <a:xfrm>
            <a:off x="6514752" y="1823346"/>
            <a:ext cx="2498451" cy="2326964"/>
            <a:chOff x="114300" y="2154934"/>
            <a:chExt cx="1447800" cy="2172987"/>
          </a:xfrm>
        </p:grpSpPr>
        <p:sp>
          <p:nvSpPr>
            <p:cNvPr id="18" name="Rectangle: Rounded Corners 17">
              <a:extLst>
                <a:ext uri="{FF2B5EF4-FFF2-40B4-BE49-F238E27FC236}">
                  <a16:creationId xmlns="" xmlns:a16="http://schemas.microsoft.com/office/drawing/2014/main" id="{B326A896-5A76-427D-8034-11B180B0EB6B}"/>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9" name="TextBox 18">
              <a:extLst>
                <a:ext uri="{FF2B5EF4-FFF2-40B4-BE49-F238E27FC236}">
                  <a16:creationId xmlns="" xmlns:a16="http://schemas.microsoft.com/office/drawing/2014/main" id="{3A8106C2-D2FB-4030-97AB-AC5229F23210}"/>
                </a:ext>
              </a:extLst>
            </p:cNvPr>
            <p:cNvSpPr txBox="1"/>
            <p:nvPr/>
          </p:nvSpPr>
          <p:spPr>
            <a:xfrm>
              <a:off x="224893" y="2306179"/>
              <a:ext cx="1236376" cy="1810687"/>
            </a:xfrm>
            <a:prstGeom prst="rect">
              <a:avLst/>
            </a:prstGeom>
            <a:noFill/>
          </p:spPr>
          <p:txBody>
            <a:bodyPr wrap="square" rtlCol="0">
              <a:spAutoFit/>
            </a:bodyPr>
            <a:lstStyle/>
            <a:p>
              <a:pPr algn="just"/>
              <a:r>
                <a:rPr lang="nl-NL" sz="2400" dirty="0">
                  <a:solidFill>
                    <a:srgbClr val="0000FF"/>
                  </a:solidFill>
                  <a:effectLst/>
                  <a:latin typeface="+mj-lt"/>
                  <a:ea typeface="Times New Roman" panose="02020603050405020304" pitchFamily="18" charset="0"/>
                </a:rPr>
                <a:t>Đoạn còn lại: </a:t>
              </a:r>
              <a:r>
                <a:rPr lang="en-US" sz="2400" dirty="0" err="1">
                  <a:solidFill>
                    <a:srgbClr val="0000FF"/>
                  </a:solidFill>
                  <a:effectLst/>
                  <a:latin typeface="+mj-lt"/>
                  <a:ea typeface="Times New Roman" panose="02020603050405020304" pitchFamily="18" charset="0"/>
                </a:rPr>
                <a:t>Hoàn</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cảnh</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sống</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cực</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khổ</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của</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Nguyên</a:t>
              </a:r>
              <a:r>
                <a:rPr lang="en-US" sz="2400" dirty="0">
                  <a:solidFill>
                    <a:srgbClr val="0000FF"/>
                  </a:solidFill>
                  <a:effectLst/>
                  <a:latin typeface="+mj-lt"/>
                  <a:ea typeface="Times New Roman" panose="02020603050405020304" pitchFamily="18" charset="0"/>
                </a:rPr>
                <a:t> </a:t>
              </a:r>
              <a:r>
                <a:rPr lang="en-US" sz="2400" dirty="0" err="1">
                  <a:solidFill>
                    <a:srgbClr val="0000FF"/>
                  </a:solidFill>
                  <a:effectLst/>
                  <a:latin typeface="+mj-lt"/>
                  <a:ea typeface="Times New Roman" panose="02020603050405020304" pitchFamily="18" charset="0"/>
                </a:rPr>
                <a:t>Hồng</a:t>
              </a:r>
              <a:endParaRPr lang="en-US" sz="2800" b="1" dirty="0">
                <a:solidFill>
                  <a:srgbClr val="0000FF"/>
                </a:solidFill>
                <a:latin typeface="+mj-lt"/>
              </a:endParaRPr>
            </a:p>
          </p:txBody>
        </p:sp>
      </p:grpSp>
    </p:spTree>
    <p:extLst>
      <p:ext uri="{BB962C8B-B14F-4D97-AF65-F5344CB8AC3E}">
        <p14:creationId xmlns:p14="http://schemas.microsoft.com/office/powerpoint/2010/main" val="372840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par>
                          <p:cTn id="13" fill="hold">
                            <p:stCondLst>
                              <p:cond delay="2000"/>
                            </p:stCondLst>
                            <p:childTnLst>
                              <p:par>
                                <p:cTn id="14" presetID="21" presetClass="entr" presetSubtype="1"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heel(1)">
                                      <p:cBhvr>
                                        <p:cTn id="16" dur="2000"/>
                                        <p:tgtEl>
                                          <p:spTgt spid="31"/>
                                        </p:tgtEl>
                                      </p:cBhvr>
                                    </p:animEffect>
                                  </p:childTnLst>
                                </p:cTn>
                              </p:par>
                            </p:childTnLst>
                          </p:cTn>
                        </p:par>
                        <p:par>
                          <p:cTn id="17" fill="hold">
                            <p:stCondLst>
                              <p:cond delay="4000"/>
                            </p:stCondLst>
                            <p:childTnLst>
                              <p:par>
                                <p:cTn id="18" presetID="21" presetClass="entr" presetSubtype="1"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WordArt 10"/>
          <p:cNvSpPr>
            <a:spLocks noChangeArrowheads="1" noChangeShapeType="1" noTextEdit="1"/>
          </p:cNvSpPr>
          <p:nvPr/>
        </p:nvSpPr>
        <p:spPr bwMode="auto">
          <a:xfrm>
            <a:off x="1143000" y="1943100"/>
            <a:ext cx="7315200" cy="1447800"/>
          </a:xfrm>
          <a:prstGeom prst="rect">
            <a:avLst/>
          </a:prstGeom>
        </p:spPr>
        <p:txBody>
          <a:bodyPr wrap="none" fromWordArt="1">
            <a:prstTxWarp prst="textPlain">
              <a:avLst>
                <a:gd name="adj" fmla="val 51132"/>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hangingPunct="0">
              <a:defRPr/>
            </a:pPr>
            <a:r>
              <a:rPr lang="en-US" sz="1600" b="1" i="1" kern="10" spc="50" dirty="0" smtClean="0">
                <a:ln w="11430"/>
                <a:solidFill>
                  <a:srgbClr val="FF0000"/>
                </a:solidFill>
                <a:latin typeface="Arial"/>
                <a:cs typeface="Arial"/>
              </a:rPr>
              <a:t>NGUYÊN HỒNG: NHÀ VĂN CỦA NHỮNG NGƯỜI CÙNG KHỔ</a:t>
            </a:r>
          </a:p>
          <a:p>
            <a:pPr algn="ctr" eaLnBrk="0" hangingPunct="0">
              <a:defRPr/>
            </a:pPr>
            <a:r>
              <a:rPr lang="en-US" sz="1600" b="1" i="1" kern="10" spc="50" dirty="0" smtClean="0">
                <a:ln w="11430"/>
                <a:solidFill>
                  <a:srgbClr val="FF0000"/>
                </a:solidFill>
                <a:latin typeface="Arial"/>
                <a:cs typeface="Arial"/>
              </a:rPr>
              <a:t>TIẾT 46</a:t>
            </a:r>
            <a:endParaRPr lang="en-US" sz="1600" b="1" i="1" kern="10" spc="50" dirty="0">
              <a:ln w="11430"/>
              <a:solidFill>
                <a:srgbClr val="FF0000"/>
              </a:solidFill>
              <a:latin typeface="Arial"/>
              <a:cs typeface="Arial"/>
            </a:endParaRPr>
          </a:p>
        </p:txBody>
      </p:sp>
      <p:pic>
        <p:nvPicPr>
          <p:cNvPr id="31" name="Picture 42" descr="bluline[1]">
            <a:extLst>
              <a:ext uri="{FF2B5EF4-FFF2-40B4-BE49-F238E27FC236}">
                <a16:creationId xmlns:a16="http://schemas.microsoft.com/office/drawing/2014/main" xmlns="" id="{884CEF02-CED7-4A77-89D6-A72263497BE9}"/>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a16="http://schemas.microsoft.com/office/drawing/2014/main" xmlns=""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a16="http://schemas.microsoft.com/office/drawing/2014/main" xmlns=""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a16="http://schemas.microsoft.com/office/drawing/2014/main" xmlns=""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a16="http://schemas.microsoft.com/office/drawing/2014/main" xmlns=""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a16="http://schemas.microsoft.com/office/drawing/2014/main" xmlns=""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a16="http://schemas.microsoft.com/office/drawing/2014/main" xmlns=""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a16="http://schemas.microsoft.com/office/drawing/2014/main" xmlns=""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a16="http://schemas.microsoft.com/office/drawing/2014/main" xmlns=""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a16="http://schemas.microsoft.com/office/drawing/2014/main" xmlns=""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a16="http://schemas.microsoft.com/office/drawing/2014/main" xmlns=""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a16="http://schemas.microsoft.com/office/drawing/2014/main" xmlns=""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a16="http://schemas.microsoft.com/office/drawing/2014/main" xmlns=""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a16="http://schemas.microsoft.com/office/drawing/2014/main" xmlns=""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a16="http://schemas.microsoft.com/office/drawing/2014/main" xmlns=""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a16="http://schemas.microsoft.com/office/drawing/2014/main" xmlns=""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a16="http://schemas.microsoft.com/office/drawing/2014/main" xmlns=""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a16="http://schemas.microsoft.com/office/drawing/2014/main" xmlns="" id="{CCDF5785-38D3-482F-BC98-E4E349F28C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a16="http://schemas.microsoft.com/office/drawing/2014/main" xmlns="" id="{65D7707B-48BE-406E-AC4B-9C039A695A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a16="http://schemas.microsoft.com/office/drawing/2014/main" xmlns="" id="{1406DC4D-FF8D-4D95-A57B-585C66E565AF}"/>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a16="http://schemas.microsoft.com/office/drawing/2014/main" xmlns=""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sp>
        <p:nvSpPr>
          <p:cNvPr id="53" name="Text Box 99">
            <a:extLst>
              <a:ext uri="{FF2B5EF4-FFF2-40B4-BE49-F238E27FC236}">
                <a16:creationId xmlns:a16="http://schemas.microsoft.com/office/drawing/2014/main" xmlns="" id="{1C705C5E-823F-4F23-B9BE-F26F6A740809}"/>
              </a:ext>
            </a:extLst>
          </p:cNvPr>
          <p:cNvSpPr txBox="1">
            <a:spLocks noChangeArrowheads="1"/>
          </p:cNvSpPr>
          <p:nvPr/>
        </p:nvSpPr>
        <p:spPr bwMode="auto">
          <a:xfrm>
            <a:off x="771525" y="66479"/>
            <a:ext cx="7743739" cy="581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3200" b="1" dirty="0">
                <a:ln>
                  <a:solidFill>
                    <a:srgbClr val="00FFFF"/>
                  </a:solidFill>
                </a:ln>
                <a:solidFill>
                  <a:srgbClr val="FF0000"/>
                </a:solidFill>
                <a:latin typeface="+mj-lt"/>
                <a:cs typeface="Arial" pitchFamily="34" charset="0"/>
              </a:rPr>
              <a:t>BÀI GIẢNG ĐIỆN TỬ CÁNH DIỀU</a:t>
            </a:r>
          </a:p>
        </p:txBody>
      </p:sp>
      <p:pic>
        <p:nvPicPr>
          <p:cNvPr id="54" name="Picture 13" descr="bluline[1]">
            <a:extLst>
              <a:ext uri="{FF2B5EF4-FFF2-40B4-BE49-F238E27FC236}">
                <a16:creationId xmlns:a16="http://schemas.microsoft.com/office/drawing/2014/main" xmlns="" id="{F8102E4E-DC0B-44C0-B361-891D875DE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a16="http://schemas.microsoft.com/office/drawing/2014/main" xmlns=""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a16="http://schemas.microsoft.com/office/drawing/2014/main" xmlns=""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a16="http://schemas.microsoft.com/office/drawing/2014/main" xmlns=""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a16="http://schemas.microsoft.com/office/drawing/2014/main" xmlns=""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a16="http://schemas.microsoft.com/office/drawing/2014/main" xmlns=""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a16="http://schemas.microsoft.com/office/drawing/2014/main" xmlns=""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a16="http://schemas.microsoft.com/office/drawing/2014/main" xmlns=""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a16="http://schemas.microsoft.com/office/drawing/2014/main" xmlns=""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a16="http://schemas.microsoft.com/office/drawing/2014/main" xmlns=""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a16="http://schemas.microsoft.com/office/drawing/2014/main" xmlns=""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a16="http://schemas.microsoft.com/office/drawing/2014/main" xmlns=""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a16="http://schemas.microsoft.com/office/drawing/2014/main" xmlns=""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a16="http://schemas.microsoft.com/office/drawing/2014/main" xmlns=""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a16="http://schemas.microsoft.com/office/drawing/2014/main" xmlns=""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a16="http://schemas.microsoft.com/office/drawing/2014/main" xmlns=""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a16="http://schemas.microsoft.com/office/drawing/2014/main" xmlns=""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a16="http://schemas.microsoft.com/office/drawing/2014/main" xmlns=""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a16="http://schemas.microsoft.com/office/drawing/2014/main" xmlns=""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a16="http://schemas.microsoft.com/office/drawing/2014/main" xmlns=""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a16="http://schemas.microsoft.com/office/drawing/2014/main" xmlns=""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a16="http://schemas.microsoft.com/office/drawing/2014/main" xmlns=""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a16="http://schemas.microsoft.com/office/drawing/2014/main" xmlns=""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a16="http://schemas.microsoft.com/office/drawing/2014/main" xmlns=""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a16="http://schemas.microsoft.com/office/drawing/2014/main" xmlns=""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a16="http://schemas.microsoft.com/office/drawing/2014/main" xmlns=""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a16="http://schemas.microsoft.com/office/drawing/2014/main" xmlns=""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a16="http://schemas.microsoft.com/office/drawing/2014/main" xmlns=""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a16="http://schemas.microsoft.com/office/drawing/2014/main" xmlns=""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a16="http://schemas.microsoft.com/office/drawing/2014/main" xmlns=""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a16="http://schemas.microsoft.com/office/drawing/2014/main" xmlns=""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a16="http://schemas.microsoft.com/office/drawing/2014/main" xmlns=""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a16="http://schemas.microsoft.com/office/drawing/2014/main" xmlns=""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a16="http://schemas.microsoft.com/office/drawing/2014/main" xmlns=""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a16="http://schemas.microsoft.com/office/drawing/2014/main" xmlns=""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a16="http://schemas.microsoft.com/office/drawing/2014/main" xmlns=""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a16="http://schemas.microsoft.com/office/drawing/2014/main" xmlns=""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a16="http://schemas.microsoft.com/office/drawing/2014/main" xmlns=""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a16="http://schemas.microsoft.com/office/drawing/2014/main" xmlns=""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a16="http://schemas.microsoft.com/office/drawing/2014/main" xmlns=""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a16="http://schemas.microsoft.com/office/drawing/2014/main" xmlns=""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a16="http://schemas.microsoft.com/office/drawing/2014/main" xmlns=""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a16="http://schemas.microsoft.com/office/drawing/2014/main" xmlns=""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a16="http://schemas.microsoft.com/office/drawing/2014/main" xmlns=""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a16="http://schemas.microsoft.com/office/drawing/2014/main" xmlns=""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a16="http://schemas.microsoft.com/office/drawing/2014/main" xmlns=""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a16="http://schemas.microsoft.com/office/drawing/2014/main" xmlns=""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02" name="Picture 22" descr="POINSET3">
            <a:extLst>
              <a:ext uri="{FF2B5EF4-FFF2-40B4-BE49-F238E27FC236}">
                <a16:creationId xmlns:a16="http://schemas.microsoft.com/office/drawing/2014/main" xmlns="" id="{611F0976-3090-4600-93F0-4BCD0BCC52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3293" y="4176780"/>
            <a:ext cx="2163623" cy="1486202"/>
          </a:xfrm>
          <a:prstGeom prst="rect">
            <a:avLst/>
          </a:prstGeom>
          <a:noFill/>
          <a:effectLst>
            <a:outerShdw dist="107763" dir="135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103" name="Text Box 47">
            <a:extLst>
              <a:ext uri="{FF2B5EF4-FFF2-40B4-BE49-F238E27FC236}">
                <a16:creationId xmlns:a16="http://schemas.microsoft.com/office/drawing/2014/main" xmlns="" id="{33FFDF1E-85DC-40CC-A76F-601CE7F6D2E3}"/>
              </a:ext>
            </a:extLst>
          </p:cNvPr>
          <p:cNvSpPr txBox="1">
            <a:spLocks noChangeArrowheads="1"/>
          </p:cNvSpPr>
          <p:nvPr/>
        </p:nvSpPr>
        <p:spPr bwMode="auto">
          <a:xfrm>
            <a:off x="94018" y="1209140"/>
            <a:ext cx="8633197" cy="58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rnd" algn="ctr">
                <a:solidFill>
                  <a:srgbClr val="FF33CC"/>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algn="ctr">
              <a:lnSpc>
                <a:spcPct val="120000"/>
              </a:lnSpc>
            </a:pPr>
            <a:r>
              <a:rPr lang="en-US" sz="2800" b="1" dirty="0" err="1" smtClean="0">
                <a:solidFill>
                  <a:srgbClr val="006600"/>
                </a:solidFill>
                <a:effectLst>
                  <a:outerShdw blurRad="38100" dist="38100" dir="2700000" algn="tl">
                    <a:srgbClr val="C0C0C0"/>
                  </a:outerShdw>
                </a:effectLst>
                <a:latin typeface="Times New Roman" pitchFamily="18" charset="0"/>
                <a:cs typeface="Times New Roman" pitchFamily="18" charset="0"/>
              </a:rPr>
              <a:t>Bài</a:t>
            </a:r>
            <a:r>
              <a:rPr lang="en-US" sz="2800" b="1" dirty="0" smtClean="0">
                <a:solidFill>
                  <a:srgbClr val="006600"/>
                </a:solidFill>
                <a:effectLst>
                  <a:outerShdw blurRad="38100" dist="38100" dir="2700000" algn="tl">
                    <a:srgbClr val="C0C0C0"/>
                  </a:outerShdw>
                </a:effectLst>
                <a:latin typeface="Times New Roman" pitchFamily="18" charset="0"/>
                <a:cs typeface="Times New Roman" pitchFamily="18" charset="0"/>
              </a:rPr>
              <a:t> </a:t>
            </a:r>
            <a:r>
              <a:rPr lang="en-US" sz="2800" b="1" dirty="0" smtClean="0">
                <a:solidFill>
                  <a:srgbClr val="006600"/>
                </a:solidFill>
                <a:effectLst>
                  <a:outerShdw blurRad="38100" dist="38100" dir="2700000" algn="tl">
                    <a:srgbClr val="C0C0C0"/>
                  </a:outerShdw>
                </a:effectLst>
                <a:latin typeface=".VnArial" pitchFamily="34" charset="0"/>
              </a:rPr>
              <a:t>4 </a:t>
            </a:r>
            <a:r>
              <a:rPr lang="en-US" sz="2800" b="1" dirty="0" err="1" smtClean="0">
                <a:solidFill>
                  <a:srgbClr val="006600"/>
                </a:solidFill>
                <a:effectLst>
                  <a:outerShdw blurRad="38100" dist="38100" dir="2700000" algn="tl">
                    <a:srgbClr val="C0C0C0"/>
                  </a:outerShdw>
                </a:effectLst>
                <a:latin typeface=".VnArial" pitchFamily="34" charset="0"/>
              </a:rPr>
              <a:t>Tiết</a:t>
            </a:r>
            <a:r>
              <a:rPr lang="en-US" sz="2800" b="1" dirty="0" smtClean="0">
                <a:solidFill>
                  <a:srgbClr val="006600"/>
                </a:solidFill>
                <a:effectLst>
                  <a:outerShdw blurRad="38100" dist="38100" dir="2700000" algn="tl">
                    <a:srgbClr val="C0C0C0"/>
                  </a:outerShdw>
                </a:effectLst>
                <a:latin typeface=".VnArial" pitchFamily="34" charset="0"/>
              </a:rPr>
              <a:t> 45,46,47,48</a:t>
            </a:r>
            <a:endParaRPr lang="en-US" sz="2800" b="1" dirty="0">
              <a:solidFill>
                <a:srgbClr val="990033"/>
              </a:solidFill>
              <a:effectLst>
                <a:outerShdw blurRad="38100" dist="38100" dir="2700000" algn="tl">
                  <a:srgbClr val="C0C0C0"/>
                </a:outerShdw>
              </a:effectLst>
              <a:latin typeface=".VnArial" pitchFamily="34" charset="0"/>
            </a:endParaRPr>
          </a:p>
        </p:txBody>
      </p:sp>
      <p:pic>
        <p:nvPicPr>
          <p:cNvPr id="104" name="Picture 92" descr="Dove-02-june[1]">
            <a:extLst>
              <a:ext uri="{FF2B5EF4-FFF2-40B4-BE49-F238E27FC236}">
                <a16:creationId xmlns:a16="http://schemas.microsoft.com/office/drawing/2014/main" xmlns="" id="{FF4CA1DC-D711-4AD8-823F-868138A019E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6666203" y="4382259"/>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AutoShape 76">
            <a:extLst>
              <a:ext uri="{FF2B5EF4-FFF2-40B4-BE49-F238E27FC236}">
                <a16:creationId xmlns:a16="http://schemas.microsoft.com/office/drawing/2014/main" xmlns="" id="{2457924B-3772-4A98-B27E-DB8A7F9BC5CA}"/>
              </a:ext>
            </a:extLst>
          </p:cNvPr>
          <p:cNvSpPr>
            <a:spLocks noChangeArrowheads="1"/>
          </p:cNvSpPr>
          <p:nvPr/>
        </p:nvSpPr>
        <p:spPr bwMode="auto">
          <a:xfrm>
            <a:off x="49180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AutoShape 77">
            <a:extLst>
              <a:ext uri="{FF2B5EF4-FFF2-40B4-BE49-F238E27FC236}">
                <a16:creationId xmlns:a16="http://schemas.microsoft.com/office/drawing/2014/main" xmlns="" id="{D45C6E7B-B89B-4EE5-BCDE-B020E66B56D5}"/>
              </a:ext>
            </a:extLst>
          </p:cNvPr>
          <p:cNvSpPr>
            <a:spLocks noChangeArrowheads="1"/>
          </p:cNvSpPr>
          <p:nvPr/>
        </p:nvSpPr>
        <p:spPr bwMode="auto">
          <a:xfrm>
            <a:off x="44608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 name="AutoShape 78">
            <a:extLst>
              <a:ext uri="{FF2B5EF4-FFF2-40B4-BE49-F238E27FC236}">
                <a16:creationId xmlns:a16="http://schemas.microsoft.com/office/drawing/2014/main" xmlns="" id="{B5CF902F-DD5B-4A53-A054-15342C496876}"/>
              </a:ext>
            </a:extLst>
          </p:cNvPr>
          <p:cNvSpPr>
            <a:spLocks noChangeArrowheads="1"/>
          </p:cNvSpPr>
          <p:nvPr/>
        </p:nvSpPr>
        <p:spPr bwMode="auto">
          <a:xfrm>
            <a:off x="2743200"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 name="AutoShape 79">
            <a:extLst>
              <a:ext uri="{FF2B5EF4-FFF2-40B4-BE49-F238E27FC236}">
                <a16:creationId xmlns:a16="http://schemas.microsoft.com/office/drawing/2014/main" xmlns="" id="{3115330E-FC0E-448B-BF17-4B1DFAD474E9}"/>
              </a:ext>
            </a:extLst>
          </p:cNvPr>
          <p:cNvSpPr>
            <a:spLocks noChangeArrowheads="1"/>
          </p:cNvSpPr>
          <p:nvPr/>
        </p:nvSpPr>
        <p:spPr bwMode="auto">
          <a:xfrm>
            <a:off x="3165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AutoShape 80">
            <a:extLst>
              <a:ext uri="{FF2B5EF4-FFF2-40B4-BE49-F238E27FC236}">
                <a16:creationId xmlns:a16="http://schemas.microsoft.com/office/drawing/2014/main" xmlns="" id="{E682E6BA-FD36-4298-8C91-1F28AB8B7232}"/>
              </a:ext>
            </a:extLst>
          </p:cNvPr>
          <p:cNvSpPr>
            <a:spLocks noChangeArrowheads="1"/>
          </p:cNvSpPr>
          <p:nvPr/>
        </p:nvSpPr>
        <p:spPr bwMode="auto">
          <a:xfrm>
            <a:off x="3546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 name="AutoShape 81">
            <a:extLst>
              <a:ext uri="{FF2B5EF4-FFF2-40B4-BE49-F238E27FC236}">
                <a16:creationId xmlns:a16="http://schemas.microsoft.com/office/drawing/2014/main" xmlns="" id="{AA27F7DA-9684-4BF7-9E0F-D2B6B47C7291}"/>
              </a:ext>
            </a:extLst>
          </p:cNvPr>
          <p:cNvSpPr>
            <a:spLocks noChangeArrowheads="1"/>
          </p:cNvSpPr>
          <p:nvPr/>
        </p:nvSpPr>
        <p:spPr bwMode="auto">
          <a:xfrm>
            <a:off x="4003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 name="AutoShape 82">
            <a:extLst>
              <a:ext uri="{FF2B5EF4-FFF2-40B4-BE49-F238E27FC236}">
                <a16:creationId xmlns:a16="http://schemas.microsoft.com/office/drawing/2014/main" xmlns="" id="{8EAE9265-9F03-4027-B452-0E0D7665AD77}"/>
              </a:ext>
            </a:extLst>
          </p:cNvPr>
          <p:cNvSpPr>
            <a:spLocks noChangeArrowheads="1"/>
          </p:cNvSpPr>
          <p:nvPr/>
        </p:nvSpPr>
        <p:spPr bwMode="auto">
          <a:xfrm>
            <a:off x="5832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 name="AutoShape 83">
            <a:extLst>
              <a:ext uri="{FF2B5EF4-FFF2-40B4-BE49-F238E27FC236}">
                <a16:creationId xmlns:a16="http://schemas.microsoft.com/office/drawing/2014/main" xmlns="" id="{2FBC7719-A5FA-4897-8EE6-920F059D5FEB}"/>
              </a:ext>
            </a:extLst>
          </p:cNvPr>
          <p:cNvSpPr>
            <a:spLocks noChangeArrowheads="1"/>
          </p:cNvSpPr>
          <p:nvPr/>
        </p:nvSpPr>
        <p:spPr bwMode="auto">
          <a:xfrm>
            <a:off x="6289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 name="Oval 84">
            <a:extLst>
              <a:ext uri="{FF2B5EF4-FFF2-40B4-BE49-F238E27FC236}">
                <a16:creationId xmlns:a16="http://schemas.microsoft.com/office/drawing/2014/main" xmlns="" id="{4430C2B8-B32E-450E-9748-C5C0E776016A}"/>
              </a:ext>
            </a:extLst>
          </p:cNvPr>
          <p:cNvSpPr>
            <a:spLocks noChangeArrowheads="1"/>
          </p:cNvSpPr>
          <p:nvPr/>
        </p:nvSpPr>
        <p:spPr bwMode="auto">
          <a:xfrm>
            <a:off x="3013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6" name="Oval 85">
            <a:extLst>
              <a:ext uri="{FF2B5EF4-FFF2-40B4-BE49-F238E27FC236}">
                <a16:creationId xmlns:a16="http://schemas.microsoft.com/office/drawing/2014/main" xmlns="" id="{CE353CFA-7978-4124-A937-55726F389A45}"/>
              </a:ext>
            </a:extLst>
          </p:cNvPr>
          <p:cNvSpPr>
            <a:spLocks noChangeArrowheads="1"/>
          </p:cNvSpPr>
          <p:nvPr/>
        </p:nvSpPr>
        <p:spPr bwMode="auto">
          <a:xfrm>
            <a:off x="3394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7" name="Oval 86">
            <a:extLst>
              <a:ext uri="{FF2B5EF4-FFF2-40B4-BE49-F238E27FC236}">
                <a16:creationId xmlns:a16="http://schemas.microsoft.com/office/drawing/2014/main" xmlns="" id="{6273B8E9-64E9-4619-915A-DF8E1AF21649}"/>
              </a:ext>
            </a:extLst>
          </p:cNvPr>
          <p:cNvSpPr>
            <a:spLocks noChangeArrowheads="1"/>
          </p:cNvSpPr>
          <p:nvPr/>
        </p:nvSpPr>
        <p:spPr bwMode="auto">
          <a:xfrm>
            <a:off x="3851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8" name="Oval 87">
            <a:extLst>
              <a:ext uri="{FF2B5EF4-FFF2-40B4-BE49-F238E27FC236}">
                <a16:creationId xmlns:a16="http://schemas.microsoft.com/office/drawing/2014/main" xmlns="" id="{267BE644-724B-437D-983A-5C1270FBD0E6}"/>
              </a:ext>
            </a:extLst>
          </p:cNvPr>
          <p:cNvSpPr>
            <a:spLocks noChangeArrowheads="1"/>
          </p:cNvSpPr>
          <p:nvPr/>
        </p:nvSpPr>
        <p:spPr bwMode="auto">
          <a:xfrm>
            <a:off x="43084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9" name="Oval 88">
            <a:extLst>
              <a:ext uri="{FF2B5EF4-FFF2-40B4-BE49-F238E27FC236}">
                <a16:creationId xmlns:a16="http://schemas.microsoft.com/office/drawing/2014/main" xmlns="" id="{956F43B1-C71F-431B-8C02-AD1CE7747D28}"/>
              </a:ext>
            </a:extLst>
          </p:cNvPr>
          <p:cNvSpPr>
            <a:spLocks noChangeArrowheads="1"/>
          </p:cNvSpPr>
          <p:nvPr/>
        </p:nvSpPr>
        <p:spPr bwMode="auto">
          <a:xfrm>
            <a:off x="47656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0" name="Oval 89">
            <a:extLst>
              <a:ext uri="{FF2B5EF4-FFF2-40B4-BE49-F238E27FC236}">
                <a16:creationId xmlns:a16="http://schemas.microsoft.com/office/drawing/2014/main" xmlns="" id="{B3F469CB-80EA-4B5D-A614-5BD3D04C4FD4}"/>
              </a:ext>
            </a:extLst>
          </p:cNvPr>
          <p:cNvSpPr>
            <a:spLocks noChangeArrowheads="1"/>
          </p:cNvSpPr>
          <p:nvPr/>
        </p:nvSpPr>
        <p:spPr bwMode="auto">
          <a:xfrm>
            <a:off x="52228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1" name="Oval 90">
            <a:extLst>
              <a:ext uri="{FF2B5EF4-FFF2-40B4-BE49-F238E27FC236}">
                <a16:creationId xmlns:a16="http://schemas.microsoft.com/office/drawing/2014/main" xmlns="" id="{9DA8FB9C-BC27-499C-B179-864F0486CC62}"/>
              </a:ext>
            </a:extLst>
          </p:cNvPr>
          <p:cNvSpPr>
            <a:spLocks noChangeArrowheads="1"/>
          </p:cNvSpPr>
          <p:nvPr/>
        </p:nvSpPr>
        <p:spPr bwMode="auto">
          <a:xfrm>
            <a:off x="5680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2" name="Oval 91">
            <a:extLst>
              <a:ext uri="{FF2B5EF4-FFF2-40B4-BE49-F238E27FC236}">
                <a16:creationId xmlns:a16="http://schemas.microsoft.com/office/drawing/2014/main" xmlns="" id="{EFB6BCB4-974A-43C2-9B19-3EB33CC09D8B}"/>
              </a:ext>
            </a:extLst>
          </p:cNvPr>
          <p:cNvSpPr>
            <a:spLocks noChangeArrowheads="1"/>
          </p:cNvSpPr>
          <p:nvPr/>
        </p:nvSpPr>
        <p:spPr bwMode="auto">
          <a:xfrm>
            <a:off x="6137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3" name="AutoShape 97">
            <a:extLst>
              <a:ext uri="{FF2B5EF4-FFF2-40B4-BE49-F238E27FC236}">
                <a16:creationId xmlns:a16="http://schemas.microsoft.com/office/drawing/2014/main" xmlns="" id="{9DA2C1EF-D9C6-4EA6-84E4-2D808FF53956}"/>
              </a:ext>
            </a:extLst>
          </p:cNvPr>
          <p:cNvSpPr>
            <a:spLocks noChangeArrowheads="1"/>
          </p:cNvSpPr>
          <p:nvPr/>
        </p:nvSpPr>
        <p:spPr bwMode="auto">
          <a:xfrm>
            <a:off x="53752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6" name="Picture 2" descr="Lớp 6 - Bộ Sách Giáo Khoa Cánh Diều">
            <a:extLst>
              <a:ext uri="{FF2B5EF4-FFF2-40B4-BE49-F238E27FC236}">
                <a16:creationId xmlns:a16="http://schemas.microsoft.com/office/drawing/2014/main" xmlns="" id="{B7D6292F-BAD7-4EE3-A634-9A04A3999EA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6214"/>
          <a:stretch/>
        </p:blipFill>
        <p:spPr bwMode="auto">
          <a:xfrm>
            <a:off x="3694402" y="3695700"/>
            <a:ext cx="1897509" cy="2019299"/>
          </a:xfrm>
          <a:prstGeom prst="round2DiagRect">
            <a:avLst>
              <a:gd name="adj1" fmla="val 41266"/>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17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5410200" cy="508000"/>
          </a:xfrm>
          <a:prstGeom prst="rect">
            <a:avLst/>
          </a:prstGeom>
        </p:spPr>
        <p:txBody>
          <a:bodyPr wrap="none" fromWordArt="1">
            <a:prstTxWarp prst="textPlain">
              <a:avLst>
                <a:gd name="adj" fmla="val 50000"/>
              </a:avLst>
            </a:prstTxWarp>
          </a:bodyPr>
          <a:lstStyle/>
          <a:p>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Kỉ</a:t>
            </a:r>
            <a:r>
              <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niệm</a:t>
            </a:r>
            <a:r>
              <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100 </a:t>
            </a:r>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năm</a:t>
            </a:r>
            <a:r>
              <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ngày</a:t>
            </a:r>
            <a:r>
              <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sinh</a:t>
            </a:r>
            <a:r>
              <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nhà</a:t>
            </a:r>
            <a:r>
              <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văn</a:t>
            </a:r>
            <a:r>
              <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Nguyên</a:t>
            </a:r>
            <a:r>
              <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Hồng</a:t>
            </a:r>
            <a:endPar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3" name="100 nam  ngay sinh nha van Nguyen hong">
            <a:hlinkClick r:id="" action="ppaction://media"/>
            <a:extLst>
              <a:ext uri="{FF2B5EF4-FFF2-40B4-BE49-F238E27FC236}">
                <a16:creationId xmlns="" xmlns:a16="http://schemas.microsoft.com/office/drawing/2014/main" id="{3270FBE1-0EAF-4A87-B6A8-F6320E53418C}"/>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7"/>
          <a:srcRect t="9056" b="8889"/>
          <a:stretch/>
        </p:blipFill>
        <p:spPr>
          <a:xfrm>
            <a:off x="0" y="673665"/>
            <a:ext cx="9144000" cy="5008051"/>
          </a:xfrm>
          <a:prstGeom prst="rect">
            <a:avLst/>
          </a:prstGeom>
        </p:spPr>
      </p:pic>
    </p:spTree>
    <p:custDataLst>
      <p:tags r:id="rId1"/>
    </p:custDataLst>
    <p:extLst>
      <p:ext uri="{BB962C8B-B14F-4D97-AF65-F5344CB8AC3E}">
        <p14:creationId xmlns:p14="http://schemas.microsoft.com/office/powerpoint/2010/main" val="4008338661"/>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6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B6B4DD-A02D-4111-A470-E03F909DEFF8}"/>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DAACDE69-B5BF-46C1-BE36-BE5FD0E51E82}"/>
              </a:ext>
            </a:extLst>
          </p:cNvPr>
          <p:cNvSpPr>
            <a:spLocks noGrp="1"/>
          </p:cNvSpPr>
          <p:nvPr>
            <p:ph idx="1"/>
          </p:nvPr>
        </p:nvSpPr>
        <p:spPr/>
        <p:txBody>
          <a:bodyPr/>
          <a:lstStyle/>
          <a:p>
            <a:endParaRPr lang="en-US" dirty="0"/>
          </a:p>
        </p:txBody>
      </p:sp>
      <p:sp>
        <p:nvSpPr>
          <p:cNvPr id="4" name="Rectangle 3">
            <a:extLst>
              <a:ext uri="{FF2B5EF4-FFF2-40B4-BE49-F238E27FC236}">
                <a16:creationId xmlns="" xmlns:a16="http://schemas.microsoft.com/office/drawing/2014/main" id="{19C420C1-7DCA-401C-A293-E91E72D720BB}"/>
              </a:ext>
            </a:extLst>
          </p:cNvPr>
          <p:cNvSpPr/>
          <p:nvPr/>
        </p:nvSpPr>
        <p:spPr>
          <a:xfrm>
            <a:off x="0" y="278769"/>
            <a:ext cx="9233808" cy="5210545"/>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ts val="0"/>
              </a:spcBef>
              <a:spcAft>
                <a:spcPts val="600"/>
              </a:spcAft>
            </a:pP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Bef>
                <a:spcPts val="0"/>
              </a:spcBef>
              <a:spcAft>
                <a:spcPts val="600"/>
              </a:spcAft>
            </a:pP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Bef>
                <a:spcPts val="0"/>
              </a:spcBef>
              <a:spcAft>
                <a:spcPts val="600"/>
              </a:spcAft>
            </a:pPr>
            <a:endPar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0"/>
              </a:spcBef>
              <a:spcAft>
                <a:spcPts val="600"/>
              </a:spcAft>
            </a:pPr>
            <a:endPar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0"/>
              </a:spcBef>
              <a:spcAft>
                <a:spcPts val="600"/>
              </a:spcAft>
            </a:pP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chứng</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Bef>
                <a:spcPts val="0"/>
              </a:spcBef>
              <a:spcAft>
                <a:spcPts val="600"/>
              </a:spcAft>
            </a:pP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Khóc</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nhớ</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bạn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bè</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chí</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50000"/>
              </a:lnSpc>
              <a:spcBef>
                <a:spcPts val="0"/>
              </a:spcBef>
              <a:spcAft>
                <a:spcPts val="600"/>
              </a:spcAft>
            </a:pP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Khóc</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nghĩ</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đời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sống</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khổ</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cực</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nhân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dân</a:t>
            </a:r>
            <a:endPar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0"/>
              </a:spcBef>
              <a:spcAft>
                <a:spcPts val="600"/>
              </a:spcAft>
            </a:pP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Khóc</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nói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công</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ơn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Tổ</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q</a:t>
            </a:r>
            <a:r>
              <a:rPr lang="en-US" sz="2100"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uốc</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p>
          <a:p>
            <a:pPr>
              <a:lnSpc>
                <a:spcPct val="150000"/>
              </a:lnSpc>
              <a:spcBef>
                <a:spcPts val="0"/>
              </a:spcBef>
              <a:spcAft>
                <a:spcPts val="600"/>
              </a:spcAft>
            </a:pP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Khóc</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kể</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lại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khổ</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đau</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oan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trái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nhân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vật</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do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mình</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tạo</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ra.</a:t>
            </a:r>
          </a:p>
          <a:p>
            <a:pPr>
              <a:lnSpc>
                <a:spcPct val="150000"/>
              </a:lnSpc>
              <a:spcBef>
                <a:spcPts val="0"/>
              </a:spcBef>
              <a:spcAft>
                <a:spcPts val="600"/>
              </a:spcAft>
            </a:pPr>
            <a:endParaRPr lang="en-US" sz="21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0"/>
              </a:spcBef>
              <a:spcAft>
                <a:spcPts val="600"/>
              </a:spcAft>
            </a:pPr>
            <a:endPar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0"/>
              </a:spcBef>
              <a:spcAft>
                <a:spcPts val="600"/>
              </a:spcAft>
            </a:pPr>
            <a:endParaRPr lang="en-US" sz="135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图片 1">
            <a:extLst>
              <a:ext uri="{FF2B5EF4-FFF2-40B4-BE49-F238E27FC236}">
                <a16:creationId xmlns="" xmlns:a16="http://schemas.microsoft.com/office/drawing/2014/main" id="{98C558D7-B91F-4805-B86D-F5C54470AC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47202" y="210867"/>
            <a:ext cx="943398" cy="1076369"/>
          </a:xfrm>
          <a:prstGeom prst="rect">
            <a:avLst/>
          </a:prstGeom>
        </p:spPr>
      </p:pic>
      <p:pic>
        <p:nvPicPr>
          <p:cNvPr id="6" name="图片 8" descr="6fc417983c9675ce1b60e983870aeb8a">
            <a:extLst>
              <a:ext uri="{FF2B5EF4-FFF2-40B4-BE49-F238E27FC236}">
                <a16:creationId xmlns="" xmlns:a16="http://schemas.microsoft.com/office/drawing/2014/main" id="{BE11593E-522C-4F04-A4BE-B6726470C96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28375" y="3861210"/>
            <a:ext cx="1715626" cy="156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C:\Users\Administrator\Desktop\小鸟.png">
            <a:extLst>
              <a:ext uri="{FF2B5EF4-FFF2-40B4-BE49-F238E27FC236}">
                <a16:creationId xmlns="" xmlns:a16="http://schemas.microsoft.com/office/drawing/2014/main" id="{8B9CBE27-2548-45A5-98A8-7686BA0BBE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95351" y="1427012"/>
            <a:ext cx="834105" cy="887385"/>
          </a:xfrm>
          <a:prstGeom prst="rect">
            <a:avLst/>
          </a:prstGeom>
          <a:noFill/>
          <a:extLst>
            <a:ext uri="{909E8E84-426E-40DD-AFC4-6F175D3DCCD1}">
              <a14:hiddenFill xmlns:a14="http://schemas.microsoft.com/office/drawing/2010/main">
                <a:solidFill>
                  <a:srgbClr val="FFFFFF"/>
                </a:solidFill>
              </a14:hiddenFill>
            </a:ext>
          </a:extLst>
        </p:spPr>
      </p:pic>
      <p:sp>
        <p:nvSpPr>
          <p:cNvPr id="14" name="五角星 12">
            <a:extLst>
              <a:ext uri="{FF2B5EF4-FFF2-40B4-BE49-F238E27FC236}">
                <a16:creationId xmlns="" xmlns:a16="http://schemas.microsoft.com/office/drawing/2014/main" id="{741B08D8-0298-4A55-B4A8-240F53FC5FD1}"/>
              </a:ext>
            </a:extLst>
          </p:cNvPr>
          <p:cNvSpPr/>
          <p:nvPr/>
        </p:nvSpPr>
        <p:spPr>
          <a:xfrm rot="19922997">
            <a:off x="8860791" y="3351864"/>
            <a:ext cx="357714" cy="320426"/>
          </a:xfrm>
          <a:prstGeom prst="star5">
            <a:avLst>
              <a:gd name="adj" fmla="val 16657"/>
              <a:gd name="hf" fmla="val 105146"/>
              <a:gd name="vf" fmla="val 110557"/>
            </a:avLst>
          </a:prstGeom>
          <a:blipFill dpi="0" rotWithShape="1">
            <a:blip r:embed="rId6">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endParaRPr>
          </a:p>
        </p:txBody>
      </p:sp>
      <p:sp>
        <p:nvSpPr>
          <p:cNvPr id="20" name="Freeform 3789">
            <a:extLst>
              <a:ext uri="{FF2B5EF4-FFF2-40B4-BE49-F238E27FC236}">
                <a16:creationId xmlns="" xmlns:a16="http://schemas.microsoft.com/office/drawing/2014/main" id="{804DE0B2-582D-4A17-B5FD-FDC39387A6B5}"/>
              </a:ext>
            </a:extLst>
          </p:cNvPr>
          <p:cNvSpPr>
            <a:spLocks noEditPoints="1"/>
          </p:cNvSpPr>
          <p:nvPr/>
        </p:nvSpPr>
        <p:spPr bwMode="auto">
          <a:xfrm>
            <a:off x="8837896" y="356950"/>
            <a:ext cx="361109" cy="326819"/>
          </a:xfrm>
          <a:custGeom>
            <a:avLst/>
            <a:gdLst>
              <a:gd name="T0" fmla="*/ 190 w 199"/>
              <a:gd name="T1" fmla="*/ 73 h 203"/>
              <a:gd name="T2" fmla="*/ 187 w 199"/>
              <a:gd name="T3" fmla="*/ 57 h 203"/>
              <a:gd name="T4" fmla="*/ 174 w 199"/>
              <a:gd name="T5" fmla="*/ 51 h 203"/>
              <a:gd name="T6" fmla="*/ 176 w 199"/>
              <a:gd name="T7" fmla="*/ 63 h 203"/>
              <a:gd name="T8" fmla="*/ 167 w 199"/>
              <a:gd name="T9" fmla="*/ 55 h 203"/>
              <a:gd name="T10" fmla="*/ 150 w 199"/>
              <a:gd name="T11" fmla="*/ 64 h 203"/>
              <a:gd name="T12" fmla="*/ 153 w 199"/>
              <a:gd name="T13" fmla="*/ 55 h 203"/>
              <a:gd name="T14" fmla="*/ 165 w 199"/>
              <a:gd name="T15" fmla="*/ 40 h 203"/>
              <a:gd name="T16" fmla="*/ 161 w 199"/>
              <a:gd name="T17" fmla="*/ 34 h 203"/>
              <a:gd name="T18" fmla="*/ 41 w 199"/>
              <a:gd name="T19" fmla="*/ 19 h 203"/>
              <a:gd name="T20" fmla="*/ 59 w 199"/>
              <a:gd name="T21" fmla="*/ 21 h 203"/>
              <a:gd name="T22" fmla="*/ 61 w 199"/>
              <a:gd name="T23" fmla="*/ 13 h 203"/>
              <a:gd name="T24" fmla="*/ 64 w 199"/>
              <a:gd name="T25" fmla="*/ 19 h 203"/>
              <a:gd name="T26" fmla="*/ 73 w 199"/>
              <a:gd name="T27" fmla="*/ 18 h 203"/>
              <a:gd name="T28" fmla="*/ 84 w 199"/>
              <a:gd name="T29" fmla="*/ 22 h 203"/>
              <a:gd name="T30" fmla="*/ 106 w 199"/>
              <a:gd name="T31" fmla="*/ 23 h 203"/>
              <a:gd name="T32" fmla="*/ 94 w 199"/>
              <a:gd name="T33" fmla="*/ 20 h 203"/>
              <a:gd name="T34" fmla="*/ 82 w 199"/>
              <a:gd name="T35" fmla="*/ 24 h 203"/>
              <a:gd name="T36" fmla="*/ 78 w 199"/>
              <a:gd name="T37" fmla="*/ 29 h 203"/>
              <a:gd name="T38" fmla="*/ 73 w 199"/>
              <a:gd name="T39" fmla="*/ 38 h 203"/>
              <a:gd name="T40" fmla="*/ 85 w 199"/>
              <a:gd name="T41" fmla="*/ 28 h 203"/>
              <a:gd name="T42" fmla="*/ 104 w 199"/>
              <a:gd name="T43" fmla="*/ 40 h 203"/>
              <a:gd name="T44" fmla="*/ 103 w 199"/>
              <a:gd name="T45" fmla="*/ 51 h 203"/>
              <a:gd name="T46" fmla="*/ 99 w 199"/>
              <a:gd name="T47" fmla="*/ 45 h 203"/>
              <a:gd name="T48" fmla="*/ 92 w 199"/>
              <a:gd name="T49" fmla="*/ 46 h 203"/>
              <a:gd name="T50" fmla="*/ 89 w 199"/>
              <a:gd name="T51" fmla="*/ 48 h 203"/>
              <a:gd name="T52" fmla="*/ 82 w 199"/>
              <a:gd name="T53" fmla="*/ 53 h 203"/>
              <a:gd name="T54" fmla="*/ 60 w 199"/>
              <a:gd name="T55" fmla="*/ 73 h 203"/>
              <a:gd name="T56" fmla="*/ 35 w 199"/>
              <a:gd name="T57" fmla="*/ 82 h 203"/>
              <a:gd name="T58" fmla="*/ 46 w 199"/>
              <a:gd name="T59" fmla="*/ 92 h 203"/>
              <a:gd name="T60" fmla="*/ 75 w 199"/>
              <a:gd name="T61" fmla="*/ 102 h 203"/>
              <a:gd name="T62" fmla="*/ 97 w 199"/>
              <a:gd name="T63" fmla="*/ 112 h 203"/>
              <a:gd name="T64" fmla="*/ 119 w 199"/>
              <a:gd name="T65" fmla="*/ 129 h 203"/>
              <a:gd name="T66" fmla="*/ 103 w 199"/>
              <a:gd name="T67" fmla="*/ 159 h 203"/>
              <a:gd name="T68" fmla="*/ 87 w 199"/>
              <a:gd name="T69" fmla="*/ 177 h 203"/>
              <a:gd name="T70" fmla="*/ 88 w 199"/>
              <a:gd name="T71" fmla="*/ 188 h 203"/>
              <a:gd name="T72" fmla="*/ 75 w 199"/>
              <a:gd name="T73" fmla="*/ 182 h 203"/>
              <a:gd name="T74" fmla="*/ 65 w 199"/>
              <a:gd name="T75" fmla="*/ 139 h 203"/>
              <a:gd name="T76" fmla="*/ 60 w 199"/>
              <a:gd name="T77" fmla="*/ 112 h 203"/>
              <a:gd name="T78" fmla="*/ 38 w 199"/>
              <a:gd name="T79" fmla="*/ 94 h 203"/>
              <a:gd name="T80" fmla="*/ 18 w 199"/>
              <a:gd name="T81" fmla="*/ 76 h 203"/>
              <a:gd name="T82" fmla="*/ 16 w 199"/>
              <a:gd name="T83" fmla="*/ 84 h 203"/>
              <a:gd name="T84" fmla="*/ 101 w 199"/>
              <a:gd name="T85" fmla="*/ 203 h 203"/>
              <a:gd name="T86" fmla="*/ 170 w 199"/>
              <a:gd name="T87" fmla="*/ 142 h 203"/>
              <a:gd name="T88" fmla="*/ 158 w 199"/>
              <a:gd name="T89" fmla="*/ 107 h 203"/>
              <a:gd name="T90" fmla="*/ 130 w 199"/>
              <a:gd name="T91" fmla="*/ 99 h 203"/>
              <a:gd name="T92" fmla="*/ 140 w 199"/>
              <a:gd name="T93" fmla="*/ 75 h 203"/>
              <a:gd name="T94" fmla="*/ 167 w 199"/>
              <a:gd name="T95" fmla="*/ 64 h 203"/>
              <a:gd name="T96" fmla="*/ 153 w 199"/>
              <a:gd name="T97" fmla="*/ 37 h 203"/>
              <a:gd name="T98" fmla="*/ 149 w 199"/>
              <a:gd name="T99" fmla="*/ 45 h 203"/>
              <a:gd name="T100" fmla="*/ 148 w 199"/>
              <a:gd name="T101" fmla="*/ 36 h 203"/>
              <a:gd name="T102" fmla="*/ 145 w 199"/>
              <a:gd name="T103" fmla="*/ 44 h 203"/>
              <a:gd name="T104" fmla="*/ 86 w 199"/>
              <a:gd name="T105" fmla="*/ 52 h 203"/>
              <a:gd name="T106" fmla="*/ 92 w 199"/>
              <a:gd name="T107" fmla="*/ 54 h 203"/>
              <a:gd name="T108" fmla="*/ 93 w 199"/>
              <a:gd name="T109" fmla="*/ 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9" h="203">
                <a:moveTo>
                  <a:pt x="176" y="72"/>
                </a:moveTo>
                <a:cubicBezTo>
                  <a:pt x="178" y="73"/>
                  <a:pt x="178" y="73"/>
                  <a:pt x="178" y="73"/>
                </a:cubicBezTo>
                <a:cubicBezTo>
                  <a:pt x="180" y="73"/>
                  <a:pt x="180" y="73"/>
                  <a:pt x="180" y="73"/>
                </a:cubicBezTo>
                <a:cubicBezTo>
                  <a:pt x="180" y="70"/>
                  <a:pt x="180" y="70"/>
                  <a:pt x="180" y="70"/>
                </a:cubicBezTo>
                <a:cubicBezTo>
                  <a:pt x="185" y="69"/>
                  <a:pt x="185" y="69"/>
                  <a:pt x="185" y="69"/>
                </a:cubicBezTo>
                <a:cubicBezTo>
                  <a:pt x="190" y="73"/>
                  <a:pt x="190" y="73"/>
                  <a:pt x="190" y="73"/>
                </a:cubicBezTo>
                <a:cubicBezTo>
                  <a:pt x="198" y="73"/>
                  <a:pt x="198" y="73"/>
                  <a:pt x="198" y="73"/>
                </a:cubicBezTo>
                <a:cubicBezTo>
                  <a:pt x="199" y="73"/>
                  <a:pt x="199" y="73"/>
                  <a:pt x="199" y="73"/>
                </a:cubicBezTo>
                <a:cubicBezTo>
                  <a:pt x="198" y="70"/>
                  <a:pt x="197" y="67"/>
                  <a:pt x="196" y="64"/>
                </a:cubicBezTo>
                <a:cubicBezTo>
                  <a:pt x="191" y="65"/>
                  <a:pt x="191" y="65"/>
                  <a:pt x="191" y="65"/>
                </a:cubicBezTo>
                <a:cubicBezTo>
                  <a:pt x="188" y="62"/>
                  <a:pt x="188" y="62"/>
                  <a:pt x="188" y="62"/>
                </a:cubicBezTo>
                <a:cubicBezTo>
                  <a:pt x="187" y="57"/>
                  <a:pt x="187" y="57"/>
                  <a:pt x="187" y="57"/>
                </a:cubicBezTo>
                <a:cubicBezTo>
                  <a:pt x="185" y="58"/>
                  <a:pt x="185" y="58"/>
                  <a:pt x="185" y="58"/>
                </a:cubicBezTo>
                <a:cubicBezTo>
                  <a:pt x="183" y="64"/>
                  <a:pt x="183" y="64"/>
                  <a:pt x="183" y="64"/>
                </a:cubicBezTo>
                <a:cubicBezTo>
                  <a:pt x="179" y="60"/>
                  <a:pt x="179" y="60"/>
                  <a:pt x="179" y="60"/>
                </a:cubicBezTo>
                <a:cubicBezTo>
                  <a:pt x="179" y="56"/>
                  <a:pt x="179" y="56"/>
                  <a:pt x="179" y="56"/>
                </a:cubicBezTo>
                <a:cubicBezTo>
                  <a:pt x="175" y="53"/>
                  <a:pt x="175" y="53"/>
                  <a:pt x="175" y="53"/>
                </a:cubicBezTo>
                <a:cubicBezTo>
                  <a:pt x="174" y="51"/>
                  <a:pt x="174" y="51"/>
                  <a:pt x="174" y="51"/>
                </a:cubicBezTo>
                <a:cubicBezTo>
                  <a:pt x="170" y="51"/>
                  <a:pt x="170" y="51"/>
                  <a:pt x="170" y="51"/>
                </a:cubicBezTo>
                <a:cubicBezTo>
                  <a:pt x="171" y="55"/>
                  <a:pt x="171" y="55"/>
                  <a:pt x="171" y="55"/>
                </a:cubicBezTo>
                <a:cubicBezTo>
                  <a:pt x="176" y="58"/>
                  <a:pt x="176" y="58"/>
                  <a:pt x="176" y="58"/>
                </a:cubicBezTo>
                <a:cubicBezTo>
                  <a:pt x="177" y="59"/>
                  <a:pt x="177" y="59"/>
                  <a:pt x="177" y="59"/>
                </a:cubicBezTo>
                <a:cubicBezTo>
                  <a:pt x="176" y="60"/>
                  <a:pt x="176" y="60"/>
                  <a:pt x="176" y="60"/>
                </a:cubicBezTo>
                <a:cubicBezTo>
                  <a:pt x="176" y="63"/>
                  <a:pt x="176" y="63"/>
                  <a:pt x="176" y="63"/>
                </a:cubicBezTo>
                <a:cubicBezTo>
                  <a:pt x="173" y="64"/>
                  <a:pt x="173" y="64"/>
                  <a:pt x="173" y="64"/>
                </a:cubicBezTo>
                <a:cubicBezTo>
                  <a:pt x="171" y="63"/>
                  <a:pt x="171" y="63"/>
                  <a:pt x="171" y="63"/>
                </a:cubicBezTo>
                <a:cubicBezTo>
                  <a:pt x="170" y="62"/>
                  <a:pt x="170" y="62"/>
                  <a:pt x="170" y="62"/>
                </a:cubicBezTo>
                <a:cubicBezTo>
                  <a:pt x="173" y="62"/>
                  <a:pt x="173" y="62"/>
                  <a:pt x="173" y="62"/>
                </a:cubicBezTo>
                <a:cubicBezTo>
                  <a:pt x="174" y="60"/>
                  <a:pt x="174" y="60"/>
                  <a:pt x="174" y="60"/>
                </a:cubicBezTo>
                <a:cubicBezTo>
                  <a:pt x="167" y="55"/>
                  <a:pt x="167" y="55"/>
                  <a:pt x="167" y="55"/>
                </a:cubicBezTo>
                <a:cubicBezTo>
                  <a:pt x="166" y="53"/>
                  <a:pt x="166" y="53"/>
                  <a:pt x="166" y="53"/>
                </a:cubicBezTo>
                <a:cubicBezTo>
                  <a:pt x="163" y="56"/>
                  <a:pt x="163" y="56"/>
                  <a:pt x="163" y="56"/>
                </a:cubicBezTo>
                <a:cubicBezTo>
                  <a:pt x="159" y="55"/>
                  <a:pt x="159" y="55"/>
                  <a:pt x="159" y="55"/>
                </a:cubicBezTo>
                <a:cubicBezTo>
                  <a:pt x="154" y="62"/>
                  <a:pt x="154" y="62"/>
                  <a:pt x="154" y="62"/>
                </a:cubicBezTo>
                <a:cubicBezTo>
                  <a:pt x="153" y="64"/>
                  <a:pt x="153" y="64"/>
                  <a:pt x="153" y="64"/>
                </a:cubicBezTo>
                <a:cubicBezTo>
                  <a:pt x="150" y="64"/>
                  <a:pt x="150" y="64"/>
                  <a:pt x="150" y="64"/>
                </a:cubicBezTo>
                <a:cubicBezTo>
                  <a:pt x="146" y="64"/>
                  <a:pt x="146" y="64"/>
                  <a:pt x="146" y="64"/>
                </a:cubicBezTo>
                <a:cubicBezTo>
                  <a:pt x="143" y="63"/>
                  <a:pt x="143" y="63"/>
                  <a:pt x="143" y="63"/>
                </a:cubicBezTo>
                <a:cubicBezTo>
                  <a:pt x="142" y="57"/>
                  <a:pt x="142" y="57"/>
                  <a:pt x="142" y="57"/>
                </a:cubicBezTo>
                <a:cubicBezTo>
                  <a:pt x="143" y="55"/>
                  <a:pt x="143" y="55"/>
                  <a:pt x="143" y="55"/>
                </a:cubicBezTo>
                <a:cubicBezTo>
                  <a:pt x="148" y="54"/>
                  <a:pt x="148" y="54"/>
                  <a:pt x="148" y="54"/>
                </a:cubicBezTo>
                <a:cubicBezTo>
                  <a:pt x="153" y="55"/>
                  <a:pt x="153" y="55"/>
                  <a:pt x="153" y="55"/>
                </a:cubicBezTo>
                <a:cubicBezTo>
                  <a:pt x="154" y="52"/>
                  <a:pt x="154" y="52"/>
                  <a:pt x="154" y="52"/>
                </a:cubicBezTo>
                <a:cubicBezTo>
                  <a:pt x="151" y="51"/>
                  <a:pt x="151" y="51"/>
                  <a:pt x="151" y="51"/>
                </a:cubicBezTo>
                <a:cubicBezTo>
                  <a:pt x="152" y="47"/>
                  <a:pt x="152" y="47"/>
                  <a:pt x="152" y="47"/>
                </a:cubicBezTo>
                <a:cubicBezTo>
                  <a:pt x="157" y="46"/>
                  <a:pt x="157" y="46"/>
                  <a:pt x="157" y="46"/>
                </a:cubicBezTo>
                <a:cubicBezTo>
                  <a:pt x="161" y="41"/>
                  <a:pt x="161" y="41"/>
                  <a:pt x="161" y="41"/>
                </a:cubicBezTo>
                <a:cubicBezTo>
                  <a:pt x="165" y="40"/>
                  <a:pt x="165" y="40"/>
                  <a:pt x="165" y="40"/>
                </a:cubicBezTo>
                <a:cubicBezTo>
                  <a:pt x="168" y="41"/>
                  <a:pt x="168" y="41"/>
                  <a:pt x="168" y="41"/>
                </a:cubicBezTo>
                <a:cubicBezTo>
                  <a:pt x="170" y="41"/>
                  <a:pt x="170" y="41"/>
                  <a:pt x="170" y="41"/>
                </a:cubicBezTo>
                <a:cubicBezTo>
                  <a:pt x="169" y="36"/>
                  <a:pt x="169" y="36"/>
                  <a:pt x="169" y="36"/>
                </a:cubicBezTo>
                <a:cubicBezTo>
                  <a:pt x="165" y="38"/>
                  <a:pt x="165" y="38"/>
                  <a:pt x="165" y="38"/>
                </a:cubicBezTo>
                <a:cubicBezTo>
                  <a:pt x="163" y="34"/>
                  <a:pt x="163" y="34"/>
                  <a:pt x="163" y="34"/>
                </a:cubicBezTo>
                <a:cubicBezTo>
                  <a:pt x="161" y="34"/>
                  <a:pt x="161" y="34"/>
                  <a:pt x="161" y="34"/>
                </a:cubicBezTo>
                <a:cubicBezTo>
                  <a:pt x="160" y="31"/>
                  <a:pt x="160" y="31"/>
                  <a:pt x="160" y="31"/>
                </a:cubicBezTo>
                <a:cubicBezTo>
                  <a:pt x="162" y="29"/>
                  <a:pt x="162" y="29"/>
                  <a:pt x="162" y="29"/>
                </a:cubicBezTo>
                <a:cubicBezTo>
                  <a:pt x="167" y="27"/>
                  <a:pt x="167" y="27"/>
                  <a:pt x="167" y="27"/>
                </a:cubicBezTo>
                <a:cubicBezTo>
                  <a:pt x="168" y="25"/>
                  <a:pt x="168" y="25"/>
                  <a:pt x="168" y="25"/>
                </a:cubicBezTo>
                <a:cubicBezTo>
                  <a:pt x="150" y="9"/>
                  <a:pt x="127" y="0"/>
                  <a:pt x="101" y="0"/>
                </a:cubicBezTo>
                <a:cubicBezTo>
                  <a:pt x="79" y="0"/>
                  <a:pt x="58" y="7"/>
                  <a:pt x="41" y="19"/>
                </a:cubicBezTo>
                <a:cubicBezTo>
                  <a:pt x="47" y="19"/>
                  <a:pt x="47" y="19"/>
                  <a:pt x="47" y="19"/>
                </a:cubicBezTo>
                <a:cubicBezTo>
                  <a:pt x="49" y="20"/>
                  <a:pt x="49" y="20"/>
                  <a:pt x="49" y="20"/>
                </a:cubicBezTo>
                <a:cubicBezTo>
                  <a:pt x="53" y="21"/>
                  <a:pt x="53" y="21"/>
                  <a:pt x="53" y="21"/>
                </a:cubicBezTo>
                <a:cubicBezTo>
                  <a:pt x="54" y="23"/>
                  <a:pt x="54" y="23"/>
                  <a:pt x="54" y="23"/>
                </a:cubicBezTo>
                <a:cubicBezTo>
                  <a:pt x="60" y="23"/>
                  <a:pt x="60" y="23"/>
                  <a:pt x="60" y="23"/>
                </a:cubicBezTo>
                <a:cubicBezTo>
                  <a:pt x="59" y="21"/>
                  <a:pt x="59" y="21"/>
                  <a:pt x="59" y="21"/>
                </a:cubicBezTo>
                <a:cubicBezTo>
                  <a:pt x="53" y="21"/>
                  <a:pt x="53" y="21"/>
                  <a:pt x="53" y="21"/>
                </a:cubicBezTo>
                <a:cubicBezTo>
                  <a:pt x="55" y="19"/>
                  <a:pt x="55" y="19"/>
                  <a:pt x="55" y="19"/>
                </a:cubicBezTo>
                <a:cubicBezTo>
                  <a:pt x="54" y="18"/>
                  <a:pt x="54" y="18"/>
                  <a:pt x="54" y="18"/>
                </a:cubicBezTo>
                <a:cubicBezTo>
                  <a:pt x="49" y="18"/>
                  <a:pt x="49" y="18"/>
                  <a:pt x="49" y="18"/>
                </a:cubicBezTo>
                <a:cubicBezTo>
                  <a:pt x="55" y="13"/>
                  <a:pt x="55" y="13"/>
                  <a:pt x="55" y="13"/>
                </a:cubicBezTo>
                <a:cubicBezTo>
                  <a:pt x="61" y="13"/>
                  <a:pt x="61" y="13"/>
                  <a:pt x="61" y="13"/>
                </a:cubicBezTo>
                <a:cubicBezTo>
                  <a:pt x="63" y="17"/>
                  <a:pt x="63" y="17"/>
                  <a:pt x="63" y="17"/>
                </a:cubicBezTo>
                <a:cubicBezTo>
                  <a:pt x="68" y="17"/>
                  <a:pt x="68" y="17"/>
                  <a:pt x="68" y="17"/>
                </a:cubicBezTo>
                <a:cubicBezTo>
                  <a:pt x="70" y="15"/>
                  <a:pt x="70" y="15"/>
                  <a:pt x="70" y="15"/>
                </a:cubicBezTo>
                <a:cubicBezTo>
                  <a:pt x="72" y="16"/>
                  <a:pt x="72" y="16"/>
                  <a:pt x="72" y="16"/>
                </a:cubicBezTo>
                <a:cubicBezTo>
                  <a:pt x="69" y="19"/>
                  <a:pt x="69" y="19"/>
                  <a:pt x="69" y="19"/>
                </a:cubicBezTo>
                <a:cubicBezTo>
                  <a:pt x="64" y="19"/>
                  <a:pt x="64" y="19"/>
                  <a:pt x="64" y="19"/>
                </a:cubicBezTo>
                <a:cubicBezTo>
                  <a:pt x="64" y="23"/>
                  <a:pt x="64" y="23"/>
                  <a:pt x="64" y="23"/>
                </a:cubicBezTo>
                <a:cubicBezTo>
                  <a:pt x="71" y="23"/>
                  <a:pt x="71" y="23"/>
                  <a:pt x="71" y="23"/>
                </a:cubicBezTo>
                <a:cubicBezTo>
                  <a:pt x="71" y="21"/>
                  <a:pt x="71" y="21"/>
                  <a:pt x="71" y="21"/>
                </a:cubicBezTo>
                <a:cubicBezTo>
                  <a:pt x="75" y="21"/>
                  <a:pt x="75" y="21"/>
                  <a:pt x="75" y="21"/>
                </a:cubicBezTo>
                <a:cubicBezTo>
                  <a:pt x="76" y="18"/>
                  <a:pt x="76" y="18"/>
                  <a:pt x="76" y="18"/>
                </a:cubicBezTo>
                <a:cubicBezTo>
                  <a:pt x="73" y="18"/>
                  <a:pt x="73" y="18"/>
                  <a:pt x="73" y="18"/>
                </a:cubicBezTo>
                <a:cubicBezTo>
                  <a:pt x="74" y="16"/>
                  <a:pt x="74" y="16"/>
                  <a:pt x="74" y="16"/>
                </a:cubicBezTo>
                <a:cubicBezTo>
                  <a:pt x="76" y="15"/>
                  <a:pt x="76" y="15"/>
                  <a:pt x="76" y="15"/>
                </a:cubicBezTo>
                <a:cubicBezTo>
                  <a:pt x="83" y="15"/>
                  <a:pt x="83" y="15"/>
                  <a:pt x="83" y="15"/>
                </a:cubicBezTo>
                <a:cubicBezTo>
                  <a:pt x="79" y="19"/>
                  <a:pt x="79" y="19"/>
                  <a:pt x="79" y="19"/>
                </a:cubicBezTo>
                <a:cubicBezTo>
                  <a:pt x="80" y="21"/>
                  <a:pt x="80" y="21"/>
                  <a:pt x="80" y="21"/>
                </a:cubicBezTo>
                <a:cubicBezTo>
                  <a:pt x="84" y="22"/>
                  <a:pt x="84" y="22"/>
                  <a:pt x="84" y="22"/>
                </a:cubicBezTo>
                <a:cubicBezTo>
                  <a:pt x="84" y="17"/>
                  <a:pt x="84" y="17"/>
                  <a:pt x="84" y="17"/>
                </a:cubicBezTo>
                <a:cubicBezTo>
                  <a:pt x="87" y="15"/>
                  <a:pt x="87" y="15"/>
                  <a:pt x="87" y="15"/>
                </a:cubicBezTo>
                <a:cubicBezTo>
                  <a:pt x="94" y="14"/>
                  <a:pt x="94" y="14"/>
                  <a:pt x="94" y="14"/>
                </a:cubicBezTo>
                <a:cubicBezTo>
                  <a:pt x="103" y="19"/>
                  <a:pt x="103" y="19"/>
                  <a:pt x="103" y="19"/>
                </a:cubicBezTo>
                <a:cubicBezTo>
                  <a:pt x="103" y="22"/>
                  <a:pt x="103" y="22"/>
                  <a:pt x="103" y="22"/>
                </a:cubicBezTo>
                <a:cubicBezTo>
                  <a:pt x="106" y="23"/>
                  <a:pt x="106" y="23"/>
                  <a:pt x="106" y="23"/>
                </a:cubicBezTo>
                <a:cubicBezTo>
                  <a:pt x="105" y="26"/>
                  <a:pt x="105" y="26"/>
                  <a:pt x="105" y="26"/>
                </a:cubicBezTo>
                <a:cubicBezTo>
                  <a:pt x="101" y="26"/>
                  <a:pt x="101" y="26"/>
                  <a:pt x="101" y="26"/>
                </a:cubicBezTo>
                <a:cubicBezTo>
                  <a:pt x="99" y="29"/>
                  <a:pt x="99" y="29"/>
                  <a:pt x="99" y="29"/>
                </a:cubicBezTo>
                <a:cubicBezTo>
                  <a:pt x="89" y="27"/>
                  <a:pt x="89" y="27"/>
                  <a:pt x="89" y="27"/>
                </a:cubicBezTo>
                <a:cubicBezTo>
                  <a:pt x="97" y="23"/>
                  <a:pt x="97" y="23"/>
                  <a:pt x="97" y="23"/>
                </a:cubicBezTo>
                <a:cubicBezTo>
                  <a:pt x="94" y="20"/>
                  <a:pt x="94" y="20"/>
                  <a:pt x="94" y="20"/>
                </a:cubicBezTo>
                <a:cubicBezTo>
                  <a:pt x="88" y="21"/>
                  <a:pt x="88" y="21"/>
                  <a:pt x="88" y="21"/>
                </a:cubicBezTo>
                <a:cubicBezTo>
                  <a:pt x="87" y="22"/>
                  <a:pt x="87" y="22"/>
                  <a:pt x="87" y="22"/>
                </a:cubicBezTo>
                <a:cubicBezTo>
                  <a:pt x="87" y="22"/>
                  <a:pt x="87" y="22"/>
                  <a:pt x="87" y="22"/>
                </a:cubicBezTo>
                <a:cubicBezTo>
                  <a:pt x="87" y="22"/>
                  <a:pt x="87" y="22"/>
                  <a:pt x="87" y="22"/>
                </a:cubicBezTo>
                <a:cubicBezTo>
                  <a:pt x="85" y="24"/>
                  <a:pt x="85" y="24"/>
                  <a:pt x="85" y="24"/>
                </a:cubicBezTo>
                <a:cubicBezTo>
                  <a:pt x="82" y="24"/>
                  <a:pt x="82" y="24"/>
                  <a:pt x="82" y="24"/>
                </a:cubicBezTo>
                <a:cubicBezTo>
                  <a:pt x="82" y="26"/>
                  <a:pt x="82" y="26"/>
                  <a:pt x="82" y="26"/>
                </a:cubicBezTo>
                <a:cubicBezTo>
                  <a:pt x="83" y="26"/>
                  <a:pt x="83" y="26"/>
                  <a:pt x="83" y="26"/>
                </a:cubicBezTo>
                <a:cubicBezTo>
                  <a:pt x="83" y="27"/>
                  <a:pt x="83" y="27"/>
                  <a:pt x="83" y="27"/>
                </a:cubicBezTo>
                <a:cubicBezTo>
                  <a:pt x="80" y="27"/>
                  <a:pt x="80" y="27"/>
                  <a:pt x="80" y="27"/>
                </a:cubicBezTo>
                <a:cubicBezTo>
                  <a:pt x="80" y="29"/>
                  <a:pt x="80" y="29"/>
                  <a:pt x="80" y="29"/>
                </a:cubicBezTo>
                <a:cubicBezTo>
                  <a:pt x="78" y="29"/>
                  <a:pt x="78" y="29"/>
                  <a:pt x="78" y="29"/>
                </a:cubicBezTo>
                <a:cubicBezTo>
                  <a:pt x="77" y="26"/>
                  <a:pt x="77" y="26"/>
                  <a:pt x="77" y="26"/>
                </a:cubicBezTo>
                <a:cubicBezTo>
                  <a:pt x="73" y="27"/>
                  <a:pt x="73" y="27"/>
                  <a:pt x="73" y="27"/>
                </a:cubicBezTo>
                <a:cubicBezTo>
                  <a:pt x="64" y="32"/>
                  <a:pt x="64" y="32"/>
                  <a:pt x="64" y="32"/>
                </a:cubicBezTo>
                <a:cubicBezTo>
                  <a:pt x="65" y="36"/>
                  <a:pt x="65" y="36"/>
                  <a:pt x="65" y="36"/>
                </a:cubicBezTo>
                <a:cubicBezTo>
                  <a:pt x="67" y="38"/>
                  <a:pt x="67" y="38"/>
                  <a:pt x="67" y="38"/>
                </a:cubicBezTo>
                <a:cubicBezTo>
                  <a:pt x="73" y="38"/>
                  <a:pt x="73" y="38"/>
                  <a:pt x="73" y="38"/>
                </a:cubicBezTo>
                <a:cubicBezTo>
                  <a:pt x="73" y="44"/>
                  <a:pt x="73" y="44"/>
                  <a:pt x="73" y="44"/>
                </a:cubicBezTo>
                <a:cubicBezTo>
                  <a:pt x="75" y="44"/>
                  <a:pt x="75" y="44"/>
                  <a:pt x="75" y="44"/>
                </a:cubicBezTo>
                <a:cubicBezTo>
                  <a:pt x="77" y="39"/>
                  <a:pt x="77" y="39"/>
                  <a:pt x="77" y="39"/>
                </a:cubicBezTo>
                <a:cubicBezTo>
                  <a:pt x="82" y="38"/>
                  <a:pt x="82" y="38"/>
                  <a:pt x="82" y="38"/>
                </a:cubicBezTo>
                <a:cubicBezTo>
                  <a:pt x="82" y="31"/>
                  <a:pt x="82" y="31"/>
                  <a:pt x="82" y="31"/>
                </a:cubicBezTo>
                <a:cubicBezTo>
                  <a:pt x="85" y="28"/>
                  <a:pt x="85" y="28"/>
                  <a:pt x="85" y="28"/>
                </a:cubicBezTo>
                <a:cubicBezTo>
                  <a:pt x="93" y="30"/>
                  <a:pt x="93" y="30"/>
                  <a:pt x="93" y="30"/>
                </a:cubicBezTo>
                <a:cubicBezTo>
                  <a:pt x="92" y="35"/>
                  <a:pt x="92" y="35"/>
                  <a:pt x="92" y="35"/>
                </a:cubicBezTo>
                <a:cubicBezTo>
                  <a:pt x="94" y="35"/>
                  <a:pt x="94" y="35"/>
                  <a:pt x="94" y="35"/>
                </a:cubicBezTo>
                <a:cubicBezTo>
                  <a:pt x="99" y="32"/>
                  <a:pt x="99" y="32"/>
                  <a:pt x="99" y="32"/>
                </a:cubicBezTo>
                <a:cubicBezTo>
                  <a:pt x="100" y="38"/>
                  <a:pt x="100" y="38"/>
                  <a:pt x="100" y="38"/>
                </a:cubicBezTo>
                <a:cubicBezTo>
                  <a:pt x="104" y="40"/>
                  <a:pt x="104" y="40"/>
                  <a:pt x="104" y="40"/>
                </a:cubicBezTo>
                <a:cubicBezTo>
                  <a:pt x="103" y="44"/>
                  <a:pt x="103" y="44"/>
                  <a:pt x="103" y="44"/>
                </a:cubicBezTo>
                <a:cubicBezTo>
                  <a:pt x="100" y="45"/>
                  <a:pt x="100" y="45"/>
                  <a:pt x="100" y="45"/>
                </a:cubicBezTo>
                <a:cubicBezTo>
                  <a:pt x="100" y="46"/>
                  <a:pt x="100" y="46"/>
                  <a:pt x="100" y="46"/>
                </a:cubicBezTo>
                <a:cubicBezTo>
                  <a:pt x="104" y="49"/>
                  <a:pt x="104" y="49"/>
                  <a:pt x="104" y="49"/>
                </a:cubicBezTo>
                <a:cubicBezTo>
                  <a:pt x="104" y="51"/>
                  <a:pt x="104" y="51"/>
                  <a:pt x="104" y="51"/>
                </a:cubicBezTo>
                <a:cubicBezTo>
                  <a:pt x="103" y="51"/>
                  <a:pt x="103" y="51"/>
                  <a:pt x="103" y="51"/>
                </a:cubicBezTo>
                <a:cubicBezTo>
                  <a:pt x="103" y="51"/>
                  <a:pt x="103" y="51"/>
                  <a:pt x="103" y="51"/>
                </a:cubicBezTo>
                <a:cubicBezTo>
                  <a:pt x="97" y="49"/>
                  <a:pt x="97" y="49"/>
                  <a:pt x="97" y="49"/>
                </a:cubicBezTo>
                <a:cubicBezTo>
                  <a:pt x="97" y="47"/>
                  <a:pt x="97" y="47"/>
                  <a:pt x="97" y="47"/>
                </a:cubicBezTo>
                <a:cubicBezTo>
                  <a:pt x="97" y="47"/>
                  <a:pt x="97" y="47"/>
                  <a:pt x="97" y="47"/>
                </a:cubicBezTo>
                <a:cubicBezTo>
                  <a:pt x="99" y="46"/>
                  <a:pt x="99" y="46"/>
                  <a:pt x="99" y="46"/>
                </a:cubicBezTo>
                <a:cubicBezTo>
                  <a:pt x="99" y="45"/>
                  <a:pt x="99" y="45"/>
                  <a:pt x="99" y="45"/>
                </a:cubicBezTo>
                <a:cubicBezTo>
                  <a:pt x="97" y="44"/>
                  <a:pt x="97" y="44"/>
                  <a:pt x="97" y="44"/>
                </a:cubicBezTo>
                <a:cubicBezTo>
                  <a:pt x="97" y="46"/>
                  <a:pt x="97" y="46"/>
                  <a:pt x="97" y="46"/>
                </a:cubicBezTo>
                <a:cubicBezTo>
                  <a:pt x="93" y="46"/>
                  <a:pt x="93" y="46"/>
                  <a:pt x="93" y="46"/>
                </a:cubicBezTo>
                <a:cubicBezTo>
                  <a:pt x="93" y="46"/>
                  <a:pt x="93" y="46"/>
                  <a:pt x="93" y="46"/>
                </a:cubicBezTo>
                <a:cubicBezTo>
                  <a:pt x="93" y="46"/>
                  <a:pt x="93" y="46"/>
                  <a:pt x="93" y="46"/>
                </a:cubicBezTo>
                <a:cubicBezTo>
                  <a:pt x="92" y="46"/>
                  <a:pt x="92" y="46"/>
                  <a:pt x="92" y="46"/>
                </a:cubicBezTo>
                <a:cubicBezTo>
                  <a:pt x="91" y="45"/>
                  <a:pt x="91" y="45"/>
                  <a:pt x="91" y="45"/>
                </a:cubicBezTo>
                <a:cubicBezTo>
                  <a:pt x="90" y="44"/>
                  <a:pt x="90" y="44"/>
                  <a:pt x="90" y="44"/>
                </a:cubicBezTo>
                <a:cubicBezTo>
                  <a:pt x="88" y="44"/>
                  <a:pt x="88" y="44"/>
                  <a:pt x="88" y="44"/>
                </a:cubicBezTo>
                <a:cubicBezTo>
                  <a:pt x="87" y="45"/>
                  <a:pt x="87" y="45"/>
                  <a:pt x="87" y="45"/>
                </a:cubicBezTo>
                <a:cubicBezTo>
                  <a:pt x="87" y="47"/>
                  <a:pt x="87" y="47"/>
                  <a:pt x="87" y="47"/>
                </a:cubicBezTo>
                <a:cubicBezTo>
                  <a:pt x="89" y="48"/>
                  <a:pt x="89" y="48"/>
                  <a:pt x="89" y="48"/>
                </a:cubicBezTo>
                <a:cubicBezTo>
                  <a:pt x="91" y="48"/>
                  <a:pt x="91" y="48"/>
                  <a:pt x="91" y="48"/>
                </a:cubicBezTo>
                <a:cubicBezTo>
                  <a:pt x="90" y="48"/>
                  <a:pt x="90" y="48"/>
                  <a:pt x="90" y="48"/>
                </a:cubicBezTo>
                <a:cubicBezTo>
                  <a:pt x="89" y="50"/>
                  <a:pt x="89" y="50"/>
                  <a:pt x="89" y="50"/>
                </a:cubicBezTo>
                <a:cubicBezTo>
                  <a:pt x="88" y="49"/>
                  <a:pt x="88" y="49"/>
                  <a:pt x="88" y="49"/>
                </a:cubicBezTo>
                <a:cubicBezTo>
                  <a:pt x="86" y="48"/>
                  <a:pt x="86" y="48"/>
                  <a:pt x="86" y="48"/>
                </a:cubicBezTo>
                <a:cubicBezTo>
                  <a:pt x="82" y="53"/>
                  <a:pt x="82" y="53"/>
                  <a:pt x="82" y="53"/>
                </a:cubicBezTo>
                <a:cubicBezTo>
                  <a:pt x="82" y="53"/>
                  <a:pt x="82" y="53"/>
                  <a:pt x="82" y="53"/>
                </a:cubicBezTo>
                <a:cubicBezTo>
                  <a:pt x="76" y="57"/>
                  <a:pt x="76" y="57"/>
                  <a:pt x="76" y="57"/>
                </a:cubicBezTo>
                <a:cubicBezTo>
                  <a:pt x="69" y="63"/>
                  <a:pt x="69" y="63"/>
                  <a:pt x="69" y="63"/>
                </a:cubicBezTo>
                <a:cubicBezTo>
                  <a:pt x="69" y="66"/>
                  <a:pt x="69" y="66"/>
                  <a:pt x="69" y="66"/>
                </a:cubicBezTo>
                <a:cubicBezTo>
                  <a:pt x="63" y="70"/>
                  <a:pt x="63" y="70"/>
                  <a:pt x="63" y="70"/>
                </a:cubicBezTo>
                <a:cubicBezTo>
                  <a:pt x="60" y="73"/>
                  <a:pt x="60" y="73"/>
                  <a:pt x="60" y="73"/>
                </a:cubicBezTo>
                <a:cubicBezTo>
                  <a:pt x="60" y="80"/>
                  <a:pt x="60" y="80"/>
                  <a:pt x="60" y="80"/>
                </a:cubicBezTo>
                <a:cubicBezTo>
                  <a:pt x="56" y="78"/>
                  <a:pt x="56" y="78"/>
                  <a:pt x="56" y="78"/>
                </a:cubicBezTo>
                <a:cubicBezTo>
                  <a:pt x="56" y="74"/>
                  <a:pt x="56" y="74"/>
                  <a:pt x="56" y="74"/>
                </a:cubicBezTo>
                <a:cubicBezTo>
                  <a:pt x="44" y="74"/>
                  <a:pt x="44" y="74"/>
                  <a:pt x="44" y="74"/>
                </a:cubicBezTo>
                <a:cubicBezTo>
                  <a:pt x="37" y="77"/>
                  <a:pt x="37" y="77"/>
                  <a:pt x="37" y="77"/>
                </a:cubicBezTo>
                <a:cubicBezTo>
                  <a:pt x="35" y="82"/>
                  <a:pt x="35" y="82"/>
                  <a:pt x="35" y="82"/>
                </a:cubicBezTo>
                <a:cubicBezTo>
                  <a:pt x="34" y="86"/>
                  <a:pt x="34" y="86"/>
                  <a:pt x="34" y="86"/>
                </a:cubicBezTo>
                <a:cubicBezTo>
                  <a:pt x="35" y="90"/>
                  <a:pt x="35" y="90"/>
                  <a:pt x="35" y="90"/>
                </a:cubicBezTo>
                <a:cubicBezTo>
                  <a:pt x="40" y="91"/>
                  <a:pt x="40" y="91"/>
                  <a:pt x="40" y="91"/>
                </a:cubicBezTo>
                <a:cubicBezTo>
                  <a:pt x="48" y="85"/>
                  <a:pt x="48" y="85"/>
                  <a:pt x="48" y="85"/>
                </a:cubicBezTo>
                <a:cubicBezTo>
                  <a:pt x="49" y="88"/>
                  <a:pt x="49" y="88"/>
                  <a:pt x="49" y="88"/>
                </a:cubicBezTo>
                <a:cubicBezTo>
                  <a:pt x="46" y="92"/>
                  <a:pt x="46" y="92"/>
                  <a:pt x="46" y="92"/>
                </a:cubicBezTo>
                <a:cubicBezTo>
                  <a:pt x="52" y="93"/>
                  <a:pt x="52" y="93"/>
                  <a:pt x="52" y="93"/>
                </a:cubicBezTo>
                <a:cubicBezTo>
                  <a:pt x="53" y="103"/>
                  <a:pt x="53" y="103"/>
                  <a:pt x="53" y="103"/>
                </a:cubicBezTo>
                <a:cubicBezTo>
                  <a:pt x="61" y="104"/>
                  <a:pt x="61" y="104"/>
                  <a:pt x="61" y="104"/>
                </a:cubicBezTo>
                <a:cubicBezTo>
                  <a:pt x="66" y="98"/>
                  <a:pt x="66" y="98"/>
                  <a:pt x="66" y="98"/>
                </a:cubicBezTo>
                <a:cubicBezTo>
                  <a:pt x="72" y="99"/>
                  <a:pt x="72" y="99"/>
                  <a:pt x="72" y="99"/>
                </a:cubicBezTo>
                <a:cubicBezTo>
                  <a:pt x="75" y="102"/>
                  <a:pt x="75" y="102"/>
                  <a:pt x="75" y="102"/>
                </a:cubicBezTo>
                <a:cubicBezTo>
                  <a:pt x="81" y="102"/>
                  <a:pt x="81" y="102"/>
                  <a:pt x="81" y="102"/>
                </a:cubicBezTo>
                <a:cubicBezTo>
                  <a:pt x="81" y="100"/>
                  <a:pt x="81" y="100"/>
                  <a:pt x="81" y="100"/>
                </a:cubicBezTo>
                <a:cubicBezTo>
                  <a:pt x="84" y="102"/>
                  <a:pt x="84" y="102"/>
                  <a:pt x="84" y="102"/>
                </a:cubicBezTo>
                <a:cubicBezTo>
                  <a:pt x="88" y="108"/>
                  <a:pt x="88" y="108"/>
                  <a:pt x="88" y="108"/>
                </a:cubicBezTo>
                <a:cubicBezTo>
                  <a:pt x="94" y="108"/>
                  <a:pt x="94" y="108"/>
                  <a:pt x="94" y="108"/>
                </a:cubicBezTo>
                <a:cubicBezTo>
                  <a:pt x="97" y="112"/>
                  <a:pt x="97" y="112"/>
                  <a:pt x="97" y="112"/>
                </a:cubicBezTo>
                <a:cubicBezTo>
                  <a:pt x="97" y="117"/>
                  <a:pt x="97" y="117"/>
                  <a:pt x="97" y="117"/>
                </a:cubicBezTo>
                <a:cubicBezTo>
                  <a:pt x="104" y="120"/>
                  <a:pt x="104" y="120"/>
                  <a:pt x="104" y="120"/>
                </a:cubicBezTo>
                <a:cubicBezTo>
                  <a:pt x="113" y="120"/>
                  <a:pt x="113" y="120"/>
                  <a:pt x="113" y="120"/>
                </a:cubicBezTo>
                <a:cubicBezTo>
                  <a:pt x="116" y="124"/>
                  <a:pt x="116" y="124"/>
                  <a:pt x="116" y="124"/>
                </a:cubicBezTo>
                <a:cubicBezTo>
                  <a:pt x="119" y="125"/>
                  <a:pt x="119" y="125"/>
                  <a:pt x="119" y="125"/>
                </a:cubicBezTo>
                <a:cubicBezTo>
                  <a:pt x="119" y="129"/>
                  <a:pt x="119" y="129"/>
                  <a:pt x="119" y="129"/>
                </a:cubicBezTo>
                <a:cubicBezTo>
                  <a:pt x="114" y="134"/>
                  <a:pt x="114" y="134"/>
                  <a:pt x="114" y="134"/>
                </a:cubicBezTo>
                <a:cubicBezTo>
                  <a:pt x="113" y="147"/>
                  <a:pt x="113" y="147"/>
                  <a:pt x="113" y="147"/>
                </a:cubicBezTo>
                <a:cubicBezTo>
                  <a:pt x="109" y="150"/>
                  <a:pt x="109" y="150"/>
                  <a:pt x="109" y="150"/>
                </a:cubicBezTo>
                <a:cubicBezTo>
                  <a:pt x="103" y="149"/>
                  <a:pt x="103" y="149"/>
                  <a:pt x="103" y="149"/>
                </a:cubicBezTo>
                <a:cubicBezTo>
                  <a:pt x="101" y="153"/>
                  <a:pt x="101" y="153"/>
                  <a:pt x="101" y="153"/>
                </a:cubicBezTo>
                <a:cubicBezTo>
                  <a:pt x="103" y="159"/>
                  <a:pt x="103" y="159"/>
                  <a:pt x="103" y="159"/>
                </a:cubicBezTo>
                <a:cubicBezTo>
                  <a:pt x="97" y="167"/>
                  <a:pt x="97" y="167"/>
                  <a:pt x="97" y="167"/>
                </a:cubicBezTo>
                <a:cubicBezTo>
                  <a:pt x="94" y="171"/>
                  <a:pt x="94" y="171"/>
                  <a:pt x="94" y="171"/>
                </a:cubicBezTo>
                <a:cubicBezTo>
                  <a:pt x="88" y="174"/>
                  <a:pt x="88" y="174"/>
                  <a:pt x="88" y="174"/>
                </a:cubicBezTo>
                <a:cubicBezTo>
                  <a:pt x="84" y="174"/>
                  <a:pt x="84" y="174"/>
                  <a:pt x="84" y="174"/>
                </a:cubicBezTo>
                <a:cubicBezTo>
                  <a:pt x="84" y="176"/>
                  <a:pt x="84" y="176"/>
                  <a:pt x="84" y="176"/>
                </a:cubicBezTo>
                <a:cubicBezTo>
                  <a:pt x="87" y="177"/>
                  <a:pt x="87" y="177"/>
                  <a:pt x="87" y="177"/>
                </a:cubicBezTo>
                <a:cubicBezTo>
                  <a:pt x="87" y="179"/>
                  <a:pt x="87" y="179"/>
                  <a:pt x="87" y="179"/>
                </a:cubicBezTo>
                <a:cubicBezTo>
                  <a:pt x="84" y="181"/>
                  <a:pt x="84" y="181"/>
                  <a:pt x="84" y="181"/>
                </a:cubicBezTo>
                <a:cubicBezTo>
                  <a:pt x="86" y="183"/>
                  <a:pt x="86" y="183"/>
                  <a:pt x="86" y="183"/>
                </a:cubicBezTo>
                <a:cubicBezTo>
                  <a:pt x="89" y="183"/>
                  <a:pt x="89" y="183"/>
                  <a:pt x="89" y="183"/>
                </a:cubicBezTo>
                <a:cubicBezTo>
                  <a:pt x="89" y="186"/>
                  <a:pt x="89" y="186"/>
                  <a:pt x="89" y="186"/>
                </a:cubicBezTo>
                <a:cubicBezTo>
                  <a:pt x="88" y="188"/>
                  <a:pt x="88" y="188"/>
                  <a:pt x="88" y="188"/>
                </a:cubicBezTo>
                <a:cubicBezTo>
                  <a:pt x="88" y="190"/>
                  <a:pt x="88" y="190"/>
                  <a:pt x="88" y="190"/>
                </a:cubicBezTo>
                <a:cubicBezTo>
                  <a:pt x="92" y="193"/>
                  <a:pt x="92" y="193"/>
                  <a:pt x="92" y="193"/>
                </a:cubicBezTo>
                <a:cubicBezTo>
                  <a:pt x="91" y="195"/>
                  <a:pt x="91" y="195"/>
                  <a:pt x="91" y="195"/>
                </a:cubicBezTo>
                <a:cubicBezTo>
                  <a:pt x="85" y="195"/>
                  <a:pt x="85" y="195"/>
                  <a:pt x="85" y="195"/>
                </a:cubicBezTo>
                <a:cubicBezTo>
                  <a:pt x="79" y="190"/>
                  <a:pt x="79" y="190"/>
                  <a:pt x="79" y="190"/>
                </a:cubicBezTo>
                <a:cubicBezTo>
                  <a:pt x="75" y="182"/>
                  <a:pt x="75" y="182"/>
                  <a:pt x="75" y="182"/>
                </a:cubicBezTo>
                <a:cubicBezTo>
                  <a:pt x="75" y="174"/>
                  <a:pt x="75" y="174"/>
                  <a:pt x="75" y="174"/>
                </a:cubicBezTo>
                <a:cubicBezTo>
                  <a:pt x="72" y="169"/>
                  <a:pt x="72" y="169"/>
                  <a:pt x="72" y="169"/>
                </a:cubicBezTo>
                <a:cubicBezTo>
                  <a:pt x="73" y="161"/>
                  <a:pt x="73" y="161"/>
                  <a:pt x="73" y="161"/>
                </a:cubicBezTo>
                <a:cubicBezTo>
                  <a:pt x="71" y="160"/>
                  <a:pt x="71" y="160"/>
                  <a:pt x="71" y="160"/>
                </a:cubicBezTo>
                <a:cubicBezTo>
                  <a:pt x="71" y="143"/>
                  <a:pt x="71" y="143"/>
                  <a:pt x="71" y="143"/>
                </a:cubicBezTo>
                <a:cubicBezTo>
                  <a:pt x="65" y="139"/>
                  <a:pt x="65" y="139"/>
                  <a:pt x="65" y="139"/>
                </a:cubicBezTo>
                <a:cubicBezTo>
                  <a:pt x="62" y="138"/>
                  <a:pt x="62" y="138"/>
                  <a:pt x="62" y="138"/>
                </a:cubicBezTo>
                <a:cubicBezTo>
                  <a:pt x="61" y="135"/>
                  <a:pt x="61" y="135"/>
                  <a:pt x="61" y="135"/>
                </a:cubicBezTo>
                <a:cubicBezTo>
                  <a:pt x="53" y="125"/>
                  <a:pt x="53" y="125"/>
                  <a:pt x="53" y="125"/>
                </a:cubicBezTo>
                <a:cubicBezTo>
                  <a:pt x="54" y="121"/>
                  <a:pt x="54" y="121"/>
                  <a:pt x="54" y="121"/>
                </a:cubicBezTo>
                <a:cubicBezTo>
                  <a:pt x="54" y="116"/>
                  <a:pt x="54" y="116"/>
                  <a:pt x="54" y="116"/>
                </a:cubicBezTo>
                <a:cubicBezTo>
                  <a:pt x="60" y="112"/>
                  <a:pt x="60" y="112"/>
                  <a:pt x="60" y="112"/>
                </a:cubicBezTo>
                <a:cubicBezTo>
                  <a:pt x="59" y="106"/>
                  <a:pt x="59" y="106"/>
                  <a:pt x="59" y="106"/>
                </a:cubicBezTo>
                <a:cubicBezTo>
                  <a:pt x="51" y="105"/>
                  <a:pt x="51" y="105"/>
                  <a:pt x="51" y="105"/>
                </a:cubicBezTo>
                <a:cubicBezTo>
                  <a:pt x="45" y="98"/>
                  <a:pt x="45" y="98"/>
                  <a:pt x="45" y="98"/>
                </a:cubicBezTo>
                <a:cubicBezTo>
                  <a:pt x="41" y="97"/>
                  <a:pt x="41" y="97"/>
                  <a:pt x="41" y="97"/>
                </a:cubicBezTo>
                <a:cubicBezTo>
                  <a:pt x="38" y="97"/>
                  <a:pt x="38" y="97"/>
                  <a:pt x="38" y="97"/>
                </a:cubicBezTo>
                <a:cubicBezTo>
                  <a:pt x="38" y="94"/>
                  <a:pt x="38" y="94"/>
                  <a:pt x="38" y="94"/>
                </a:cubicBezTo>
                <a:cubicBezTo>
                  <a:pt x="35" y="93"/>
                  <a:pt x="35" y="93"/>
                  <a:pt x="35" y="93"/>
                </a:cubicBezTo>
                <a:cubicBezTo>
                  <a:pt x="35" y="95"/>
                  <a:pt x="35" y="95"/>
                  <a:pt x="35" y="95"/>
                </a:cubicBezTo>
                <a:cubicBezTo>
                  <a:pt x="26" y="93"/>
                  <a:pt x="26" y="93"/>
                  <a:pt x="26" y="93"/>
                </a:cubicBezTo>
                <a:cubicBezTo>
                  <a:pt x="22" y="87"/>
                  <a:pt x="22" y="87"/>
                  <a:pt x="22" y="87"/>
                </a:cubicBezTo>
                <a:cubicBezTo>
                  <a:pt x="24" y="85"/>
                  <a:pt x="24" y="85"/>
                  <a:pt x="24" y="85"/>
                </a:cubicBezTo>
                <a:cubicBezTo>
                  <a:pt x="18" y="76"/>
                  <a:pt x="18" y="76"/>
                  <a:pt x="18" y="76"/>
                </a:cubicBezTo>
                <a:cubicBezTo>
                  <a:pt x="17" y="70"/>
                  <a:pt x="17" y="70"/>
                  <a:pt x="17" y="70"/>
                </a:cubicBezTo>
                <a:cubicBezTo>
                  <a:pt x="15" y="70"/>
                  <a:pt x="15" y="70"/>
                  <a:pt x="15" y="70"/>
                </a:cubicBezTo>
                <a:cubicBezTo>
                  <a:pt x="16" y="76"/>
                  <a:pt x="16" y="76"/>
                  <a:pt x="16" y="76"/>
                </a:cubicBezTo>
                <a:cubicBezTo>
                  <a:pt x="20" y="82"/>
                  <a:pt x="20" y="82"/>
                  <a:pt x="20" y="82"/>
                </a:cubicBezTo>
                <a:cubicBezTo>
                  <a:pt x="19" y="85"/>
                  <a:pt x="19" y="85"/>
                  <a:pt x="19" y="85"/>
                </a:cubicBezTo>
                <a:cubicBezTo>
                  <a:pt x="16" y="84"/>
                  <a:pt x="16" y="84"/>
                  <a:pt x="16" y="84"/>
                </a:cubicBezTo>
                <a:cubicBezTo>
                  <a:pt x="12" y="77"/>
                  <a:pt x="12" y="77"/>
                  <a:pt x="12" y="77"/>
                </a:cubicBezTo>
                <a:cubicBezTo>
                  <a:pt x="12" y="69"/>
                  <a:pt x="12" y="69"/>
                  <a:pt x="12" y="69"/>
                </a:cubicBezTo>
                <a:cubicBezTo>
                  <a:pt x="8" y="67"/>
                  <a:pt x="8" y="67"/>
                  <a:pt x="8" y="67"/>
                </a:cubicBezTo>
                <a:cubicBezTo>
                  <a:pt x="8" y="61"/>
                  <a:pt x="8" y="61"/>
                  <a:pt x="8" y="61"/>
                </a:cubicBezTo>
                <a:cubicBezTo>
                  <a:pt x="2" y="74"/>
                  <a:pt x="0" y="87"/>
                  <a:pt x="0" y="101"/>
                </a:cubicBezTo>
                <a:cubicBezTo>
                  <a:pt x="0" y="157"/>
                  <a:pt x="45" y="203"/>
                  <a:pt x="101" y="203"/>
                </a:cubicBezTo>
                <a:cubicBezTo>
                  <a:pt x="133" y="203"/>
                  <a:pt x="161" y="188"/>
                  <a:pt x="180" y="165"/>
                </a:cubicBezTo>
                <a:cubicBezTo>
                  <a:pt x="177" y="165"/>
                  <a:pt x="177" y="165"/>
                  <a:pt x="177" y="165"/>
                </a:cubicBezTo>
                <a:cubicBezTo>
                  <a:pt x="177" y="158"/>
                  <a:pt x="177" y="158"/>
                  <a:pt x="177" y="158"/>
                </a:cubicBezTo>
                <a:cubicBezTo>
                  <a:pt x="173" y="153"/>
                  <a:pt x="173" y="153"/>
                  <a:pt x="173" y="153"/>
                </a:cubicBezTo>
                <a:cubicBezTo>
                  <a:pt x="173" y="145"/>
                  <a:pt x="173" y="145"/>
                  <a:pt x="173" y="145"/>
                </a:cubicBezTo>
                <a:cubicBezTo>
                  <a:pt x="170" y="142"/>
                  <a:pt x="170" y="142"/>
                  <a:pt x="170" y="142"/>
                </a:cubicBezTo>
                <a:cubicBezTo>
                  <a:pt x="170" y="139"/>
                  <a:pt x="170" y="139"/>
                  <a:pt x="170" y="139"/>
                </a:cubicBezTo>
                <a:cubicBezTo>
                  <a:pt x="173" y="132"/>
                  <a:pt x="173" y="132"/>
                  <a:pt x="173" y="132"/>
                </a:cubicBezTo>
                <a:cubicBezTo>
                  <a:pt x="166" y="119"/>
                  <a:pt x="166" y="119"/>
                  <a:pt x="166" y="119"/>
                </a:cubicBezTo>
                <a:cubicBezTo>
                  <a:pt x="167" y="110"/>
                  <a:pt x="167" y="110"/>
                  <a:pt x="167" y="110"/>
                </a:cubicBezTo>
                <a:cubicBezTo>
                  <a:pt x="161" y="110"/>
                  <a:pt x="161" y="110"/>
                  <a:pt x="161" y="110"/>
                </a:cubicBezTo>
                <a:cubicBezTo>
                  <a:pt x="158" y="107"/>
                  <a:pt x="158" y="107"/>
                  <a:pt x="158" y="107"/>
                </a:cubicBezTo>
                <a:cubicBezTo>
                  <a:pt x="154" y="107"/>
                  <a:pt x="154" y="107"/>
                  <a:pt x="154" y="107"/>
                </a:cubicBezTo>
                <a:cubicBezTo>
                  <a:pt x="152" y="109"/>
                  <a:pt x="152" y="109"/>
                  <a:pt x="152" y="109"/>
                </a:cubicBezTo>
                <a:cubicBezTo>
                  <a:pt x="144" y="109"/>
                  <a:pt x="144" y="109"/>
                  <a:pt x="144" y="109"/>
                </a:cubicBezTo>
                <a:cubicBezTo>
                  <a:pt x="144" y="110"/>
                  <a:pt x="144" y="110"/>
                  <a:pt x="144" y="110"/>
                </a:cubicBezTo>
                <a:cubicBezTo>
                  <a:pt x="140" y="110"/>
                  <a:pt x="140" y="110"/>
                  <a:pt x="140" y="110"/>
                </a:cubicBezTo>
                <a:cubicBezTo>
                  <a:pt x="130" y="99"/>
                  <a:pt x="130" y="99"/>
                  <a:pt x="130" y="99"/>
                </a:cubicBezTo>
                <a:cubicBezTo>
                  <a:pt x="130" y="90"/>
                  <a:pt x="130" y="90"/>
                  <a:pt x="130" y="90"/>
                </a:cubicBezTo>
                <a:cubicBezTo>
                  <a:pt x="132" y="90"/>
                  <a:pt x="132" y="90"/>
                  <a:pt x="132" y="90"/>
                </a:cubicBezTo>
                <a:cubicBezTo>
                  <a:pt x="132" y="87"/>
                  <a:pt x="132" y="87"/>
                  <a:pt x="132" y="87"/>
                </a:cubicBezTo>
                <a:cubicBezTo>
                  <a:pt x="130" y="87"/>
                  <a:pt x="130" y="87"/>
                  <a:pt x="130" y="87"/>
                </a:cubicBezTo>
                <a:cubicBezTo>
                  <a:pt x="129" y="83"/>
                  <a:pt x="129" y="83"/>
                  <a:pt x="129" y="83"/>
                </a:cubicBezTo>
                <a:cubicBezTo>
                  <a:pt x="140" y="75"/>
                  <a:pt x="140" y="75"/>
                  <a:pt x="140" y="75"/>
                </a:cubicBezTo>
                <a:cubicBezTo>
                  <a:pt x="140" y="69"/>
                  <a:pt x="140" y="69"/>
                  <a:pt x="140" y="69"/>
                </a:cubicBezTo>
                <a:cubicBezTo>
                  <a:pt x="146" y="66"/>
                  <a:pt x="146" y="66"/>
                  <a:pt x="146" y="66"/>
                </a:cubicBezTo>
                <a:cubicBezTo>
                  <a:pt x="148" y="66"/>
                  <a:pt x="148" y="66"/>
                  <a:pt x="148" y="66"/>
                </a:cubicBezTo>
                <a:cubicBezTo>
                  <a:pt x="152" y="66"/>
                  <a:pt x="152" y="66"/>
                  <a:pt x="152" y="66"/>
                </a:cubicBezTo>
                <a:cubicBezTo>
                  <a:pt x="156" y="65"/>
                  <a:pt x="156" y="65"/>
                  <a:pt x="156" y="65"/>
                </a:cubicBezTo>
                <a:cubicBezTo>
                  <a:pt x="167" y="64"/>
                  <a:pt x="167" y="64"/>
                  <a:pt x="167" y="64"/>
                </a:cubicBezTo>
                <a:cubicBezTo>
                  <a:pt x="167" y="69"/>
                  <a:pt x="167" y="69"/>
                  <a:pt x="167" y="69"/>
                </a:cubicBezTo>
                <a:lnTo>
                  <a:pt x="176" y="72"/>
                </a:lnTo>
                <a:close/>
                <a:moveTo>
                  <a:pt x="148" y="36"/>
                </a:moveTo>
                <a:cubicBezTo>
                  <a:pt x="149" y="34"/>
                  <a:pt x="149" y="34"/>
                  <a:pt x="149" y="34"/>
                </a:cubicBezTo>
                <a:cubicBezTo>
                  <a:pt x="152" y="33"/>
                  <a:pt x="152" y="33"/>
                  <a:pt x="152" y="33"/>
                </a:cubicBezTo>
                <a:cubicBezTo>
                  <a:pt x="153" y="37"/>
                  <a:pt x="153" y="37"/>
                  <a:pt x="153" y="37"/>
                </a:cubicBezTo>
                <a:cubicBezTo>
                  <a:pt x="155" y="40"/>
                  <a:pt x="155" y="40"/>
                  <a:pt x="155" y="40"/>
                </a:cubicBezTo>
                <a:cubicBezTo>
                  <a:pt x="156" y="42"/>
                  <a:pt x="156" y="42"/>
                  <a:pt x="156" y="42"/>
                </a:cubicBezTo>
                <a:cubicBezTo>
                  <a:pt x="158" y="43"/>
                  <a:pt x="158" y="43"/>
                  <a:pt x="158" y="43"/>
                </a:cubicBezTo>
                <a:cubicBezTo>
                  <a:pt x="156" y="45"/>
                  <a:pt x="156" y="45"/>
                  <a:pt x="156" y="45"/>
                </a:cubicBezTo>
                <a:cubicBezTo>
                  <a:pt x="152" y="45"/>
                  <a:pt x="152" y="45"/>
                  <a:pt x="152" y="45"/>
                </a:cubicBezTo>
                <a:cubicBezTo>
                  <a:pt x="149" y="45"/>
                  <a:pt x="149" y="45"/>
                  <a:pt x="149" y="45"/>
                </a:cubicBezTo>
                <a:cubicBezTo>
                  <a:pt x="150" y="42"/>
                  <a:pt x="150" y="42"/>
                  <a:pt x="150" y="42"/>
                </a:cubicBezTo>
                <a:cubicBezTo>
                  <a:pt x="152" y="41"/>
                  <a:pt x="152" y="41"/>
                  <a:pt x="152" y="41"/>
                </a:cubicBezTo>
                <a:cubicBezTo>
                  <a:pt x="152" y="40"/>
                  <a:pt x="152" y="40"/>
                  <a:pt x="152" y="40"/>
                </a:cubicBezTo>
                <a:cubicBezTo>
                  <a:pt x="150" y="38"/>
                  <a:pt x="150" y="38"/>
                  <a:pt x="150" y="38"/>
                </a:cubicBezTo>
                <a:cubicBezTo>
                  <a:pt x="148" y="37"/>
                  <a:pt x="148" y="37"/>
                  <a:pt x="148" y="37"/>
                </a:cubicBezTo>
                <a:lnTo>
                  <a:pt x="148" y="36"/>
                </a:lnTo>
                <a:close/>
                <a:moveTo>
                  <a:pt x="142" y="42"/>
                </a:moveTo>
                <a:cubicBezTo>
                  <a:pt x="144" y="39"/>
                  <a:pt x="144" y="39"/>
                  <a:pt x="144" y="39"/>
                </a:cubicBezTo>
                <a:cubicBezTo>
                  <a:pt x="147" y="38"/>
                  <a:pt x="147" y="38"/>
                  <a:pt x="147" y="38"/>
                </a:cubicBezTo>
                <a:cubicBezTo>
                  <a:pt x="149" y="39"/>
                  <a:pt x="149" y="39"/>
                  <a:pt x="149" y="39"/>
                </a:cubicBezTo>
                <a:cubicBezTo>
                  <a:pt x="149" y="41"/>
                  <a:pt x="149" y="41"/>
                  <a:pt x="149" y="41"/>
                </a:cubicBezTo>
                <a:cubicBezTo>
                  <a:pt x="145" y="44"/>
                  <a:pt x="145" y="44"/>
                  <a:pt x="145" y="44"/>
                </a:cubicBezTo>
                <a:cubicBezTo>
                  <a:pt x="142" y="44"/>
                  <a:pt x="142" y="44"/>
                  <a:pt x="142" y="44"/>
                </a:cubicBezTo>
                <a:lnTo>
                  <a:pt x="142" y="42"/>
                </a:lnTo>
                <a:close/>
                <a:moveTo>
                  <a:pt x="87" y="54"/>
                </a:moveTo>
                <a:cubicBezTo>
                  <a:pt x="85" y="55"/>
                  <a:pt x="85" y="55"/>
                  <a:pt x="85" y="55"/>
                </a:cubicBezTo>
                <a:cubicBezTo>
                  <a:pt x="85" y="53"/>
                  <a:pt x="85" y="53"/>
                  <a:pt x="85" y="53"/>
                </a:cubicBezTo>
                <a:cubicBezTo>
                  <a:pt x="86" y="52"/>
                  <a:pt x="86" y="52"/>
                  <a:pt x="86" y="52"/>
                </a:cubicBezTo>
                <a:cubicBezTo>
                  <a:pt x="87" y="53"/>
                  <a:pt x="87" y="53"/>
                  <a:pt x="87" y="53"/>
                </a:cubicBezTo>
                <a:lnTo>
                  <a:pt x="87" y="54"/>
                </a:lnTo>
                <a:close/>
                <a:moveTo>
                  <a:pt x="95" y="52"/>
                </a:moveTo>
                <a:cubicBezTo>
                  <a:pt x="93" y="52"/>
                  <a:pt x="93" y="52"/>
                  <a:pt x="93" y="52"/>
                </a:cubicBezTo>
                <a:cubicBezTo>
                  <a:pt x="93" y="53"/>
                  <a:pt x="93" y="53"/>
                  <a:pt x="93" y="53"/>
                </a:cubicBezTo>
                <a:cubicBezTo>
                  <a:pt x="92" y="54"/>
                  <a:pt x="92" y="54"/>
                  <a:pt x="92" y="54"/>
                </a:cubicBezTo>
                <a:cubicBezTo>
                  <a:pt x="90" y="54"/>
                  <a:pt x="90" y="54"/>
                  <a:pt x="90" y="54"/>
                </a:cubicBezTo>
                <a:cubicBezTo>
                  <a:pt x="90" y="54"/>
                  <a:pt x="90" y="53"/>
                  <a:pt x="90" y="53"/>
                </a:cubicBezTo>
                <a:cubicBezTo>
                  <a:pt x="89" y="53"/>
                  <a:pt x="89" y="53"/>
                  <a:pt x="89" y="53"/>
                </a:cubicBezTo>
                <a:cubicBezTo>
                  <a:pt x="89" y="52"/>
                  <a:pt x="89" y="52"/>
                  <a:pt x="89" y="52"/>
                </a:cubicBezTo>
                <a:cubicBezTo>
                  <a:pt x="92" y="52"/>
                  <a:pt x="92" y="52"/>
                  <a:pt x="92" y="52"/>
                </a:cubicBezTo>
                <a:cubicBezTo>
                  <a:pt x="93" y="50"/>
                  <a:pt x="93" y="50"/>
                  <a:pt x="93" y="50"/>
                </a:cubicBezTo>
                <a:cubicBezTo>
                  <a:pt x="94" y="50"/>
                  <a:pt x="94" y="50"/>
                  <a:pt x="94" y="50"/>
                </a:cubicBezTo>
                <a:cubicBezTo>
                  <a:pt x="95" y="51"/>
                  <a:pt x="95" y="51"/>
                  <a:pt x="95" y="51"/>
                </a:cubicBezTo>
                <a:lnTo>
                  <a:pt x="95" y="52"/>
                </a:lnTo>
                <a:close/>
              </a:path>
            </a:pathLst>
          </a:custGeom>
          <a:solidFill>
            <a:srgbClr val="0584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21" name="TextBox 20">
            <a:extLst>
              <a:ext uri="{FF2B5EF4-FFF2-40B4-BE49-F238E27FC236}">
                <a16:creationId xmlns="" xmlns:a16="http://schemas.microsoft.com/office/drawing/2014/main" id="{58240BBF-9800-4967-A594-76BE64B58C2E}"/>
              </a:ext>
            </a:extLst>
          </p:cNvPr>
          <p:cNvSpPr txBox="1"/>
          <p:nvPr/>
        </p:nvSpPr>
        <p:spPr>
          <a:xfrm>
            <a:off x="205400" y="1269661"/>
            <a:ext cx="5962347" cy="692497"/>
          </a:xfrm>
          <a:prstGeom prst="rect">
            <a:avLst/>
          </a:prstGeom>
          <a:noFill/>
        </p:spPr>
        <p:txBody>
          <a:bodyPr wrap="square">
            <a:spAutoFit/>
          </a:bodyPr>
          <a:lstStyle/>
          <a:p>
            <a:r>
              <a:rPr lang="en-US" b="1" dirty="0">
                <a:solidFill>
                  <a:srgbClr val="FF0000"/>
                </a:solidFill>
                <a:latin typeface="Times New Roman" panose="02020603050405020304" pitchFamily="18" charset="0"/>
                <a:cs typeface="Times New Roman" panose="02020603050405020304" pitchFamily="18" charset="0"/>
              </a:rPr>
              <a:t>II.TÌM HIỂU CHI TIẾT</a:t>
            </a:r>
          </a:p>
          <a:p>
            <a:r>
              <a:rPr lang="en-US" sz="2100" b="1" dirty="0">
                <a:latin typeface="Times New Roman" panose="02020603050405020304" pitchFamily="18" charset="0"/>
                <a:cs typeface="Times New Roman" panose="02020603050405020304" pitchFamily="18" charset="0"/>
              </a:rPr>
              <a:t>1. </a:t>
            </a:r>
            <a:r>
              <a:rPr lang="en-US" sz="2100" b="1" dirty="0" err="1">
                <a:latin typeface="Times New Roman" panose="02020603050405020304" pitchFamily="18" charset="0"/>
                <a:cs typeface="Times New Roman" panose="02020603050405020304" pitchFamily="18" charset="0"/>
              </a:rPr>
              <a:t>Nguyên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Hồng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là</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nhà</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văn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dễ</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xúc</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động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dễ</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khóc</a:t>
            </a:r>
            <a:r>
              <a:rPr lang="en-US" sz="2100" b="1" dirty="0">
                <a:latin typeface="Times New Roman" panose="02020603050405020304" pitchFamily="18" charset="0"/>
                <a:cs typeface="Times New Roman" panose="02020603050405020304" pitchFamily="18" charset="0"/>
              </a:rPr>
              <a:t>.</a:t>
            </a:r>
          </a:p>
        </p:txBody>
      </p:sp>
      <p:sp>
        <p:nvSpPr>
          <p:cNvPr id="22" name="TextBox 21">
            <a:extLst>
              <a:ext uri="{FF2B5EF4-FFF2-40B4-BE49-F238E27FC236}">
                <a16:creationId xmlns="" xmlns:a16="http://schemas.microsoft.com/office/drawing/2014/main" id="{8B5CE9DE-1C05-4011-AF88-B922A4AC919D}"/>
              </a:ext>
            </a:extLst>
          </p:cNvPr>
          <p:cNvSpPr txBox="1"/>
          <p:nvPr/>
        </p:nvSpPr>
        <p:spPr>
          <a:xfrm>
            <a:off x="1313146" y="293393"/>
            <a:ext cx="6807597" cy="692497"/>
          </a:xfrm>
          <a:prstGeom prst="rect">
            <a:avLst/>
          </a:prstGeom>
          <a:solidFill>
            <a:schemeClr val="accent4">
              <a:lumMod val="60000"/>
              <a:lumOff val="40000"/>
            </a:schemeClr>
          </a:solidFill>
        </p:spPr>
        <p:txBody>
          <a:bodyPr wrap="square">
            <a:spAutoFit/>
          </a:bodyPr>
          <a:lstStyle/>
          <a:p>
            <a:r>
              <a:rPr lang="de-DE" sz="2100" b="1" dirty="0">
                <a:solidFill>
                  <a:srgbClr val="FFFF00"/>
                </a:solidFill>
              </a:rPr>
              <a:t>                 </a:t>
            </a:r>
            <a:r>
              <a:rPr lang="de-DE" b="1" dirty="0">
                <a:solidFill>
                  <a:srgbClr val="7030A0"/>
                </a:solidFill>
                <a:latin typeface="Times New Roman" panose="02020603050405020304" pitchFamily="18" charset="0"/>
                <a:cs typeface="Times New Roman" panose="02020603050405020304" pitchFamily="18" charset="0"/>
              </a:rPr>
              <a:t>Tiết 46:       </a:t>
            </a:r>
            <a:r>
              <a:rPr lang="de-DE" b="1" dirty="0">
                <a:latin typeface="Times New Roman" panose="02020603050405020304" pitchFamily="18" charset="0"/>
                <a:cs typeface="Times New Roman" panose="02020603050405020304" pitchFamily="18" charset="0"/>
              </a:rPr>
              <a:t>NGUYÊN  HỒNG -  NHÀ VĂN CỦA </a:t>
            </a:r>
          </a:p>
          <a:p>
            <a:pPr algn="ctr"/>
            <a:r>
              <a:rPr lang="de-DE" b="1" dirty="0">
                <a:latin typeface="Times New Roman" panose="02020603050405020304" pitchFamily="18" charset="0"/>
                <a:cs typeface="Times New Roman" panose="02020603050405020304" pitchFamily="18" charset="0"/>
              </a:rPr>
              <a:t>       NHỮNG NGƯỜI CÙNG KHỔ ( Nguyễn Đăng Mạnh)</a:t>
            </a:r>
            <a:endParaRPr lang="en-US" dirty="0">
              <a:latin typeface="Times New Roman" panose="02020603050405020304" pitchFamily="18" charset="0"/>
              <a:cs typeface="Times New Roman" panose="02020603050405020304" pitchFamily="18" charset="0"/>
            </a:endParaRPr>
          </a:p>
        </p:txBody>
      </p:sp>
      <p:sp>
        <p:nvSpPr>
          <p:cNvPr id="23" name="Cloud 22">
            <a:extLst>
              <a:ext uri="{FF2B5EF4-FFF2-40B4-BE49-F238E27FC236}">
                <a16:creationId xmlns="" xmlns:a16="http://schemas.microsoft.com/office/drawing/2014/main" id="{F3163633-A9F1-43A7-BAC3-4824F363709F}"/>
              </a:ext>
            </a:extLst>
          </p:cNvPr>
          <p:cNvSpPr/>
          <p:nvPr/>
        </p:nvSpPr>
        <p:spPr>
          <a:xfrm>
            <a:off x="5549429" y="1475129"/>
            <a:ext cx="3845171" cy="154577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err="1">
                <a:solidFill>
                  <a:schemeClr val="accent1"/>
                </a:solidFill>
              </a:rPr>
              <a:t>Tác</a:t>
            </a:r>
            <a:r>
              <a:rPr lang="en-US" sz="1500" dirty="0">
                <a:solidFill>
                  <a:schemeClr val="accent1"/>
                </a:solidFill>
              </a:rPr>
              <a:t> </a:t>
            </a:r>
            <a:r>
              <a:rPr lang="en-US" sz="1500" dirty="0" err="1">
                <a:solidFill>
                  <a:schemeClr val="accent1"/>
                </a:solidFill>
              </a:rPr>
              <a:t>giả</a:t>
            </a:r>
            <a:r>
              <a:rPr lang="en-US" sz="1500" dirty="0">
                <a:solidFill>
                  <a:schemeClr val="accent1"/>
                </a:solidFill>
              </a:rPr>
              <a:t> </a:t>
            </a:r>
            <a:r>
              <a:rPr lang="en-US" sz="1500" dirty="0" err="1">
                <a:solidFill>
                  <a:schemeClr val="accent1"/>
                </a:solidFill>
              </a:rPr>
              <a:t>đã</a:t>
            </a:r>
            <a:r>
              <a:rPr lang="en-US" sz="1500" dirty="0">
                <a:solidFill>
                  <a:schemeClr val="accent1"/>
                </a:solidFill>
              </a:rPr>
              <a:t> </a:t>
            </a:r>
            <a:r>
              <a:rPr lang="en-US" sz="1500" dirty="0" err="1">
                <a:solidFill>
                  <a:schemeClr val="accent1"/>
                </a:solidFill>
              </a:rPr>
              <a:t>đưa</a:t>
            </a:r>
            <a:r>
              <a:rPr lang="en-US" sz="1500" dirty="0">
                <a:solidFill>
                  <a:schemeClr val="accent1"/>
                </a:solidFill>
              </a:rPr>
              <a:t> ra </a:t>
            </a:r>
            <a:r>
              <a:rPr lang="en-US" sz="1500" dirty="0" err="1">
                <a:solidFill>
                  <a:schemeClr val="accent1"/>
                </a:solidFill>
              </a:rPr>
              <a:t>những</a:t>
            </a:r>
            <a:r>
              <a:rPr lang="en-US" sz="1500" dirty="0">
                <a:solidFill>
                  <a:schemeClr val="accent1"/>
                </a:solidFill>
              </a:rPr>
              <a:t> </a:t>
            </a:r>
            <a:r>
              <a:rPr lang="en-US" sz="1500" dirty="0" err="1">
                <a:solidFill>
                  <a:schemeClr val="accent1"/>
                </a:solidFill>
              </a:rPr>
              <a:t>bằng</a:t>
            </a:r>
            <a:r>
              <a:rPr lang="en-US" sz="1500" dirty="0">
                <a:solidFill>
                  <a:schemeClr val="accent1"/>
                </a:solidFill>
              </a:rPr>
              <a:t> </a:t>
            </a:r>
            <a:r>
              <a:rPr lang="en-US" sz="1500" dirty="0" err="1">
                <a:solidFill>
                  <a:schemeClr val="accent1"/>
                </a:solidFill>
              </a:rPr>
              <a:t>chứng</a:t>
            </a:r>
            <a:r>
              <a:rPr lang="en-US" sz="1500" dirty="0">
                <a:solidFill>
                  <a:schemeClr val="accent1"/>
                </a:solidFill>
              </a:rPr>
              <a:t> </a:t>
            </a:r>
            <a:r>
              <a:rPr lang="en-US" sz="1500" dirty="0" err="1">
                <a:solidFill>
                  <a:schemeClr val="accent1"/>
                </a:solidFill>
              </a:rPr>
              <a:t>nào</a:t>
            </a:r>
            <a:r>
              <a:rPr lang="en-US" sz="1500" dirty="0">
                <a:solidFill>
                  <a:schemeClr val="accent1"/>
                </a:solidFill>
              </a:rPr>
              <a:t> </a:t>
            </a:r>
            <a:r>
              <a:rPr lang="en-US" sz="1500" dirty="0" err="1">
                <a:solidFill>
                  <a:schemeClr val="accent1"/>
                </a:solidFill>
              </a:rPr>
              <a:t>để</a:t>
            </a:r>
            <a:r>
              <a:rPr lang="en-US" sz="1500" dirty="0">
                <a:solidFill>
                  <a:schemeClr val="accent1"/>
                </a:solidFill>
              </a:rPr>
              <a:t> </a:t>
            </a:r>
            <a:r>
              <a:rPr lang="en-US" sz="1500" dirty="0" err="1">
                <a:solidFill>
                  <a:schemeClr val="accent1"/>
                </a:solidFill>
              </a:rPr>
              <a:t>cho</a:t>
            </a:r>
            <a:r>
              <a:rPr lang="en-US" sz="1500" dirty="0">
                <a:solidFill>
                  <a:schemeClr val="accent1"/>
                </a:solidFill>
              </a:rPr>
              <a:t> </a:t>
            </a:r>
            <a:r>
              <a:rPr lang="en-US" sz="1500" dirty="0" err="1">
                <a:solidFill>
                  <a:schemeClr val="accent1"/>
                </a:solidFill>
              </a:rPr>
              <a:t>thấy</a:t>
            </a:r>
            <a:r>
              <a:rPr lang="en-US" sz="1500" dirty="0">
                <a:solidFill>
                  <a:schemeClr val="accent1"/>
                </a:solidFill>
              </a:rPr>
              <a:t> </a:t>
            </a:r>
            <a:r>
              <a:rPr lang="en-US" sz="1500" dirty="0" err="1">
                <a:solidFill>
                  <a:schemeClr val="accent1"/>
                </a:solidFill>
              </a:rPr>
              <a:t>Nguyên</a:t>
            </a:r>
            <a:r>
              <a:rPr lang="en-US" sz="1500" dirty="0">
                <a:solidFill>
                  <a:schemeClr val="accent1"/>
                </a:solidFill>
              </a:rPr>
              <a:t> </a:t>
            </a:r>
            <a:r>
              <a:rPr lang="en-US" sz="1500" dirty="0" err="1">
                <a:solidFill>
                  <a:schemeClr val="accent1"/>
                </a:solidFill>
              </a:rPr>
              <a:t>Hồng</a:t>
            </a:r>
            <a:r>
              <a:rPr lang="en-US" sz="1500" dirty="0">
                <a:solidFill>
                  <a:schemeClr val="accent1"/>
                </a:solidFill>
              </a:rPr>
              <a:t> </a:t>
            </a:r>
            <a:r>
              <a:rPr lang="en-US" sz="1500" dirty="0" err="1">
                <a:solidFill>
                  <a:schemeClr val="accent1"/>
                </a:solidFill>
              </a:rPr>
              <a:t>rất</a:t>
            </a:r>
            <a:r>
              <a:rPr lang="en-US" sz="1500" dirty="0">
                <a:solidFill>
                  <a:schemeClr val="accent1"/>
                </a:solidFill>
              </a:rPr>
              <a:t> </a:t>
            </a:r>
            <a:r>
              <a:rPr lang="en-US" sz="1500" dirty="0" err="1">
                <a:solidFill>
                  <a:schemeClr val="accent1"/>
                </a:solidFill>
              </a:rPr>
              <a:t>dễ</a:t>
            </a:r>
            <a:r>
              <a:rPr lang="en-US" sz="1500" dirty="0">
                <a:solidFill>
                  <a:schemeClr val="accent1"/>
                </a:solidFill>
              </a:rPr>
              <a:t> </a:t>
            </a:r>
            <a:r>
              <a:rPr lang="en-US" sz="1500" dirty="0" err="1">
                <a:solidFill>
                  <a:schemeClr val="accent1"/>
                </a:solidFill>
              </a:rPr>
              <a:t>xúc</a:t>
            </a:r>
            <a:r>
              <a:rPr lang="en-US" sz="1500" dirty="0">
                <a:solidFill>
                  <a:schemeClr val="accent1"/>
                </a:solidFill>
              </a:rPr>
              <a:t> </a:t>
            </a:r>
            <a:r>
              <a:rPr lang="en-US" sz="1500" dirty="0" err="1">
                <a:solidFill>
                  <a:schemeClr val="accent1"/>
                </a:solidFill>
              </a:rPr>
              <a:t>động</a:t>
            </a:r>
            <a:r>
              <a:rPr lang="en-US" sz="1500" dirty="0">
                <a:solidFill>
                  <a:schemeClr val="accent1"/>
                </a:solidFill>
              </a:rPr>
              <a:t>, </a:t>
            </a:r>
            <a:r>
              <a:rPr lang="en-US" sz="1500" dirty="0" err="1">
                <a:solidFill>
                  <a:schemeClr val="accent1"/>
                </a:solidFill>
              </a:rPr>
              <a:t>rất</a:t>
            </a:r>
            <a:r>
              <a:rPr lang="en-US" sz="1500" dirty="0">
                <a:solidFill>
                  <a:schemeClr val="accent1"/>
                </a:solidFill>
              </a:rPr>
              <a:t> </a:t>
            </a:r>
            <a:r>
              <a:rPr lang="en-US" sz="1500" dirty="0" err="1">
                <a:solidFill>
                  <a:schemeClr val="accent1"/>
                </a:solidFill>
              </a:rPr>
              <a:t>dễ</a:t>
            </a:r>
            <a:r>
              <a:rPr lang="en-US" sz="1500" dirty="0">
                <a:solidFill>
                  <a:schemeClr val="accent1"/>
                </a:solidFill>
              </a:rPr>
              <a:t> </a:t>
            </a:r>
            <a:r>
              <a:rPr lang="en-US" sz="1500" dirty="0" err="1">
                <a:solidFill>
                  <a:schemeClr val="accent1"/>
                </a:solidFill>
              </a:rPr>
              <a:t>khóc</a:t>
            </a:r>
            <a:r>
              <a:rPr lang="en-US" sz="1500" dirty="0">
                <a:solidFill>
                  <a:schemeClr val="accent1"/>
                </a:solidFill>
              </a:rPr>
              <a:t>?</a:t>
            </a:r>
          </a:p>
        </p:txBody>
      </p:sp>
      <p:sp>
        <p:nvSpPr>
          <p:cNvPr id="24" name="TextBox 23">
            <a:extLst>
              <a:ext uri="{FF2B5EF4-FFF2-40B4-BE49-F238E27FC236}">
                <a16:creationId xmlns="" xmlns:a16="http://schemas.microsoft.com/office/drawing/2014/main" id="{0C935FB1-2329-4692-8ADF-CA5B166F7322}"/>
              </a:ext>
            </a:extLst>
          </p:cNvPr>
          <p:cNvSpPr txBox="1">
            <a:spLocks noChangeArrowheads="1"/>
          </p:cNvSpPr>
          <p:nvPr/>
        </p:nvSpPr>
        <p:spPr bwMode="auto">
          <a:xfrm>
            <a:off x="256994" y="4594127"/>
            <a:ext cx="7222975" cy="1264192"/>
          </a:xfrm>
          <a:prstGeom prst="rect">
            <a:avLst/>
          </a:prstGeom>
          <a:solidFill>
            <a:srgbClr val="E5FE8A"/>
          </a:solidFill>
          <a:ln w="57150">
            <a:solidFill>
              <a:schemeClr val="bg1"/>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lnSpc>
                <a:spcPct val="150000"/>
              </a:lnSpc>
              <a:spcBef>
                <a:spcPct val="0"/>
              </a:spcBef>
              <a:spcAft>
                <a:spcPct val="0"/>
              </a:spcAft>
            </a:pP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Dẫn</a:t>
            </a: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chứng</a:t>
            </a: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liệt</a:t>
            </a: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kê</a:t>
            </a: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cụ</a:t>
            </a: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thể</a:t>
            </a: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tỉ</a:t>
            </a: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mỉ</a:t>
            </a: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toàn</a:t>
            </a:r>
            <a:r>
              <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diện</a:t>
            </a:r>
            <a:endParaRPr lang="en-US" sz="27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442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1" end="1"/>
                                            </p:txEl>
                                          </p:spTgt>
                                        </p:tgtEl>
                                        <p:attrNameLst>
                                          <p:attrName>style.visibility</p:attrName>
                                        </p:attrNameLst>
                                      </p:cBhvr>
                                      <p:to>
                                        <p:strVal val="visible"/>
                                      </p:to>
                                    </p:set>
                                  </p:childTnLst>
                                </p:cTn>
                              </p:par>
                            </p:childTnLst>
                          </p:cTn>
                        </p:par>
                        <p:par>
                          <p:cTn id="19" fill="hold">
                            <p:stCondLst>
                              <p:cond delay="0"/>
                            </p:stCondLst>
                            <p:childTnLst>
                              <p:par>
                                <p:cTn id="20" presetID="2" presetClass="entr" presetSubtype="2"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1+#ppt_w/2"/>
                                          </p:val>
                                        </p:tav>
                                        <p:tav tm="100000">
                                          <p:val>
                                            <p:strVal val="#ppt_x"/>
                                          </p:val>
                                        </p:tav>
                                      </p:tavLst>
                                    </p:anim>
                                    <p:anim calcmode="lin" valueType="num">
                                      <p:cBhvr additive="base">
                                        <p:cTn id="23" dur="500" fill="hold"/>
                                        <p:tgtEl>
                                          <p:spTgt spid="12"/>
                                        </p:tgtEl>
                                        <p:attrNameLst>
                                          <p:attrName>ppt_y</p:attrName>
                                        </p:attrNameLst>
                                      </p:cBhvr>
                                      <p:tavLst>
                                        <p:tav tm="0">
                                          <p:val>
                                            <p:strVal val="#ppt_y"/>
                                          </p:val>
                                        </p:tav>
                                        <p:tav tm="100000">
                                          <p:val>
                                            <p:strVal val="#ppt_y"/>
                                          </p:val>
                                        </p:tav>
                                      </p:tavLst>
                                    </p:anim>
                                  </p:childTnLst>
                                </p:cTn>
                              </p:par>
                              <p:par>
                                <p:cTn id="24"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25" dur="6500" fill="hold"/>
                                        <p:tgtEl>
                                          <p:spTgt spid="12"/>
                                        </p:tgtEl>
                                        <p:attrNameLst>
                                          <p:attrName>ppt_x</p:attrName>
                                          <p:attrName>ppt_y</p:attrName>
                                        </p:attrNameLst>
                                      </p:cBhvr>
                                      <p:rCtr x="-38359" y="-12662"/>
                                    </p:animMotion>
                                  </p:childTnLst>
                                </p:cTn>
                              </p:par>
                              <p:par>
                                <p:cTn id="26" presetID="2" presetClass="entr" presetSubtype="1" fill="hold" grpId="0" nodeType="withEffect">
                                  <p:stCondLst>
                                    <p:cond delay="25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0-#ppt_h/2"/>
                                          </p:val>
                                        </p:tav>
                                        <p:tav tm="100000">
                                          <p:val>
                                            <p:strVal val="#ppt_y"/>
                                          </p:val>
                                        </p:tav>
                                      </p:tavLst>
                                    </p:anim>
                                  </p:childTnLst>
                                </p:cTn>
                              </p:par>
                              <p:par>
                                <p:cTn id="30" presetID="6" presetClass="emph" presetSubtype="0" repeatCount="2000" autoRev="1" fill="hold" grpId="1" nodeType="withEffect">
                                  <p:stCondLst>
                                    <p:cond delay="0"/>
                                  </p:stCondLst>
                                  <p:childTnLst>
                                    <p:animScale>
                                      <p:cBhvr>
                                        <p:cTn id="31" dur="2000" fill="hold"/>
                                        <p:tgtEl>
                                          <p:spTgt spid="14"/>
                                        </p:tgtEl>
                                      </p:cBhvr>
                                      <p:by x="150000" y="150000"/>
                                    </p:animScale>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circle(in)">
                                      <p:cBhvr>
                                        <p:cTn id="44" dur="10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xit" presetSubtype="10" fill="hold" grpId="1" nodeType="clickEffect">
                                  <p:stCondLst>
                                    <p:cond delay="0"/>
                                  </p:stCondLst>
                                  <p:childTnLst>
                                    <p:animEffect transition="out" filter="randombar(horizontal)">
                                      <p:cBhvr>
                                        <p:cTn id="48" dur="500"/>
                                        <p:tgtEl>
                                          <p:spTgt spid="23"/>
                                        </p:tgtEl>
                                      </p:cBhvr>
                                    </p:animEffect>
                                    <p:set>
                                      <p:cBhvr>
                                        <p:cTn id="49" dur="1" fill="hold">
                                          <p:stCondLst>
                                            <p:cond delay="499"/>
                                          </p:stCondLst>
                                        </p:cTn>
                                        <p:tgtEl>
                                          <p:spTgt spid="23"/>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4">
                                            <p:txEl>
                                              <p:pRg st="4" end="4"/>
                                            </p:txEl>
                                          </p:spTgt>
                                        </p:tgtEl>
                                        <p:attrNameLst>
                                          <p:attrName>style.visibility</p:attrName>
                                        </p:attrNameLst>
                                      </p:cBhvr>
                                      <p:to>
                                        <p:strVal val="visible"/>
                                      </p:to>
                                    </p:set>
                                    <p:animEffect transition="in" filter="circle(in)">
                                      <p:cBhvr>
                                        <p:cTn id="54" dur="750"/>
                                        <p:tgtEl>
                                          <p:spTgt spid="4">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nodeType="clickEffect">
                                  <p:stCondLst>
                                    <p:cond delay="0"/>
                                  </p:stCondLst>
                                  <p:childTnLst>
                                    <p:set>
                                      <p:cBhvr>
                                        <p:cTn id="58" dur="1" fill="hold">
                                          <p:stCondLst>
                                            <p:cond delay="0"/>
                                          </p:stCondLst>
                                        </p:cTn>
                                        <p:tgtEl>
                                          <p:spTgt spid="4">
                                            <p:txEl>
                                              <p:pRg st="5" end="5"/>
                                            </p:txEl>
                                          </p:spTgt>
                                        </p:tgtEl>
                                        <p:attrNameLst>
                                          <p:attrName>style.visibility</p:attrName>
                                        </p:attrNameLst>
                                      </p:cBhvr>
                                      <p:to>
                                        <p:strVal val="visible"/>
                                      </p:to>
                                    </p:set>
                                    <p:animEffect transition="in" filter="circle(in)">
                                      <p:cBhvr>
                                        <p:cTn id="59" dur="750"/>
                                        <p:tgtEl>
                                          <p:spTgt spid="4">
                                            <p:txEl>
                                              <p:pRg st="5" end="5"/>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nodeType="clickEffect">
                                  <p:stCondLst>
                                    <p:cond delay="0"/>
                                  </p:stCondLst>
                                  <p:childTnLst>
                                    <p:set>
                                      <p:cBhvr>
                                        <p:cTn id="63" dur="1" fill="hold">
                                          <p:stCondLst>
                                            <p:cond delay="0"/>
                                          </p:stCondLst>
                                        </p:cTn>
                                        <p:tgtEl>
                                          <p:spTgt spid="4">
                                            <p:txEl>
                                              <p:pRg st="6" end="6"/>
                                            </p:txEl>
                                          </p:spTgt>
                                        </p:tgtEl>
                                        <p:attrNameLst>
                                          <p:attrName>style.visibility</p:attrName>
                                        </p:attrNameLst>
                                      </p:cBhvr>
                                      <p:to>
                                        <p:strVal val="visible"/>
                                      </p:to>
                                    </p:set>
                                    <p:animEffect transition="in" filter="circle(in)">
                                      <p:cBhvr>
                                        <p:cTn id="64" dur="500"/>
                                        <p:tgtEl>
                                          <p:spTgt spid="4">
                                            <p:txEl>
                                              <p:pRg st="6" end="6"/>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4">
                                            <p:txEl>
                                              <p:pRg st="7" end="7"/>
                                            </p:txEl>
                                          </p:spTgt>
                                        </p:tgtEl>
                                        <p:attrNameLst>
                                          <p:attrName>style.visibility</p:attrName>
                                        </p:attrNameLst>
                                      </p:cBhvr>
                                      <p:to>
                                        <p:strVal val="visible"/>
                                      </p:to>
                                    </p:set>
                                    <p:animEffect transition="in" filter="barn(inVertical)">
                                      <p:cBhvr>
                                        <p:cTn id="69" dur="500"/>
                                        <p:tgtEl>
                                          <p:spTgt spid="4">
                                            <p:txEl>
                                              <p:pRg st="7" end="7"/>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4">
                                            <p:txEl>
                                              <p:pRg st="8" end="8"/>
                                            </p:txEl>
                                          </p:spTgt>
                                        </p:tgtEl>
                                        <p:attrNameLst>
                                          <p:attrName>style.visibility</p:attrName>
                                        </p:attrNameLst>
                                      </p:cBhvr>
                                      <p:to>
                                        <p:strVal val="visible"/>
                                      </p:to>
                                    </p:set>
                                    <p:animEffect transition="in" filter="barn(inVertical)">
                                      <p:cBhvr>
                                        <p:cTn id="74" dur="500"/>
                                        <p:tgtEl>
                                          <p:spTgt spid="4">
                                            <p:txEl>
                                              <p:pRg st="8" end="8"/>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barn(inVertical)">
                                      <p:cBhvr>
                                        <p:cTn id="7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23" grpId="0" animBg="1"/>
      <p:bldP spid="23" grpId="1"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B6B4DD-A02D-4111-A470-E03F909DEFF8}"/>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DAACDE69-B5BF-46C1-BE36-BE5FD0E51E82}"/>
              </a:ext>
            </a:extLst>
          </p:cNvPr>
          <p:cNvSpPr>
            <a:spLocks noGrp="1"/>
          </p:cNvSpPr>
          <p:nvPr>
            <p:ph idx="1"/>
          </p:nvPr>
        </p:nvSpPr>
        <p:spPr/>
        <p:txBody>
          <a:bodyPr/>
          <a:lstStyle/>
          <a:p>
            <a:endParaRPr lang="en-US" dirty="0"/>
          </a:p>
        </p:txBody>
      </p:sp>
      <p:sp>
        <p:nvSpPr>
          <p:cNvPr id="4" name="Rectangle 3">
            <a:extLst>
              <a:ext uri="{FF2B5EF4-FFF2-40B4-BE49-F238E27FC236}">
                <a16:creationId xmlns="" xmlns:a16="http://schemas.microsoft.com/office/drawing/2014/main" id="{19C420C1-7DCA-401C-A293-E91E72D720BB}"/>
              </a:ext>
            </a:extLst>
          </p:cNvPr>
          <p:cNvSpPr/>
          <p:nvPr/>
        </p:nvSpPr>
        <p:spPr>
          <a:xfrm>
            <a:off x="-44904" y="285750"/>
            <a:ext cx="9233808" cy="5210545"/>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Calibri" panose="020F0502020204030204" pitchFamily="34" charset="0"/>
                <a:ea typeface="Calibri" panose="020F0502020204030204" pitchFamily="34" charset="0"/>
                <a:cs typeface="Times New Roman" panose="02020603050405020304" pitchFamily="18" charset="0"/>
              </a:rPr>
              <a:t>…</a:t>
            </a:r>
            <a:endParaRPr lang="en-US" b="1"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图片 1">
            <a:extLst>
              <a:ext uri="{FF2B5EF4-FFF2-40B4-BE49-F238E27FC236}">
                <a16:creationId xmlns="" xmlns:a16="http://schemas.microsoft.com/office/drawing/2014/main" id="{98C558D7-B91F-4805-B86D-F5C54470AC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197054" y="210866"/>
            <a:ext cx="1427139" cy="1342901"/>
          </a:xfrm>
          <a:prstGeom prst="rect">
            <a:avLst/>
          </a:prstGeom>
        </p:spPr>
      </p:pic>
      <p:pic>
        <p:nvPicPr>
          <p:cNvPr id="6" name="图片 8" descr="6fc417983c9675ce1b60e983870aeb8a">
            <a:extLst>
              <a:ext uri="{FF2B5EF4-FFF2-40B4-BE49-F238E27FC236}">
                <a16:creationId xmlns="" xmlns:a16="http://schemas.microsoft.com/office/drawing/2014/main" id="{BE11593E-522C-4F04-A4BE-B6726470C9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8375" y="3861210"/>
            <a:ext cx="1715626" cy="156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C:\Users\Administrator\Desktop\小鸟.png">
            <a:extLst>
              <a:ext uri="{FF2B5EF4-FFF2-40B4-BE49-F238E27FC236}">
                <a16:creationId xmlns="" xmlns:a16="http://schemas.microsoft.com/office/drawing/2014/main" id="{8B9CBE27-2548-45A5-98A8-7686BA0BBE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5351" y="1427012"/>
            <a:ext cx="834105" cy="887385"/>
          </a:xfrm>
          <a:prstGeom prst="rect">
            <a:avLst/>
          </a:prstGeom>
          <a:noFill/>
          <a:extLst>
            <a:ext uri="{909E8E84-426E-40DD-AFC4-6F175D3DCCD1}">
              <a14:hiddenFill xmlns:a14="http://schemas.microsoft.com/office/drawing/2010/main">
                <a:solidFill>
                  <a:srgbClr val="FFFFFF"/>
                </a:solidFill>
              </a14:hiddenFill>
            </a:ext>
          </a:extLst>
        </p:spPr>
      </p:pic>
      <p:sp>
        <p:nvSpPr>
          <p:cNvPr id="14" name="五角星 12">
            <a:extLst>
              <a:ext uri="{FF2B5EF4-FFF2-40B4-BE49-F238E27FC236}">
                <a16:creationId xmlns="" xmlns:a16="http://schemas.microsoft.com/office/drawing/2014/main" id="{741B08D8-0298-4A55-B4A8-240F53FC5FD1}"/>
              </a:ext>
            </a:extLst>
          </p:cNvPr>
          <p:cNvSpPr/>
          <p:nvPr/>
        </p:nvSpPr>
        <p:spPr>
          <a:xfrm rot="19922997">
            <a:off x="8860791" y="3351864"/>
            <a:ext cx="357714" cy="320426"/>
          </a:xfrm>
          <a:prstGeom prst="star5">
            <a:avLst>
              <a:gd name="adj" fmla="val 16657"/>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endParaRPr>
          </a:p>
        </p:txBody>
      </p:sp>
      <p:sp>
        <p:nvSpPr>
          <p:cNvPr id="19" name="Oval 3774">
            <a:extLst>
              <a:ext uri="{FF2B5EF4-FFF2-40B4-BE49-F238E27FC236}">
                <a16:creationId xmlns="" xmlns:a16="http://schemas.microsoft.com/office/drawing/2014/main" id="{905CD349-0470-4711-BB17-506D5CB66214}"/>
              </a:ext>
            </a:extLst>
          </p:cNvPr>
          <p:cNvSpPr>
            <a:spLocks noChangeArrowheads="1"/>
          </p:cNvSpPr>
          <p:nvPr/>
        </p:nvSpPr>
        <p:spPr bwMode="auto">
          <a:xfrm>
            <a:off x="2492146" y="4576306"/>
            <a:ext cx="361109" cy="360037"/>
          </a:xfrm>
          <a:prstGeom prst="ellipse">
            <a:avLst/>
          </a:prstGeom>
          <a:solidFill>
            <a:srgbClr val="F7F1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20" name="Freeform 3789">
            <a:extLst>
              <a:ext uri="{FF2B5EF4-FFF2-40B4-BE49-F238E27FC236}">
                <a16:creationId xmlns="" xmlns:a16="http://schemas.microsoft.com/office/drawing/2014/main" id="{804DE0B2-582D-4A17-B5FD-FDC39387A6B5}"/>
              </a:ext>
            </a:extLst>
          </p:cNvPr>
          <p:cNvSpPr>
            <a:spLocks noEditPoints="1"/>
          </p:cNvSpPr>
          <p:nvPr/>
        </p:nvSpPr>
        <p:spPr bwMode="auto">
          <a:xfrm>
            <a:off x="8689157" y="326787"/>
            <a:ext cx="361109" cy="326819"/>
          </a:xfrm>
          <a:custGeom>
            <a:avLst/>
            <a:gdLst>
              <a:gd name="T0" fmla="*/ 190 w 199"/>
              <a:gd name="T1" fmla="*/ 73 h 203"/>
              <a:gd name="T2" fmla="*/ 187 w 199"/>
              <a:gd name="T3" fmla="*/ 57 h 203"/>
              <a:gd name="T4" fmla="*/ 174 w 199"/>
              <a:gd name="T5" fmla="*/ 51 h 203"/>
              <a:gd name="T6" fmla="*/ 176 w 199"/>
              <a:gd name="T7" fmla="*/ 63 h 203"/>
              <a:gd name="T8" fmla="*/ 167 w 199"/>
              <a:gd name="T9" fmla="*/ 55 h 203"/>
              <a:gd name="T10" fmla="*/ 150 w 199"/>
              <a:gd name="T11" fmla="*/ 64 h 203"/>
              <a:gd name="T12" fmla="*/ 153 w 199"/>
              <a:gd name="T13" fmla="*/ 55 h 203"/>
              <a:gd name="T14" fmla="*/ 165 w 199"/>
              <a:gd name="T15" fmla="*/ 40 h 203"/>
              <a:gd name="T16" fmla="*/ 161 w 199"/>
              <a:gd name="T17" fmla="*/ 34 h 203"/>
              <a:gd name="T18" fmla="*/ 41 w 199"/>
              <a:gd name="T19" fmla="*/ 19 h 203"/>
              <a:gd name="T20" fmla="*/ 59 w 199"/>
              <a:gd name="T21" fmla="*/ 21 h 203"/>
              <a:gd name="T22" fmla="*/ 61 w 199"/>
              <a:gd name="T23" fmla="*/ 13 h 203"/>
              <a:gd name="T24" fmla="*/ 64 w 199"/>
              <a:gd name="T25" fmla="*/ 19 h 203"/>
              <a:gd name="T26" fmla="*/ 73 w 199"/>
              <a:gd name="T27" fmla="*/ 18 h 203"/>
              <a:gd name="T28" fmla="*/ 84 w 199"/>
              <a:gd name="T29" fmla="*/ 22 h 203"/>
              <a:gd name="T30" fmla="*/ 106 w 199"/>
              <a:gd name="T31" fmla="*/ 23 h 203"/>
              <a:gd name="T32" fmla="*/ 94 w 199"/>
              <a:gd name="T33" fmla="*/ 20 h 203"/>
              <a:gd name="T34" fmla="*/ 82 w 199"/>
              <a:gd name="T35" fmla="*/ 24 h 203"/>
              <a:gd name="T36" fmla="*/ 78 w 199"/>
              <a:gd name="T37" fmla="*/ 29 h 203"/>
              <a:gd name="T38" fmla="*/ 73 w 199"/>
              <a:gd name="T39" fmla="*/ 38 h 203"/>
              <a:gd name="T40" fmla="*/ 85 w 199"/>
              <a:gd name="T41" fmla="*/ 28 h 203"/>
              <a:gd name="T42" fmla="*/ 104 w 199"/>
              <a:gd name="T43" fmla="*/ 40 h 203"/>
              <a:gd name="T44" fmla="*/ 103 w 199"/>
              <a:gd name="T45" fmla="*/ 51 h 203"/>
              <a:gd name="T46" fmla="*/ 99 w 199"/>
              <a:gd name="T47" fmla="*/ 45 h 203"/>
              <a:gd name="T48" fmla="*/ 92 w 199"/>
              <a:gd name="T49" fmla="*/ 46 h 203"/>
              <a:gd name="T50" fmla="*/ 89 w 199"/>
              <a:gd name="T51" fmla="*/ 48 h 203"/>
              <a:gd name="T52" fmla="*/ 82 w 199"/>
              <a:gd name="T53" fmla="*/ 53 h 203"/>
              <a:gd name="T54" fmla="*/ 60 w 199"/>
              <a:gd name="T55" fmla="*/ 73 h 203"/>
              <a:gd name="T56" fmla="*/ 35 w 199"/>
              <a:gd name="T57" fmla="*/ 82 h 203"/>
              <a:gd name="T58" fmla="*/ 46 w 199"/>
              <a:gd name="T59" fmla="*/ 92 h 203"/>
              <a:gd name="T60" fmla="*/ 75 w 199"/>
              <a:gd name="T61" fmla="*/ 102 h 203"/>
              <a:gd name="T62" fmla="*/ 97 w 199"/>
              <a:gd name="T63" fmla="*/ 112 h 203"/>
              <a:gd name="T64" fmla="*/ 119 w 199"/>
              <a:gd name="T65" fmla="*/ 129 h 203"/>
              <a:gd name="T66" fmla="*/ 103 w 199"/>
              <a:gd name="T67" fmla="*/ 159 h 203"/>
              <a:gd name="T68" fmla="*/ 87 w 199"/>
              <a:gd name="T69" fmla="*/ 177 h 203"/>
              <a:gd name="T70" fmla="*/ 88 w 199"/>
              <a:gd name="T71" fmla="*/ 188 h 203"/>
              <a:gd name="T72" fmla="*/ 75 w 199"/>
              <a:gd name="T73" fmla="*/ 182 h 203"/>
              <a:gd name="T74" fmla="*/ 65 w 199"/>
              <a:gd name="T75" fmla="*/ 139 h 203"/>
              <a:gd name="T76" fmla="*/ 60 w 199"/>
              <a:gd name="T77" fmla="*/ 112 h 203"/>
              <a:gd name="T78" fmla="*/ 38 w 199"/>
              <a:gd name="T79" fmla="*/ 94 h 203"/>
              <a:gd name="T80" fmla="*/ 18 w 199"/>
              <a:gd name="T81" fmla="*/ 76 h 203"/>
              <a:gd name="T82" fmla="*/ 16 w 199"/>
              <a:gd name="T83" fmla="*/ 84 h 203"/>
              <a:gd name="T84" fmla="*/ 101 w 199"/>
              <a:gd name="T85" fmla="*/ 203 h 203"/>
              <a:gd name="T86" fmla="*/ 170 w 199"/>
              <a:gd name="T87" fmla="*/ 142 h 203"/>
              <a:gd name="T88" fmla="*/ 158 w 199"/>
              <a:gd name="T89" fmla="*/ 107 h 203"/>
              <a:gd name="T90" fmla="*/ 130 w 199"/>
              <a:gd name="T91" fmla="*/ 99 h 203"/>
              <a:gd name="T92" fmla="*/ 140 w 199"/>
              <a:gd name="T93" fmla="*/ 75 h 203"/>
              <a:gd name="T94" fmla="*/ 167 w 199"/>
              <a:gd name="T95" fmla="*/ 64 h 203"/>
              <a:gd name="T96" fmla="*/ 153 w 199"/>
              <a:gd name="T97" fmla="*/ 37 h 203"/>
              <a:gd name="T98" fmla="*/ 149 w 199"/>
              <a:gd name="T99" fmla="*/ 45 h 203"/>
              <a:gd name="T100" fmla="*/ 148 w 199"/>
              <a:gd name="T101" fmla="*/ 36 h 203"/>
              <a:gd name="T102" fmla="*/ 145 w 199"/>
              <a:gd name="T103" fmla="*/ 44 h 203"/>
              <a:gd name="T104" fmla="*/ 86 w 199"/>
              <a:gd name="T105" fmla="*/ 52 h 203"/>
              <a:gd name="T106" fmla="*/ 92 w 199"/>
              <a:gd name="T107" fmla="*/ 54 h 203"/>
              <a:gd name="T108" fmla="*/ 93 w 199"/>
              <a:gd name="T109" fmla="*/ 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9" h="203">
                <a:moveTo>
                  <a:pt x="176" y="72"/>
                </a:moveTo>
                <a:cubicBezTo>
                  <a:pt x="178" y="73"/>
                  <a:pt x="178" y="73"/>
                  <a:pt x="178" y="73"/>
                </a:cubicBezTo>
                <a:cubicBezTo>
                  <a:pt x="180" y="73"/>
                  <a:pt x="180" y="73"/>
                  <a:pt x="180" y="73"/>
                </a:cubicBezTo>
                <a:cubicBezTo>
                  <a:pt x="180" y="70"/>
                  <a:pt x="180" y="70"/>
                  <a:pt x="180" y="70"/>
                </a:cubicBezTo>
                <a:cubicBezTo>
                  <a:pt x="185" y="69"/>
                  <a:pt x="185" y="69"/>
                  <a:pt x="185" y="69"/>
                </a:cubicBezTo>
                <a:cubicBezTo>
                  <a:pt x="190" y="73"/>
                  <a:pt x="190" y="73"/>
                  <a:pt x="190" y="73"/>
                </a:cubicBezTo>
                <a:cubicBezTo>
                  <a:pt x="198" y="73"/>
                  <a:pt x="198" y="73"/>
                  <a:pt x="198" y="73"/>
                </a:cubicBezTo>
                <a:cubicBezTo>
                  <a:pt x="199" y="73"/>
                  <a:pt x="199" y="73"/>
                  <a:pt x="199" y="73"/>
                </a:cubicBezTo>
                <a:cubicBezTo>
                  <a:pt x="198" y="70"/>
                  <a:pt x="197" y="67"/>
                  <a:pt x="196" y="64"/>
                </a:cubicBezTo>
                <a:cubicBezTo>
                  <a:pt x="191" y="65"/>
                  <a:pt x="191" y="65"/>
                  <a:pt x="191" y="65"/>
                </a:cubicBezTo>
                <a:cubicBezTo>
                  <a:pt x="188" y="62"/>
                  <a:pt x="188" y="62"/>
                  <a:pt x="188" y="62"/>
                </a:cubicBezTo>
                <a:cubicBezTo>
                  <a:pt x="187" y="57"/>
                  <a:pt x="187" y="57"/>
                  <a:pt x="187" y="57"/>
                </a:cubicBezTo>
                <a:cubicBezTo>
                  <a:pt x="185" y="58"/>
                  <a:pt x="185" y="58"/>
                  <a:pt x="185" y="58"/>
                </a:cubicBezTo>
                <a:cubicBezTo>
                  <a:pt x="183" y="64"/>
                  <a:pt x="183" y="64"/>
                  <a:pt x="183" y="64"/>
                </a:cubicBezTo>
                <a:cubicBezTo>
                  <a:pt x="179" y="60"/>
                  <a:pt x="179" y="60"/>
                  <a:pt x="179" y="60"/>
                </a:cubicBezTo>
                <a:cubicBezTo>
                  <a:pt x="179" y="56"/>
                  <a:pt x="179" y="56"/>
                  <a:pt x="179" y="56"/>
                </a:cubicBezTo>
                <a:cubicBezTo>
                  <a:pt x="175" y="53"/>
                  <a:pt x="175" y="53"/>
                  <a:pt x="175" y="53"/>
                </a:cubicBezTo>
                <a:cubicBezTo>
                  <a:pt x="174" y="51"/>
                  <a:pt x="174" y="51"/>
                  <a:pt x="174" y="51"/>
                </a:cubicBezTo>
                <a:cubicBezTo>
                  <a:pt x="170" y="51"/>
                  <a:pt x="170" y="51"/>
                  <a:pt x="170" y="51"/>
                </a:cubicBezTo>
                <a:cubicBezTo>
                  <a:pt x="171" y="55"/>
                  <a:pt x="171" y="55"/>
                  <a:pt x="171" y="55"/>
                </a:cubicBezTo>
                <a:cubicBezTo>
                  <a:pt x="176" y="58"/>
                  <a:pt x="176" y="58"/>
                  <a:pt x="176" y="58"/>
                </a:cubicBezTo>
                <a:cubicBezTo>
                  <a:pt x="177" y="59"/>
                  <a:pt x="177" y="59"/>
                  <a:pt x="177" y="59"/>
                </a:cubicBezTo>
                <a:cubicBezTo>
                  <a:pt x="176" y="60"/>
                  <a:pt x="176" y="60"/>
                  <a:pt x="176" y="60"/>
                </a:cubicBezTo>
                <a:cubicBezTo>
                  <a:pt x="176" y="63"/>
                  <a:pt x="176" y="63"/>
                  <a:pt x="176" y="63"/>
                </a:cubicBezTo>
                <a:cubicBezTo>
                  <a:pt x="173" y="64"/>
                  <a:pt x="173" y="64"/>
                  <a:pt x="173" y="64"/>
                </a:cubicBezTo>
                <a:cubicBezTo>
                  <a:pt x="171" y="63"/>
                  <a:pt x="171" y="63"/>
                  <a:pt x="171" y="63"/>
                </a:cubicBezTo>
                <a:cubicBezTo>
                  <a:pt x="170" y="62"/>
                  <a:pt x="170" y="62"/>
                  <a:pt x="170" y="62"/>
                </a:cubicBezTo>
                <a:cubicBezTo>
                  <a:pt x="173" y="62"/>
                  <a:pt x="173" y="62"/>
                  <a:pt x="173" y="62"/>
                </a:cubicBezTo>
                <a:cubicBezTo>
                  <a:pt x="174" y="60"/>
                  <a:pt x="174" y="60"/>
                  <a:pt x="174" y="60"/>
                </a:cubicBezTo>
                <a:cubicBezTo>
                  <a:pt x="167" y="55"/>
                  <a:pt x="167" y="55"/>
                  <a:pt x="167" y="55"/>
                </a:cubicBezTo>
                <a:cubicBezTo>
                  <a:pt x="166" y="53"/>
                  <a:pt x="166" y="53"/>
                  <a:pt x="166" y="53"/>
                </a:cubicBezTo>
                <a:cubicBezTo>
                  <a:pt x="163" y="56"/>
                  <a:pt x="163" y="56"/>
                  <a:pt x="163" y="56"/>
                </a:cubicBezTo>
                <a:cubicBezTo>
                  <a:pt x="159" y="55"/>
                  <a:pt x="159" y="55"/>
                  <a:pt x="159" y="55"/>
                </a:cubicBezTo>
                <a:cubicBezTo>
                  <a:pt x="154" y="62"/>
                  <a:pt x="154" y="62"/>
                  <a:pt x="154" y="62"/>
                </a:cubicBezTo>
                <a:cubicBezTo>
                  <a:pt x="153" y="64"/>
                  <a:pt x="153" y="64"/>
                  <a:pt x="153" y="64"/>
                </a:cubicBezTo>
                <a:cubicBezTo>
                  <a:pt x="150" y="64"/>
                  <a:pt x="150" y="64"/>
                  <a:pt x="150" y="64"/>
                </a:cubicBezTo>
                <a:cubicBezTo>
                  <a:pt x="146" y="64"/>
                  <a:pt x="146" y="64"/>
                  <a:pt x="146" y="64"/>
                </a:cubicBezTo>
                <a:cubicBezTo>
                  <a:pt x="143" y="63"/>
                  <a:pt x="143" y="63"/>
                  <a:pt x="143" y="63"/>
                </a:cubicBezTo>
                <a:cubicBezTo>
                  <a:pt x="142" y="57"/>
                  <a:pt x="142" y="57"/>
                  <a:pt x="142" y="57"/>
                </a:cubicBezTo>
                <a:cubicBezTo>
                  <a:pt x="143" y="55"/>
                  <a:pt x="143" y="55"/>
                  <a:pt x="143" y="55"/>
                </a:cubicBezTo>
                <a:cubicBezTo>
                  <a:pt x="148" y="54"/>
                  <a:pt x="148" y="54"/>
                  <a:pt x="148" y="54"/>
                </a:cubicBezTo>
                <a:cubicBezTo>
                  <a:pt x="153" y="55"/>
                  <a:pt x="153" y="55"/>
                  <a:pt x="153" y="55"/>
                </a:cubicBezTo>
                <a:cubicBezTo>
                  <a:pt x="154" y="52"/>
                  <a:pt x="154" y="52"/>
                  <a:pt x="154" y="52"/>
                </a:cubicBezTo>
                <a:cubicBezTo>
                  <a:pt x="151" y="51"/>
                  <a:pt x="151" y="51"/>
                  <a:pt x="151" y="51"/>
                </a:cubicBezTo>
                <a:cubicBezTo>
                  <a:pt x="152" y="47"/>
                  <a:pt x="152" y="47"/>
                  <a:pt x="152" y="47"/>
                </a:cubicBezTo>
                <a:cubicBezTo>
                  <a:pt x="157" y="46"/>
                  <a:pt x="157" y="46"/>
                  <a:pt x="157" y="46"/>
                </a:cubicBezTo>
                <a:cubicBezTo>
                  <a:pt x="161" y="41"/>
                  <a:pt x="161" y="41"/>
                  <a:pt x="161" y="41"/>
                </a:cubicBezTo>
                <a:cubicBezTo>
                  <a:pt x="165" y="40"/>
                  <a:pt x="165" y="40"/>
                  <a:pt x="165" y="40"/>
                </a:cubicBezTo>
                <a:cubicBezTo>
                  <a:pt x="168" y="41"/>
                  <a:pt x="168" y="41"/>
                  <a:pt x="168" y="41"/>
                </a:cubicBezTo>
                <a:cubicBezTo>
                  <a:pt x="170" y="41"/>
                  <a:pt x="170" y="41"/>
                  <a:pt x="170" y="41"/>
                </a:cubicBezTo>
                <a:cubicBezTo>
                  <a:pt x="169" y="36"/>
                  <a:pt x="169" y="36"/>
                  <a:pt x="169" y="36"/>
                </a:cubicBezTo>
                <a:cubicBezTo>
                  <a:pt x="165" y="38"/>
                  <a:pt x="165" y="38"/>
                  <a:pt x="165" y="38"/>
                </a:cubicBezTo>
                <a:cubicBezTo>
                  <a:pt x="163" y="34"/>
                  <a:pt x="163" y="34"/>
                  <a:pt x="163" y="34"/>
                </a:cubicBezTo>
                <a:cubicBezTo>
                  <a:pt x="161" y="34"/>
                  <a:pt x="161" y="34"/>
                  <a:pt x="161" y="34"/>
                </a:cubicBezTo>
                <a:cubicBezTo>
                  <a:pt x="160" y="31"/>
                  <a:pt x="160" y="31"/>
                  <a:pt x="160" y="31"/>
                </a:cubicBezTo>
                <a:cubicBezTo>
                  <a:pt x="162" y="29"/>
                  <a:pt x="162" y="29"/>
                  <a:pt x="162" y="29"/>
                </a:cubicBezTo>
                <a:cubicBezTo>
                  <a:pt x="167" y="27"/>
                  <a:pt x="167" y="27"/>
                  <a:pt x="167" y="27"/>
                </a:cubicBezTo>
                <a:cubicBezTo>
                  <a:pt x="168" y="25"/>
                  <a:pt x="168" y="25"/>
                  <a:pt x="168" y="25"/>
                </a:cubicBezTo>
                <a:cubicBezTo>
                  <a:pt x="150" y="9"/>
                  <a:pt x="127" y="0"/>
                  <a:pt x="101" y="0"/>
                </a:cubicBezTo>
                <a:cubicBezTo>
                  <a:pt x="79" y="0"/>
                  <a:pt x="58" y="7"/>
                  <a:pt x="41" y="19"/>
                </a:cubicBezTo>
                <a:cubicBezTo>
                  <a:pt x="47" y="19"/>
                  <a:pt x="47" y="19"/>
                  <a:pt x="47" y="19"/>
                </a:cubicBezTo>
                <a:cubicBezTo>
                  <a:pt x="49" y="20"/>
                  <a:pt x="49" y="20"/>
                  <a:pt x="49" y="20"/>
                </a:cubicBezTo>
                <a:cubicBezTo>
                  <a:pt x="53" y="21"/>
                  <a:pt x="53" y="21"/>
                  <a:pt x="53" y="21"/>
                </a:cubicBezTo>
                <a:cubicBezTo>
                  <a:pt x="54" y="23"/>
                  <a:pt x="54" y="23"/>
                  <a:pt x="54" y="23"/>
                </a:cubicBezTo>
                <a:cubicBezTo>
                  <a:pt x="60" y="23"/>
                  <a:pt x="60" y="23"/>
                  <a:pt x="60" y="23"/>
                </a:cubicBezTo>
                <a:cubicBezTo>
                  <a:pt x="59" y="21"/>
                  <a:pt x="59" y="21"/>
                  <a:pt x="59" y="21"/>
                </a:cubicBezTo>
                <a:cubicBezTo>
                  <a:pt x="53" y="21"/>
                  <a:pt x="53" y="21"/>
                  <a:pt x="53" y="21"/>
                </a:cubicBezTo>
                <a:cubicBezTo>
                  <a:pt x="55" y="19"/>
                  <a:pt x="55" y="19"/>
                  <a:pt x="55" y="19"/>
                </a:cubicBezTo>
                <a:cubicBezTo>
                  <a:pt x="54" y="18"/>
                  <a:pt x="54" y="18"/>
                  <a:pt x="54" y="18"/>
                </a:cubicBezTo>
                <a:cubicBezTo>
                  <a:pt x="49" y="18"/>
                  <a:pt x="49" y="18"/>
                  <a:pt x="49" y="18"/>
                </a:cubicBezTo>
                <a:cubicBezTo>
                  <a:pt x="55" y="13"/>
                  <a:pt x="55" y="13"/>
                  <a:pt x="55" y="13"/>
                </a:cubicBezTo>
                <a:cubicBezTo>
                  <a:pt x="61" y="13"/>
                  <a:pt x="61" y="13"/>
                  <a:pt x="61" y="13"/>
                </a:cubicBezTo>
                <a:cubicBezTo>
                  <a:pt x="63" y="17"/>
                  <a:pt x="63" y="17"/>
                  <a:pt x="63" y="17"/>
                </a:cubicBezTo>
                <a:cubicBezTo>
                  <a:pt x="68" y="17"/>
                  <a:pt x="68" y="17"/>
                  <a:pt x="68" y="17"/>
                </a:cubicBezTo>
                <a:cubicBezTo>
                  <a:pt x="70" y="15"/>
                  <a:pt x="70" y="15"/>
                  <a:pt x="70" y="15"/>
                </a:cubicBezTo>
                <a:cubicBezTo>
                  <a:pt x="72" y="16"/>
                  <a:pt x="72" y="16"/>
                  <a:pt x="72" y="16"/>
                </a:cubicBezTo>
                <a:cubicBezTo>
                  <a:pt x="69" y="19"/>
                  <a:pt x="69" y="19"/>
                  <a:pt x="69" y="19"/>
                </a:cubicBezTo>
                <a:cubicBezTo>
                  <a:pt x="64" y="19"/>
                  <a:pt x="64" y="19"/>
                  <a:pt x="64" y="19"/>
                </a:cubicBezTo>
                <a:cubicBezTo>
                  <a:pt x="64" y="23"/>
                  <a:pt x="64" y="23"/>
                  <a:pt x="64" y="23"/>
                </a:cubicBezTo>
                <a:cubicBezTo>
                  <a:pt x="71" y="23"/>
                  <a:pt x="71" y="23"/>
                  <a:pt x="71" y="23"/>
                </a:cubicBezTo>
                <a:cubicBezTo>
                  <a:pt x="71" y="21"/>
                  <a:pt x="71" y="21"/>
                  <a:pt x="71" y="21"/>
                </a:cubicBezTo>
                <a:cubicBezTo>
                  <a:pt x="75" y="21"/>
                  <a:pt x="75" y="21"/>
                  <a:pt x="75" y="21"/>
                </a:cubicBezTo>
                <a:cubicBezTo>
                  <a:pt x="76" y="18"/>
                  <a:pt x="76" y="18"/>
                  <a:pt x="76" y="18"/>
                </a:cubicBezTo>
                <a:cubicBezTo>
                  <a:pt x="73" y="18"/>
                  <a:pt x="73" y="18"/>
                  <a:pt x="73" y="18"/>
                </a:cubicBezTo>
                <a:cubicBezTo>
                  <a:pt x="74" y="16"/>
                  <a:pt x="74" y="16"/>
                  <a:pt x="74" y="16"/>
                </a:cubicBezTo>
                <a:cubicBezTo>
                  <a:pt x="76" y="15"/>
                  <a:pt x="76" y="15"/>
                  <a:pt x="76" y="15"/>
                </a:cubicBezTo>
                <a:cubicBezTo>
                  <a:pt x="83" y="15"/>
                  <a:pt x="83" y="15"/>
                  <a:pt x="83" y="15"/>
                </a:cubicBezTo>
                <a:cubicBezTo>
                  <a:pt x="79" y="19"/>
                  <a:pt x="79" y="19"/>
                  <a:pt x="79" y="19"/>
                </a:cubicBezTo>
                <a:cubicBezTo>
                  <a:pt x="80" y="21"/>
                  <a:pt x="80" y="21"/>
                  <a:pt x="80" y="21"/>
                </a:cubicBezTo>
                <a:cubicBezTo>
                  <a:pt x="84" y="22"/>
                  <a:pt x="84" y="22"/>
                  <a:pt x="84" y="22"/>
                </a:cubicBezTo>
                <a:cubicBezTo>
                  <a:pt x="84" y="17"/>
                  <a:pt x="84" y="17"/>
                  <a:pt x="84" y="17"/>
                </a:cubicBezTo>
                <a:cubicBezTo>
                  <a:pt x="87" y="15"/>
                  <a:pt x="87" y="15"/>
                  <a:pt x="87" y="15"/>
                </a:cubicBezTo>
                <a:cubicBezTo>
                  <a:pt x="94" y="14"/>
                  <a:pt x="94" y="14"/>
                  <a:pt x="94" y="14"/>
                </a:cubicBezTo>
                <a:cubicBezTo>
                  <a:pt x="103" y="19"/>
                  <a:pt x="103" y="19"/>
                  <a:pt x="103" y="19"/>
                </a:cubicBezTo>
                <a:cubicBezTo>
                  <a:pt x="103" y="22"/>
                  <a:pt x="103" y="22"/>
                  <a:pt x="103" y="22"/>
                </a:cubicBezTo>
                <a:cubicBezTo>
                  <a:pt x="106" y="23"/>
                  <a:pt x="106" y="23"/>
                  <a:pt x="106" y="23"/>
                </a:cubicBezTo>
                <a:cubicBezTo>
                  <a:pt x="105" y="26"/>
                  <a:pt x="105" y="26"/>
                  <a:pt x="105" y="26"/>
                </a:cubicBezTo>
                <a:cubicBezTo>
                  <a:pt x="101" y="26"/>
                  <a:pt x="101" y="26"/>
                  <a:pt x="101" y="26"/>
                </a:cubicBezTo>
                <a:cubicBezTo>
                  <a:pt x="99" y="29"/>
                  <a:pt x="99" y="29"/>
                  <a:pt x="99" y="29"/>
                </a:cubicBezTo>
                <a:cubicBezTo>
                  <a:pt x="89" y="27"/>
                  <a:pt x="89" y="27"/>
                  <a:pt x="89" y="27"/>
                </a:cubicBezTo>
                <a:cubicBezTo>
                  <a:pt x="97" y="23"/>
                  <a:pt x="97" y="23"/>
                  <a:pt x="97" y="23"/>
                </a:cubicBezTo>
                <a:cubicBezTo>
                  <a:pt x="94" y="20"/>
                  <a:pt x="94" y="20"/>
                  <a:pt x="94" y="20"/>
                </a:cubicBezTo>
                <a:cubicBezTo>
                  <a:pt x="88" y="21"/>
                  <a:pt x="88" y="21"/>
                  <a:pt x="88" y="21"/>
                </a:cubicBezTo>
                <a:cubicBezTo>
                  <a:pt x="87" y="22"/>
                  <a:pt x="87" y="22"/>
                  <a:pt x="87" y="22"/>
                </a:cubicBezTo>
                <a:cubicBezTo>
                  <a:pt x="87" y="22"/>
                  <a:pt x="87" y="22"/>
                  <a:pt x="87" y="22"/>
                </a:cubicBezTo>
                <a:cubicBezTo>
                  <a:pt x="87" y="22"/>
                  <a:pt x="87" y="22"/>
                  <a:pt x="87" y="22"/>
                </a:cubicBezTo>
                <a:cubicBezTo>
                  <a:pt x="85" y="24"/>
                  <a:pt x="85" y="24"/>
                  <a:pt x="85" y="24"/>
                </a:cubicBezTo>
                <a:cubicBezTo>
                  <a:pt x="82" y="24"/>
                  <a:pt x="82" y="24"/>
                  <a:pt x="82" y="24"/>
                </a:cubicBezTo>
                <a:cubicBezTo>
                  <a:pt x="82" y="26"/>
                  <a:pt x="82" y="26"/>
                  <a:pt x="82" y="26"/>
                </a:cubicBezTo>
                <a:cubicBezTo>
                  <a:pt x="83" y="26"/>
                  <a:pt x="83" y="26"/>
                  <a:pt x="83" y="26"/>
                </a:cubicBezTo>
                <a:cubicBezTo>
                  <a:pt x="83" y="27"/>
                  <a:pt x="83" y="27"/>
                  <a:pt x="83" y="27"/>
                </a:cubicBezTo>
                <a:cubicBezTo>
                  <a:pt x="80" y="27"/>
                  <a:pt x="80" y="27"/>
                  <a:pt x="80" y="27"/>
                </a:cubicBezTo>
                <a:cubicBezTo>
                  <a:pt x="80" y="29"/>
                  <a:pt x="80" y="29"/>
                  <a:pt x="80" y="29"/>
                </a:cubicBezTo>
                <a:cubicBezTo>
                  <a:pt x="78" y="29"/>
                  <a:pt x="78" y="29"/>
                  <a:pt x="78" y="29"/>
                </a:cubicBezTo>
                <a:cubicBezTo>
                  <a:pt x="77" y="26"/>
                  <a:pt x="77" y="26"/>
                  <a:pt x="77" y="26"/>
                </a:cubicBezTo>
                <a:cubicBezTo>
                  <a:pt x="73" y="27"/>
                  <a:pt x="73" y="27"/>
                  <a:pt x="73" y="27"/>
                </a:cubicBezTo>
                <a:cubicBezTo>
                  <a:pt x="64" y="32"/>
                  <a:pt x="64" y="32"/>
                  <a:pt x="64" y="32"/>
                </a:cubicBezTo>
                <a:cubicBezTo>
                  <a:pt x="65" y="36"/>
                  <a:pt x="65" y="36"/>
                  <a:pt x="65" y="36"/>
                </a:cubicBezTo>
                <a:cubicBezTo>
                  <a:pt x="67" y="38"/>
                  <a:pt x="67" y="38"/>
                  <a:pt x="67" y="38"/>
                </a:cubicBezTo>
                <a:cubicBezTo>
                  <a:pt x="73" y="38"/>
                  <a:pt x="73" y="38"/>
                  <a:pt x="73" y="38"/>
                </a:cubicBezTo>
                <a:cubicBezTo>
                  <a:pt x="73" y="44"/>
                  <a:pt x="73" y="44"/>
                  <a:pt x="73" y="44"/>
                </a:cubicBezTo>
                <a:cubicBezTo>
                  <a:pt x="75" y="44"/>
                  <a:pt x="75" y="44"/>
                  <a:pt x="75" y="44"/>
                </a:cubicBezTo>
                <a:cubicBezTo>
                  <a:pt x="77" y="39"/>
                  <a:pt x="77" y="39"/>
                  <a:pt x="77" y="39"/>
                </a:cubicBezTo>
                <a:cubicBezTo>
                  <a:pt x="82" y="38"/>
                  <a:pt x="82" y="38"/>
                  <a:pt x="82" y="38"/>
                </a:cubicBezTo>
                <a:cubicBezTo>
                  <a:pt x="82" y="31"/>
                  <a:pt x="82" y="31"/>
                  <a:pt x="82" y="31"/>
                </a:cubicBezTo>
                <a:cubicBezTo>
                  <a:pt x="85" y="28"/>
                  <a:pt x="85" y="28"/>
                  <a:pt x="85" y="28"/>
                </a:cubicBezTo>
                <a:cubicBezTo>
                  <a:pt x="93" y="30"/>
                  <a:pt x="93" y="30"/>
                  <a:pt x="93" y="30"/>
                </a:cubicBezTo>
                <a:cubicBezTo>
                  <a:pt x="92" y="35"/>
                  <a:pt x="92" y="35"/>
                  <a:pt x="92" y="35"/>
                </a:cubicBezTo>
                <a:cubicBezTo>
                  <a:pt x="94" y="35"/>
                  <a:pt x="94" y="35"/>
                  <a:pt x="94" y="35"/>
                </a:cubicBezTo>
                <a:cubicBezTo>
                  <a:pt x="99" y="32"/>
                  <a:pt x="99" y="32"/>
                  <a:pt x="99" y="32"/>
                </a:cubicBezTo>
                <a:cubicBezTo>
                  <a:pt x="100" y="38"/>
                  <a:pt x="100" y="38"/>
                  <a:pt x="100" y="38"/>
                </a:cubicBezTo>
                <a:cubicBezTo>
                  <a:pt x="104" y="40"/>
                  <a:pt x="104" y="40"/>
                  <a:pt x="104" y="40"/>
                </a:cubicBezTo>
                <a:cubicBezTo>
                  <a:pt x="103" y="44"/>
                  <a:pt x="103" y="44"/>
                  <a:pt x="103" y="44"/>
                </a:cubicBezTo>
                <a:cubicBezTo>
                  <a:pt x="100" y="45"/>
                  <a:pt x="100" y="45"/>
                  <a:pt x="100" y="45"/>
                </a:cubicBezTo>
                <a:cubicBezTo>
                  <a:pt x="100" y="46"/>
                  <a:pt x="100" y="46"/>
                  <a:pt x="100" y="46"/>
                </a:cubicBezTo>
                <a:cubicBezTo>
                  <a:pt x="104" y="49"/>
                  <a:pt x="104" y="49"/>
                  <a:pt x="104" y="49"/>
                </a:cubicBezTo>
                <a:cubicBezTo>
                  <a:pt x="104" y="51"/>
                  <a:pt x="104" y="51"/>
                  <a:pt x="104" y="51"/>
                </a:cubicBezTo>
                <a:cubicBezTo>
                  <a:pt x="103" y="51"/>
                  <a:pt x="103" y="51"/>
                  <a:pt x="103" y="51"/>
                </a:cubicBezTo>
                <a:cubicBezTo>
                  <a:pt x="103" y="51"/>
                  <a:pt x="103" y="51"/>
                  <a:pt x="103" y="51"/>
                </a:cubicBezTo>
                <a:cubicBezTo>
                  <a:pt x="97" y="49"/>
                  <a:pt x="97" y="49"/>
                  <a:pt x="97" y="49"/>
                </a:cubicBezTo>
                <a:cubicBezTo>
                  <a:pt x="97" y="47"/>
                  <a:pt x="97" y="47"/>
                  <a:pt x="97" y="47"/>
                </a:cubicBezTo>
                <a:cubicBezTo>
                  <a:pt x="97" y="47"/>
                  <a:pt x="97" y="47"/>
                  <a:pt x="97" y="47"/>
                </a:cubicBezTo>
                <a:cubicBezTo>
                  <a:pt x="99" y="46"/>
                  <a:pt x="99" y="46"/>
                  <a:pt x="99" y="46"/>
                </a:cubicBezTo>
                <a:cubicBezTo>
                  <a:pt x="99" y="45"/>
                  <a:pt x="99" y="45"/>
                  <a:pt x="99" y="45"/>
                </a:cubicBezTo>
                <a:cubicBezTo>
                  <a:pt x="97" y="44"/>
                  <a:pt x="97" y="44"/>
                  <a:pt x="97" y="44"/>
                </a:cubicBezTo>
                <a:cubicBezTo>
                  <a:pt x="97" y="46"/>
                  <a:pt x="97" y="46"/>
                  <a:pt x="97" y="46"/>
                </a:cubicBezTo>
                <a:cubicBezTo>
                  <a:pt x="93" y="46"/>
                  <a:pt x="93" y="46"/>
                  <a:pt x="93" y="46"/>
                </a:cubicBezTo>
                <a:cubicBezTo>
                  <a:pt x="93" y="46"/>
                  <a:pt x="93" y="46"/>
                  <a:pt x="93" y="46"/>
                </a:cubicBezTo>
                <a:cubicBezTo>
                  <a:pt x="93" y="46"/>
                  <a:pt x="93" y="46"/>
                  <a:pt x="93" y="46"/>
                </a:cubicBezTo>
                <a:cubicBezTo>
                  <a:pt x="92" y="46"/>
                  <a:pt x="92" y="46"/>
                  <a:pt x="92" y="46"/>
                </a:cubicBezTo>
                <a:cubicBezTo>
                  <a:pt x="91" y="45"/>
                  <a:pt x="91" y="45"/>
                  <a:pt x="91" y="45"/>
                </a:cubicBezTo>
                <a:cubicBezTo>
                  <a:pt x="90" y="44"/>
                  <a:pt x="90" y="44"/>
                  <a:pt x="90" y="44"/>
                </a:cubicBezTo>
                <a:cubicBezTo>
                  <a:pt x="88" y="44"/>
                  <a:pt x="88" y="44"/>
                  <a:pt x="88" y="44"/>
                </a:cubicBezTo>
                <a:cubicBezTo>
                  <a:pt x="87" y="45"/>
                  <a:pt x="87" y="45"/>
                  <a:pt x="87" y="45"/>
                </a:cubicBezTo>
                <a:cubicBezTo>
                  <a:pt x="87" y="47"/>
                  <a:pt x="87" y="47"/>
                  <a:pt x="87" y="47"/>
                </a:cubicBezTo>
                <a:cubicBezTo>
                  <a:pt x="89" y="48"/>
                  <a:pt x="89" y="48"/>
                  <a:pt x="89" y="48"/>
                </a:cubicBezTo>
                <a:cubicBezTo>
                  <a:pt x="91" y="48"/>
                  <a:pt x="91" y="48"/>
                  <a:pt x="91" y="48"/>
                </a:cubicBezTo>
                <a:cubicBezTo>
                  <a:pt x="90" y="48"/>
                  <a:pt x="90" y="48"/>
                  <a:pt x="90" y="48"/>
                </a:cubicBezTo>
                <a:cubicBezTo>
                  <a:pt x="89" y="50"/>
                  <a:pt x="89" y="50"/>
                  <a:pt x="89" y="50"/>
                </a:cubicBezTo>
                <a:cubicBezTo>
                  <a:pt x="88" y="49"/>
                  <a:pt x="88" y="49"/>
                  <a:pt x="88" y="49"/>
                </a:cubicBezTo>
                <a:cubicBezTo>
                  <a:pt x="86" y="48"/>
                  <a:pt x="86" y="48"/>
                  <a:pt x="86" y="48"/>
                </a:cubicBezTo>
                <a:cubicBezTo>
                  <a:pt x="82" y="53"/>
                  <a:pt x="82" y="53"/>
                  <a:pt x="82" y="53"/>
                </a:cubicBezTo>
                <a:cubicBezTo>
                  <a:pt x="82" y="53"/>
                  <a:pt x="82" y="53"/>
                  <a:pt x="82" y="53"/>
                </a:cubicBezTo>
                <a:cubicBezTo>
                  <a:pt x="76" y="57"/>
                  <a:pt x="76" y="57"/>
                  <a:pt x="76" y="57"/>
                </a:cubicBezTo>
                <a:cubicBezTo>
                  <a:pt x="69" y="63"/>
                  <a:pt x="69" y="63"/>
                  <a:pt x="69" y="63"/>
                </a:cubicBezTo>
                <a:cubicBezTo>
                  <a:pt x="69" y="66"/>
                  <a:pt x="69" y="66"/>
                  <a:pt x="69" y="66"/>
                </a:cubicBezTo>
                <a:cubicBezTo>
                  <a:pt x="63" y="70"/>
                  <a:pt x="63" y="70"/>
                  <a:pt x="63" y="70"/>
                </a:cubicBezTo>
                <a:cubicBezTo>
                  <a:pt x="60" y="73"/>
                  <a:pt x="60" y="73"/>
                  <a:pt x="60" y="73"/>
                </a:cubicBezTo>
                <a:cubicBezTo>
                  <a:pt x="60" y="80"/>
                  <a:pt x="60" y="80"/>
                  <a:pt x="60" y="80"/>
                </a:cubicBezTo>
                <a:cubicBezTo>
                  <a:pt x="56" y="78"/>
                  <a:pt x="56" y="78"/>
                  <a:pt x="56" y="78"/>
                </a:cubicBezTo>
                <a:cubicBezTo>
                  <a:pt x="56" y="74"/>
                  <a:pt x="56" y="74"/>
                  <a:pt x="56" y="74"/>
                </a:cubicBezTo>
                <a:cubicBezTo>
                  <a:pt x="44" y="74"/>
                  <a:pt x="44" y="74"/>
                  <a:pt x="44" y="74"/>
                </a:cubicBezTo>
                <a:cubicBezTo>
                  <a:pt x="37" y="77"/>
                  <a:pt x="37" y="77"/>
                  <a:pt x="37" y="77"/>
                </a:cubicBezTo>
                <a:cubicBezTo>
                  <a:pt x="35" y="82"/>
                  <a:pt x="35" y="82"/>
                  <a:pt x="35" y="82"/>
                </a:cubicBezTo>
                <a:cubicBezTo>
                  <a:pt x="34" y="86"/>
                  <a:pt x="34" y="86"/>
                  <a:pt x="34" y="86"/>
                </a:cubicBezTo>
                <a:cubicBezTo>
                  <a:pt x="35" y="90"/>
                  <a:pt x="35" y="90"/>
                  <a:pt x="35" y="90"/>
                </a:cubicBezTo>
                <a:cubicBezTo>
                  <a:pt x="40" y="91"/>
                  <a:pt x="40" y="91"/>
                  <a:pt x="40" y="91"/>
                </a:cubicBezTo>
                <a:cubicBezTo>
                  <a:pt x="48" y="85"/>
                  <a:pt x="48" y="85"/>
                  <a:pt x="48" y="85"/>
                </a:cubicBezTo>
                <a:cubicBezTo>
                  <a:pt x="49" y="88"/>
                  <a:pt x="49" y="88"/>
                  <a:pt x="49" y="88"/>
                </a:cubicBezTo>
                <a:cubicBezTo>
                  <a:pt x="46" y="92"/>
                  <a:pt x="46" y="92"/>
                  <a:pt x="46" y="92"/>
                </a:cubicBezTo>
                <a:cubicBezTo>
                  <a:pt x="52" y="93"/>
                  <a:pt x="52" y="93"/>
                  <a:pt x="52" y="93"/>
                </a:cubicBezTo>
                <a:cubicBezTo>
                  <a:pt x="53" y="103"/>
                  <a:pt x="53" y="103"/>
                  <a:pt x="53" y="103"/>
                </a:cubicBezTo>
                <a:cubicBezTo>
                  <a:pt x="61" y="104"/>
                  <a:pt x="61" y="104"/>
                  <a:pt x="61" y="104"/>
                </a:cubicBezTo>
                <a:cubicBezTo>
                  <a:pt x="66" y="98"/>
                  <a:pt x="66" y="98"/>
                  <a:pt x="66" y="98"/>
                </a:cubicBezTo>
                <a:cubicBezTo>
                  <a:pt x="72" y="99"/>
                  <a:pt x="72" y="99"/>
                  <a:pt x="72" y="99"/>
                </a:cubicBezTo>
                <a:cubicBezTo>
                  <a:pt x="75" y="102"/>
                  <a:pt x="75" y="102"/>
                  <a:pt x="75" y="102"/>
                </a:cubicBezTo>
                <a:cubicBezTo>
                  <a:pt x="81" y="102"/>
                  <a:pt x="81" y="102"/>
                  <a:pt x="81" y="102"/>
                </a:cubicBezTo>
                <a:cubicBezTo>
                  <a:pt x="81" y="100"/>
                  <a:pt x="81" y="100"/>
                  <a:pt x="81" y="100"/>
                </a:cubicBezTo>
                <a:cubicBezTo>
                  <a:pt x="84" y="102"/>
                  <a:pt x="84" y="102"/>
                  <a:pt x="84" y="102"/>
                </a:cubicBezTo>
                <a:cubicBezTo>
                  <a:pt x="88" y="108"/>
                  <a:pt x="88" y="108"/>
                  <a:pt x="88" y="108"/>
                </a:cubicBezTo>
                <a:cubicBezTo>
                  <a:pt x="94" y="108"/>
                  <a:pt x="94" y="108"/>
                  <a:pt x="94" y="108"/>
                </a:cubicBezTo>
                <a:cubicBezTo>
                  <a:pt x="97" y="112"/>
                  <a:pt x="97" y="112"/>
                  <a:pt x="97" y="112"/>
                </a:cubicBezTo>
                <a:cubicBezTo>
                  <a:pt x="97" y="117"/>
                  <a:pt x="97" y="117"/>
                  <a:pt x="97" y="117"/>
                </a:cubicBezTo>
                <a:cubicBezTo>
                  <a:pt x="104" y="120"/>
                  <a:pt x="104" y="120"/>
                  <a:pt x="104" y="120"/>
                </a:cubicBezTo>
                <a:cubicBezTo>
                  <a:pt x="113" y="120"/>
                  <a:pt x="113" y="120"/>
                  <a:pt x="113" y="120"/>
                </a:cubicBezTo>
                <a:cubicBezTo>
                  <a:pt x="116" y="124"/>
                  <a:pt x="116" y="124"/>
                  <a:pt x="116" y="124"/>
                </a:cubicBezTo>
                <a:cubicBezTo>
                  <a:pt x="119" y="125"/>
                  <a:pt x="119" y="125"/>
                  <a:pt x="119" y="125"/>
                </a:cubicBezTo>
                <a:cubicBezTo>
                  <a:pt x="119" y="129"/>
                  <a:pt x="119" y="129"/>
                  <a:pt x="119" y="129"/>
                </a:cubicBezTo>
                <a:cubicBezTo>
                  <a:pt x="114" y="134"/>
                  <a:pt x="114" y="134"/>
                  <a:pt x="114" y="134"/>
                </a:cubicBezTo>
                <a:cubicBezTo>
                  <a:pt x="113" y="147"/>
                  <a:pt x="113" y="147"/>
                  <a:pt x="113" y="147"/>
                </a:cubicBezTo>
                <a:cubicBezTo>
                  <a:pt x="109" y="150"/>
                  <a:pt x="109" y="150"/>
                  <a:pt x="109" y="150"/>
                </a:cubicBezTo>
                <a:cubicBezTo>
                  <a:pt x="103" y="149"/>
                  <a:pt x="103" y="149"/>
                  <a:pt x="103" y="149"/>
                </a:cubicBezTo>
                <a:cubicBezTo>
                  <a:pt x="101" y="153"/>
                  <a:pt x="101" y="153"/>
                  <a:pt x="101" y="153"/>
                </a:cubicBezTo>
                <a:cubicBezTo>
                  <a:pt x="103" y="159"/>
                  <a:pt x="103" y="159"/>
                  <a:pt x="103" y="159"/>
                </a:cubicBezTo>
                <a:cubicBezTo>
                  <a:pt x="97" y="167"/>
                  <a:pt x="97" y="167"/>
                  <a:pt x="97" y="167"/>
                </a:cubicBezTo>
                <a:cubicBezTo>
                  <a:pt x="94" y="171"/>
                  <a:pt x="94" y="171"/>
                  <a:pt x="94" y="171"/>
                </a:cubicBezTo>
                <a:cubicBezTo>
                  <a:pt x="88" y="174"/>
                  <a:pt x="88" y="174"/>
                  <a:pt x="88" y="174"/>
                </a:cubicBezTo>
                <a:cubicBezTo>
                  <a:pt x="84" y="174"/>
                  <a:pt x="84" y="174"/>
                  <a:pt x="84" y="174"/>
                </a:cubicBezTo>
                <a:cubicBezTo>
                  <a:pt x="84" y="176"/>
                  <a:pt x="84" y="176"/>
                  <a:pt x="84" y="176"/>
                </a:cubicBezTo>
                <a:cubicBezTo>
                  <a:pt x="87" y="177"/>
                  <a:pt x="87" y="177"/>
                  <a:pt x="87" y="177"/>
                </a:cubicBezTo>
                <a:cubicBezTo>
                  <a:pt x="87" y="179"/>
                  <a:pt x="87" y="179"/>
                  <a:pt x="87" y="179"/>
                </a:cubicBezTo>
                <a:cubicBezTo>
                  <a:pt x="84" y="181"/>
                  <a:pt x="84" y="181"/>
                  <a:pt x="84" y="181"/>
                </a:cubicBezTo>
                <a:cubicBezTo>
                  <a:pt x="86" y="183"/>
                  <a:pt x="86" y="183"/>
                  <a:pt x="86" y="183"/>
                </a:cubicBezTo>
                <a:cubicBezTo>
                  <a:pt x="89" y="183"/>
                  <a:pt x="89" y="183"/>
                  <a:pt x="89" y="183"/>
                </a:cubicBezTo>
                <a:cubicBezTo>
                  <a:pt x="89" y="186"/>
                  <a:pt x="89" y="186"/>
                  <a:pt x="89" y="186"/>
                </a:cubicBezTo>
                <a:cubicBezTo>
                  <a:pt x="88" y="188"/>
                  <a:pt x="88" y="188"/>
                  <a:pt x="88" y="188"/>
                </a:cubicBezTo>
                <a:cubicBezTo>
                  <a:pt x="88" y="190"/>
                  <a:pt x="88" y="190"/>
                  <a:pt x="88" y="190"/>
                </a:cubicBezTo>
                <a:cubicBezTo>
                  <a:pt x="92" y="193"/>
                  <a:pt x="92" y="193"/>
                  <a:pt x="92" y="193"/>
                </a:cubicBezTo>
                <a:cubicBezTo>
                  <a:pt x="91" y="195"/>
                  <a:pt x="91" y="195"/>
                  <a:pt x="91" y="195"/>
                </a:cubicBezTo>
                <a:cubicBezTo>
                  <a:pt x="85" y="195"/>
                  <a:pt x="85" y="195"/>
                  <a:pt x="85" y="195"/>
                </a:cubicBezTo>
                <a:cubicBezTo>
                  <a:pt x="79" y="190"/>
                  <a:pt x="79" y="190"/>
                  <a:pt x="79" y="190"/>
                </a:cubicBezTo>
                <a:cubicBezTo>
                  <a:pt x="75" y="182"/>
                  <a:pt x="75" y="182"/>
                  <a:pt x="75" y="182"/>
                </a:cubicBezTo>
                <a:cubicBezTo>
                  <a:pt x="75" y="174"/>
                  <a:pt x="75" y="174"/>
                  <a:pt x="75" y="174"/>
                </a:cubicBezTo>
                <a:cubicBezTo>
                  <a:pt x="72" y="169"/>
                  <a:pt x="72" y="169"/>
                  <a:pt x="72" y="169"/>
                </a:cubicBezTo>
                <a:cubicBezTo>
                  <a:pt x="73" y="161"/>
                  <a:pt x="73" y="161"/>
                  <a:pt x="73" y="161"/>
                </a:cubicBezTo>
                <a:cubicBezTo>
                  <a:pt x="71" y="160"/>
                  <a:pt x="71" y="160"/>
                  <a:pt x="71" y="160"/>
                </a:cubicBezTo>
                <a:cubicBezTo>
                  <a:pt x="71" y="143"/>
                  <a:pt x="71" y="143"/>
                  <a:pt x="71" y="143"/>
                </a:cubicBezTo>
                <a:cubicBezTo>
                  <a:pt x="65" y="139"/>
                  <a:pt x="65" y="139"/>
                  <a:pt x="65" y="139"/>
                </a:cubicBezTo>
                <a:cubicBezTo>
                  <a:pt x="62" y="138"/>
                  <a:pt x="62" y="138"/>
                  <a:pt x="62" y="138"/>
                </a:cubicBezTo>
                <a:cubicBezTo>
                  <a:pt x="61" y="135"/>
                  <a:pt x="61" y="135"/>
                  <a:pt x="61" y="135"/>
                </a:cubicBezTo>
                <a:cubicBezTo>
                  <a:pt x="53" y="125"/>
                  <a:pt x="53" y="125"/>
                  <a:pt x="53" y="125"/>
                </a:cubicBezTo>
                <a:cubicBezTo>
                  <a:pt x="54" y="121"/>
                  <a:pt x="54" y="121"/>
                  <a:pt x="54" y="121"/>
                </a:cubicBezTo>
                <a:cubicBezTo>
                  <a:pt x="54" y="116"/>
                  <a:pt x="54" y="116"/>
                  <a:pt x="54" y="116"/>
                </a:cubicBezTo>
                <a:cubicBezTo>
                  <a:pt x="60" y="112"/>
                  <a:pt x="60" y="112"/>
                  <a:pt x="60" y="112"/>
                </a:cubicBezTo>
                <a:cubicBezTo>
                  <a:pt x="59" y="106"/>
                  <a:pt x="59" y="106"/>
                  <a:pt x="59" y="106"/>
                </a:cubicBezTo>
                <a:cubicBezTo>
                  <a:pt x="51" y="105"/>
                  <a:pt x="51" y="105"/>
                  <a:pt x="51" y="105"/>
                </a:cubicBezTo>
                <a:cubicBezTo>
                  <a:pt x="45" y="98"/>
                  <a:pt x="45" y="98"/>
                  <a:pt x="45" y="98"/>
                </a:cubicBezTo>
                <a:cubicBezTo>
                  <a:pt x="41" y="97"/>
                  <a:pt x="41" y="97"/>
                  <a:pt x="41" y="97"/>
                </a:cubicBezTo>
                <a:cubicBezTo>
                  <a:pt x="38" y="97"/>
                  <a:pt x="38" y="97"/>
                  <a:pt x="38" y="97"/>
                </a:cubicBezTo>
                <a:cubicBezTo>
                  <a:pt x="38" y="94"/>
                  <a:pt x="38" y="94"/>
                  <a:pt x="38" y="94"/>
                </a:cubicBezTo>
                <a:cubicBezTo>
                  <a:pt x="35" y="93"/>
                  <a:pt x="35" y="93"/>
                  <a:pt x="35" y="93"/>
                </a:cubicBezTo>
                <a:cubicBezTo>
                  <a:pt x="35" y="95"/>
                  <a:pt x="35" y="95"/>
                  <a:pt x="35" y="95"/>
                </a:cubicBezTo>
                <a:cubicBezTo>
                  <a:pt x="26" y="93"/>
                  <a:pt x="26" y="93"/>
                  <a:pt x="26" y="93"/>
                </a:cubicBezTo>
                <a:cubicBezTo>
                  <a:pt x="22" y="87"/>
                  <a:pt x="22" y="87"/>
                  <a:pt x="22" y="87"/>
                </a:cubicBezTo>
                <a:cubicBezTo>
                  <a:pt x="24" y="85"/>
                  <a:pt x="24" y="85"/>
                  <a:pt x="24" y="85"/>
                </a:cubicBezTo>
                <a:cubicBezTo>
                  <a:pt x="18" y="76"/>
                  <a:pt x="18" y="76"/>
                  <a:pt x="18" y="76"/>
                </a:cubicBezTo>
                <a:cubicBezTo>
                  <a:pt x="17" y="70"/>
                  <a:pt x="17" y="70"/>
                  <a:pt x="17" y="70"/>
                </a:cubicBezTo>
                <a:cubicBezTo>
                  <a:pt x="15" y="70"/>
                  <a:pt x="15" y="70"/>
                  <a:pt x="15" y="70"/>
                </a:cubicBezTo>
                <a:cubicBezTo>
                  <a:pt x="16" y="76"/>
                  <a:pt x="16" y="76"/>
                  <a:pt x="16" y="76"/>
                </a:cubicBezTo>
                <a:cubicBezTo>
                  <a:pt x="20" y="82"/>
                  <a:pt x="20" y="82"/>
                  <a:pt x="20" y="82"/>
                </a:cubicBezTo>
                <a:cubicBezTo>
                  <a:pt x="19" y="85"/>
                  <a:pt x="19" y="85"/>
                  <a:pt x="19" y="85"/>
                </a:cubicBezTo>
                <a:cubicBezTo>
                  <a:pt x="16" y="84"/>
                  <a:pt x="16" y="84"/>
                  <a:pt x="16" y="84"/>
                </a:cubicBezTo>
                <a:cubicBezTo>
                  <a:pt x="12" y="77"/>
                  <a:pt x="12" y="77"/>
                  <a:pt x="12" y="77"/>
                </a:cubicBezTo>
                <a:cubicBezTo>
                  <a:pt x="12" y="69"/>
                  <a:pt x="12" y="69"/>
                  <a:pt x="12" y="69"/>
                </a:cubicBezTo>
                <a:cubicBezTo>
                  <a:pt x="8" y="67"/>
                  <a:pt x="8" y="67"/>
                  <a:pt x="8" y="67"/>
                </a:cubicBezTo>
                <a:cubicBezTo>
                  <a:pt x="8" y="61"/>
                  <a:pt x="8" y="61"/>
                  <a:pt x="8" y="61"/>
                </a:cubicBezTo>
                <a:cubicBezTo>
                  <a:pt x="2" y="74"/>
                  <a:pt x="0" y="87"/>
                  <a:pt x="0" y="101"/>
                </a:cubicBezTo>
                <a:cubicBezTo>
                  <a:pt x="0" y="157"/>
                  <a:pt x="45" y="203"/>
                  <a:pt x="101" y="203"/>
                </a:cubicBezTo>
                <a:cubicBezTo>
                  <a:pt x="133" y="203"/>
                  <a:pt x="161" y="188"/>
                  <a:pt x="180" y="165"/>
                </a:cubicBezTo>
                <a:cubicBezTo>
                  <a:pt x="177" y="165"/>
                  <a:pt x="177" y="165"/>
                  <a:pt x="177" y="165"/>
                </a:cubicBezTo>
                <a:cubicBezTo>
                  <a:pt x="177" y="158"/>
                  <a:pt x="177" y="158"/>
                  <a:pt x="177" y="158"/>
                </a:cubicBezTo>
                <a:cubicBezTo>
                  <a:pt x="173" y="153"/>
                  <a:pt x="173" y="153"/>
                  <a:pt x="173" y="153"/>
                </a:cubicBezTo>
                <a:cubicBezTo>
                  <a:pt x="173" y="145"/>
                  <a:pt x="173" y="145"/>
                  <a:pt x="173" y="145"/>
                </a:cubicBezTo>
                <a:cubicBezTo>
                  <a:pt x="170" y="142"/>
                  <a:pt x="170" y="142"/>
                  <a:pt x="170" y="142"/>
                </a:cubicBezTo>
                <a:cubicBezTo>
                  <a:pt x="170" y="139"/>
                  <a:pt x="170" y="139"/>
                  <a:pt x="170" y="139"/>
                </a:cubicBezTo>
                <a:cubicBezTo>
                  <a:pt x="173" y="132"/>
                  <a:pt x="173" y="132"/>
                  <a:pt x="173" y="132"/>
                </a:cubicBezTo>
                <a:cubicBezTo>
                  <a:pt x="166" y="119"/>
                  <a:pt x="166" y="119"/>
                  <a:pt x="166" y="119"/>
                </a:cubicBezTo>
                <a:cubicBezTo>
                  <a:pt x="167" y="110"/>
                  <a:pt x="167" y="110"/>
                  <a:pt x="167" y="110"/>
                </a:cubicBezTo>
                <a:cubicBezTo>
                  <a:pt x="161" y="110"/>
                  <a:pt x="161" y="110"/>
                  <a:pt x="161" y="110"/>
                </a:cubicBezTo>
                <a:cubicBezTo>
                  <a:pt x="158" y="107"/>
                  <a:pt x="158" y="107"/>
                  <a:pt x="158" y="107"/>
                </a:cubicBezTo>
                <a:cubicBezTo>
                  <a:pt x="154" y="107"/>
                  <a:pt x="154" y="107"/>
                  <a:pt x="154" y="107"/>
                </a:cubicBezTo>
                <a:cubicBezTo>
                  <a:pt x="152" y="109"/>
                  <a:pt x="152" y="109"/>
                  <a:pt x="152" y="109"/>
                </a:cubicBezTo>
                <a:cubicBezTo>
                  <a:pt x="144" y="109"/>
                  <a:pt x="144" y="109"/>
                  <a:pt x="144" y="109"/>
                </a:cubicBezTo>
                <a:cubicBezTo>
                  <a:pt x="144" y="110"/>
                  <a:pt x="144" y="110"/>
                  <a:pt x="144" y="110"/>
                </a:cubicBezTo>
                <a:cubicBezTo>
                  <a:pt x="140" y="110"/>
                  <a:pt x="140" y="110"/>
                  <a:pt x="140" y="110"/>
                </a:cubicBezTo>
                <a:cubicBezTo>
                  <a:pt x="130" y="99"/>
                  <a:pt x="130" y="99"/>
                  <a:pt x="130" y="99"/>
                </a:cubicBezTo>
                <a:cubicBezTo>
                  <a:pt x="130" y="90"/>
                  <a:pt x="130" y="90"/>
                  <a:pt x="130" y="90"/>
                </a:cubicBezTo>
                <a:cubicBezTo>
                  <a:pt x="132" y="90"/>
                  <a:pt x="132" y="90"/>
                  <a:pt x="132" y="90"/>
                </a:cubicBezTo>
                <a:cubicBezTo>
                  <a:pt x="132" y="87"/>
                  <a:pt x="132" y="87"/>
                  <a:pt x="132" y="87"/>
                </a:cubicBezTo>
                <a:cubicBezTo>
                  <a:pt x="130" y="87"/>
                  <a:pt x="130" y="87"/>
                  <a:pt x="130" y="87"/>
                </a:cubicBezTo>
                <a:cubicBezTo>
                  <a:pt x="129" y="83"/>
                  <a:pt x="129" y="83"/>
                  <a:pt x="129" y="83"/>
                </a:cubicBezTo>
                <a:cubicBezTo>
                  <a:pt x="140" y="75"/>
                  <a:pt x="140" y="75"/>
                  <a:pt x="140" y="75"/>
                </a:cubicBezTo>
                <a:cubicBezTo>
                  <a:pt x="140" y="69"/>
                  <a:pt x="140" y="69"/>
                  <a:pt x="140" y="69"/>
                </a:cubicBezTo>
                <a:cubicBezTo>
                  <a:pt x="146" y="66"/>
                  <a:pt x="146" y="66"/>
                  <a:pt x="146" y="66"/>
                </a:cubicBezTo>
                <a:cubicBezTo>
                  <a:pt x="148" y="66"/>
                  <a:pt x="148" y="66"/>
                  <a:pt x="148" y="66"/>
                </a:cubicBezTo>
                <a:cubicBezTo>
                  <a:pt x="152" y="66"/>
                  <a:pt x="152" y="66"/>
                  <a:pt x="152" y="66"/>
                </a:cubicBezTo>
                <a:cubicBezTo>
                  <a:pt x="156" y="65"/>
                  <a:pt x="156" y="65"/>
                  <a:pt x="156" y="65"/>
                </a:cubicBezTo>
                <a:cubicBezTo>
                  <a:pt x="167" y="64"/>
                  <a:pt x="167" y="64"/>
                  <a:pt x="167" y="64"/>
                </a:cubicBezTo>
                <a:cubicBezTo>
                  <a:pt x="167" y="69"/>
                  <a:pt x="167" y="69"/>
                  <a:pt x="167" y="69"/>
                </a:cubicBezTo>
                <a:lnTo>
                  <a:pt x="176" y="72"/>
                </a:lnTo>
                <a:close/>
                <a:moveTo>
                  <a:pt x="148" y="36"/>
                </a:moveTo>
                <a:cubicBezTo>
                  <a:pt x="149" y="34"/>
                  <a:pt x="149" y="34"/>
                  <a:pt x="149" y="34"/>
                </a:cubicBezTo>
                <a:cubicBezTo>
                  <a:pt x="152" y="33"/>
                  <a:pt x="152" y="33"/>
                  <a:pt x="152" y="33"/>
                </a:cubicBezTo>
                <a:cubicBezTo>
                  <a:pt x="153" y="37"/>
                  <a:pt x="153" y="37"/>
                  <a:pt x="153" y="37"/>
                </a:cubicBezTo>
                <a:cubicBezTo>
                  <a:pt x="155" y="40"/>
                  <a:pt x="155" y="40"/>
                  <a:pt x="155" y="40"/>
                </a:cubicBezTo>
                <a:cubicBezTo>
                  <a:pt x="156" y="42"/>
                  <a:pt x="156" y="42"/>
                  <a:pt x="156" y="42"/>
                </a:cubicBezTo>
                <a:cubicBezTo>
                  <a:pt x="158" y="43"/>
                  <a:pt x="158" y="43"/>
                  <a:pt x="158" y="43"/>
                </a:cubicBezTo>
                <a:cubicBezTo>
                  <a:pt x="156" y="45"/>
                  <a:pt x="156" y="45"/>
                  <a:pt x="156" y="45"/>
                </a:cubicBezTo>
                <a:cubicBezTo>
                  <a:pt x="152" y="45"/>
                  <a:pt x="152" y="45"/>
                  <a:pt x="152" y="45"/>
                </a:cubicBezTo>
                <a:cubicBezTo>
                  <a:pt x="149" y="45"/>
                  <a:pt x="149" y="45"/>
                  <a:pt x="149" y="45"/>
                </a:cubicBezTo>
                <a:cubicBezTo>
                  <a:pt x="150" y="42"/>
                  <a:pt x="150" y="42"/>
                  <a:pt x="150" y="42"/>
                </a:cubicBezTo>
                <a:cubicBezTo>
                  <a:pt x="152" y="41"/>
                  <a:pt x="152" y="41"/>
                  <a:pt x="152" y="41"/>
                </a:cubicBezTo>
                <a:cubicBezTo>
                  <a:pt x="152" y="40"/>
                  <a:pt x="152" y="40"/>
                  <a:pt x="152" y="40"/>
                </a:cubicBezTo>
                <a:cubicBezTo>
                  <a:pt x="150" y="38"/>
                  <a:pt x="150" y="38"/>
                  <a:pt x="150" y="38"/>
                </a:cubicBezTo>
                <a:cubicBezTo>
                  <a:pt x="148" y="37"/>
                  <a:pt x="148" y="37"/>
                  <a:pt x="148" y="37"/>
                </a:cubicBezTo>
                <a:lnTo>
                  <a:pt x="148" y="36"/>
                </a:lnTo>
                <a:close/>
                <a:moveTo>
                  <a:pt x="142" y="42"/>
                </a:moveTo>
                <a:cubicBezTo>
                  <a:pt x="144" y="39"/>
                  <a:pt x="144" y="39"/>
                  <a:pt x="144" y="39"/>
                </a:cubicBezTo>
                <a:cubicBezTo>
                  <a:pt x="147" y="38"/>
                  <a:pt x="147" y="38"/>
                  <a:pt x="147" y="38"/>
                </a:cubicBezTo>
                <a:cubicBezTo>
                  <a:pt x="149" y="39"/>
                  <a:pt x="149" y="39"/>
                  <a:pt x="149" y="39"/>
                </a:cubicBezTo>
                <a:cubicBezTo>
                  <a:pt x="149" y="41"/>
                  <a:pt x="149" y="41"/>
                  <a:pt x="149" y="41"/>
                </a:cubicBezTo>
                <a:cubicBezTo>
                  <a:pt x="145" y="44"/>
                  <a:pt x="145" y="44"/>
                  <a:pt x="145" y="44"/>
                </a:cubicBezTo>
                <a:cubicBezTo>
                  <a:pt x="142" y="44"/>
                  <a:pt x="142" y="44"/>
                  <a:pt x="142" y="44"/>
                </a:cubicBezTo>
                <a:lnTo>
                  <a:pt x="142" y="42"/>
                </a:lnTo>
                <a:close/>
                <a:moveTo>
                  <a:pt x="87" y="54"/>
                </a:moveTo>
                <a:cubicBezTo>
                  <a:pt x="85" y="55"/>
                  <a:pt x="85" y="55"/>
                  <a:pt x="85" y="55"/>
                </a:cubicBezTo>
                <a:cubicBezTo>
                  <a:pt x="85" y="53"/>
                  <a:pt x="85" y="53"/>
                  <a:pt x="85" y="53"/>
                </a:cubicBezTo>
                <a:cubicBezTo>
                  <a:pt x="86" y="52"/>
                  <a:pt x="86" y="52"/>
                  <a:pt x="86" y="52"/>
                </a:cubicBezTo>
                <a:cubicBezTo>
                  <a:pt x="87" y="53"/>
                  <a:pt x="87" y="53"/>
                  <a:pt x="87" y="53"/>
                </a:cubicBezTo>
                <a:lnTo>
                  <a:pt x="87" y="54"/>
                </a:lnTo>
                <a:close/>
                <a:moveTo>
                  <a:pt x="95" y="52"/>
                </a:moveTo>
                <a:cubicBezTo>
                  <a:pt x="93" y="52"/>
                  <a:pt x="93" y="52"/>
                  <a:pt x="93" y="52"/>
                </a:cubicBezTo>
                <a:cubicBezTo>
                  <a:pt x="93" y="53"/>
                  <a:pt x="93" y="53"/>
                  <a:pt x="93" y="53"/>
                </a:cubicBezTo>
                <a:cubicBezTo>
                  <a:pt x="92" y="54"/>
                  <a:pt x="92" y="54"/>
                  <a:pt x="92" y="54"/>
                </a:cubicBezTo>
                <a:cubicBezTo>
                  <a:pt x="90" y="54"/>
                  <a:pt x="90" y="54"/>
                  <a:pt x="90" y="54"/>
                </a:cubicBezTo>
                <a:cubicBezTo>
                  <a:pt x="90" y="54"/>
                  <a:pt x="90" y="53"/>
                  <a:pt x="90" y="53"/>
                </a:cubicBezTo>
                <a:cubicBezTo>
                  <a:pt x="89" y="53"/>
                  <a:pt x="89" y="53"/>
                  <a:pt x="89" y="53"/>
                </a:cubicBezTo>
                <a:cubicBezTo>
                  <a:pt x="89" y="52"/>
                  <a:pt x="89" y="52"/>
                  <a:pt x="89" y="52"/>
                </a:cubicBezTo>
                <a:cubicBezTo>
                  <a:pt x="92" y="52"/>
                  <a:pt x="92" y="52"/>
                  <a:pt x="92" y="52"/>
                </a:cubicBezTo>
                <a:cubicBezTo>
                  <a:pt x="93" y="50"/>
                  <a:pt x="93" y="50"/>
                  <a:pt x="93" y="50"/>
                </a:cubicBezTo>
                <a:cubicBezTo>
                  <a:pt x="94" y="50"/>
                  <a:pt x="94" y="50"/>
                  <a:pt x="94" y="50"/>
                </a:cubicBezTo>
                <a:cubicBezTo>
                  <a:pt x="95" y="51"/>
                  <a:pt x="95" y="51"/>
                  <a:pt x="95" y="51"/>
                </a:cubicBezTo>
                <a:lnTo>
                  <a:pt x="95" y="52"/>
                </a:lnTo>
                <a:close/>
              </a:path>
            </a:pathLst>
          </a:custGeom>
          <a:solidFill>
            <a:srgbClr val="0584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6" name="TextBox 15">
            <a:extLst>
              <a:ext uri="{FF2B5EF4-FFF2-40B4-BE49-F238E27FC236}">
                <a16:creationId xmlns="" xmlns:a16="http://schemas.microsoft.com/office/drawing/2014/main" id="{509E0B10-E084-487A-AE40-936F3C0159ED}"/>
              </a:ext>
            </a:extLst>
          </p:cNvPr>
          <p:cNvSpPr txBox="1"/>
          <p:nvPr/>
        </p:nvSpPr>
        <p:spPr>
          <a:xfrm>
            <a:off x="1393967" y="285970"/>
            <a:ext cx="6891458" cy="692497"/>
          </a:xfrm>
          <a:prstGeom prst="rect">
            <a:avLst/>
          </a:prstGeom>
          <a:solidFill>
            <a:schemeClr val="accent4">
              <a:lumMod val="60000"/>
              <a:lumOff val="40000"/>
            </a:schemeClr>
          </a:solidFill>
        </p:spPr>
        <p:txBody>
          <a:bodyPr wrap="square">
            <a:spAutoFit/>
          </a:bodyPr>
          <a:lstStyle/>
          <a:p>
            <a:r>
              <a:rPr lang="de-DE" sz="2100" b="1" dirty="0">
                <a:solidFill>
                  <a:srgbClr val="FFFF00"/>
                </a:solidFill>
              </a:rPr>
              <a:t>                 </a:t>
            </a:r>
            <a:r>
              <a:rPr lang="de-DE" b="1" dirty="0">
                <a:solidFill>
                  <a:srgbClr val="7030A0"/>
                </a:solidFill>
                <a:latin typeface="Times New Roman" panose="02020603050405020304" pitchFamily="18" charset="0"/>
                <a:cs typeface="Times New Roman" panose="02020603050405020304" pitchFamily="18" charset="0"/>
              </a:rPr>
              <a:t>Tiết 46:       </a:t>
            </a:r>
            <a:r>
              <a:rPr lang="de-DE" b="1" dirty="0">
                <a:latin typeface="Times New Roman" panose="02020603050405020304" pitchFamily="18" charset="0"/>
                <a:cs typeface="Times New Roman" panose="02020603050405020304" pitchFamily="18" charset="0"/>
              </a:rPr>
              <a:t>NGUYÊN  HỒNG -  NHÀ VĂN CỦA </a:t>
            </a:r>
          </a:p>
          <a:p>
            <a:pPr algn="ctr"/>
            <a:r>
              <a:rPr lang="de-DE" b="1" dirty="0">
                <a:latin typeface="Times New Roman" panose="02020603050405020304" pitchFamily="18" charset="0"/>
                <a:cs typeface="Times New Roman" panose="02020603050405020304" pitchFamily="18" charset="0"/>
              </a:rPr>
              <a:t>       NHỮNG NGƯỜI CÙNG KHỔ ( Nguyễn Đăng Mạnh)</a:t>
            </a:r>
            <a:endParaRPr lang="en-US"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 xmlns:a16="http://schemas.microsoft.com/office/drawing/2014/main" id="{704869A4-C510-46E1-960A-8337BB5CD178}"/>
              </a:ext>
            </a:extLst>
          </p:cNvPr>
          <p:cNvSpPr txBox="1">
            <a:spLocks noChangeArrowheads="1"/>
          </p:cNvSpPr>
          <p:nvPr/>
        </p:nvSpPr>
        <p:spPr bwMode="auto">
          <a:xfrm>
            <a:off x="81912" y="4524472"/>
            <a:ext cx="7055252" cy="923330"/>
          </a:xfrm>
          <a:prstGeom prst="rect">
            <a:avLst/>
          </a:prstGeom>
          <a:solidFill>
            <a:srgbClr val="E5FE8A"/>
          </a:solidFill>
          <a:ln w="57150">
            <a:solidFill>
              <a:schemeClr val="bg1"/>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a:r>
              <a:rPr lang="vi-VN"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=&gt; </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Ý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kiến</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lí</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lẽ</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dẫn</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chứng</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thuyết</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phục</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=&gt;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Đặc</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điểm</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của</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văn</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bản</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nghị</a:t>
            </a:r>
            <a:r>
              <a:rPr lang="en-US" sz="27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en-US" sz="2700" dirty="0" err="1">
                <a:solidFill>
                  <a:schemeClr val="accent1"/>
                </a:solidFill>
                <a:latin typeface="Calibri" panose="020F0502020204030204" pitchFamily="34" charset="0"/>
                <a:ea typeface="Calibri" panose="020F0502020204030204" pitchFamily="34" charset="0"/>
                <a:cs typeface="Times New Roman" panose="02020603050405020304" pitchFamily="18" charset="0"/>
              </a:rPr>
              <a:t>luận</a:t>
            </a:r>
            <a:endParaRPr lang="en-US" sz="2700" dirty="0">
              <a:solidFill>
                <a:schemeClr val="accent1"/>
              </a:solidFill>
            </a:endParaRPr>
          </a:p>
        </p:txBody>
      </p:sp>
      <p:sp>
        <p:nvSpPr>
          <p:cNvPr id="18" name="TextBox 17">
            <a:extLst>
              <a:ext uri="{FF2B5EF4-FFF2-40B4-BE49-F238E27FC236}">
                <a16:creationId xmlns="" xmlns:a16="http://schemas.microsoft.com/office/drawing/2014/main" id="{DFB16F12-64E2-4DFF-AB5A-15D919AF2B0D}"/>
              </a:ext>
            </a:extLst>
          </p:cNvPr>
          <p:cNvSpPr txBox="1">
            <a:spLocks noChangeArrowheads="1"/>
          </p:cNvSpPr>
          <p:nvPr/>
        </p:nvSpPr>
        <p:spPr bwMode="auto">
          <a:xfrm>
            <a:off x="1" y="3846237"/>
            <a:ext cx="7055252" cy="461665"/>
          </a:xfrm>
          <a:prstGeom prst="rect">
            <a:avLst/>
          </a:prstGeom>
          <a:solidFill>
            <a:schemeClr val="accent5">
              <a:lumMod val="20000"/>
              <a:lumOff val="80000"/>
            </a:schemeClr>
          </a:solidFill>
          <a:ln w="57150">
            <a:solidFill>
              <a:schemeClr val="bg1"/>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r>
              <a:rPr lang="en-US" sz="2400" dirty="0">
                <a:latin typeface="Calibri" panose="020F0502020204030204" pitchFamily="34" charset="0"/>
                <a:ea typeface="Calibri" panose="020F0502020204030204" pitchFamily="34" charset="0"/>
                <a:cs typeface="Times New Roman" panose="02020603050405020304" pitchFamily="18" charset="0"/>
              </a:rPr>
              <a:t>-  Ai </a:t>
            </a:r>
            <a:r>
              <a:rPr lang="en-US" sz="2400" dirty="0" err="1">
                <a:latin typeface="Calibri" panose="020F0502020204030204" pitchFamily="34" charset="0"/>
                <a:ea typeface="Calibri" panose="020F0502020204030204" pitchFamily="34" charset="0"/>
                <a:cs typeface="Times New Roman" panose="02020603050405020304" pitchFamily="18" charset="0"/>
              </a:rPr>
              <a:t>biết</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được</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Nguyên</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Hồng</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đã</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khóc</a:t>
            </a:r>
            <a:r>
              <a:rPr lang="en-US" sz="2400" dirty="0">
                <a:latin typeface="Calibri" panose="020F0502020204030204" pitchFamily="34" charset="0"/>
                <a:ea typeface="Calibri" panose="020F0502020204030204" pitchFamily="34" charset="0"/>
                <a:cs typeface="Times New Roman" panose="02020603050405020304" pitchFamily="18" charset="0"/>
              </a:rPr>
              <a:t> bao </a:t>
            </a:r>
            <a:r>
              <a:rPr lang="en-US" sz="2400" dirty="0" err="1">
                <a:latin typeface="Calibri" panose="020F0502020204030204" pitchFamily="34" charset="0"/>
                <a:ea typeface="Calibri" panose="020F0502020204030204" pitchFamily="34" charset="0"/>
                <a:cs typeface="Times New Roman" panose="02020603050405020304" pitchFamily="18" charset="0"/>
              </a:rPr>
              <a:t>nhiêu</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lần</a:t>
            </a:r>
            <a:r>
              <a:rPr lang="en-US" sz="2400" dirty="0">
                <a:latin typeface="Calibri" panose="020F0502020204030204" pitchFamily="34"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 xmlns:a16="http://schemas.microsoft.com/office/drawing/2014/main" id="{DC3BBCC0-4CF8-4AE7-B0CB-A0938C06E003}"/>
              </a:ext>
            </a:extLst>
          </p:cNvPr>
          <p:cNvSpPr txBox="1">
            <a:spLocks noChangeArrowheads="1"/>
          </p:cNvSpPr>
          <p:nvPr/>
        </p:nvSpPr>
        <p:spPr bwMode="auto">
          <a:xfrm>
            <a:off x="1" y="3087846"/>
            <a:ext cx="8175974" cy="461665"/>
          </a:xfrm>
          <a:prstGeom prst="rect">
            <a:avLst/>
          </a:prstGeom>
          <a:solidFill>
            <a:schemeClr val="accent6">
              <a:lumMod val="60000"/>
              <a:lumOff val="40000"/>
            </a:schemeClr>
          </a:solidFill>
          <a:ln w="57150">
            <a:solidFill>
              <a:schemeClr val="bg1"/>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r>
              <a:rPr lang="en-US" sz="2400" dirty="0"/>
              <a:t>-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ra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mắt</a:t>
            </a:r>
            <a:r>
              <a:rPr lang="en-US" sz="2400" dirty="0">
                <a:latin typeface="Times New Roman" panose="02020603050405020304" pitchFamily="18" charset="0"/>
                <a:cs typeface="Times New Roman" panose="02020603050405020304" pitchFamily="18" charset="0"/>
              </a:rPr>
              <a:t> _ so </a:t>
            </a:r>
            <a:r>
              <a:rPr lang="en-US" sz="2400" dirty="0" err="1">
                <a:latin typeface="Times New Roman" panose="02020603050405020304" pitchFamily="18" charset="0"/>
                <a:cs typeface="Times New Roman" panose="02020603050405020304" pitchFamily="18" charset="0"/>
              </a:rPr>
              <a:t>sánh</a:t>
            </a:r>
            <a:endParaRPr lang="en-US" sz="2400" dirty="0">
              <a:latin typeface="Times New Roman" panose="02020603050405020304" pitchFamily="18" charset="0"/>
              <a:cs typeface="Times New Roman" panose="02020603050405020304" pitchFamily="18" charset="0"/>
            </a:endParaRPr>
          </a:p>
        </p:txBody>
      </p:sp>
      <p:sp>
        <p:nvSpPr>
          <p:cNvPr id="22" name="Thought Bubble: Cloud 21">
            <a:extLst>
              <a:ext uri="{FF2B5EF4-FFF2-40B4-BE49-F238E27FC236}">
                <a16:creationId xmlns="" xmlns:a16="http://schemas.microsoft.com/office/drawing/2014/main" id="{E9463E1F-D249-4FE4-B8E0-DFBC03030493}"/>
              </a:ext>
            </a:extLst>
          </p:cNvPr>
          <p:cNvSpPr/>
          <p:nvPr/>
        </p:nvSpPr>
        <p:spPr>
          <a:xfrm>
            <a:off x="3494314" y="1077146"/>
            <a:ext cx="4186931" cy="1551075"/>
          </a:xfrm>
          <a:prstGeom prst="cloudCallout">
            <a:avLst>
              <a:gd name="adj1" fmla="val -46394"/>
              <a:gd name="adj2" fmla="val 73729"/>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rPr>
              <a:t>Tác</a:t>
            </a:r>
            <a:r>
              <a:rPr lang="en-US" b="1" dirty="0">
                <a:solidFill>
                  <a:schemeClr val="tx1"/>
                </a:solidFill>
              </a:rPr>
              <a:t> </a:t>
            </a:r>
            <a:r>
              <a:rPr lang="en-US" b="1" dirty="0" err="1">
                <a:solidFill>
                  <a:schemeClr val="tx1"/>
                </a:solidFill>
              </a:rPr>
              <a:t>giả</a:t>
            </a:r>
            <a:r>
              <a:rPr lang="en-US" b="1" dirty="0">
                <a:solidFill>
                  <a:schemeClr val="tx1"/>
                </a:solidFill>
              </a:rPr>
              <a:t> </a:t>
            </a:r>
            <a:r>
              <a:rPr lang="en-US" b="1" dirty="0" err="1">
                <a:solidFill>
                  <a:schemeClr val="tx1"/>
                </a:solidFill>
              </a:rPr>
              <a:t>đã</a:t>
            </a:r>
            <a:r>
              <a:rPr lang="en-US" b="1" dirty="0">
                <a:solidFill>
                  <a:schemeClr val="tx1"/>
                </a:solidFill>
              </a:rPr>
              <a:t> </a:t>
            </a:r>
            <a:r>
              <a:rPr lang="en-US" b="1" dirty="0" err="1">
                <a:solidFill>
                  <a:schemeClr val="tx1"/>
                </a:solidFill>
              </a:rPr>
              <a:t>đưa</a:t>
            </a:r>
            <a:r>
              <a:rPr lang="en-US" b="1" dirty="0">
                <a:solidFill>
                  <a:schemeClr val="tx1"/>
                </a:solidFill>
              </a:rPr>
              <a:t> ra </a:t>
            </a:r>
            <a:r>
              <a:rPr lang="en-US" b="1" dirty="0" err="1">
                <a:solidFill>
                  <a:schemeClr val="tx1"/>
                </a:solidFill>
              </a:rPr>
              <a:t>những</a:t>
            </a:r>
            <a:r>
              <a:rPr lang="en-US" b="1" dirty="0">
                <a:solidFill>
                  <a:schemeClr val="tx1"/>
                </a:solidFill>
              </a:rPr>
              <a:t> ý </a:t>
            </a:r>
            <a:r>
              <a:rPr lang="en-US" b="1" dirty="0" err="1">
                <a:solidFill>
                  <a:schemeClr val="tx1"/>
                </a:solidFill>
              </a:rPr>
              <a:t>kiến</a:t>
            </a:r>
            <a:r>
              <a:rPr lang="en-US" b="1" dirty="0">
                <a:solidFill>
                  <a:schemeClr val="tx1"/>
                </a:solidFill>
              </a:rPr>
              <a:t> </a:t>
            </a:r>
            <a:r>
              <a:rPr lang="en-US" b="1" dirty="0" err="1">
                <a:solidFill>
                  <a:schemeClr val="tx1"/>
                </a:solidFill>
              </a:rPr>
              <a:t>nào</a:t>
            </a:r>
            <a:r>
              <a:rPr lang="en-US" b="1" dirty="0">
                <a:solidFill>
                  <a:schemeClr val="tx1"/>
                </a:solidFill>
              </a:rPr>
              <a:t> </a:t>
            </a:r>
            <a:r>
              <a:rPr lang="en-US" b="1" dirty="0" err="1">
                <a:solidFill>
                  <a:schemeClr val="tx1"/>
                </a:solidFill>
              </a:rPr>
              <a:t>để</a:t>
            </a:r>
            <a:r>
              <a:rPr lang="en-US" b="1" dirty="0">
                <a:solidFill>
                  <a:schemeClr val="tx1"/>
                </a:solidFill>
              </a:rPr>
              <a:t> </a:t>
            </a:r>
            <a:r>
              <a:rPr lang="en-US" b="1" dirty="0" err="1">
                <a:solidFill>
                  <a:schemeClr val="tx1"/>
                </a:solidFill>
              </a:rPr>
              <a:t>đánh</a:t>
            </a:r>
            <a:r>
              <a:rPr lang="en-US" b="1" dirty="0">
                <a:solidFill>
                  <a:schemeClr val="tx1"/>
                </a:solidFill>
              </a:rPr>
              <a:t> </a:t>
            </a:r>
            <a:r>
              <a:rPr lang="en-US" b="1" dirty="0" err="1">
                <a:solidFill>
                  <a:schemeClr val="tx1"/>
                </a:solidFill>
              </a:rPr>
              <a:t>giá</a:t>
            </a:r>
            <a:r>
              <a:rPr lang="en-US" b="1" dirty="0">
                <a:solidFill>
                  <a:schemeClr val="tx1"/>
                </a:solidFill>
              </a:rPr>
              <a:t> </a:t>
            </a:r>
            <a:r>
              <a:rPr lang="en-US" b="1" dirty="0" err="1">
                <a:solidFill>
                  <a:schemeClr val="tx1"/>
                </a:solidFill>
              </a:rPr>
              <a:t>về</a:t>
            </a:r>
            <a:r>
              <a:rPr lang="en-US" b="1" dirty="0">
                <a:solidFill>
                  <a:schemeClr val="tx1"/>
                </a:solidFill>
              </a:rPr>
              <a:t> </a:t>
            </a:r>
            <a:r>
              <a:rPr lang="en-US" b="1" dirty="0" err="1">
                <a:solidFill>
                  <a:schemeClr val="tx1"/>
                </a:solidFill>
              </a:rPr>
              <a:t>tác</a:t>
            </a:r>
            <a:r>
              <a:rPr lang="en-US" b="1" dirty="0">
                <a:solidFill>
                  <a:schemeClr val="tx1"/>
                </a:solidFill>
              </a:rPr>
              <a:t> </a:t>
            </a:r>
            <a:r>
              <a:rPr lang="en-US" b="1" dirty="0" err="1">
                <a:solidFill>
                  <a:schemeClr val="tx1"/>
                </a:solidFill>
              </a:rPr>
              <a:t>giả</a:t>
            </a:r>
            <a:r>
              <a:rPr lang="en-US" b="1" dirty="0">
                <a:solidFill>
                  <a:schemeClr val="tx1"/>
                </a:solidFill>
              </a:rPr>
              <a:t>  </a:t>
            </a:r>
            <a:r>
              <a:rPr lang="en-US" b="1" dirty="0" err="1">
                <a:solidFill>
                  <a:schemeClr val="tx1"/>
                </a:solidFill>
              </a:rPr>
              <a:t>Nguyên</a:t>
            </a:r>
            <a:r>
              <a:rPr lang="en-US" b="1" dirty="0">
                <a:solidFill>
                  <a:schemeClr val="tx1"/>
                </a:solidFill>
              </a:rPr>
              <a:t> </a:t>
            </a:r>
            <a:r>
              <a:rPr lang="en-US" b="1" dirty="0" err="1">
                <a:solidFill>
                  <a:schemeClr val="tx1"/>
                </a:solidFill>
              </a:rPr>
              <a:t>Hồng</a:t>
            </a:r>
            <a:r>
              <a:rPr lang="en-US" b="1" dirty="0">
                <a:solidFill>
                  <a:schemeClr val="tx1"/>
                </a:solidFill>
              </a:rPr>
              <a:t> ?</a:t>
            </a:r>
          </a:p>
        </p:txBody>
      </p:sp>
    </p:spTree>
    <p:extLst>
      <p:ext uri="{BB962C8B-B14F-4D97-AF65-F5344CB8AC3E}">
        <p14:creationId xmlns:p14="http://schemas.microsoft.com/office/powerpoint/2010/main" val="138732100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par>
                          <p:cTn id="11" fill="hold">
                            <p:stCondLst>
                              <p:cond delay="0"/>
                            </p:stCondLst>
                            <p:childTnLst>
                              <p:par>
                                <p:cTn id="12" presetID="37"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900" decel="100000" fill="hold"/>
                                        <p:tgtEl>
                                          <p:spTgt spid="6"/>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8" fill="hold">
                            <p:stCondLst>
                              <p:cond delay="1000"/>
                            </p:stCondLst>
                            <p:childTnLst>
                              <p:par>
                                <p:cTn id="19" presetID="2" presetClass="entr" presetSubtype="2"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1+#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par>
                                <p:cTn id="23"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24" dur="6500" fill="hold"/>
                                        <p:tgtEl>
                                          <p:spTgt spid="12"/>
                                        </p:tgtEl>
                                        <p:attrNameLst>
                                          <p:attrName>ppt_x</p:attrName>
                                          <p:attrName>ppt_y</p:attrName>
                                        </p:attrNameLst>
                                      </p:cBhvr>
                                      <p:rCtr x="-38359" y="-12662"/>
                                    </p:animMotion>
                                  </p:childTnLst>
                                </p:cTn>
                              </p:par>
                              <p:par>
                                <p:cTn id="25" presetID="2" presetClass="entr" presetSubtype="1" fill="hold" grpId="0" nodeType="withEffect">
                                  <p:stCondLst>
                                    <p:cond delay="25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0-#ppt_h/2"/>
                                          </p:val>
                                        </p:tav>
                                        <p:tav tm="100000">
                                          <p:val>
                                            <p:strVal val="#ppt_y"/>
                                          </p:val>
                                        </p:tav>
                                      </p:tavLst>
                                    </p:anim>
                                  </p:childTnLst>
                                </p:cTn>
                              </p:par>
                              <p:par>
                                <p:cTn id="29" presetID="6" presetClass="emph" presetSubtype="0" repeatCount="2000" autoRev="1" fill="hold" grpId="1" nodeType="withEffect">
                                  <p:stCondLst>
                                    <p:cond delay="0"/>
                                  </p:stCondLst>
                                  <p:childTnLst>
                                    <p:animScale>
                                      <p:cBhvr>
                                        <p:cTn id="30" dur="2000" fill="hold"/>
                                        <p:tgtEl>
                                          <p:spTgt spid="14"/>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circle(in)">
                                      <p:cBhvr>
                                        <p:cTn id="35" dur="75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xit" presetSubtype="10" fill="hold" grpId="1" nodeType="clickEffect">
                                  <p:stCondLst>
                                    <p:cond delay="0"/>
                                  </p:stCondLst>
                                  <p:childTnLst>
                                    <p:animEffect transition="out" filter="randombar(horizontal)">
                                      <p:cBhvr>
                                        <p:cTn id="39" dur="750"/>
                                        <p:tgtEl>
                                          <p:spTgt spid="22"/>
                                        </p:tgtEl>
                                      </p:cBhvr>
                                    </p:animEffect>
                                    <p:set>
                                      <p:cBhvr>
                                        <p:cTn id="40" dur="1" fill="hold">
                                          <p:stCondLst>
                                            <p:cond delay="749"/>
                                          </p:stCondLst>
                                        </p:cTn>
                                        <p:tgtEl>
                                          <p:spTgt spid="2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circle(in)">
                                      <p:cBhvr>
                                        <p:cTn id="45" dur="10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circle(in)">
                                      <p:cBhvr>
                                        <p:cTn id="50" dur="10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circle(in)">
                                      <p:cBhvr>
                                        <p:cTn id="5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7" grpId="0" animBg="1"/>
      <p:bldP spid="18" grpId="0" animBg="1"/>
      <p:bldP spid="21" grpId="0" animBg="1"/>
      <p:bldP spid="22" grpId="0" animBg="1"/>
      <p:bldP spid="22"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371600" y="1533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122" name="Picture 2" descr="Nhà văn Nguyên Hồng: Sống đời với những người cần lao">
            <a:extLst>
              <a:ext uri="{FF2B5EF4-FFF2-40B4-BE49-F238E27FC236}">
                <a16:creationId xmlns="" xmlns:a16="http://schemas.microsoft.com/office/drawing/2014/main" id="{76199E26-1FB2-4507-8773-0B003B8B457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334"/>
          <a:stretch/>
        </p:blipFill>
        <p:spPr bwMode="auto">
          <a:xfrm>
            <a:off x="0" y="1181100"/>
            <a:ext cx="9144000" cy="4249129"/>
          </a:xfrm>
          <a:prstGeom prst="rect">
            <a:avLst/>
          </a:prstGeom>
          <a:noFill/>
          <a:extLst>
            <a:ext uri="{909E8E84-426E-40DD-AFC4-6F175D3DCCD1}">
              <a14:hiddenFill xmlns:a14="http://schemas.microsoft.com/office/drawing/2010/main">
                <a:solidFill>
                  <a:srgbClr val="FFFFFF"/>
                </a:solidFill>
              </a14:hiddenFill>
            </a:ext>
          </a:extLst>
        </p:spPr>
      </p:pic>
      <p:sp>
        <p:nvSpPr>
          <p:cNvPr id="4" name="Star: 7 Points 3">
            <a:extLst>
              <a:ext uri="{FF2B5EF4-FFF2-40B4-BE49-F238E27FC236}">
                <a16:creationId xmlns="" xmlns:a16="http://schemas.microsoft.com/office/drawing/2014/main" id="{20CEB064-8AA5-4533-BD79-4B626E7556F5}"/>
              </a:ext>
            </a:extLst>
          </p:cNvPr>
          <p:cNvSpPr/>
          <p:nvPr/>
        </p:nvSpPr>
        <p:spPr>
          <a:xfrm>
            <a:off x="1161213" y="723900"/>
            <a:ext cx="6821573" cy="457200"/>
          </a:xfrm>
          <a:prstGeom prst="star7">
            <a:avLst/>
          </a:prstGeom>
          <a:solidFill>
            <a:srgbClr val="7030A0"/>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50000"/>
              </a:spcBef>
            </a:pPr>
            <a:r>
              <a:rPr kumimoji="0" lang="en-US" sz="2000" b="1" i="0" u="none" strike="noStrike" cap="none" normalizeH="0" baseline="0" dirty="0">
                <a:ln>
                  <a:noFill/>
                </a:ln>
                <a:solidFill>
                  <a:srgbClr val="FFFF00"/>
                </a:solidFill>
                <a:effectLst/>
                <a:latin typeface="+mj-lt"/>
              </a:rPr>
              <a:t>2. </a:t>
            </a:r>
            <a:r>
              <a:rPr kumimoji="0" lang="en-US" sz="2000" b="1" i="0" u="none" strike="noStrike" cap="none" normalizeH="0" baseline="0" dirty="0" err="1">
                <a:ln>
                  <a:noFill/>
                </a:ln>
                <a:solidFill>
                  <a:srgbClr val="FFFF00"/>
                </a:solidFill>
                <a:effectLst/>
                <a:latin typeface="+mj-lt"/>
              </a:rPr>
              <a:t>Tuổi</a:t>
            </a:r>
            <a:r>
              <a:rPr kumimoji="0" lang="en-US" sz="2000" b="1" i="0" u="none" strike="noStrike" cap="none" normalizeH="0" baseline="0" dirty="0">
                <a:ln>
                  <a:noFill/>
                </a:ln>
                <a:solidFill>
                  <a:srgbClr val="FFFF00"/>
                </a:solidFill>
                <a:effectLst/>
                <a:latin typeface="+mj-lt"/>
              </a:rPr>
              <a:t> </a:t>
            </a:r>
            <a:r>
              <a:rPr kumimoji="0" lang="en-US" sz="2000" b="1" i="0" u="none" strike="noStrike" cap="none" normalizeH="0" baseline="0" dirty="0" err="1">
                <a:ln>
                  <a:noFill/>
                </a:ln>
                <a:solidFill>
                  <a:srgbClr val="FFFF00"/>
                </a:solidFill>
                <a:effectLst/>
                <a:latin typeface="+mj-lt"/>
              </a:rPr>
              <a:t>thơ</a:t>
            </a:r>
            <a:r>
              <a:rPr kumimoji="0" lang="en-US" sz="2000" b="1" i="0" u="none" strike="noStrike" cap="none" normalizeH="0" baseline="0" dirty="0">
                <a:ln>
                  <a:noFill/>
                </a:ln>
                <a:solidFill>
                  <a:srgbClr val="FFFF00"/>
                </a:solidFill>
                <a:effectLst/>
                <a:latin typeface="+mj-lt"/>
              </a:rPr>
              <a:t> </a:t>
            </a:r>
            <a:r>
              <a:rPr kumimoji="0" lang="en-US" sz="2000" b="1" i="0" u="none" strike="noStrike" cap="none" normalizeH="0" baseline="0" dirty="0" err="1">
                <a:ln>
                  <a:noFill/>
                </a:ln>
                <a:solidFill>
                  <a:srgbClr val="FFFF00"/>
                </a:solidFill>
                <a:effectLst/>
                <a:latin typeface="+mj-lt"/>
              </a:rPr>
              <a:t>thiếu</a:t>
            </a:r>
            <a:r>
              <a:rPr kumimoji="0" lang="en-US" sz="2000" b="1" i="0" u="none" strike="noStrike" cap="none" normalizeH="0" baseline="0" dirty="0">
                <a:ln>
                  <a:noFill/>
                </a:ln>
                <a:solidFill>
                  <a:srgbClr val="FFFF00"/>
                </a:solidFill>
                <a:effectLst/>
                <a:latin typeface="+mj-lt"/>
              </a:rPr>
              <a:t> </a:t>
            </a:r>
            <a:r>
              <a:rPr kumimoji="0" lang="en-US" sz="2000" b="1" i="0" u="none" strike="noStrike" cap="none" normalizeH="0" baseline="0" dirty="0" err="1">
                <a:ln>
                  <a:noFill/>
                </a:ln>
                <a:solidFill>
                  <a:srgbClr val="FFFF00"/>
                </a:solidFill>
                <a:effectLst/>
                <a:latin typeface="+mj-lt"/>
              </a:rPr>
              <a:t>tình</a:t>
            </a:r>
            <a:r>
              <a:rPr kumimoji="0" lang="en-US" sz="2000" b="1" i="0" u="none" strike="noStrike" cap="none" normalizeH="0" baseline="0" dirty="0">
                <a:ln>
                  <a:noFill/>
                </a:ln>
                <a:solidFill>
                  <a:srgbClr val="FFFF00"/>
                </a:solidFill>
                <a:effectLst/>
                <a:latin typeface="+mj-lt"/>
              </a:rPr>
              <a:t> </a:t>
            </a:r>
            <a:r>
              <a:rPr kumimoji="0" lang="en-US" sz="2000" b="1" i="0" u="none" strike="noStrike" cap="none" normalizeH="0" baseline="0" dirty="0" err="1">
                <a:ln>
                  <a:noFill/>
                </a:ln>
                <a:solidFill>
                  <a:srgbClr val="FFFF00"/>
                </a:solidFill>
                <a:effectLst/>
                <a:latin typeface="+mj-lt"/>
              </a:rPr>
              <a:t>thương</a:t>
            </a:r>
            <a:endParaRPr kumimoji="0" lang="en-US" sz="2000" b="1" i="0" u="none" strike="noStrike" cap="none" normalizeH="0" baseline="0" dirty="0">
              <a:ln>
                <a:noFill/>
              </a:ln>
              <a:solidFill>
                <a:srgbClr val="FFFF00"/>
              </a:solidFill>
              <a:effectLst/>
              <a:latin typeface="+mj-lt"/>
            </a:endParaRPr>
          </a:p>
        </p:txBody>
      </p:sp>
    </p:spTree>
    <p:extLst>
      <p:ext uri="{BB962C8B-B14F-4D97-AF65-F5344CB8AC3E}">
        <p14:creationId xmlns:p14="http://schemas.microsoft.com/office/powerpoint/2010/main" val="38633995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B6B4DD-A02D-4111-A470-E03F909DEFF8}"/>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DAACDE69-B5BF-46C1-BE36-BE5FD0E51E82}"/>
              </a:ext>
            </a:extLst>
          </p:cNvPr>
          <p:cNvSpPr>
            <a:spLocks noGrp="1"/>
          </p:cNvSpPr>
          <p:nvPr>
            <p:ph idx="1"/>
          </p:nvPr>
        </p:nvSpPr>
        <p:spPr/>
        <p:txBody>
          <a:bodyPr/>
          <a:lstStyle/>
          <a:p>
            <a:endParaRPr lang="en-US" dirty="0"/>
          </a:p>
        </p:txBody>
      </p:sp>
      <p:sp>
        <p:nvSpPr>
          <p:cNvPr id="4" name="Rectangle 3">
            <a:extLst>
              <a:ext uri="{FF2B5EF4-FFF2-40B4-BE49-F238E27FC236}">
                <a16:creationId xmlns="" xmlns:a16="http://schemas.microsoft.com/office/drawing/2014/main" id="{19C420C1-7DCA-401C-A293-E91E72D720BB}"/>
              </a:ext>
            </a:extLst>
          </p:cNvPr>
          <p:cNvSpPr/>
          <p:nvPr/>
        </p:nvSpPr>
        <p:spPr>
          <a:xfrm>
            <a:off x="0" y="297066"/>
            <a:ext cx="9233808" cy="5210545"/>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1"/>
              </a:solidFill>
              <a:latin typeface="Times New Roman" panose="02020603050405020304" pitchFamily="18" charset="0"/>
              <a:cs typeface="Times New Roman" panose="02020603050405020304" pitchFamily="18" charset="0"/>
            </a:endParaRPr>
          </a:p>
        </p:txBody>
      </p:sp>
      <p:pic>
        <p:nvPicPr>
          <p:cNvPr id="5" name="图片 1">
            <a:extLst>
              <a:ext uri="{FF2B5EF4-FFF2-40B4-BE49-F238E27FC236}">
                <a16:creationId xmlns="" xmlns:a16="http://schemas.microsoft.com/office/drawing/2014/main" id="{98C558D7-B91F-4805-B86D-F5C54470AC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197053" y="210867"/>
            <a:ext cx="1162406" cy="1133446"/>
          </a:xfrm>
          <a:prstGeom prst="rect">
            <a:avLst/>
          </a:prstGeom>
        </p:spPr>
      </p:pic>
      <p:pic>
        <p:nvPicPr>
          <p:cNvPr id="6" name="图片 8" descr="6fc417983c9675ce1b60e983870aeb8a">
            <a:extLst>
              <a:ext uri="{FF2B5EF4-FFF2-40B4-BE49-F238E27FC236}">
                <a16:creationId xmlns="" xmlns:a16="http://schemas.microsoft.com/office/drawing/2014/main" id="{BE11593E-522C-4F04-A4BE-B6726470C9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54048" y="4287987"/>
            <a:ext cx="1101043" cy="1204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C:\Users\Administrator\Desktop\小鸟.png">
            <a:extLst>
              <a:ext uri="{FF2B5EF4-FFF2-40B4-BE49-F238E27FC236}">
                <a16:creationId xmlns="" xmlns:a16="http://schemas.microsoft.com/office/drawing/2014/main" id="{8B9CBE27-2548-45A5-98A8-7686BA0BBE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5351" y="1427012"/>
            <a:ext cx="834105" cy="887385"/>
          </a:xfrm>
          <a:prstGeom prst="rect">
            <a:avLst/>
          </a:prstGeom>
          <a:noFill/>
          <a:extLst>
            <a:ext uri="{909E8E84-426E-40DD-AFC4-6F175D3DCCD1}">
              <a14:hiddenFill xmlns:a14="http://schemas.microsoft.com/office/drawing/2010/main">
                <a:solidFill>
                  <a:srgbClr val="FFFFFF"/>
                </a:solidFill>
              </a14:hiddenFill>
            </a:ext>
          </a:extLst>
        </p:spPr>
      </p:pic>
      <p:sp>
        <p:nvSpPr>
          <p:cNvPr id="13" name="五角星 6">
            <a:extLst>
              <a:ext uri="{FF2B5EF4-FFF2-40B4-BE49-F238E27FC236}">
                <a16:creationId xmlns="" xmlns:a16="http://schemas.microsoft.com/office/drawing/2014/main" id="{85D4828B-4555-4DC0-8E3B-FD6BB861E9FE}"/>
              </a:ext>
            </a:extLst>
          </p:cNvPr>
          <p:cNvSpPr/>
          <p:nvPr/>
        </p:nvSpPr>
        <p:spPr>
          <a:xfrm rot="19938392">
            <a:off x="111093" y="4982266"/>
            <a:ext cx="364447" cy="364784"/>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endParaRPr>
          </a:p>
        </p:txBody>
      </p:sp>
      <p:sp>
        <p:nvSpPr>
          <p:cNvPr id="14" name="五角星 12">
            <a:extLst>
              <a:ext uri="{FF2B5EF4-FFF2-40B4-BE49-F238E27FC236}">
                <a16:creationId xmlns="" xmlns:a16="http://schemas.microsoft.com/office/drawing/2014/main" id="{741B08D8-0298-4A55-B4A8-240F53FC5FD1}"/>
              </a:ext>
            </a:extLst>
          </p:cNvPr>
          <p:cNvSpPr/>
          <p:nvPr/>
        </p:nvSpPr>
        <p:spPr>
          <a:xfrm rot="19922997">
            <a:off x="8860791" y="3351864"/>
            <a:ext cx="357714" cy="320426"/>
          </a:xfrm>
          <a:prstGeom prst="star5">
            <a:avLst>
              <a:gd name="adj" fmla="val 16657"/>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endParaRPr>
          </a:p>
        </p:txBody>
      </p:sp>
      <p:sp>
        <p:nvSpPr>
          <p:cNvPr id="15" name="五角星 7">
            <a:extLst>
              <a:ext uri="{FF2B5EF4-FFF2-40B4-BE49-F238E27FC236}">
                <a16:creationId xmlns="" xmlns:a16="http://schemas.microsoft.com/office/drawing/2014/main" id="{4FF296DD-2562-4949-A00C-154BF5327175}"/>
              </a:ext>
            </a:extLst>
          </p:cNvPr>
          <p:cNvSpPr/>
          <p:nvPr/>
        </p:nvSpPr>
        <p:spPr>
          <a:xfrm rot="19938392">
            <a:off x="72342" y="2489842"/>
            <a:ext cx="286540" cy="319367"/>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endParaRPr>
          </a:p>
        </p:txBody>
      </p:sp>
      <p:sp>
        <p:nvSpPr>
          <p:cNvPr id="19" name="Oval 3774">
            <a:extLst>
              <a:ext uri="{FF2B5EF4-FFF2-40B4-BE49-F238E27FC236}">
                <a16:creationId xmlns="" xmlns:a16="http://schemas.microsoft.com/office/drawing/2014/main" id="{905CD349-0470-4711-BB17-506D5CB66214}"/>
              </a:ext>
            </a:extLst>
          </p:cNvPr>
          <p:cNvSpPr>
            <a:spLocks noChangeArrowheads="1"/>
          </p:cNvSpPr>
          <p:nvPr/>
        </p:nvSpPr>
        <p:spPr bwMode="auto">
          <a:xfrm>
            <a:off x="2492146" y="4576306"/>
            <a:ext cx="361109" cy="360037"/>
          </a:xfrm>
          <a:prstGeom prst="ellipse">
            <a:avLst/>
          </a:prstGeom>
          <a:solidFill>
            <a:srgbClr val="F7F1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20" name="Freeform 3789">
            <a:extLst>
              <a:ext uri="{FF2B5EF4-FFF2-40B4-BE49-F238E27FC236}">
                <a16:creationId xmlns="" xmlns:a16="http://schemas.microsoft.com/office/drawing/2014/main" id="{804DE0B2-582D-4A17-B5FD-FDC39387A6B5}"/>
              </a:ext>
            </a:extLst>
          </p:cNvPr>
          <p:cNvSpPr>
            <a:spLocks noEditPoints="1"/>
          </p:cNvSpPr>
          <p:nvPr/>
        </p:nvSpPr>
        <p:spPr bwMode="auto">
          <a:xfrm>
            <a:off x="8837896" y="356950"/>
            <a:ext cx="361109" cy="326819"/>
          </a:xfrm>
          <a:custGeom>
            <a:avLst/>
            <a:gdLst>
              <a:gd name="T0" fmla="*/ 190 w 199"/>
              <a:gd name="T1" fmla="*/ 73 h 203"/>
              <a:gd name="T2" fmla="*/ 187 w 199"/>
              <a:gd name="T3" fmla="*/ 57 h 203"/>
              <a:gd name="T4" fmla="*/ 174 w 199"/>
              <a:gd name="T5" fmla="*/ 51 h 203"/>
              <a:gd name="T6" fmla="*/ 176 w 199"/>
              <a:gd name="T7" fmla="*/ 63 h 203"/>
              <a:gd name="T8" fmla="*/ 167 w 199"/>
              <a:gd name="T9" fmla="*/ 55 h 203"/>
              <a:gd name="T10" fmla="*/ 150 w 199"/>
              <a:gd name="T11" fmla="*/ 64 h 203"/>
              <a:gd name="T12" fmla="*/ 153 w 199"/>
              <a:gd name="T13" fmla="*/ 55 h 203"/>
              <a:gd name="T14" fmla="*/ 165 w 199"/>
              <a:gd name="T15" fmla="*/ 40 h 203"/>
              <a:gd name="T16" fmla="*/ 161 w 199"/>
              <a:gd name="T17" fmla="*/ 34 h 203"/>
              <a:gd name="T18" fmla="*/ 41 w 199"/>
              <a:gd name="T19" fmla="*/ 19 h 203"/>
              <a:gd name="T20" fmla="*/ 59 w 199"/>
              <a:gd name="T21" fmla="*/ 21 h 203"/>
              <a:gd name="T22" fmla="*/ 61 w 199"/>
              <a:gd name="T23" fmla="*/ 13 h 203"/>
              <a:gd name="T24" fmla="*/ 64 w 199"/>
              <a:gd name="T25" fmla="*/ 19 h 203"/>
              <a:gd name="T26" fmla="*/ 73 w 199"/>
              <a:gd name="T27" fmla="*/ 18 h 203"/>
              <a:gd name="T28" fmla="*/ 84 w 199"/>
              <a:gd name="T29" fmla="*/ 22 h 203"/>
              <a:gd name="T30" fmla="*/ 106 w 199"/>
              <a:gd name="T31" fmla="*/ 23 h 203"/>
              <a:gd name="T32" fmla="*/ 94 w 199"/>
              <a:gd name="T33" fmla="*/ 20 h 203"/>
              <a:gd name="T34" fmla="*/ 82 w 199"/>
              <a:gd name="T35" fmla="*/ 24 h 203"/>
              <a:gd name="T36" fmla="*/ 78 w 199"/>
              <a:gd name="T37" fmla="*/ 29 h 203"/>
              <a:gd name="T38" fmla="*/ 73 w 199"/>
              <a:gd name="T39" fmla="*/ 38 h 203"/>
              <a:gd name="T40" fmla="*/ 85 w 199"/>
              <a:gd name="T41" fmla="*/ 28 h 203"/>
              <a:gd name="T42" fmla="*/ 104 w 199"/>
              <a:gd name="T43" fmla="*/ 40 h 203"/>
              <a:gd name="T44" fmla="*/ 103 w 199"/>
              <a:gd name="T45" fmla="*/ 51 h 203"/>
              <a:gd name="T46" fmla="*/ 99 w 199"/>
              <a:gd name="T47" fmla="*/ 45 h 203"/>
              <a:gd name="T48" fmla="*/ 92 w 199"/>
              <a:gd name="T49" fmla="*/ 46 h 203"/>
              <a:gd name="T50" fmla="*/ 89 w 199"/>
              <a:gd name="T51" fmla="*/ 48 h 203"/>
              <a:gd name="T52" fmla="*/ 82 w 199"/>
              <a:gd name="T53" fmla="*/ 53 h 203"/>
              <a:gd name="T54" fmla="*/ 60 w 199"/>
              <a:gd name="T55" fmla="*/ 73 h 203"/>
              <a:gd name="T56" fmla="*/ 35 w 199"/>
              <a:gd name="T57" fmla="*/ 82 h 203"/>
              <a:gd name="T58" fmla="*/ 46 w 199"/>
              <a:gd name="T59" fmla="*/ 92 h 203"/>
              <a:gd name="T60" fmla="*/ 75 w 199"/>
              <a:gd name="T61" fmla="*/ 102 h 203"/>
              <a:gd name="T62" fmla="*/ 97 w 199"/>
              <a:gd name="T63" fmla="*/ 112 h 203"/>
              <a:gd name="T64" fmla="*/ 119 w 199"/>
              <a:gd name="T65" fmla="*/ 129 h 203"/>
              <a:gd name="T66" fmla="*/ 103 w 199"/>
              <a:gd name="T67" fmla="*/ 159 h 203"/>
              <a:gd name="T68" fmla="*/ 87 w 199"/>
              <a:gd name="T69" fmla="*/ 177 h 203"/>
              <a:gd name="T70" fmla="*/ 88 w 199"/>
              <a:gd name="T71" fmla="*/ 188 h 203"/>
              <a:gd name="T72" fmla="*/ 75 w 199"/>
              <a:gd name="T73" fmla="*/ 182 h 203"/>
              <a:gd name="T74" fmla="*/ 65 w 199"/>
              <a:gd name="T75" fmla="*/ 139 h 203"/>
              <a:gd name="T76" fmla="*/ 60 w 199"/>
              <a:gd name="T77" fmla="*/ 112 h 203"/>
              <a:gd name="T78" fmla="*/ 38 w 199"/>
              <a:gd name="T79" fmla="*/ 94 h 203"/>
              <a:gd name="T80" fmla="*/ 18 w 199"/>
              <a:gd name="T81" fmla="*/ 76 h 203"/>
              <a:gd name="T82" fmla="*/ 16 w 199"/>
              <a:gd name="T83" fmla="*/ 84 h 203"/>
              <a:gd name="T84" fmla="*/ 101 w 199"/>
              <a:gd name="T85" fmla="*/ 203 h 203"/>
              <a:gd name="T86" fmla="*/ 170 w 199"/>
              <a:gd name="T87" fmla="*/ 142 h 203"/>
              <a:gd name="T88" fmla="*/ 158 w 199"/>
              <a:gd name="T89" fmla="*/ 107 h 203"/>
              <a:gd name="T90" fmla="*/ 130 w 199"/>
              <a:gd name="T91" fmla="*/ 99 h 203"/>
              <a:gd name="T92" fmla="*/ 140 w 199"/>
              <a:gd name="T93" fmla="*/ 75 h 203"/>
              <a:gd name="T94" fmla="*/ 167 w 199"/>
              <a:gd name="T95" fmla="*/ 64 h 203"/>
              <a:gd name="T96" fmla="*/ 153 w 199"/>
              <a:gd name="T97" fmla="*/ 37 h 203"/>
              <a:gd name="T98" fmla="*/ 149 w 199"/>
              <a:gd name="T99" fmla="*/ 45 h 203"/>
              <a:gd name="T100" fmla="*/ 148 w 199"/>
              <a:gd name="T101" fmla="*/ 36 h 203"/>
              <a:gd name="T102" fmla="*/ 145 w 199"/>
              <a:gd name="T103" fmla="*/ 44 h 203"/>
              <a:gd name="T104" fmla="*/ 86 w 199"/>
              <a:gd name="T105" fmla="*/ 52 h 203"/>
              <a:gd name="T106" fmla="*/ 92 w 199"/>
              <a:gd name="T107" fmla="*/ 54 h 203"/>
              <a:gd name="T108" fmla="*/ 93 w 199"/>
              <a:gd name="T109" fmla="*/ 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9" h="203">
                <a:moveTo>
                  <a:pt x="176" y="72"/>
                </a:moveTo>
                <a:cubicBezTo>
                  <a:pt x="178" y="73"/>
                  <a:pt x="178" y="73"/>
                  <a:pt x="178" y="73"/>
                </a:cubicBezTo>
                <a:cubicBezTo>
                  <a:pt x="180" y="73"/>
                  <a:pt x="180" y="73"/>
                  <a:pt x="180" y="73"/>
                </a:cubicBezTo>
                <a:cubicBezTo>
                  <a:pt x="180" y="70"/>
                  <a:pt x="180" y="70"/>
                  <a:pt x="180" y="70"/>
                </a:cubicBezTo>
                <a:cubicBezTo>
                  <a:pt x="185" y="69"/>
                  <a:pt x="185" y="69"/>
                  <a:pt x="185" y="69"/>
                </a:cubicBezTo>
                <a:cubicBezTo>
                  <a:pt x="190" y="73"/>
                  <a:pt x="190" y="73"/>
                  <a:pt x="190" y="73"/>
                </a:cubicBezTo>
                <a:cubicBezTo>
                  <a:pt x="198" y="73"/>
                  <a:pt x="198" y="73"/>
                  <a:pt x="198" y="73"/>
                </a:cubicBezTo>
                <a:cubicBezTo>
                  <a:pt x="199" y="73"/>
                  <a:pt x="199" y="73"/>
                  <a:pt x="199" y="73"/>
                </a:cubicBezTo>
                <a:cubicBezTo>
                  <a:pt x="198" y="70"/>
                  <a:pt x="197" y="67"/>
                  <a:pt x="196" y="64"/>
                </a:cubicBezTo>
                <a:cubicBezTo>
                  <a:pt x="191" y="65"/>
                  <a:pt x="191" y="65"/>
                  <a:pt x="191" y="65"/>
                </a:cubicBezTo>
                <a:cubicBezTo>
                  <a:pt x="188" y="62"/>
                  <a:pt x="188" y="62"/>
                  <a:pt x="188" y="62"/>
                </a:cubicBezTo>
                <a:cubicBezTo>
                  <a:pt x="187" y="57"/>
                  <a:pt x="187" y="57"/>
                  <a:pt x="187" y="57"/>
                </a:cubicBezTo>
                <a:cubicBezTo>
                  <a:pt x="185" y="58"/>
                  <a:pt x="185" y="58"/>
                  <a:pt x="185" y="58"/>
                </a:cubicBezTo>
                <a:cubicBezTo>
                  <a:pt x="183" y="64"/>
                  <a:pt x="183" y="64"/>
                  <a:pt x="183" y="64"/>
                </a:cubicBezTo>
                <a:cubicBezTo>
                  <a:pt x="179" y="60"/>
                  <a:pt x="179" y="60"/>
                  <a:pt x="179" y="60"/>
                </a:cubicBezTo>
                <a:cubicBezTo>
                  <a:pt x="179" y="56"/>
                  <a:pt x="179" y="56"/>
                  <a:pt x="179" y="56"/>
                </a:cubicBezTo>
                <a:cubicBezTo>
                  <a:pt x="175" y="53"/>
                  <a:pt x="175" y="53"/>
                  <a:pt x="175" y="53"/>
                </a:cubicBezTo>
                <a:cubicBezTo>
                  <a:pt x="174" y="51"/>
                  <a:pt x="174" y="51"/>
                  <a:pt x="174" y="51"/>
                </a:cubicBezTo>
                <a:cubicBezTo>
                  <a:pt x="170" y="51"/>
                  <a:pt x="170" y="51"/>
                  <a:pt x="170" y="51"/>
                </a:cubicBezTo>
                <a:cubicBezTo>
                  <a:pt x="171" y="55"/>
                  <a:pt x="171" y="55"/>
                  <a:pt x="171" y="55"/>
                </a:cubicBezTo>
                <a:cubicBezTo>
                  <a:pt x="176" y="58"/>
                  <a:pt x="176" y="58"/>
                  <a:pt x="176" y="58"/>
                </a:cubicBezTo>
                <a:cubicBezTo>
                  <a:pt x="177" y="59"/>
                  <a:pt x="177" y="59"/>
                  <a:pt x="177" y="59"/>
                </a:cubicBezTo>
                <a:cubicBezTo>
                  <a:pt x="176" y="60"/>
                  <a:pt x="176" y="60"/>
                  <a:pt x="176" y="60"/>
                </a:cubicBezTo>
                <a:cubicBezTo>
                  <a:pt x="176" y="63"/>
                  <a:pt x="176" y="63"/>
                  <a:pt x="176" y="63"/>
                </a:cubicBezTo>
                <a:cubicBezTo>
                  <a:pt x="173" y="64"/>
                  <a:pt x="173" y="64"/>
                  <a:pt x="173" y="64"/>
                </a:cubicBezTo>
                <a:cubicBezTo>
                  <a:pt x="171" y="63"/>
                  <a:pt x="171" y="63"/>
                  <a:pt x="171" y="63"/>
                </a:cubicBezTo>
                <a:cubicBezTo>
                  <a:pt x="170" y="62"/>
                  <a:pt x="170" y="62"/>
                  <a:pt x="170" y="62"/>
                </a:cubicBezTo>
                <a:cubicBezTo>
                  <a:pt x="173" y="62"/>
                  <a:pt x="173" y="62"/>
                  <a:pt x="173" y="62"/>
                </a:cubicBezTo>
                <a:cubicBezTo>
                  <a:pt x="174" y="60"/>
                  <a:pt x="174" y="60"/>
                  <a:pt x="174" y="60"/>
                </a:cubicBezTo>
                <a:cubicBezTo>
                  <a:pt x="167" y="55"/>
                  <a:pt x="167" y="55"/>
                  <a:pt x="167" y="55"/>
                </a:cubicBezTo>
                <a:cubicBezTo>
                  <a:pt x="166" y="53"/>
                  <a:pt x="166" y="53"/>
                  <a:pt x="166" y="53"/>
                </a:cubicBezTo>
                <a:cubicBezTo>
                  <a:pt x="163" y="56"/>
                  <a:pt x="163" y="56"/>
                  <a:pt x="163" y="56"/>
                </a:cubicBezTo>
                <a:cubicBezTo>
                  <a:pt x="159" y="55"/>
                  <a:pt x="159" y="55"/>
                  <a:pt x="159" y="55"/>
                </a:cubicBezTo>
                <a:cubicBezTo>
                  <a:pt x="154" y="62"/>
                  <a:pt x="154" y="62"/>
                  <a:pt x="154" y="62"/>
                </a:cubicBezTo>
                <a:cubicBezTo>
                  <a:pt x="153" y="64"/>
                  <a:pt x="153" y="64"/>
                  <a:pt x="153" y="64"/>
                </a:cubicBezTo>
                <a:cubicBezTo>
                  <a:pt x="150" y="64"/>
                  <a:pt x="150" y="64"/>
                  <a:pt x="150" y="64"/>
                </a:cubicBezTo>
                <a:cubicBezTo>
                  <a:pt x="146" y="64"/>
                  <a:pt x="146" y="64"/>
                  <a:pt x="146" y="64"/>
                </a:cubicBezTo>
                <a:cubicBezTo>
                  <a:pt x="143" y="63"/>
                  <a:pt x="143" y="63"/>
                  <a:pt x="143" y="63"/>
                </a:cubicBezTo>
                <a:cubicBezTo>
                  <a:pt x="142" y="57"/>
                  <a:pt x="142" y="57"/>
                  <a:pt x="142" y="57"/>
                </a:cubicBezTo>
                <a:cubicBezTo>
                  <a:pt x="143" y="55"/>
                  <a:pt x="143" y="55"/>
                  <a:pt x="143" y="55"/>
                </a:cubicBezTo>
                <a:cubicBezTo>
                  <a:pt x="148" y="54"/>
                  <a:pt x="148" y="54"/>
                  <a:pt x="148" y="54"/>
                </a:cubicBezTo>
                <a:cubicBezTo>
                  <a:pt x="153" y="55"/>
                  <a:pt x="153" y="55"/>
                  <a:pt x="153" y="55"/>
                </a:cubicBezTo>
                <a:cubicBezTo>
                  <a:pt x="154" y="52"/>
                  <a:pt x="154" y="52"/>
                  <a:pt x="154" y="52"/>
                </a:cubicBezTo>
                <a:cubicBezTo>
                  <a:pt x="151" y="51"/>
                  <a:pt x="151" y="51"/>
                  <a:pt x="151" y="51"/>
                </a:cubicBezTo>
                <a:cubicBezTo>
                  <a:pt x="152" y="47"/>
                  <a:pt x="152" y="47"/>
                  <a:pt x="152" y="47"/>
                </a:cubicBezTo>
                <a:cubicBezTo>
                  <a:pt x="157" y="46"/>
                  <a:pt x="157" y="46"/>
                  <a:pt x="157" y="46"/>
                </a:cubicBezTo>
                <a:cubicBezTo>
                  <a:pt x="161" y="41"/>
                  <a:pt x="161" y="41"/>
                  <a:pt x="161" y="41"/>
                </a:cubicBezTo>
                <a:cubicBezTo>
                  <a:pt x="165" y="40"/>
                  <a:pt x="165" y="40"/>
                  <a:pt x="165" y="40"/>
                </a:cubicBezTo>
                <a:cubicBezTo>
                  <a:pt x="168" y="41"/>
                  <a:pt x="168" y="41"/>
                  <a:pt x="168" y="41"/>
                </a:cubicBezTo>
                <a:cubicBezTo>
                  <a:pt x="170" y="41"/>
                  <a:pt x="170" y="41"/>
                  <a:pt x="170" y="41"/>
                </a:cubicBezTo>
                <a:cubicBezTo>
                  <a:pt x="169" y="36"/>
                  <a:pt x="169" y="36"/>
                  <a:pt x="169" y="36"/>
                </a:cubicBezTo>
                <a:cubicBezTo>
                  <a:pt x="165" y="38"/>
                  <a:pt x="165" y="38"/>
                  <a:pt x="165" y="38"/>
                </a:cubicBezTo>
                <a:cubicBezTo>
                  <a:pt x="163" y="34"/>
                  <a:pt x="163" y="34"/>
                  <a:pt x="163" y="34"/>
                </a:cubicBezTo>
                <a:cubicBezTo>
                  <a:pt x="161" y="34"/>
                  <a:pt x="161" y="34"/>
                  <a:pt x="161" y="34"/>
                </a:cubicBezTo>
                <a:cubicBezTo>
                  <a:pt x="160" y="31"/>
                  <a:pt x="160" y="31"/>
                  <a:pt x="160" y="31"/>
                </a:cubicBezTo>
                <a:cubicBezTo>
                  <a:pt x="162" y="29"/>
                  <a:pt x="162" y="29"/>
                  <a:pt x="162" y="29"/>
                </a:cubicBezTo>
                <a:cubicBezTo>
                  <a:pt x="167" y="27"/>
                  <a:pt x="167" y="27"/>
                  <a:pt x="167" y="27"/>
                </a:cubicBezTo>
                <a:cubicBezTo>
                  <a:pt x="168" y="25"/>
                  <a:pt x="168" y="25"/>
                  <a:pt x="168" y="25"/>
                </a:cubicBezTo>
                <a:cubicBezTo>
                  <a:pt x="150" y="9"/>
                  <a:pt x="127" y="0"/>
                  <a:pt x="101" y="0"/>
                </a:cubicBezTo>
                <a:cubicBezTo>
                  <a:pt x="79" y="0"/>
                  <a:pt x="58" y="7"/>
                  <a:pt x="41" y="19"/>
                </a:cubicBezTo>
                <a:cubicBezTo>
                  <a:pt x="47" y="19"/>
                  <a:pt x="47" y="19"/>
                  <a:pt x="47" y="19"/>
                </a:cubicBezTo>
                <a:cubicBezTo>
                  <a:pt x="49" y="20"/>
                  <a:pt x="49" y="20"/>
                  <a:pt x="49" y="20"/>
                </a:cubicBezTo>
                <a:cubicBezTo>
                  <a:pt x="53" y="21"/>
                  <a:pt x="53" y="21"/>
                  <a:pt x="53" y="21"/>
                </a:cubicBezTo>
                <a:cubicBezTo>
                  <a:pt x="54" y="23"/>
                  <a:pt x="54" y="23"/>
                  <a:pt x="54" y="23"/>
                </a:cubicBezTo>
                <a:cubicBezTo>
                  <a:pt x="60" y="23"/>
                  <a:pt x="60" y="23"/>
                  <a:pt x="60" y="23"/>
                </a:cubicBezTo>
                <a:cubicBezTo>
                  <a:pt x="59" y="21"/>
                  <a:pt x="59" y="21"/>
                  <a:pt x="59" y="21"/>
                </a:cubicBezTo>
                <a:cubicBezTo>
                  <a:pt x="53" y="21"/>
                  <a:pt x="53" y="21"/>
                  <a:pt x="53" y="21"/>
                </a:cubicBezTo>
                <a:cubicBezTo>
                  <a:pt x="55" y="19"/>
                  <a:pt x="55" y="19"/>
                  <a:pt x="55" y="19"/>
                </a:cubicBezTo>
                <a:cubicBezTo>
                  <a:pt x="54" y="18"/>
                  <a:pt x="54" y="18"/>
                  <a:pt x="54" y="18"/>
                </a:cubicBezTo>
                <a:cubicBezTo>
                  <a:pt x="49" y="18"/>
                  <a:pt x="49" y="18"/>
                  <a:pt x="49" y="18"/>
                </a:cubicBezTo>
                <a:cubicBezTo>
                  <a:pt x="55" y="13"/>
                  <a:pt x="55" y="13"/>
                  <a:pt x="55" y="13"/>
                </a:cubicBezTo>
                <a:cubicBezTo>
                  <a:pt x="61" y="13"/>
                  <a:pt x="61" y="13"/>
                  <a:pt x="61" y="13"/>
                </a:cubicBezTo>
                <a:cubicBezTo>
                  <a:pt x="63" y="17"/>
                  <a:pt x="63" y="17"/>
                  <a:pt x="63" y="17"/>
                </a:cubicBezTo>
                <a:cubicBezTo>
                  <a:pt x="68" y="17"/>
                  <a:pt x="68" y="17"/>
                  <a:pt x="68" y="17"/>
                </a:cubicBezTo>
                <a:cubicBezTo>
                  <a:pt x="70" y="15"/>
                  <a:pt x="70" y="15"/>
                  <a:pt x="70" y="15"/>
                </a:cubicBezTo>
                <a:cubicBezTo>
                  <a:pt x="72" y="16"/>
                  <a:pt x="72" y="16"/>
                  <a:pt x="72" y="16"/>
                </a:cubicBezTo>
                <a:cubicBezTo>
                  <a:pt x="69" y="19"/>
                  <a:pt x="69" y="19"/>
                  <a:pt x="69" y="19"/>
                </a:cubicBezTo>
                <a:cubicBezTo>
                  <a:pt x="64" y="19"/>
                  <a:pt x="64" y="19"/>
                  <a:pt x="64" y="19"/>
                </a:cubicBezTo>
                <a:cubicBezTo>
                  <a:pt x="64" y="23"/>
                  <a:pt x="64" y="23"/>
                  <a:pt x="64" y="23"/>
                </a:cubicBezTo>
                <a:cubicBezTo>
                  <a:pt x="71" y="23"/>
                  <a:pt x="71" y="23"/>
                  <a:pt x="71" y="23"/>
                </a:cubicBezTo>
                <a:cubicBezTo>
                  <a:pt x="71" y="21"/>
                  <a:pt x="71" y="21"/>
                  <a:pt x="71" y="21"/>
                </a:cubicBezTo>
                <a:cubicBezTo>
                  <a:pt x="75" y="21"/>
                  <a:pt x="75" y="21"/>
                  <a:pt x="75" y="21"/>
                </a:cubicBezTo>
                <a:cubicBezTo>
                  <a:pt x="76" y="18"/>
                  <a:pt x="76" y="18"/>
                  <a:pt x="76" y="18"/>
                </a:cubicBezTo>
                <a:cubicBezTo>
                  <a:pt x="73" y="18"/>
                  <a:pt x="73" y="18"/>
                  <a:pt x="73" y="18"/>
                </a:cubicBezTo>
                <a:cubicBezTo>
                  <a:pt x="74" y="16"/>
                  <a:pt x="74" y="16"/>
                  <a:pt x="74" y="16"/>
                </a:cubicBezTo>
                <a:cubicBezTo>
                  <a:pt x="76" y="15"/>
                  <a:pt x="76" y="15"/>
                  <a:pt x="76" y="15"/>
                </a:cubicBezTo>
                <a:cubicBezTo>
                  <a:pt x="83" y="15"/>
                  <a:pt x="83" y="15"/>
                  <a:pt x="83" y="15"/>
                </a:cubicBezTo>
                <a:cubicBezTo>
                  <a:pt x="79" y="19"/>
                  <a:pt x="79" y="19"/>
                  <a:pt x="79" y="19"/>
                </a:cubicBezTo>
                <a:cubicBezTo>
                  <a:pt x="80" y="21"/>
                  <a:pt x="80" y="21"/>
                  <a:pt x="80" y="21"/>
                </a:cubicBezTo>
                <a:cubicBezTo>
                  <a:pt x="84" y="22"/>
                  <a:pt x="84" y="22"/>
                  <a:pt x="84" y="22"/>
                </a:cubicBezTo>
                <a:cubicBezTo>
                  <a:pt x="84" y="17"/>
                  <a:pt x="84" y="17"/>
                  <a:pt x="84" y="17"/>
                </a:cubicBezTo>
                <a:cubicBezTo>
                  <a:pt x="87" y="15"/>
                  <a:pt x="87" y="15"/>
                  <a:pt x="87" y="15"/>
                </a:cubicBezTo>
                <a:cubicBezTo>
                  <a:pt x="94" y="14"/>
                  <a:pt x="94" y="14"/>
                  <a:pt x="94" y="14"/>
                </a:cubicBezTo>
                <a:cubicBezTo>
                  <a:pt x="103" y="19"/>
                  <a:pt x="103" y="19"/>
                  <a:pt x="103" y="19"/>
                </a:cubicBezTo>
                <a:cubicBezTo>
                  <a:pt x="103" y="22"/>
                  <a:pt x="103" y="22"/>
                  <a:pt x="103" y="22"/>
                </a:cubicBezTo>
                <a:cubicBezTo>
                  <a:pt x="106" y="23"/>
                  <a:pt x="106" y="23"/>
                  <a:pt x="106" y="23"/>
                </a:cubicBezTo>
                <a:cubicBezTo>
                  <a:pt x="105" y="26"/>
                  <a:pt x="105" y="26"/>
                  <a:pt x="105" y="26"/>
                </a:cubicBezTo>
                <a:cubicBezTo>
                  <a:pt x="101" y="26"/>
                  <a:pt x="101" y="26"/>
                  <a:pt x="101" y="26"/>
                </a:cubicBezTo>
                <a:cubicBezTo>
                  <a:pt x="99" y="29"/>
                  <a:pt x="99" y="29"/>
                  <a:pt x="99" y="29"/>
                </a:cubicBezTo>
                <a:cubicBezTo>
                  <a:pt x="89" y="27"/>
                  <a:pt x="89" y="27"/>
                  <a:pt x="89" y="27"/>
                </a:cubicBezTo>
                <a:cubicBezTo>
                  <a:pt x="97" y="23"/>
                  <a:pt x="97" y="23"/>
                  <a:pt x="97" y="23"/>
                </a:cubicBezTo>
                <a:cubicBezTo>
                  <a:pt x="94" y="20"/>
                  <a:pt x="94" y="20"/>
                  <a:pt x="94" y="20"/>
                </a:cubicBezTo>
                <a:cubicBezTo>
                  <a:pt x="88" y="21"/>
                  <a:pt x="88" y="21"/>
                  <a:pt x="88" y="21"/>
                </a:cubicBezTo>
                <a:cubicBezTo>
                  <a:pt x="87" y="22"/>
                  <a:pt x="87" y="22"/>
                  <a:pt x="87" y="22"/>
                </a:cubicBezTo>
                <a:cubicBezTo>
                  <a:pt x="87" y="22"/>
                  <a:pt x="87" y="22"/>
                  <a:pt x="87" y="22"/>
                </a:cubicBezTo>
                <a:cubicBezTo>
                  <a:pt x="87" y="22"/>
                  <a:pt x="87" y="22"/>
                  <a:pt x="87" y="22"/>
                </a:cubicBezTo>
                <a:cubicBezTo>
                  <a:pt x="85" y="24"/>
                  <a:pt x="85" y="24"/>
                  <a:pt x="85" y="24"/>
                </a:cubicBezTo>
                <a:cubicBezTo>
                  <a:pt x="82" y="24"/>
                  <a:pt x="82" y="24"/>
                  <a:pt x="82" y="24"/>
                </a:cubicBezTo>
                <a:cubicBezTo>
                  <a:pt x="82" y="26"/>
                  <a:pt x="82" y="26"/>
                  <a:pt x="82" y="26"/>
                </a:cubicBezTo>
                <a:cubicBezTo>
                  <a:pt x="83" y="26"/>
                  <a:pt x="83" y="26"/>
                  <a:pt x="83" y="26"/>
                </a:cubicBezTo>
                <a:cubicBezTo>
                  <a:pt x="83" y="27"/>
                  <a:pt x="83" y="27"/>
                  <a:pt x="83" y="27"/>
                </a:cubicBezTo>
                <a:cubicBezTo>
                  <a:pt x="80" y="27"/>
                  <a:pt x="80" y="27"/>
                  <a:pt x="80" y="27"/>
                </a:cubicBezTo>
                <a:cubicBezTo>
                  <a:pt x="80" y="29"/>
                  <a:pt x="80" y="29"/>
                  <a:pt x="80" y="29"/>
                </a:cubicBezTo>
                <a:cubicBezTo>
                  <a:pt x="78" y="29"/>
                  <a:pt x="78" y="29"/>
                  <a:pt x="78" y="29"/>
                </a:cubicBezTo>
                <a:cubicBezTo>
                  <a:pt x="77" y="26"/>
                  <a:pt x="77" y="26"/>
                  <a:pt x="77" y="26"/>
                </a:cubicBezTo>
                <a:cubicBezTo>
                  <a:pt x="73" y="27"/>
                  <a:pt x="73" y="27"/>
                  <a:pt x="73" y="27"/>
                </a:cubicBezTo>
                <a:cubicBezTo>
                  <a:pt x="64" y="32"/>
                  <a:pt x="64" y="32"/>
                  <a:pt x="64" y="32"/>
                </a:cubicBezTo>
                <a:cubicBezTo>
                  <a:pt x="65" y="36"/>
                  <a:pt x="65" y="36"/>
                  <a:pt x="65" y="36"/>
                </a:cubicBezTo>
                <a:cubicBezTo>
                  <a:pt x="67" y="38"/>
                  <a:pt x="67" y="38"/>
                  <a:pt x="67" y="38"/>
                </a:cubicBezTo>
                <a:cubicBezTo>
                  <a:pt x="73" y="38"/>
                  <a:pt x="73" y="38"/>
                  <a:pt x="73" y="38"/>
                </a:cubicBezTo>
                <a:cubicBezTo>
                  <a:pt x="73" y="44"/>
                  <a:pt x="73" y="44"/>
                  <a:pt x="73" y="44"/>
                </a:cubicBezTo>
                <a:cubicBezTo>
                  <a:pt x="75" y="44"/>
                  <a:pt x="75" y="44"/>
                  <a:pt x="75" y="44"/>
                </a:cubicBezTo>
                <a:cubicBezTo>
                  <a:pt x="77" y="39"/>
                  <a:pt x="77" y="39"/>
                  <a:pt x="77" y="39"/>
                </a:cubicBezTo>
                <a:cubicBezTo>
                  <a:pt x="82" y="38"/>
                  <a:pt x="82" y="38"/>
                  <a:pt x="82" y="38"/>
                </a:cubicBezTo>
                <a:cubicBezTo>
                  <a:pt x="82" y="31"/>
                  <a:pt x="82" y="31"/>
                  <a:pt x="82" y="31"/>
                </a:cubicBezTo>
                <a:cubicBezTo>
                  <a:pt x="85" y="28"/>
                  <a:pt x="85" y="28"/>
                  <a:pt x="85" y="28"/>
                </a:cubicBezTo>
                <a:cubicBezTo>
                  <a:pt x="93" y="30"/>
                  <a:pt x="93" y="30"/>
                  <a:pt x="93" y="30"/>
                </a:cubicBezTo>
                <a:cubicBezTo>
                  <a:pt x="92" y="35"/>
                  <a:pt x="92" y="35"/>
                  <a:pt x="92" y="35"/>
                </a:cubicBezTo>
                <a:cubicBezTo>
                  <a:pt x="94" y="35"/>
                  <a:pt x="94" y="35"/>
                  <a:pt x="94" y="35"/>
                </a:cubicBezTo>
                <a:cubicBezTo>
                  <a:pt x="99" y="32"/>
                  <a:pt x="99" y="32"/>
                  <a:pt x="99" y="32"/>
                </a:cubicBezTo>
                <a:cubicBezTo>
                  <a:pt x="100" y="38"/>
                  <a:pt x="100" y="38"/>
                  <a:pt x="100" y="38"/>
                </a:cubicBezTo>
                <a:cubicBezTo>
                  <a:pt x="104" y="40"/>
                  <a:pt x="104" y="40"/>
                  <a:pt x="104" y="40"/>
                </a:cubicBezTo>
                <a:cubicBezTo>
                  <a:pt x="103" y="44"/>
                  <a:pt x="103" y="44"/>
                  <a:pt x="103" y="44"/>
                </a:cubicBezTo>
                <a:cubicBezTo>
                  <a:pt x="100" y="45"/>
                  <a:pt x="100" y="45"/>
                  <a:pt x="100" y="45"/>
                </a:cubicBezTo>
                <a:cubicBezTo>
                  <a:pt x="100" y="46"/>
                  <a:pt x="100" y="46"/>
                  <a:pt x="100" y="46"/>
                </a:cubicBezTo>
                <a:cubicBezTo>
                  <a:pt x="104" y="49"/>
                  <a:pt x="104" y="49"/>
                  <a:pt x="104" y="49"/>
                </a:cubicBezTo>
                <a:cubicBezTo>
                  <a:pt x="104" y="51"/>
                  <a:pt x="104" y="51"/>
                  <a:pt x="104" y="51"/>
                </a:cubicBezTo>
                <a:cubicBezTo>
                  <a:pt x="103" y="51"/>
                  <a:pt x="103" y="51"/>
                  <a:pt x="103" y="51"/>
                </a:cubicBezTo>
                <a:cubicBezTo>
                  <a:pt x="103" y="51"/>
                  <a:pt x="103" y="51"/>
                  <a:pt x="103" y="51"/>
                </a:cubicBezTo>
                <a:cubicBezTo>
                  <a:pt x="97" y="49"/>
                  <a:pt x="97" y="49"/>
                  <a:pt x="97" y="49"/>
                </a:cubicBezTo>
                <a:cubicBezTo>
                  <a:pt x="97" y="47"/>
                  <a:pt x="97" y="47"/>
                  <a:pt x="97" y="47"/>
                </a:cubicBezTo>
                <a:cubicBezTo>
                  <a:pt x="97" y="47"/>
                  <a:pt x="97" y="47"/>
                  <a:pt x="97" y="47"/>
                </a:cubicBezTo>
                <a:cubicBezTo>
                  <a:pt x="99" y="46"/>
                  <a:pt x="99" y="46"/>
                  <a:pt x="99" y="46"/>
                </a:cubicBezTo>
                <a:cubicBezTo>
                  <a:pt x="99" y="45"/>
                  <a:pt x="99" y="45"/>
                  <a:pt x="99" y="45"/>
                </a:cubicBezTo>
                <a:cubicBezTo>
                  <a:pt x="97" y="44"/>
                  <a:pt x="97" y="44"/>
                  <a:pt x="97" y="44"/>
                </a:cubicBezTo>
                <a:cubicBezTo>
                  <a:pt x="97" y="46"/>
                  <a:pt x="97" y="46"/>
                  <a:pt x="97" y="46"/>
                </a:cubicBezTo>
                <a:cubicBezTo>
                  <a:pt x="93" y="46"/>
                  <a:pt x="93" y="46"/>
                  <a:pt x="93" y="46"/>
                </a:cubicBezTo>
                <a:cubicBezTo>
                  <a:pt x="93" y="46"/>
                  <a:pt x="93" y="46"/>
                  <a:pt x="93" y="46"/>
                </a:cubicBezTo>
                <a:cubicBezTo>
                  <a:pt x="93" y="46"/>
                  <a:pt x="93" y="46"/>
                  <a:pt x="93" y="46"/>
                </a:cubicBezTo>
                <a:cubicBezTo>
                  <a:pt x="92" y="46"/>
                  <a:pt x="92" y="46"/>
                  <a:pt x="92" y="46"/>
                </a:cubicBezTo>
                <a:cubicBezTo>
                  <a:pt x="91" y="45"/>
                  <a:pt x="91" y="45"/>
                  <a:pt x="91" y="45"/>
                </a:cubicBezTo>
                <a:cubicBezTo>
                  <a:pt x="90" y="44"/>
                  <a:pt x="90" y="44"/>
                  <a:pt x="90" y="44"/>
                </a:cubicBezTo>
                <a:cubicBezTo>
                  <a:pt x="88" y="44"/>
                  <a:pt x="88" y="44"/>
                  <a:pt x="88" y="44"/>
                </a:cubicBezTo>
                <a:cubicBezTo>
                  <a:pt x="87" y="45"/>
                  <a:pt x="87" y="45"/>
                  <a:pt x="87" y="45"/>
                </a:cubicBezTo>
                <a:cubicBezTo>
                  <a:pt x="87" y="47"/>
                  <a:pt x="87" y="47"/>
                  <a:pt x="87" y="47"/>
                </a:cubicBezTo>
                <a:cubicBezTo>
                  <a:pt x="89" y="48"/>
                  <a:pt x="89" y="48"/>
                  <a:pt x="89" y="48"/>
                </a:cubicBezTo>
                <a:cubicBezTo>
                  <a:pt x="91" y="48"/>
                  <a:pt x="91" y="48"/>
                  <a:pt x="91" y="48"/>
                </a:cubicBezTo>
                <a:cubicBezTo>
                  <a:pt x="90" y="48"/>
                  <a:pt x="90" y="48"/>
                  <a:pt x="90" y="48"/>
                </a:cubicBezTo>
                <a:cubicBezTo>
                  <a:pt x="89" y="50"/>
                  <a:pt x="89" y="50"/>
                  <a:pt x="89" y="50"/>
                </a:cubicBezTo>
                <a:cubicBezTo>
                  <a:pt x="88" y="49"/>
                  <a:pt x="88" y="49"/>
                  <a:pt x="88" y="49"/>
                </a:cubicBezTo>
                <a:cubicBezTo>
                  <a:pt x="86" y="48"/>
                  <a:pt x="86" y="48"/>
                  <a:pt x="86" y="48"/>
                </a:cubicBezTo>
                <a:cubicBezTo>
                  <a:pt x="82" y="53"/>
                  <a:pt x="82" y="53"/>
                  <a:pt x="82" y="53"/>
                </a:cubicBezTo>
                <a:cubicBezTo>
                  <a:pt x="82" y="53"/>
                  <a:pt x="82" y="53"/>
                  <a:pt x="82" y="53"/>
                </a:cubicBezTo>
                <a:cubicBezTo>
                  <a:pt x="76" y="57"/>
                  <a:pt x="76" y="57"/>
                  <a:pt x="76" y="57"/>
                </a:cubicBezTo>
                <a:cubicBezTo>
                  <a:pt x="69" y="63"/>
                  <a:pt x="69" y="63"/>
                  <a:pt x="69" y="63"/>
                </a:cubicBezTo>
                <a:cubicBezTo>
                  <a:pt x="69" y="66"/>
                  <a:pt x="69" y="66"/>
                  <a:pt x="69" y="66"/>
                </a:cubicBezTo>
                <a:cubicBezTo>
                  <a:pt x="63" y="70"/>
                  <a:pt x="63" y="70"/>
                  <a:pt x="63" y="70"/>
                </a:cubicBezTo>
                <a:cubicBezTo>
                  <a:pt x="60" y="73"/>
                  <a:pt x="60" y="73"/>
                  <a:pt x="60" y="73"/>
                </a:cubicBezTo>
                <a:cubicBezTo>
                  <a:pt x="60" y="80"/>
                  <a:pt x="60" y="80"/>
                  <a:pt x="60" y="80"/>
                </a:cubicBezTo>
                <a:cubicBezTo>
                  <a:pt x="56" y="78"/>
                  <a:pt x="56" y="78"/>
                  <a:pt x="56" y="78"/>
                </a:cubicBezTo>
                <a:cubicBezTo>
                  <a:pt x="56" y="74"/>
                  <a:pt x="56" y="74"/>
                  <a:pt x="56" y="74"/>
                </a:cubicBezTo>
                <a:cubicBezTo>
                  <a:pt x="44" y="74"/>
                  <a:pt x="44" y="74"/>
                  <a:pt x="44" y="74"/>
                </a:cubicBezTo>
                <a:cubicBezTo>
                  <a:pt x="37" y="77"/>
                  <a:pt x="37" y="77"/>
                  <a:pt x="37" y="77"/>
                </a:cubicBezTo>
                <a:cubicBezTo>
                  <a:pt x="35" y="82"/>
                  <a:pt x="35" y="82"/>
                  <a:pt x="35" y="82"/>
                </a:cubicBezTo>
                <a:cubicBezTo>
                  <a:pt x="34" y="86"/>
                  <a:pt x="34" y="86"/>
                  <a:pt x="34" y="86"/>
                </a:cubicBezTo>
                <a:cubicBezTo>
                  <a:pt x="35" y="90"/>
                  <a:pt x="35" y="90"/>
                  <a:pt x="35" y="90"/>
                </a:cubicBezTo>
                <a:cubicBezTo>
                  <a:pt x="40" y="91"/>
                  <a:pt x="40" y="91"/>
                  <a:pt x="40" y="91"/>
                </a:cubicBezTo>
                <a:cubicBezTo>
                  <a:pt x="48" y="85"/>
                  <a:pt x="48" y="85"/>
                  <a:pt x="48" y="85"/>
                </a:cubicBezTo>
                <a:cubicBezTo>
                  <a:pt x="49" y="88"/>
                  <a:pt x="49" y="88"/>
                  <a:pt x="49" y="88"/>
                </a:cubicBezTo>
                <a:cubicBezTo>
                  <a:pt x="46" y="92"/>
                  <a:pt x="46" y="92"/>
                  <a:pt x="46" y="92"/>
                </a:cubicBezTo>
                <a:cubicBezTo>
                  <a:pt x="52" y="93"/>
                  <a:pt x="52" y="93"/>
                  <a:pt x="52" y="93"/>
                </a:cubicBezTo>
                <a:cubicBezTo>
                  <a:pt x="53" y="103"/>
                  <a:pt x="53" y="103"/>
                  <a:pt x="53" y="103"/>
                </a:cubicBezTo>
                <a:cubicBezTo>
                  <a:pt x="61" y="104"/>
                  <a:pt x="61" y="104"/>
                  <a:pt x="61" y="104"/>
                </a:cubicBezTo>
                <a:cubicBezTo>
                  <a:pt x="66" y="98"/>
                  <a:pt x="66" y="98"/>
                  <a:pt x="66" y="98"/>
                </a:cubicBezTo>
                <a:cubicBezTo>
                  <a:pt x="72" y="99"/>
                  <a:pt x="72" y="99"/>
                  <a:pt x="72" y="99"/>
                </a:cubicBezTo>
                <a:cubicBezTo>
                  <a:pt x="75" y="102"/>
                  <a:pt x="75" y="102"/>
                  <a:pt x="75" y="102"/>
                </a:cubicBezTo>
                <a:cubicBezTo>
                  <a:pt x="81" y="102"/>
                  <a:pt x="81" y="102"/>
                  <a:pt x="81" y="102"/>
                </a:cubicBezTo>
                <a:cubicBezTo>
                  <a:pt x="81" y="100"/>
                  <a:pt x="81" y="100"/>
                  <a:pt x="81" y="100"/>
                </a:cubicBezTo>
                <a:cubicBezTo>
                  <a:pt x="84" y="102"/>
                  <a:pt x="84" y="102"/>
                  <a:pt x="84" y="102"/>
                </a:cubicBezTo>
                <a:cubicBezTo>
                  <a:pt x="88" y="108"/>
                  <a:pt x="88" y="108"/>
                  <a:pt x="88" y="108"/>
                </a:cubicBezTo>
                <a:cubicBezTo>
                  <a:pt x="94" y="108"/>
                  <a:pt x="94" y="108"/>
                  <a:pt x="94" y="108"/>
                </a:cubicBezTo>
                <a:cubicBezTo>
                  <a:pt x="97" y="112"/>
                  <a:pt x="97" y="112"/>
                  <a:pt x="97" y="112"/>
                </a:cubicBezTo>
                <a:cubicBezTo>
                  <a:pt x="97" y="117"/>
                  <a:pt x="97" y="117"/>
                  <a:pt x="97" y="117"/>
                </a:cubicBezTo>
                <a:cubicBezTo>
                  <a:pt x="104" y="120"/>
                  <a:pt x="104" y="120"/>
                  <a:pt x="104" y="120"/>
                </a:cubicBezTo>
                <a:cubicBezTo>
                  <a:pt x="113" y="120"/>
                  <a:pt x="113" y="120"/>
                  <a:pt x="113" y="120"/>
                </a:cubicBezTo>
                <a:cubicBezTo>
                  <a:pt x="116" y="124"/>
                  <a:pt x="116" y="124"/>
                  <a:pt x="116" y="124"/>
                </a:cubicBezTo>
                <a:cubicBezTo>
                  <a:pt x="119" y="125"/>
                  <a:pt x="119" y="125"/>
                  <a:pt x="119" y="125"/>
                </a:cubicBezTo>
                <a:cubicBezTo>
                  <a:pt x="119" y="129"/>
                  <a:pt x="119" y="129"/>
                  <a:pt x="119" y="129"/>
                </a:cubicBezTo>
                <a:cubicBezTo>
                  <a:pt x="114" y="134"/>
                  <a:pt x="114" y="134"/>
                  <a:pt x="114" y="134"/>
                </a:cubicBezTo>
                <a:cubicBezTo>
                  <a:pt x="113" y="147"/>
                  <a:pt x="113" y="147"/>
                  <a:pt x="113" y="147"/>
                </a:cubicBezTo>
                <a:cubicBezTo>
                  <a:pt x="109" y="150"/>
                  <a:pt x="109" y="150"/>
                  <a:pt x="109" y="150"/>
                </a:cubicBezTo>
                <a:cubicBezTo>
                  <a:pt x="103" y="149"/>
                  <a:pt x="103" y="149"/>
                  <a:pt x="103" y="149"/>
                </a:cubicBezTo>
                <a:cubicBezTo>
                  <a:pt x="101" y="153"/>
                  <a:pt x="101" y="153"/>
                  <a:pt x="101" y="153"/>
                </a:cubicBezTo>
                <a:cubicBezTo>
                  <a:pt x="103" y="159"/>
                  <a:pt x="103" y="159"/>
                  <a:pt x="103" y="159"/>
                </a:cubicBezTo>
                <a:cubicBezTo>
                  <a:pt x="97" y="167"/>
                  <a:pt x="97" y="167"/>
                  <a:pt x="97" y="167"/>
                </a:cubicBezTo>
                <a:cubicBezTo>
                  <a:pt x="94" y="171"/>
                  <a:pt x="94" y="171"/>
                  <a:pt x="94" y="171"/>
                </a:cubicBezTo>
                <a:cubicBezTo>
                  <a:pt x="88" y="174"/>
                  <a:pt x="88" y="174"/>
                  <a:pt x="88" y="174"/>
                </a:cubicBezTo>
                <a:cubicBezTo>
                  <a:pt x="84" y="174"/>
                  <a:pt x="84" y="174"/>
                  <a:pt x="84" y="174"/>
                </a:cubicBezTo>
                <a:cubicBezTo>
                  <a:pt x="84" y="176"/>
                  <a:pt x="84" y="176"/>
                  <a:pt x="84" y="176"/>
                </a:cubicBezTo>
                <a:cubicBezTo>
                  <a:pt x="87" y="177"/>
                  <a:pt x="87" y="177"/>
                  <a:pt x="87" y="177"/>
                </a:cubicBezTo>
                <a:cubicBezTo>
                  <a:pt x="87" y="179"/>
                  <a:pt x="87" y="179"/>
                  <a:pt x="87" y="179"/>
                </a:cubicBezTo>
                <a:cubicBezTo>
                  <a:pt x="84" y="181"/>
                  <a:pt x="84" y="181"/>
                  <a:pt x="84" y="181"/>
                </a:cubicBezTo>
                <a:cubicBezTo>
                  <a:pt x="86" y="183"/>
                  <a:pt x="86" y="183"/>
                  <a:pt x="86" y="183"/>
                </a:cubicBezTo>
                <a:cubicBezTo>
                  <a:pt x="89" y="183"/>
                  <a:pt x="89" y="183"/>
                  <a:pt x="89" y="183"/>
                </a:cubicBezTo>
                <a:cubicBezTo>
                  <a:pt x="89" y="186"/>
                  <a:pt x="89" y="186"/>
                  <a:pt x="89" y="186"/>
                </a:cubicBezTo>
                <a:cubicBezTo>
                  <a:pt x="88" y="188"/>
                  <a:pt x="88" y="188"/>
                  <a:pt x="88" y="188"/>
                </a:cubicBezTo>
                <a:cubicBezTo>
                  <a:pt x="88" y="190"/>
                  <a:pt x="88" y="190"/>
                  <a:pt x="88" y="190"/>
                </a:cubicBezTo>
                <a:cubicBezTo>
                  <a:pt x="92" y="193"/>
                  <a:pt x="92" y="193"/>
                  <a:pt x="92" y="193"/>
                </a:cubicBezTo>
                <a:cubicBezTo>
                  <a:pt x="91" y="195"/>
                  <a:pt x="91" y="195"/>
                  <a:pt x="91" y="195"/>
                </a:cubicBezTo>
                <a:cubicBezTo>
                  <a:pt x="85" y="195"/>
                  <a:pt x="85" y="195"/>
                  <a:pt x="85" y="195"/>
                </a:cubicBezTo>
                <a:cubicBezTo>
                  <a:pt x="79" y="190"/>
                  <a:pt x="79" y="190"/>
                  <a:pt x="79" y="190"/>
                </a:cubicBezTo>
                <a:cubicBezTo>
                  <a:pt x="75" y="182"/>
                  <a:pt x="75" y="182"/>
                  <a:pt x="75" y="182"/>
                </a:cubicBezTo>
                <a:cubicBezTo>
                  <a:pt x="75" y="174"/>
                  <a:pt x="75" y="174"/>
                  <a:pt x="75" y="174"/>
                </a:cubicBezTo>
                <a:cubicBezTo>
                  <a:pt x="72" y="169"/>
                  <a:pt x="72" y="169"/>
                  <a:pt x="72" y="169"/>
                </a:cubicBezTo>
                <a:cubicBezTo>
                  <a:pt x="73" y="161"/>
                  <a:pt x="73" y="161"/>
                  <a:pt x="73" y="161"/>
                </a:cubicBezTo>
                <a:cubicBezTo>
                  <a:pt x="71" y="160"/>
                  <a:pt x="71" y="160"/>
                  <a:pt x="71" y="160"/>
                </a:cubicBezTo>
                <a:cubicBezTo>
                  <a:pt x="71" y="143"/>
                  <a:pt x="71" y="143"/>
                  <a:pt x="71" y="143"/>
                </a:cubicBezTo>
                <a:cubicBezTo>
                  <a:pt x="65" y="139"/>
                  <a:pt x="65" y="139"/>
                  <a:pt x="65" y="139"/>
                </a:cubicBezTo>
                <a:cubicBezTo>
                  <a:pt x="62" y="138"/>
                  <a:pt x="62" y="138"/>
                  <a:pt x="62" y="138"/>
                </a:cubicBezTo>
                <a:cubicBezTo>
                  <a:pt x="61" y="135"/>
                  <a:pt x="61" y="135"/>
                  <a:pt x="61" y="135"/>
                </a:cubicBezTo>
                <a:cubicBezTo>
                  <a:pt x="53" y="125"/>
                  <a:pt x="53" y="125"/>
                  <a:pt x="53" y="125"/>
                </a:cubicBezTo>
                <a:cubicBezTo>
                  <a:pt x="54" y="121"/>
                  <a:pt x="54" y="121"/>
                  <a:pt x="54" y="121"/>
                </a:cubicBezTo>
                <a:cubicBezTo>
                  <a:pt x="54" y="116"/>
                  <a:pt x="54" y="116"/>
                  <a:pt x="54" y="116"/>
                </a:cubicBezTo>
                <a:cubicBezTo>
                  <a:pt x="60" y="112"/>
                  <a:pt x="60" y="112"/>
                  <a:pt x="60" y="112"/>
                </a:cubicBezTo>
                <a:cubicBezTo>
                  <a:pt x="59" y="106"/>
                  <a:pt x="59" y="106"/>
                  <a:pt x="59" y="106"/>
                </a:cubicBezTo>
                <a:cubicBezTo>
                  <a:pt x="51" y="105"/>
                  <a:pt x="51" y="105"/>
                  <a:pt x="51" y="105"/>
                </a:cubicBezTo>
                <a:cubicBezTo>
                  <a:pt x="45" y="98"/>
                  <a:pt x="45" y="98"/>
                  <a:pt x="45" y="98"/>
                </a:cubicBezTo>
                <a:cubicBezTo>
                  <a:pt x="41" y="97"/>
                  <a:pt x="41" y="97"/>
                  <a:pt x="41" y="97"/>
                </a:cubicBezTo>
                <a:cubicBezTo>
                  <a:pt x="38" y="97"/>
                  <a:pt x="38" y="97"/>
                  <a:pt x="38" y="97"/>
                </a:cubicBezTo>
                <a:cubicBezTo>
                  <a:pt x="38" y="94"/>
                  <a:pt x="38" y="94"/>
                  <a:pt x="38" y="94"/>
                </a:cubicBezTo>
                <a:cubicBezTo>
                  <a:pt x="35" y="93"/>
                  <a:pt x="35" y="93"/>
                  <a:pt x="35" y="93"/>
                </a:cubicBezTo>
                <a:cubicBezTo>
                  <a:pt x="35" y="95"/>
                  <a:pt x="35" y="95"/>
                  <a:pt x="35" y="95"/>
                </a:cubicBezTo>
                <a:cubicBezTo>
                  <a:pt x="26" y="93"/>
                  <a:pt x="26" y="93"/>
                  <a:pt x="26" y="93"/>
                </a:cubicBezTo>
                <a:cubicBezTo>
                  <a:pt x="22" y="87"/>
                  <a:pt x="22" y="87"/>
                  <a:pt x="22" y="87"/>
                </a:cubicBezTo>
                <a:cubicBezTo>
                  <a:pt x="24" y="85"/>
                  <a:pt x="24" y="85"/>
                  <a:pt x="24" y="85"/>
                </a:cubicBezTo>
                <a:cubicBezTo>
                  <a:pt x="18" y="76"/>
                  <a:pt x="18" y="76"/>
                  <a:pt x="18" y="76"/>
                </a:cubicBezTo>
                <a:cubicBezTo>
                  <a:pt x="17" y="70"/>
                  <a:pt x="17" y="70"/>
                  <a:pt x="17" y="70"/>
                </a:cubicBezTo>
                <a:cubicBezTo>
                  <a:pt x="15" y="70"/>
                  <a:pt x="15" y="70"/>
                  <a:pt x="15" y="70"/>
                </a:cubicBezTo>
                <a:cubicBezTo>
                  <a:pt x="16" y="76"/>
                  <a:pt x="16" y="76"/>
                  <a:pt x="16" y="76"/>
                </a:cubicBezTo>
                <a:cubicBezTo>
                  <a:pt x="20" y="82"/>
                  <a:pt x="20" y="82"/>
                  <a:pt x="20" y="82"/>
                </a:cubicBezTo>
                <a:cubicBezTo>
                  <a:pt x="19" y="85"/>
                  <a:pt x="19" y="85"/>
                  <a:pt x="19" y="85"/>
                </a:cubicBezTo>
                <a:cubicBezTo>
                  <a:pt x="16" y="84"/>
                  <a:pt x="16" y="84"/>
                  <a:pt x="16" y="84"/>
                </a:cubicBezTo>
                <a:cubicBezTo>
                  <a:pt x="12" y="77"/>
                  <a:pt x="12" y="77"/>
                  <a:pt x="12" y="77"/>
                </a:cubicBezTo>
                <a:cubicBezTo>
                  <a:pt x="12" y="69"/>
                  <a:pt x="12" y="69"/>
                  <a:pt x="12" y="69"/>
                </a:cubicBezTo>
                <a:cubicBezTo>
                  <a:pt x="8" y="67"/>
                  <a:pt x="8" y="67"/>
                  <a:pt x="8" y="67"/>
                </a:cubicBezTo>
                <a:cubicBezTo>
                  <a:pt x="8" y="61"/>
                  <a:pt x="8" y="61"/>
                  <a:pt x="8" y="61"/>
                </a:cubicBezTo>
                <a:cubicBezTo>
                  <a:pt x="2" y="74"/>
                  <a:pt x="0" y="87"/>
                  <a:pt x="0" y="101"/>
                </a:cubicBezTo>
                <a:cubicBezTo>
                  <a:pt x="0" y="157"/>
                  <a:pt x="45" y="203"/>
                  <a:pt x="101" y="203"/>
                </a:cubicBezTo>
                <a:cubicBezTo>
                  <a:pt x="133" y="203"/>
                  <a:pt x="161" y="188"/>
                  <a:pt x="180" y="165"/>
                </a:cubicBezTo>
                <a:cubicBezTo>
                  <a:pt x="177" y="165"/>
                  <a:pt x="177" y="165"/>
                  <a:pt x="177" y="165"/>
                </a:cubicBezTo>
                <a:cubicBezTo>
                  <a:pt x="177" y="158"/>
                  <a:pt x="177" y="158"/>
                  <a:pt x="177" y="158"/>
                </a:cubicBezTo>
                <a:cubicBezTo>
                  <a:pt x="173" y="153"/>
                  <a:pt x="173" y="153"/>
                  <a:pt x="173" y="153"/>
                </a:cubicBezTo>
                <a:cubicBezTo>
                  <a:pt x="173" y="145"/>
                  <a:pt x="173" y="145"/>
                  <a:pt x="173" y="145"/>
                </a:cubicBezTo>
                <a:cubicBezTo>
                  <a:pt x="170" y="142"/>
                  <a:pt x="170" y="142"/>
                  <a:pt x="170" y="142"/>
                </a:cubicBezTo>
                <a:cubicBezTo>
                  <a:pt x="170" y="139"/>
                  <a:pt x="170" y="139"/>
                  <a:pt x="170" y="139"/>
                </a:cubicBezTo>
                <a:cubicBezTo>
                  <a:pt x="173" y="132"/>
                  <a:pt x="173" y="132"/>
                  <a:pt x="173" y="132"/>
                </a:cubicBezTo>
                <a:cubicBezTo>
                  <a:pt x="166" y="119"/>
                  <a:pt x="166" y="119"/>
                  <a:pt x="166" y="119"/>
                </a:cubicBezTo>
                <a:cubicBezTo>
                  <a:pt x="167" y="110"/>
                  <a:pt x="167" y="110"/>
                  <a:pt x="167" y="110"/>
                </a:cubicBezTo>
                <a:cubicBezTo>
                  <a:pt x="161" y="110"/>
                  <a:pt x="161" y="110"/>
                  <a:pt x="161" y="110"/>
                </a:cubicBezTo>
                <a:cubicBezTo>
                  <a:pt x="158" y="107"/>
                  <a:pt x="158" y="107"/>
                  <a:pt x="158" y="107"/>
                </a:cubicBezTo>
                <a:cubicBezTo>
                  <a:pt x="154" y="107"/>
                  <a:pt x="154" y="107"/>
                  <a:pt x="154" y="107"/>
                </a:cubicBezTo>
                <a:cubicBezTo>
                  <a:pt x="152" y="109"/>
                  <a:pt x="152" y="109"/>
                  <a:pt x="152" y="109"/>
                </a:cubicBezTo>
                <a:cubicBezTo>
                  <a:pt x="144" y="109"/>
                  <a:pt x="144" y="109"/>
                  <a:pt x="144" y="109"/>
                </a:cubicBezTo>
                <a:cubicBezTo>
                  <a:pt x="144" y="110"/>
                  <a:pt x="144" y="110"/>
                  <a:pt x="144" y="110"/>
                </a:cubicBezTo>
                <a:cubicBezTo>
                  <a:pt x="140" y="110"/>
                  <a:pt x="140" y="110"/>
                  <a:pt x="140" y="110"/>
                </a:cubicBezTo>
                <a:cubicBezTo>
                  <a:pt x="130" y="99"/>
                  <a:pt x="130" y="99"/>
                  <a:pt x="130" y="99"/>
                </a:cubicBezTo>
                <a:cubicBezTo>
                  <a:pt x="130" y="90"/>
                  <a:pt x="130" y="90"/>
                  <a:pt x="130" y="90"/>
                </a:cubicBezTo>
                <a:cubicBezTo>
                  <a:pt x="132" y="90"/>
                  <a:pt x="132" y="90"/>
                  <a:pt x="132" y="90"/>
                </a:cubicBezTo>
                <a:cubicBezTo>
                  <a:pt x="132" y="87"/>
                  <a:pt x="132" y="87"/>
                  <a:pt x="132" y="87"/>
                </a:cubicBezTo>
                <a:cubicBezTo>
                  <a:pt x="130" y="87"/>
                  <a:pt x="130" y="87"/>
                  <a:pt x="130" y="87"/>
                </a:cubicBezTo>
                <a:cubicBezTo>
                  <a:pt x="129" y="83"/>
                  <a:pt x="129" y="83"/>
                  <a:pt x="129" y="83"/>
                </a:cubicBezTo>
                <a:cubicBezTo>
                  <a:pt x="140" y="75"/>
                  <a:pt x="140" y="75"/>
                  <a:pt x="140" y="75"/>
                </a:cubicBezTo>
                <a:cubicBezTo>
                  <a:pt x="140" y="69"/>
                  <a:pt x="140" y="69"/>
                  <a:pt x="140" y="69"/>
                </a:cubicBezTo>
                <a:cubicBezTo>
                  <a:pt x="146" y="66"/>
                  <a:pt x="146" y="66"/>
                  <a:pt x="146" y="66"/>
                </a:cubicBezTo>
                <a:cubicBezTo>
                  <a:pt x="148" y="66"/>
                  <a:pt x="148" y="66"/>
                  <a:pt x="148" y="66"/>
                </a:cubicBezTo>
                <a:cubicBezTo>
                  <a:pt x="152" y="66"/>
                  <a:pt x="152" y="66"/>
                  <a:pt x="152" y="66"/>
                </a:cubicBezTo>
                <a:cubicBezTo>
                  <a:pt x="156" y="65"/>
                  <a:pt x="156" y="65"/>
                  <a:pt x="156" y="65"/>
                </a:cubicBezTo>
                <a:cubicBezTo>
                  <a:pt x="167" y="64"/>
                  <a:pt x="167" y="64"/>
                  <a:pt x="167" y="64"/>
                </a:cubicBezTo>
                <a:cubicBezTo>
                  <a:pt x="167" y="69"/>
                  <a:pt x="167" y="69"/>
                  <a:pt x="167" y="69"/>
                </a:cubicBezTo>
                <a:lnTo>
                  <a:pt x="176" y="72"/>
                </a:lnTo>
                <a:close/>
                <a:moveTo>
                  <a:pt x="148" y="36"/>
                </a:moveTo>
                <a:cubicBezTo>
                  <a:pt x="149" y="34"/>
                  <a:pt x="149" y="34"/>
                  <a:pt x="149" y="34"/>
                </a:cubicBezTo>
                <a:cubicBezTo>
                  <a:pt x="152" y="33"/>
                  <a:pt x="152" y="33"/>
                  <a:pt x="152" y="33"/>
                </a:cubicBezTo>
                <a:cubicBezTo>
                  <a:pt x="153" y="37"/>
                  <a:pt x="153" y="37"/>
                  <a:pt x="153" y="37"/>
                </a:cubicBezTo>
                <a:cubicBezTo>
                  <a:pt x="155" y="40"/>
                  <a:pt x="155" y="40"/>
                  <a:pt x="155" y="40"/>
                </a:cubicBezTo>
                <a:cubicBezTo>
                  <a:pt x="156" y="42"/>
                  <a:pt x="156" y="42"/>
                  <a:pt x="156" y="42"/>
                </a:cubicBezTo>
                <a:cubicBezTo>
                  <a:pt x="158" y="43"/>
                  <a:pt x="158" y="43"/>
                  <a:pt x="158" y="43"/>
                </a:cubicBezTo>
                <a:cubicBezTo>
                  <a:pt x="156" y="45"/>
                  <a:pt x="156" y="45"/>
                  <a:pt x="156" y="45"/>
                </a:cubicBezTo>
                <a:cubicBezTo>
                  <a:pt x="152" y="45"/>
                  <a:pt x="152" y="45"/>
                  <a:pt x="152" y="45"/>
                </a:cubicBezTo>
                <a:cubicBezTo>
                  <a:pt x="149" y="45"/>
                  <a:pt x="149" y="45"/>
                  <a:pt x="149" y="45"/>
                </a:cubicBezTo>
                <a:cubicBezTo>
                  <a:pt x="150" y="42"/>
                  <a:pt x="150" y="42"/>
                  <a:pt x="150" y="42"/>
                </a:cubicBezTo>
                <a:cubicBezTo>
                  <a:pt x="152" y="41"/>
                  <a:pt x="152" y="41"/>
                  <a:pt x="152" y="41"/>
                </a:cubicBezTo>
                <a:cubicBezTo>
                  <a:pt x="152" y="40"/>
                  <a:pt x="152" y="40"/>
                  <a:pt x="152" y="40"/>
                </a:cubicBezTo>
                <a:cubicBezTo>
                  <a:pt x="150" y="38"/>
                  <a:pt x="150" y="38"/>
                  <a:pt x="150" y="38"/>
                </a:cubicBezTo>
                <a:cubicBezTo>
                  <a:pt x="148" y="37"/>
                  <a:pt x="148" y="37"/>
                  <a:pt x="148" y="37"/>
                </a:cubicBezTo>
                <a:lnTo>
                  <a:pt x="148" y="36"/>
                </a:lnTo>
                <a:close/>
                <a:moveTo>
                  <a:pt x="142" y="42"/>
                </a:moveTo>
                <a:cubicBezTo>
                  <a:pt x="144" y="39"/>
                  <a:pt x="144" y="39"/>
                  <a:pt x="144" y="39"/>
                </a:cubicBezTo>
                <a:cubicBezTo>
                  <a:pt x="147" y="38"/>
                  <a:pt x="147" y="38"/>
                  <a:pt x="147" y="38"/>
                </a:cubicBezTo>
                <a:cubicBezTo>
                  <a:pt x="149" y="39"/>
                  <a:pt x="149" y="39"/>
                  <a:pt x="149" y="39"/>
                </a:cubicBezTo>
                <a:cubicBezTo>
                  <a:pt x="149" y="41"/>
                  <a:pt x="149" y="41"/>
                  <a:pt x="149" y="41"/>
                </a:cubicBezTo>
                <a:cubicBezTo>
                  <a:pt x="145" y="44"/>
                  <a:pt x="145" y="44"/>
                  <a:pt x="145" y="44"/>
                </a:cubicBezTo>
                <a:cubicBezTo>
                  <a:pt x="142" y="44"/>
                  <a:pt x="142" y="44"/>
                  <a:pt x="142" y="44"/>
                </a:cubicBezTo>
                <a:lnTo>
                  <a:pt x="142" y="42"/>
                </a:lnTo>
                <a:close/>
                <a:moveTo>
                  <a:pt x="87" y="54"/>
                </a:moveTo>
                <a:cubicBezTo>
                  <a:pt x="85" y="55"/>
                  <a:pt x="85" y="55"/>
                  <a:pt x="85" y="55"/>
                </a:cubicBezTo>
                <a:cubicBezTo>
                  <a:pt x="85" y="53"/>
                  <a:pt x="85" y="53"/>
                  <a:pt x="85" y="53"/>
                </a:cubicBezTo>
                <a:cubicBezTo>
                  <a:pt x="86" y="52"/>
                  <a:pt x="86" y="52"/>
                  <a:pt x="86" y="52"/>
                </a:cubicBezTo>
                <a:cubicBezTo>
                  <a:pt x="87" y="53"/>
                  <a:pt x="87" y="53"/>
                  <a:pt x="87" y="53"/>
                </a:cubicBezTo>
                <a:lnTo>
                  <a:pt x="87" y="54"/>
                </a:lnTo>
                <a:close/>
                <a:moveTo>
                  <a:pt x="95" y="52"/>
                </a:moveTo>
                <a:cubicBezTo>
                  <a:pt x="93" y="52"/>
                  <a:pt x="93" y="52"/>
                  <a:pt x="93" y="52"/>
                </a:cubicBezTo>
                <a:cubicBezTo>
                  <a:pt x="93" y="53"/>
                  <a:pt x="93" y="53"/>
                  <a:pt x="93" y="53"/>
                </a:cubicBezTo>
                <a:cubicBezTo>
                  <a:pt x="92" y="54"/>
                  <a:pt x="92" y="54"/>
                  <a:pt x="92" y="54"/>
                </a:cubicBezTo>
                <a:cubicBezTo>
                  <a:pt x="90" y="54"/>
                  <a:pt x="90" y="54"/>
                  <a:pt x="90" y="54"/>
                </a:cubicBezTo>
                <a:cubicBezTo>
                  <a:pt x="90" y="54"/>
                  <a:pt x="90" y="53"/>
                  <a:pt x="90" y="53"/>
                </a:cubicBezTo>
                <a:cubicBezTo>
                  <a:pt x="89" y="53"/>
                  <a:pt x="89" y="53"/>
                  <a:pt x="89" y="53"/>
                </a:cubicBezTo>
                <a:cubicBezTo>
                  <a:pt x="89" y="52"/>
                  <a:pt x="89" y="52"/>
                  <a:pt x="89" y="52"/>
                </a:cubicBezTo>
                <a:cubicBezTo>
                  <a:pt x="92" y="52"/>
                  <a:pt x="92" y="52"/>
                  <a:pt x="92" y="52"/>
                </a:cubicBezTo>
                <a:cubicBezTo>
                  <a:pt x="93" y="50"/>
                  <a:pt x="93" y="50"/>
                  <a:pt x="93" y="50"/>
                </a:cubicBezTo>
                <a:cubicBezTo>
                  <a:pt x="94" y="50"/>
                  <a:pt x="94" y="50"/>
                  <a:pt x="94" y="50"/>
                </a:cubicBezTo>
                <a:cubicBezTo>
                  <a:pt x="95" y="51"/>
                  <a:pt x="95" y="51"/>
                  <a:pt x="95" y="51"/>
                </a:cubicBezTo>
                <a:lnTo>
                  <a:pt x="95" y="52"/>
                </a:lnTo>
                <a:close/>
              </a:path>
            </a:pathLst>
          </a:custGeom>
          <a:solidFill>
            <a:srgbClr val="0584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6" name="TextBox 15">
            <a:extLst>
              <a:ext uri="{FF2B5EF4-FFF2-40B4-BE49-F238E27FC236}">
                <a16:creationId xmlns="" xmlns:a16="http://schemas.microsoft.com/office/drawing/2014/main" id="{B092B589-C0FA-4222-8F73-0A06220C43FD}"/>
              </a:ext>
            </a:extLst>
          </p:cNvPr>
          <p:cNvSpPr txBox="1"/>
          <p:nvPr/>
        </p:nvSpPr>
        <p:spPr>
          <a:xfrm>
            <a:off x="1287899" y="328581"/>
            <a:ext cx="6568203" cy="692497"/>
          </a:xfrm>
          <a:prstGeom prst="rect">
            <a:avLst/>
          </a:prstGeom>
          <a:solidFill>
            <a:schemeClr val="accent4">
              <a:lumMod val="60000"/>
              <a:lumOff val="40000"/>
            </a:schemeClr>
          </a:solidFill>
        </p:spPr>
        <p:txBody>
          <a:bodyPr wrap="square">
            <a:spAutoFit/>
          </a:bodyPr>
          <a:lstStyle/>
          <a:p>
            <a:r>
              <a:rPr lang="de-DE" sz="2100" b="1" dirty="0">
                <a:solidFill>
                  <a:srgbClr val="FFFF00"/>
                </a:solidFill>
              </a:rPr>
              <a:t>                 </a:t>
            </a:r>
            <a:r>
              <a:rPr lang="de-DE" b="1" dirty="0">
                <a:solidFill>
                  <a:srgbClr val="7030A0"/>
                </a:solidFill>
                <a:latin typeface="Times New Roman" panose="02020603050405020304" pitchFamily="18" charset="0"/>
                <a:cs typeface="Times New Roman" panose="02020603050405020304" pitchFamily="18" charset="0"/>
              </a:rPr>
              <a:t>Tiết 46       </a:t>
            </a:r>
            <a:r>
              <a:rPr lang="de-DE" b="1" dirty="0">
                <a:latin typeface="Times New Roman" panose="02020603050405020304" pitchFamily="18" charset="0"/>
                <a:cs typeface="Times New Roman" panose="02020603050405020304" pitchFamily="18" charset="0"/>
              </a:rPr>
              <a:t>NGUYÊN  HỒNG -  NHÀ VĂN CỦA </a:t>
            </a:r>
          </a:p>
          <a:p>
            <a:pPr algn="ctr"/>
            <a:r>
              <a:rPr lang="de-DE" b="1" dirty="0">
                <a:latin typeface="Times New Roman" panose="02020603050405020304" pitchFamily="18" charset="0"/>
                <a:cs typeface="Times New Roman" panose="02020603050405020304" pitchFamily="18" charset="0"/>
              </a:rPr>
              <a:t>       NHỮNG NGƯỜI CÙNG KHỔ ( Nguyễn Đăng Mạnh)</a:t>
            </a:r>
            <a:endParaRPr lang="en-US"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 xmlns:a16="http://schemas.microsoft.com/office/drawing/2014/main" id="{0BD33F7D-6FB0-4365-A9C5-7F6C20C36FC4}"/>
              </a:ext>
            </a:extLst>
          </p:cNvPr>
          <p:cNvSpPr txBox="1">
            <a:spLocks noChangeArrowheads="1"/>
          </p:cNvSpPr>
          <p:nvPr/>
        </p:nvSpPr>
        <p:spPr bwMode="auto">
          <a:xfrm>
            <a:off x="300653" y="1266944"/>
            <a:ext cx="7055252" cy="461665"/>
          </a:xfrm>
          <a:prstGeom prst="rect">
            <a:avLst/>
          </a:prstGeom>
          <a:solidFill>
            <a:schemeClr val="bg1"/>
          </a:solidFill>
          <a:ln w="57150">
            <a:solidFill>
              <a:schemeClr val="bg1"/>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a:r>
              <a:rPr lang="en-US" sz="2400" dirty="0">
                <a:solidFill>
                  <a:schemeClr val="accent1"/>
                </a:solidFill>
                <a:latin typeface="Times New Roman" panose="02020603050405020304" pitchFamily="18" charset="0"/>
                <a:cs typeface="Times New Roman" panose="02020603050405020304" pitchFamily="18" charset="0"/>
              </a:rPr>
              <a:t>2. </a:t>
            </a:r>
            <a:r>
              <a:rPr lang="en-US" sz="2400" dirty="0" err="1" smtClean="0">
                <a:solidFill>
                  <a:schemeClr val="accent1"/>
                </a:solidFill>
                <a:latin typeface="Times New Roman" panose="02020603050405020304" pitchFamily="18" charset="0"/>
                <a:cs typeface="Times New Roman" panose="02020603050405020304" pitchFamily="18" charset="0"/>
              </a:rPr>
              <a:t>Tuổi</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thơ</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thiếu</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tình</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smtClean="0">
                <a:solidFill>
                  <a:schemeClr val="accent1"/>
                </a:solidFill>
                <a:latin typeface="Times New Roman" panose="02020603050405020304" pitchFamily="18" charset="0"/>
                <a:cs typeface="Times New Roman" panose="02020603050405020304" pitchFamily="18" charset="0"/>
              </a:rPr>
              <a:t>thương</a:t>
            </a:r>
            <a:endParaRPr lang="en-US" sz="2400" dirty="0">
              <a:solidFill>
                <a:schemeClr val="accent1"/>
              </a:solidFill>
              <a:latin typeface="Times New Roman" panose="02020603050405020304" pitchFamily="18" charset="0"/>
              <a:cs typeface="Times New Roman" panose="02020603050405020304" pitchFamily="18" charset="0"/>
            </a:endParaRPr>
          </a:p>
        </p:txBody>
      </p:sp>
      <p:sp>
        <p:nvSpPr>
          <p:cNvPr id="18" name="Thought Bubble: Cloud 17">
            <a:extLst>
              <a:ext uri="{FF2B5EF4-FFF2-40B4-BE49-F238E27FC236}">
                <a16:creationId xmlns="" xmlns:a16="http://schemas.microsoft.com/office/drawing/2014/main" id="{450A17FF-DB2B-4C54-9B77-8853EFC415AA}"/>
              </a:ext>
            </a:extLst>
          </p:cNvPr>
          <p:cNvSpPr/>
          <p:nvPr/>
        </p:nvSpPr>
        <p:spPr>
          <a:xfrm>
            <a:off x="5449231" y="1028700"/>
            <a:ext cx="4536404" cy="1828799"/>
          </a:xfrm>
          <a:prstGeom prst="cloudCallout">
            <a:avLst>
              <a:gd name="adj1" fmla="val -46394"/>
              <a:gd name="adj2" fmla="val 73729"/>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rPr>
              <a:t>Nêu</a:t>
            </a:r>
            <a:r>
              <a:rPr lang="en-US" b="1" dirty="0">
                <a:solidFill>
                  <a:schemeClr val="tx1"/>
                </a:solidFill>
              </a:rPr>
              <a:t> </a:t>
            </a:r>
            <a:r>
              <a:rPr lang="en-US" b="1" dirty="0" err="1">
                <a:solidFill>
                  <a:schemeClr val="tx1"/>
                </a:solidFill>
              </a:rPr>
              <a:t>những</a:t>
            </a:r>
            <a:r>
              <a:rPr lang="en-US" b="1" dirty="0">
                <a:solidFill>
                  <a:schemeClr val="tx1"/>
                </a:solidFill>
              </a:rPr>
              <a:t> </a:t>
            </a:r>
            <a:r>
              <a:rPr lang="en-US" b="1" dirty="0" err="1">
                <a:solidFill>
                  <a:schemeClr val="tx1"/>
                </a:solidFill>
              </a:rPr>
              <a:t>lí</a:t>
            </a:r>
            <a:r>
              <a:rPr lang="en-US" b="1" dirty="0">
                <a:solidFill>
                  <a:schemeClr val="tx1"/>
                </a:solidFill>
              </a:rPr>
              <a:t> </a:t>
            </a:r>
            <a:r>
              <a:rPr lang="en-US" b="1" dirty="0" err="1">
                <a:solidFill>
                  <a:schemeClr val="tx1"/>
                </a:solidFill>
              </a:rPr>
              <a:t>lẽ,bằng</a:t>
            </a:r>
            <a:r>
              <a:rPr lang="en-US" b="1" dirty="0">
                <a:solidFill>
                  <a:schemeClr val="tx1"/>
                </a:solidFill>
              </a:rPr>
              <a:t> </a:t>
            </a:r>
            <a:r>
              <a:rPr lang="en-US" b="1" dirty="0" err="1">
                <a:solidFill>
                  <a:schemeClr val="tx1"/>
                </a:solidFill>
              </a:rPr>
              <a:t>chứng</a:t>
            </a:r>
            <a:r>
              <a:rPr lang="en-US" b="1" dirty="0">
                <a:solidFill>
                  <a:schemeClr val="tx1"/>
                </a:solidFill>
              </a:rPr>
              <a:t> </a:t>
            </a:r>
            <a:r>
              <a:rPr lang="en-US" b="1" dirty="0" err="1">
                <a:solidFill>
                  <a:schemeClr val="tx1"/>
                </a:solidFill>
              </a:rPr>
              <a:t>trong</a:t>
            </a:r>
            <a:r>
              <a:rPr lang="en-US" b="1" dirty="0">
                <a:solidFill>
                  <a:schemeClr val="tx1"/>
                </a:solidFill>
              </a:rPr>
              <a:t> </a:t>
            </a:r>
            <a:r>
              <a:rPr lang="en-US" b="1" dirty="0" err="1">
                <a:solidFill>
                  <a:schemeClr val="tx1"/>
                </a:solidFill>
              </a:rPr>
              <a:t>văn</a:t>
            </a:r>
            <a:r>
              <a:rPr lang="en-US" b="1" dirty="0">
                <a:solidFill>
                  <a:schemeClr val="tx1"/>
                </a:solidFill>
              </a:rPr>
              <a:t> </a:t>
            </a:r>
            <a:r>
              <a:rPr lang="en-US" b="1" dirty="0" err="1">
                <a:solidFill>
                  <a:schemeClr val="tx1"/>
                </a:solidFill>
              </a:rPr>
              <a:t>bản</a:t>
            </a:r>
            <a:r>
              <a:rPr lang="en-US" b="1" dirty="0">
                <a:solidFill>
                  <a:schemeClr val="tx1"/>
                </a:solidFill>
              </a:rPr>
              <a:t> </a:t>
            </a:r>
            <a:r>
              <a:rPr lang="en-US" b="1" dirty="0" err="1">
                <a:solidFill>
                  <a:schemeClr val="tx1"/>
                </a:solidFill>
              </a:rPr>
              <a:t>cho</a:t>
            </a:r>
            <a:r>
              <a:rPr lang="en-US" b="1" dirty="0">
                <a:solidFill>
                  <a:schemeClr val="tx1"/>
                </a:solidFill>
              </a:rPr>
              <a:t> </a:t>
            </a:r>
            <a:r>
              <a:rPr lang="en-US" b="1" dirty="0" err="1">
                <a:solidFill>
                  <a:schemeClr val="tx1"/>
                </a:solidFill>
              </a:rPr>
              <a:t>thấy</a:t>
            </a:r>
            <a:r>
              <a:rPr lang="en-US" b="1" dirty="0">
                <a:solidFill>
                  <a:schemeClr val="tx1"/>
                </a:solidFill>
              </a:rPr>
              <a:t> </a:t>
            </a:r>
            <a:r>
              <a:rPr lang="en-US" b="1" dirty="0" err="1">
                <a:solidFill>
                  <a:schemeClr val="tx1"/>
                </a:solidFill>
              </a:rPr>
              <a:t>Nguyên</a:t>
            </a:r>
            <a:r>
              <a:rPr lang="en-US" b="1" dirty="0">
                <a:solidFill>
                  <a:schemeClr val="tx1"/>
                </a:solidFill>
              </a:rPr>
              <a:t> </a:t>
            </a:r>
            <a:r>
              <a:rPr lang="en-US" b="1" dirty="0" err="1">
                <a:solidFill>
                  <a:schemeClr val="tx1"/>
                </a:solidFill>
              </a:rPr>
              <a:t>Hồng</a:t>
            </a:r>
            <a:r>
              <a:rPr lang="en-US" b="1" dirty="0">
                <a:solidFill>
                  <a:schemeClr val="tx1"/>
                </a:solidFill>
              </a:rPr>
              <a:t> </a:t>
            </a:r>
            <a:r>
              <a:rPr lang="en-US" b="1" dirty="0" err="1">
                <a:solidFill>
                  <a:schemeClr val="tx1"/>
                </a:solidFill>
              </a:rPr>
              <a:t>sống</a:t>
            </a:r>
            <a:r>
              <a:rPr lang="en-US" b="1" dirty="0">
                <a:solidFill>
                  <a:schemeClr val="tx1"/>
                </a:solidFill>
              </a:rPr>
              <a:t> </a:t>
            </a:r>
            <a:r>
              <a:rPr lang="en-US" b="1" dirty="0" err="1">
                <a:solidFill>
                  <a:schemeClr val="tx1"/>
                </a:solidFill>
              </a:rPr>
              <a:t>thiếu</a:t>
            </a:r>
            <a:r>
              <a:rPr lang="en-US" b="1" dirty="0">
                <a:solidFill>
                  <a:schemeClr val="tx1"/>
                </a:solidFill>
              </a:rPr>
              <a:t> </a:t>
            </a:r>
            <a:r>
              <a:rPr lang="en-US" b="1" dirty="0" err="1">
                <a:solidFill>
                  <a:schemeClr val="tx1"/>
                </a:solidFill>
              </a:rPr>
              <a:t>tình</a:t>
            </a:r>
            <a:r>
              <a:rPr lang="en-US" b="1" dirty="0">
                <a:solidFill>
                  <a:schemeClr val="tx1"/>
                </a:solidFill>
              </a:rPr>
              <a:t> </a:t>
            </a:r>
            <a:r>
              <a:rPr lang="en-US" b="1" dirty="0" err="1">
                <a:solidFill>
                  <a:schemeClr val="tx1"/>
                </a:solidFill>
              </a:rPr>
              <a:t>thương</a:t>
            </a:r>
            <a:r>
              <a:rPr lang="en-US" b="1" dirty="0">
                <a:solidFill>
                  <a:schemeClr val="tx1"/>
                </a:solidFill>
              </a:rPr>
              <a:t> </a:t>
            </a:r>
            <a:r>
              <a:rPr lang="en-US" b="1" dirty="0" err="1">
                <a:solidFill>
                  <a:schemeClr val="tx1"/>
                </a:solidFill>
              </a:rPr>
              <a:t>từ</a:t>
            </a:r>
            <a:r>
              <a:rPr lang="en-US" b="1" dirty="0">
                <a:solidFill>
                  <a:schemeClr val="tx1"/>
                </a:solidFill>
              </a:rPr>
              <a:t> </a:t>
            </a:r>
            <a:r>
              <a:rPr lang="en-US" b="1" dirty="0" err="1">
                <a:solidFill>
                  <a:schemeClr val="tx1"/>
                </a:solidFill>
              </a:rPr>
              <a:t>nhỏ</a:t>
            </a:r>
            <a:r>
              <a:rPr lang="en-US" b="1" dirty="0">
                <a:solidFill>
                  <a:schemeClr val="tx1"/>
                </a:solidFill>
              </a:rPr>
              <a:t>?</a:t>
            </a:r>
          </a:p>
        </p:txBody>
      </p:sp>
      <p:sp>
        <p:nvSpPr>
          <p:cNvPr id="21" name="TextBox 20">
            <a:extLst>
              <a:ext uri="{FF2B5EF4-FFF2-40B4-BE49-F238E27FC236}">
                <a16:creationId xmlns="" xmlns:a16="http://schemas.microsoft.com/office/drawing/2014/main" id="{3248F6DF-C8A3-4037-8FAF-31A8684DE099}"/>
              </a:ext>
            </a:extLst>
          </p:cNvPr>
          <p:cNvSpPr txBox="1"/>
          <p:nvPr/>
        </p:nvSpPr>
        <p:spPr>
          <a:xfrm>
            <a:off x="497825" y="1927075"/>
            <a:ext cx="6108278" cy="1061829"/>
          </a:xfrm>
          <a:prstGeom prst="rect">
            <a:avLst/>
          </a:prstGeom>
          <a:noFill/>
        </p:spPr>
        <p:txBody>
          <a:bodyPr wrap="square">
            <a:spAutoFit/>
          </a:bodyPr>
          <a:lstStyle/>
          <a:p>
            <a:pPr marL="342900" indent="-342900">
              <a:buFontTx/>
              <a:buChar char="-"/>
            </a:pPr>
            <a:r>
              <a:rPr lang="en-US" sz="2100" b="1" dirty="0" err="1">
                <a:latin typeface="Times New Roman" panose="02020603050405020304" pitchFamily="18" charset="0"/>
                <a:cs typeface="Times New Roman" panose="02020603050405020304" pitchFamily="18" charset="0"/>
              </a:rPr>
              <a:t>Lí</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lẽ</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Là</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người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thiếu</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tình</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yêu</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thương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từ</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nhỏ</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nên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Nguyên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Hồng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luôn</a:t>
            </a:r>
            <a:r>
              <a:rPr lang="en-US" sz="2100" b="1" dirty="0">
                <a:latin typeface="Times New Roman" panose="02020603050405020304" pitchFamily="18" charset="0"/>
                <a:cs typeface="Times New Roman" panose="02020603050405020304" pitchFamily="18" charset="0"/>
              </a:rPr>
              <a:t> khao </a:t>
            </a:r>
            <a:r>
              <a:rPr lang="en-US" sz="2100" b="1" dirty="0" err="1">
                <a:latin typeface="Times New Roman" panose="02020603050405020304" pitchFamily="18" charset="0"/>
                <a:cs typeface="Times New Roman" panose="02020603050405020304" pitchFamily="18" charset="0"/>
              </a:rPr>
              <a:t>khát</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tình</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thương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và</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dễ</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cảm</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thông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với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người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bất</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hạnh</a:t>
            </a:r>
            <a:endParaRPr lang="en-US" sz="2100" b="1"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 xmlns:a16="http://schemas.microsoft.com/office/drawing/2014/main" id="{C6D9B5CF-91D1-480B-8716-7C72965D014B}"/>
              </a:ext>
            </a:extLst>
          </p:cNvPr>
          <p:cNvSpPr txBox="1"/>
          <p:nvPr/>
        </p:nvSpPr>
        <p:spPr>
          <a:xfrm>
            <a:off x="589723" y="3021582"/>
            <a:ext cx="5077463" cy="415498"/>
          </a:xfrm>
          <a:prstGeom prst="rect">
            <a:avLst/>
          </a:prstGeom>
          <a:noFill/>
        </p:spPr>
        <p:txBody>
          <a:bodyPr wrap="square">
            <a:spAutoFit/>
          </a:bodyPr>
          <a:lstStyle/>
          <a:p>
            <a:pPr marL="342900" indent="-342900">
              <a:buFontTx/>
              <a:buChar char="-"/>
            </a:pPr>
            <a:r>
              <a:rPr lang="en-US" sz="2100" b="1" dirty="0" err="1">
                <a:latin typeface="Times New Roman" panose="02020603050405020304" pitchFamily="18" charset="0"/>
                <a:cs typeface="Times New Roman" panose="02020603050405020304" pitchFamily="18" charset="0"/>
              </a:rPr>
              <a:t>Bằng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chứng</a:t>
            </a:r>
            <a:r>
              <a:rPr lang="en-US" sz="2100" b="1" dirty="0">
                <a:latin typeface="Times New Roman" panose="02020603050405020304" pitchFamily="18" charset="0"/>
                <a:cs typeface="Times New Roman" panose="02020603050405020304" pitchFamily="18" charset="0"/>
              </a:rPr>
              <a:t>:</a:t>
            </a:r>
          </a:p>
        </p:txBody>
      </p:sp>
      <p:sp>
        <p:nvSpPr>
          <p:cNvPr id="24" name="TextBox 23">
            <a:extLst>
              <a:ext uri="{FF2B5EF4-FFF2-40B4-BE49-F238E27FC236}">
                <a16:creationId xmlns="" xmlns:a16="http://schemas.microsoft.com/office/drawing/2014/main" id="{E64E424B-F895-4A3F-AADC-AE43C5F2A7F6}"/>
              </a:ext>
            </a:extLst>
          </p:cNvPr>
          <p:cNvSpPr txBox="1"/>
          <p:nvPr/>
        </p:nvSpPr>
        <p:spPr>
          <a:xfrm>
            <a:off x="811985" y="3522826"/>
            <a:ext cx="5077463" cy="415498"/>
          </a:xfrm>
          <a:prstGeom prst="rect">
            <a:avLst/>
          </a:prstGeom>
          <a:noFill/>
        </p:spPr>
        <p:txBody>
          <a:bodyPr wrap="square">
            <a:spAutoFit/>
          </a:bodyPr>
          <a:lstStyle/>
          <a:p>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Mồ</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côi</a:t>
            </a:r>
            <a:r>
              <a:rPr lang="en-US" sz="2100" b="1" dirty="0">
                <a:latin typeface="Times New Roman" panose="02020603050405020304" pitchFamily="18" charset="0"/>
                <a:cs typeface="Times New Roman" panose="02020603050405020304" pitchFamily="18" charset="0"/>
              </a:rPr>
              <a:t> cha </a:t>
            </a:r>
            <a:r>
              <a:rPr lang="en-US" sz="2100" b="1" dirty="0" err="1">
                <a:latin typeface="Times New Roman" panose="02020603050405020304" pitchFamily="18" charset="0"/>
                <a:cs typeface="Times New Roman" panose="02020603050405020304" pitchFamily="18" charset="0"/>
              </a:rPr>
              <a:t>khi</a:t>
            </a:r>
            <a:r>
              <a:rPr lang="en-US" sz="2100" b="1" dirty="0">
                <a:latin typeface="Times New Roman" panose="02020603050405020304" pitchFamily="18" charset="0"/>
                <a:cs typeface="Times New Roman" panose="02020603050405020304" pitchFamily="18" charset="0"/>
              </a:rPr>
              <a:t> 12 </a:t>
            </a:r>
            <a:r>
              <a:rPr lang="en-US" sz="2100" b="1" dirty="0" err="1">
                <a:latin typeface="Times New Roman" panose="02020603050405020304" pitchFamily="18" charset="0"/>
                <a:cs typeface="Times New Roman" panose="02020603050405020304" pitchFamily="18" charset="0"/>
              </a:rPr>
              <a:t>tuổi</a:t>
            </a:r>
            <a:endParaRPr lang="en-US" sz="2100" b="1"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 xmlns:a16="http://schemas.microsoft.com/office/drawing/2014/main" id="{913D98DE-F226-45B1-9D03-2C4649A24321}"/>
              </a:ext>
            </a:extLst>
          </p:cNvPr>
          <p:cNvSpPr txBox="1"/>
          <p:nvPr/>
        </p:nvSpPr>
        <p:spPr>
          <a:xfrm>
            <a:off x="811985" y="3952877"/>
            <a:ext cx="5479958" cy="415498"/>
          </a:xfrm>
          <a:prstGeom prst="rect">
            <a:avLst/>
          </a:prstGeom>
          <a:noFill/>
        </p:spPr>
        <p:txBody>
          <a:bodyPr wrap="square">
            <a:spAutoFit/>
          </a:bodyPr>
          <a:lstStyle/>
          <a:p>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Mẹ</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lấy</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chồng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khác</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và</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thường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đi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làm</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ăn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xa</a:t>
            </a:r>
            <a:endParaRPr lang="en-US" sz="2100" b="1"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 xmlns:a16="http://schemas.microsoft.com/office/drawing/2014/main" id="{8F1269D6-CF31-4686-B7E1-F0BEE297C2C0}"/>
              </a:ext>
            </a:extLst>
          </p:cNvPr>
          <p:cNvSpPr txBox="1"/>
          <p:nvPr/>
        </p:nvSpPr>
        <p:spPr>
          <a:xfrm>
            <a:off x="811984" y="4297552"/>
            <a:ext cx="6254909" cy="415498"/>
          </a:xfrm>
          <a:prstGeom prst="rect">
            <a:avLst/>
          </a:prstGeom>
          <a:noFill/>
        </p:spPr>
        <p:txBody>
          <a:bodyPr wrap="square">
            <a:spAutoFit/>
          </a:bodyPr>
          <a:lstStyle/>
          <a:p>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Giá</a:t>
            </a:r>
            <a:r>
              <a:rPr lang="en-US" sz="2100" b="1" dirty="0">
                <a:latin typeface="Times New Roman" panose="02020603050405020304" pitchFamily="18" charset="0"/>
                <a:cs typeface="Times New Roman" panose="02020603050405020304" pitchFamily="18" charset="0"/>
              </a:rPr>
              <a:t> ai </a:t>
            </a:r>
            <a:r>
              <a:rPr lang="en-US" sz="2100" b="1" dirty="0" err="1">
                <a:latin typeface="Times New Roman" panose="02020603050405020304" pitchFamily="18" charset="0"/>
                <a:cs typeface="Times New Roman" panose="02020603050405020304" pitchFamily="18" charset="0"/>
              </a:rPr>
              <a:t>cho</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tôi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một</a:t>
            </a:r>
            <a:r>
              <a:rPr lang="en-US" sz="2100" b="1" dirty="0">
                <a:latin typeface="Times New Roman" panose="02020603050405020304" pitchFamily="18" charset="0"/>
                <a:cs typeface="Times New Roman" panose="02020603050405020304" pitchFamily="18" charset="0"/>
              </a:rPr>
              <a:t> xu </a:t>
            </a:r>
            <a:r>
              <a:rPr lang="en-US" sz="2100" b="1" dirty="0" err="1">
                <a:latin typeface="Times New Roman" panose="02020603050405020304" pitchFamily="18" charset="0"/>
                <a:cs typeface="Times New Roman" panose="02020603050405020304" pitchFamily="18" charset="0"/>
              </a:rPr>
              <a:t>nhỉ</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Chỉ</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một</a:t>
            </a:r>
            <a:r>
              <a:rPr lang="en-US" sz="2100" b="1" dirty="0">
                <a:latin typeface="Times New Roman" panose="02020603050405020304" pitchFamily="18" charset="0"/>
                <a:cs typeface="Times New Roman" panose="02020603050405020304" pitchFamily="18" charset="0"/>
              </a:rPr>
              <a:t> xu </a:t>
            </a:r>
            <a:r>
              <a:rPr lang="en-US" sz="2100" b="1" dirty="0" err="1">
                <a:latin typeface="Times New Roman" panose="02020603050405020304" pitchFamily="18" charset="0"/>
                <a:cs typeface="Times New Roman" panose="02020603050405020304" pitchFamily="18" charset="0"/>
              </a:rPr>
              <a:t>thôi</a:t>
            </a:r>
            <a:r>
              <a:rPr lang="en-US" sz="2100" b="1" dirty="0">
                <a:latin typeface="Times New Roman" panose="02020603050405020304" pitchFamily="18" charset="0"/>
                <a:cs typeface="Times New Roman" panose="02020603050405020304" pitchFamily="18" charset="0"/>
              </a:rPr>
              <a:t>!...</a:t>
            </a:r>
          </a:p>
        </p:txBody>
      </p:sp>
      <p:sp>
        <p:nvSpPr>
          <p:cNvPr id="29" name="TextBox 28">
            <a:extLst>
              <a:ext uri="{FF2B5EF4-FFF2-40B4-BE49-F238E27FC236}">
                <a16:creationId xmlns="" xmlns:a16="http://schemas.microsoft.com/office/drawing/2014/main" id="{E6C0B5E0-5952-4B67-94D9-E2D450AFA83A}"/>
              </a:ext>
            </a:extLst>
          </p:cNvPr>
          <p:cNvSpPr txBox="1">
            <a:spLocks noChangeArrowheads="1"/>
          </p:cNvSpPr>
          <p:nvPr/>
        </p:nvSpPr>
        <p:spPr bwMode="auto">
          <a:xfrm>
            <a:off x="662181" y="4688440"/>
            <a:ext cx="7055252" cy="415498"/>
          </a:xfrm>
          <a:prstGeom prst="rect">
            <a:avLst/>
          </a:prstGeom>
          <a:solidFill>
            <a:schemeClr val="bg1"/>
          </a:solidFill>
          <a:ln w="57150">
            <a:solidFill>
              <a:schemeClr val="bg1"/>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a:r>
              <a:rPr lang="en-US" sz="2100" dirty="0" err="1">
                <a:solidFill>
                  <a:schemeClr val="accent1"/>
                </a:solidFill>
                <a:latin typeface="Times New Roman" panose="02020603050405020304" pitchFamily="18" charset="0"/>
                <a:cs typeface="Times New Roman" panose="02020603050405020304" pitchFamily="18" charset="0"/>
              </a:rPr>
              <a:t>Bằng</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chứng</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lí</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lẽ</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rõ</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ràng</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thuyết</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phục</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người</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nghe</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người</a:t>
            </a:r>
            <a:r>
              <a:rPr lang="en-US" sz="2100" dirty="0">
                <a:solidFill>
                  <a:schemeClr val="accent1"/>
                </a:solidFill>
                <a:latin typeface="Times New Roman" panose="02020603050405020304" pitchFamily="18" charset="0"/>
                <a:cs typeface="Times New Roman" panose="02020603050405020304" pitchFamily="18" charset="0"/>
              </a:rPr>
              <a:t> </a:t>
            </a:r>
            <a:r>
              <a:rPr lang="en-US" sz="2100" dirty="0" err="1">
                <a:solidFill>
                  <a:schemeClr val="accent1"/>
                </a:solidFill>
                <a:latin typeface="Times New Roman" panose="02020603050405020304" pitchFamily="18" charset="0"/>
                <a:cs typeface="Times New Roman" panose="02020603050405020304" pitchFamily="18" charset="0"/>
              </a:rPr>
              <a:t>đọc</a:t>
            </a:r>
            <a:r>
              <a:rPr lang="en-US" sz="2100" dirty="0">
                <a:solidFill>
                  <a:schemeClr val="accent1"/>
                </a:solidFill>
                <a:latin typeface="Times New Roman" panose="02020603050405020304" pitchFamily="18" charset="0"/>
                <a:cs typeface="Times New Roman" panose="02020603050405020304" pitchFamily="18" charset="0"/>
              </a:rPr>
              <a:t> </a:t>
            </a:r>
          </a:p>
        </p:txBody>
      </p:sp>
      <p:sp>
        <p:nvSpPr>
          <p:cNvPr id="30" name="TextBox 29">
            <a:extLst>
              <a:ext uri="{FF2B5EF4-FFF2-40B4-BE49-F238E27FC236}">
                <a16:creationId xmlns="" xmlns:a16="http://schemas.microsoft.com/office/drawing/2014/main" id="{CD03C8B7-F8F5-4CB5-BF76-434C1ADA3D9E}"/>
              </a:ext>
            </a:extLst>
          </p:cNvPr>
          <p:cNvSpPr txBox="1">
            <a:spLocks noChangeArrowheads="1"/>
          </p:cNvSpPr>
          <p:nvPr/>
        </p:nvSpPr>
        <p:spPr bwMode="auto">
          <a:xfrm>
            <a:off x="2204074" y="5074263"/>
            <a:ext cx="3881041" cy="415498"/>
          </a:xfrm>
          <a:prstGeom prst="rect">
            <a:avLst/>
          </a:prstGeom>
          <a:solidFill>
            <a:schemeClr val="accent4">
              <a:lumMod val="60000"/>
              <a:lumOff val="40000"/>
            </a:schemeClr>
          </a:solidFill>
          <a:ln w="57150">
            <a:solidFill>
              <a:schemeClr val="bg1"/>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r>
              <a:rPr lang="en-US" sz="2100" dirty="0">
                <a:solidFill>
                  <a:srgbClr val="FF0000"/>
                </a:solidFill>
                <a:latin typeface="Times New Roman" panose="02020603050405020304" pitchFamily="18" charset="0"/>
                <a:cs typeface="Times New Roman" panose="02020603050405020304" pitchFamily="18" charset="0"/>
              </a:rPr>
              <a:t>=&gt; </a:t>
            </a:r>
            <a:r>
              <a:rPr lang="en-US" sz="2100" dirty="0" err="1">
                <a:solidFill>
                  <a:srgbClr val="FF0000"/>
                </a:solidFill>
                <a:latin typeface="Times New Roman" panose="02020603050405020304" pitchFamily="18" charset="0"/>
                <a:cs typeface="Times New Roman" panose="02020603050405020304" pitchFamily="18" charset="0"/>
              </a:rPr>
              <a:t>Đặc</a:t>
            </a:r>
            <a:r>
              <a:rPr lang="en-US" sz="2100" dirty="0">
                <a:solidFill>
                  <a:srgbClr val="FF0000"/>
                </a:solidFill>
                <a:latin typeface="Times New Roman" panose="02020603050405020304" pitchFamily="18" charset="0"/>
                <a:cs typeface="Times New Roman" panose="02020603050405020304" pitchFamily="18" charset="0"/>
              </a:rPr>
              <a:t> </a:t>
            </a:r>
            <a:r>
              <a:rPr lang="en-US" sz="2100" dirty="0" err="1">
                <a:solidFill>
                  <a:srgbClr val="FF0000"/>
                </a:solidFill>
                <a:latin typeface="Times New Roman" panose="02020603050405020304" pitchFamily="18" charset="0"/>
                <a:cs typeface="Times New Roman" panose="02020603050405020304" pitchFamily="18" charset="0"/>
              </a:rPr>
              <a:t>điểm</a:t>
            </a:r>
            <a:r>
              <a:rPr lang="en-US" sz="2100" dirty="0">
                <a:solidFill>
                  <a:srgbClr val="FF0000"/>
                </a:solidFill>
                <a:latin typeface="Times New Roman" panose="02020603050405020304" pitchFamily="18" charset="0"/>
                <a:cs typeface="Times New Roman" panose="02020603050405020304" pitchFamily="18" charset="0"/>
              </a:rPr>
              <a:t> </a:t>
            </a:r>
            <a:r>
              <a:rPr lang="en-US" sz="2100" dirty="0" err="1">
                <a:solidFill>
                  <a:srgbClr val="FF0000"/>
                </a:solidFill>
                <a:latin typeface="Times New Roman" panose="02020603050405020304" pitchFamily="18" charset="0"/>
                <a:cs typeface="Times New Roman" panose="02020603050405020304" pitchFamily="18" charset="0"/>
              </a:rPr>
              <a:t>của</a:t>
            </a:r>
            <a:r>
              <a:rPr lang="en-US" sz="2100" dirty="0">
                <a:solidFill>
                  <a:srgbClr val="FF0000"/>
                </a:solidFill>
                <a:latin typeface="Times New Roman" panose="02020603050405020304" pitchFamily="18" charset="0"/>
                <a:cs typeface="Times New Roman" panose="02020603050405020304" pitchFamily="18" charset="0"/>
              </a:rPr>
              <a:t> </a:t>
            </a:r>
            <a:r>
              <a:rPr lang="en-US" sz="2100" dirty="0" err="1">
                <a:solidFill>
                  <a:srgbClr val="FF0000"/>
                </a:solidFill>
                <a:latin typeface="Times New Roman" panose="02020603050405020304" pitchFamily="18" charset="0"/>
                <a:cs typeface="Times New Roman" panose="02020603050405020304" pitchFamily="18" charset="0"/>
              </a:rPr>
              <a:t>văn</a:t>
            </a:r>
            <a:r>
              <a:rPr lang="en-US" sz="2100" dirty="0">
                <a:solidFill>
                  <a:srgbClr val="FF0000"/>
                </a:solidFill>
                <a:latin typeface="Times New Roman" panose="02020603050405020304" pitchFamily="18" charset="0"/>
                <a:cs typeface="Times New Roman" panose="02020603050405020304" pitchFamily="18" charset="0"/>
              </a:rPr>
              <a:t> </a:t>
            </a:r>
            <a:r>
              <a:rPr lang="en-US" sz="2100" dirty="0" err="1">
                <a:solidFill>
                  <a:srgbClr val="FF0000"/>
                </a:solidFill>
                <a:latin typeface="Times New Roman" panose="02020603050405020304" pitchFamily="18" charset="0"/>
                <a:cs typeface="Times New Roman" panose="02020603050405020304" pitchFamily="18" charset="0"/>
              </a:rPr>
              <a:t>nghị</a:t>
            </a:r>
            <a:r>
              <a:rPr lang="en-US" sz="2100" dirty="0">
                <a:solidFill>
                  <a:srgbClr val="FF0000"/>
                </a:solidFill>
                <a:latin typeface="Times New Roman" panose="02020603050405020304" pitchFamily="18" charset="0"/>
                <a:cs typeface="Times New Roman" panose="02020603050405020304" pitchFamily="18" charset="0"/>
              </a:rPr>
              <a:t> </a:t>
            </a:r>
            <a:r>
              <a:rPr lang="en-US" sz="2100" dirty="0" err="1">
                <a:solidFill>
                  <a:srgbClr val="FF0000"/>
                </a:solidFill>
                <a:latin typeface="Times New Roman" panose="02020603050405020304" pitchFamily="18" charset="0"/>
                <a:cs typeface="Times New Roman" panose="02020603050405020304" pitchFamily="18" charset="0"/>
              </a:rPr>
              <a:t>luận</a:t>
            </a:r>
            <a:r>
              <a:rPr lang="en-US" sz="2100"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3648026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2"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1+#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par>
                                <p:cTn id="16"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17" dur="6500" fill="hold"/>
                                        <p:tgtEl>
                                          <p:spTgt spid="12"/>
                                        </p:tgtEl>
                                        <p:attrNameLst>
                                          <p:attrName>ppt_x</p:attrName>
                                          <p:attrName>ppt_y</p:attrName>
                                        </p:attrNameLst>
                                      </p:cBhvr>
                                      <p:rCtr x="-38359" y="-12662"/>
                                    </p:animMotion>
                                  </p:childTnLst>
                                </p:cTn>
                              </p:par>
                              <p:par>
                                <p:cTn id="18" presetID="2" presetClass="entr" presetSubtype="1" fill="hold" grpId="0" nodeType="withEffect">
                                  <p:stCondLst>
                                    <p:cond delay="50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par>
                                <p:cTn id="22" presetID="8" presetClass="emph" presetSubtype="0" repeatCount="2000" fill="hold" grpId="1" nodeType="withEffect">
                                  <p:stCondLst>
                                    <p:cond delay="0"/>
                                  </p:stCondLst>
                                  <p:childTnLst>
                                    <p:animRot by="21600000">
                                      <p:cBhvr>
                                        <p:cTn id="23" dur="3500" fill="hold"/>
                                        <p:tgtEl>
                                          <p:spTgt spid="13"/>
                                        </p:tgtEl>
                                        <p:attrNameLst>
                                          <p:attrName>r</p:attrName>
                                        </p:attrNameLst>
                                      </p:cBhvr>
                                    </p:animRot>
                                  </p:childTnLst>
                                </p:cTn>
                              </p:par>
                              <p:par>
                                <p:cTn id="24" presetID="2" presetClass="entr" presetSubtype="1" fill="hold" grpId="0" nodeType="withEffect">
                                  <p:stCondLst>
                                    <p:cond delay="25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0-#ppt_h/2"/>
                                          </p:val>
                                        </p:tav>
                                        <p:tav tm="100000">
                                          <p:val>
                                            <p:strVal val="#ppt_y"/>
                                          </p:val>
                                        </p:tav>
                                      </p:tavLst>
                                    </p:anim>
                                  </p:childTnLst>
                                </p:cTn>
                              </p:par>
                              <p:par>
                                <p:cTn id="28" presetID="6" presetClass="emph" presetSubtype="0" repeatCount="2000" autoRev="1" fill="hold" grpId="1" nodeType="withEffect">
                                  <p:stCondLst>
                                    <p:cond delay="0"/>
                                  </p:stCondLst>
                                  <p:childTnLst>
                                    <p:animScale>
                                      <p:cBhvr>
                                        <p:cTn id="29" dur="2000" fill="hold"/>
                                        <p:tgtEl>
                                          <p:spTgt spid="14"/>
                                        </p:tgtEl>
                                      </p:cBhvr>
                                      <p:by x="150000" y="150000"/>
                                    </p:animScale>
                                  </p:childTnLst>
                                </p:cTn>
                              </p:par>
                              <p:par>
                                <p:cTn id="30" presetID="2" presetClass="entr" presetSubtype="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750" fill="hold"/>
                                        <p:tgtEl>
                                          <p:spTgt spid="15"/>
                                        </p:tgtEl>
                                        <p:attrNameLst>
                                          <p:attrName>ppt_x</p:attrName>
                                        </p:attrNameLst>
                                      </p:cBhvr>
                                      <p:tavLst>
                                        <p:tav tm="0">
                                          <p:val>
                                            <p:strVal val="#ppt_x"/>
                                          </p:val>
                                        </p:tav>
                                        <p:tav tm="100000">
                                          <p:val>
                                            <p:strVal val="#ppt_x"/>
                                          </p:val>
                                        </p:tav>
                                      </p:tavLst>
                                    </p:anim>
                                    <p:anim calcmode="lin" valueType="num">
                                      <p:cBhvr additive="base">
                                        <p:cTn id="33" dur="750" fill="hold"/>
                                        <p:tgtEl>
                                          <p:spTgt spid="15"/>
                                        </p:tgtEl>
                                        <p:attrNameLst>
                                          <p:attrName>ppt_y</p:attrName>
                                        </p:attrNameLst>
                                      </p:cBhvr>
                                      <p:tavLst>
                                        <p:tav tm="0">
                                          <p:val>
                                            <p:strVal val="0-#ppt_h/2"/>
                                          </p:val>
                                        </p:tav>
                                        <p:tav tm="100000">
                                          <p:val>
                                            <p:strVal val="#ppt_y"/>
                                          </p:val>
                                        </p:tav>
                                      </p:tavLst>
                                    </p:anim>
                                  </p:childTnLst>
                                </p:cTn>
                              </p:par>
                              <p:par>
                                <p:cTn id="34" presetID="8" presetClass="emph" presetSubtype="0" repeatCount="2000" fill="hold" grpId="1" nodeType="withEffect">
                                  <p:stCondLst>
                                    <p:cond delay="0"/>
                                  </p:stCondLst>
                                  <p:childTnLst>
                                    <p:animRot by="-21600000">
                                      <p:cBhvr>
                                        <p:cTn id="35" dur="3500" fill="hold"/>
                                        <p:tgtEl>
                                          <p:spTgt spid="15"/>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down)">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down)">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xit" presetSubtype="0" fill="hold" grpId="1" nodeType="clickEffect">
                                  <p:stCondLst>
                                    <p:cond delay="0"/>
                                  </p:stCondLst>
                                  <p:childTnLst>
                                    <p:animEffect transition="out" filter="fade">
                                      <p:cBhvr>
                                        <p:cTn id="57" dur="1000"/>
                                        <p:tgtEl>
                                          <p:spTgt spid="18"/>
                                        </p:tgtEl>
                                      </p:cBhvr>
                                    </p:animEffect>
                                    <p:anim calcmode="lin" valueType="num">
                                      <p:cBhvr>
                                        <p:cTn id="58" dur="1000"/>
                                        <p:tgtEl>
                                          <p:spTgt spid="18"/>
                                        </p:tgtEl>
                                        <p:attrNameLst>
                                          <p:attrName>ppt_x</p:attrName>
                                        </p:attrNameLst>
                                      </p:cBhvr>
                                      <p:tavLst>
                                        <p:tav tm="0">
                                          <p:val>
                                            <p:strVal val="ppt_x"/>
                                          </p:val>
                                        </p:tav>
                                        <p:tav tm="100000">
                                          <p:val>
                                            <p:strVal val="ppt_x"/>
                                          </p:val>
                                        </p:tav>
                                      </p:tavLst>
                                    </p:anim>
                                    <p:anim calcmode="lin" valueType="num">
                                      <p:cBhvr>
                                        <p:cTn id="59" dur="1000"/>
                                        <p:tgtEl>
                                          <p:spTgt spid="18"/>
                                        </p:tgtEl>
                                        <p:attrNameLst>
                                          <p:attrName>ppt_y</p:attrName>
                                        </p:attrNameLst>
                                      </p:cBhvr>
                                      <p:tavLst>
                                        <p:tav tm="0">
                                          <p:val>
                                            <p:strVal val="ppt_y"/>
                                          </p:val>
                                        </p:tav>
                                        <p:tav tm="100000">
                                          <p:val>
                                            <p:strVal val="ppt_y+.1"/>
                                          </p:val>
                                        </p:tav>
                                      </p:tavLst>
                                    </p:anim>
                                    <p:set>
                                      <p:cBhvr>
                                        <p:cTn id="60" dur="1" fill="hold">
                                          <p:stCondLst>
                                            <p:cond delay="999"/>
                                          </p:stCondLst>
                                        </p:cTn>
                                        <p:tgtEl>
                                          <p:spTgt spid="1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6" presetClass="entr" presetSubtype="16"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circle(in)">
                                      <p:cBhvr>
                                        <p:cTn id="65" dur="10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6" presetClass="entr" presetSubtype="16"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circle(in)">
                                      <p:cBhvr>
                                        <p:cTn id="70" dur="1000"/>
                                        <p:tgtEl>
                                          <p:spTgt spid="23"/>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barn(inVertical)">
                                      <p:cBhvr>
                                        <p:cTn id="75" dur="5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barn(inVertical)">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barn(inVertical)">
                                      <p:cBhvr>
                                        <p:cTn id="85" dur="500"/>
                                        <p:tgtEl>
                                          <p:spTgt spid="28"/>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grpId="0" nodeType="click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barn(inVertical)">
                                      <p:cBhvr>
                                        <p:cTn id="90" dur="500"/>
                                        <p:tgtEl>
                                          <p:spTgt spid="29"/>
                                        </p:tgtEl>
                                      </p:cBhvr>
                                    </p:animEffect>
                                  </p:childTnLst>
                                </p:cTn>
                              </p:par>
                            </p:childTnLst>
                          </p:cTn>
                        </p:par>
                      </p:childTnLst>
                    </p:cTn>
                  </p:par>
                  <p:par>
                    <p:cTn id="91" fill="hold">
                      <p:stCondLst>
                        <p:cond delay="indefinite"/>
                      </p:stCondLst>
                      <p:childTnLst>
                        <p:par>
                          <p:cTn id="92" fill="hold">
                            <p:stCondLst>
                              <p:cond delay="0"/>
                            </p:stCondLst>
                            <p:childTnLst>
                              <p:par>
                                <p:cTn id="93" presetID="16" presetClass="entr" presetSubtype="21" fill="hold" grpId="0" nodeType="click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barn(inVertical)">
                                      <p:cBhvr>
                                        <p:cTn id="9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P spid="15" grpId="0" animBg="1"/>
      <p:bldP spid="15" grpId="1" animBg="1"/>
      <p:bldP spid="17" grpId="0" animBg="1"/>
      <p:bldP spid="18" grpId="0" animBg="1"/>
      <p:bldP spid="18" grpId="1" animBg="1"/>
      <p:bldP spid="21" grpId="0"/>
      <p:bldP spid="23" grpId="0"/>
      <p:bldP spid="24" grpId="0"/>
      <p:bldP spid="26" grpId="0"/>
      <p:bldP spid="28" grpId="0"/>
      <p:bldP spid="29" grpId="0" animBg="1"/>
      <p:bldP spid="30"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4038600" cy="508000"/>
          </a:xfrm>
          <a:prstGeom prst="rect">
            <a:avLst/>
          </a:prstGeom>
        </p:spPr>
        <p:txBody>
          <a:bodyPr wrap="none" fromWordArt="1">
            <a:prstTxWarp prst="textPlain">
              <a:avLst>
                <a:gd name="adj" fmla="val 50000"/>
              </a:avLst>
            </a:prstTxWarp>
          </a:bodyPr>
          <a:lstStyle/>
          <a:p>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Khởi</a:t>
            </a:r>
            <a:r>
              <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48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động</a:t>
            </a:r>
            <a:endParaRPr lang="en-US" sz="48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2" name="Dua be mo coi">
            <a:hlinkClick r:id="" action="ppaction://media"/>
            <a:extLst>
              <a:ext uri="{FF2B5EF4-FFF2-40B4-BE49-F238E27FC236}">
                <a16:creationId xmlns="" xmlns:a16="http://schemas.microsoft.com/office/drawing/2014/main" id="{9CD6BACE-A259-4F19-881E-494EE35F370B}"/>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672181"/>
            <a:ext cx="9144000" cy="5014913"/>
          </a:xfrm>
          <a:prstGeom prst="rect">
            <a:avLst/>
          </a:prstGeom>
        </p:spPr>
      </p:pic>
    </p:spTree>
    <p:custDataLst>
      <p:tags r:id="rId1"/>
    </p:custDataLst>
    <p:extLst>
      <p:ext uri="{BB962C8B-B14F-4D97-AF65-F5344CB8AC3E}">
        <p14:creationId xmlns:p14="http://schemas.microsoft.com/office/powerpoint/2010/main" val="2113594142"/>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8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Line 5">
            <a:extLst>
              <a:ext uri="{FF2B5EF4-FFF2-40B4-BE49-F238E27FC236}">
                <a16:creationId xmlns="" xmlns:a16="http://schemas.microsoft.com/office/drawing/2014/main" id="{636601F3-D49B-4463-B8EA-C3D15618C099}"/>
              </a:ext>
            </a:extLst>
          </p:cNvPr>
          <p:cNvSpPr>
            <a:spLocks noChangeShapeType="1"/>
          </p:cNvSpPr>
          <p:nvPr/>
        </p:nvSpPr>
        <p:spPr bwMode="auto">
          <a:xfrm flipH="1">
            <a:off x="1624016" y="876301"/>
            <a:ext cx="2947984" cy="1058223"/>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67" name="Text Box 3">
            <a:extLst>
              <a:ext uri="{FF2B5EF4-FFF2-40B4-BE49-F238E27FC236}">
                <a16:creationId xmlns="" xmlns:a16="http://schemas.microsoft.com/office/drawing/2014/main" id="{8D6165BB-9386-4963-9F2F-52E903A0F6ED}"/>
              </a:ext>
            </a:extLst>
          </p:cNvPr>
          <p:cNvSpPr txBox="1">
            <a:spLocks noChangeArrowheads="1"/>
          </p:cNvSpPr>
          <p:nvPr/>
        </p:nvSpPr>
        <p:spPr bwMode="auto">
          <a:xfrm>
            <a:off x="5892110" y="1943099"/>
            <a:ext cx="2929277" cy="14882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spcBef>
                <a:spcPts val="0"/>
              </a:spcBef>
            </a:pPr>
            <a:r>
              <a:rPr lang="fr-FR" dirty="0" err="1">
                <a:solidFill>
                  <a:srgbClr val="FFFF00"/>
                </a:solidFill>
              </a:rPr>
              <a:t>Dẫn</a:t>
            </a:r>
            <a:r>
              <a:rPr lang="fr-FR" dirty="0">
                <a:solidFill>
                  <a:srgbClr val="FFFF00"/>
                </a:solidFill>
              </a:rPr>
              <a:t> </a:t>
            </a:r>
            <a:r>
              <a:rPr lang="fr-FR" dirty="0" err="1">
                <a:solidFill>
                  <a:srgbClr val="FFFF00"/>
                </a:solidFill>
              </a:rPr>
              <a:t>chứng</a:t>
            </a:r>
            <a:r>
              <a:rPr lang="fr-FR" dirty="0">
                <a:solidFill>
                  <a:srgbClr val="FFFF00"/>
                </a:solidFill>
              </a:rPr>
              <a:t>: </a:t>
            </a:r>
            <a:r>
              <a:rPr lang="fr-FR" dirty="0" err="1">
                <a:solidFill>
                  <a:srgbClr val="FFFF00"/>
                </a:solidFill>
              </a:rPr>
              <a:t>Hoàn</a:t>
            </a:r>
            <a:r>
              <a:rPr lang="fr-FR" dirty="0">
                <a:solidFill>
                  <a:srgbClr val="FFFF00"/>
                </a:solidFill>
              </a:rPr>
              <a:t> </a:t>
            </a:r>
            <a:r>
              <a:rPr lang="fr-FR" dirty="0" err="1">
                <a:solidFill>
                  <a:srgbClr val="FFFF00"/>
                </a:solidFill>
              </a:rPr>
              <a:t>cảnh</a:t>
            </a:r>
            <a:r>
              <a:rPr lang="fr-FR" dirty="0">
                <a:solidFill>
                  <a:srgbClr val="FFFF00"/>
                </a:solidFill>
              </a:rPr>
              <a:t> </a:t>
            </a:r>
            <a:r>
              <a:rPr lang="fr-FR" dirty="0" err="1">
                <a:solidFill>
                  <a:srgbClr val="FFFF00"/>
                </a:solidFill>
              </a:rPr>
              <a:t>gia</a:t>
            </a:r>
            <a:r>
              <a:rPr lang="fr-FR" dirty="0">
                <a:solidFill>
                  <a:srgbClr val="FFFF00"/>
                </a:solidFill>
              </a:rPr>
              <a:t> </a:t>
            </a:r>
            <a:r>
              <a:rPr lang="fr-FR" dirty="0" err="1">
                <a:solidFill>
                  <a:srgbClr val="FFFF00"/>
                </a:solidFill>
              </a:rPr>
              <a:t>đình</a:t>
            </a:r>
            <a:r>
              <a:rPr lang="fr-FR" dirty="0">
                <a:solidFill>
                  <a:srgbClr val="FFFF00"/>
                </a:solidFill>
              </a:rPr>
              <a:t> </a:t>
            </a:r>
            <a:r>
              <a:rPr lang="fr-FR" dirty="0" err="1">
                <a:solidFill>
                  <a:srgbClr val="FFFF00"/>
                </a:solidFill>
              </a:rPr>
              <a:t>éo</a:t>
            </a:r>
            <a:r>
              <a:rPr lang="fr-FR" dirty="0">
                <a:solidFill>
                  <a:srgbClr val="FFFF00"/>
                </a:solidFill>
              </a:rPr>
              <a:t> le</a:t>
            </a:r>
            <a:r>
              <a:rPr lang="nl-NL" dirty="0">
                <a:solidFill>
                  <a:srgbClr val="FFFF00"/>
                </a:solidFill>
              </a:rPr>
              <a:t>; </a:t>
            </a:r>
            <a:r>
              <a:rPr lang="fr-FR" dirty="0" err="1">
                <a:solidFill>
                  <a:srgbClr val="FFFF00"/>
                </a:solidFill>
              </a:rPr>
              <a:t>bị</a:t>
            </a:r>
            <a:r>
              <a:rPr lang="fr-FR" dirty="0">
                <a:solidFill>
                  <a:srgbClr val="FFFF00"/>
                </a:solidFill>
              </a:rPr>
              <a:t> </a:t>
            </a:r>
            <a:r>
              <a:rPr lang="fr-FR" dirty="0" err="1">
                <a:solidFill>
                  <a:srgbClr val="FFFF00"/>
                </a:solidFill>
              </a:rPr>
              <a:t>khinh</a:t>
            </a:r>
            <a:r>
              <a:rPr lang="fr-FR" dirty="0">
                <a:solidFill>
                  <a:srgbClr val="FFFF00"/>
                </a:solidFill>
              </a:rPr>
              <a:t> </a:t>
            </a:r>
            <a:r>
              <a:rPr lang="fr-FR" dirty="0" err="1">
                <a:solidFill>
                  <a:srgbClr val="FFFF00"/>
                </a:solidFill>
              </a:rPr>
              <a:t>ghét</a:t>
            </a:r>
            <a:r>
              <a:rPr lang="fr-FR" dirty="0">
                <a:solidFill>
                  <a:srgbClr val="FFFF00"/>
                </a:solidFill>
              </a:rPr>
              <a:t>, </a:t>
            </a:r>
            <a:r>
              <a:rPr lang="fr-FR" dirty="0" err="1">
                <a:solidFill>
                  <a:srgbClr val="FFFF00"/>
                </a:solidFill>
              </a:rPr>
              <a:t>sống</a:t>
            </a:r>
            <a:r>
              <a:rPr lang="fr-FR" dirty="0">
                <a:solidFill>
                  <a:srgbClr val="FFFF00"/>
                </a:solidFill>
              </a:rPr>
              <a:t> </a:t>
            </a:r>
            <a:r>
              <a:rPr lang="fr-FR" dirty="0" err="1">
                <a:solidFill>
                  <a:srgbClr val="FFFF00"/>
                </a:solidFill>
              </a:rPr>
              <a:t>trong</a:t>
            </a:r>
            <a:r>
              <a:rPr lang="fr-FR" dirty="0">
                <a:solidFill>
                  <a:srgbClr val="FFFF00"/>
                </a:solidFill>
              </a:rPr>
              <a:t> </a:t>
            </a:r>
            <a:r>
              <a:rPr lang="fr-FR" dirty="0" err="1">
                <a:solidFill>
                  <a:srgbClr val="FFFF00"/>
                </a:solidFill>
              </a:rPr>
              <a:t>cô</a:t>
            </a:r>
            <a:r>
              <a:rPr lang="fr-FR" dirty="0">
                <a:solidFill>
                  <a:srgbClr val="FFFF00"/>
                </a:solidFill>
              </a:rPr>
              <a:t> </a:t>
            </a:r>
            <a:r>
              <a:rPr lang="fr-FR" dirty="0" err="1">
                <a:solidFill>
                  <a:srgbClr val="FFFF00"/>
                </a:solidFill>
              </a:rPr>
              <a:t>đơn</a:t>
            </a:r>
            <a:endParaRPr lang="en-US" b="1" dirty="0">
              <a:solidFill>
                <a:srgbClr val="FFFF00"/>
              </a:solidFill>
            </a:endParaRPr>
          </a:p>
        </p:txBody>
      </p:sp>
      <p:sp>
        <p:nvSpPr>
          <p:cNvPr id="62469" name="Line 5">
            <a:extLst>
              <a:ext uri="{FF2B5EF4-FFF2-40B4-BE49-F238E27FC236}">
                <a16:creationId xmlns="" xmlns:a16="http://schemas.microsoft.com/office/drawing/2014/main" id="{2D5E965B-993B-4F6A-A16E-077F9B474305}"/>
              </a:ext>
            </a:extLst>
          </p:cNvPr>
          <p:cNvSpPr>
            <a:spLocks noChangeShapeType="1"/>
          </p:cNvSpPr>
          <p:nvPr/>
        </p:nvSpPr>
        <p:spPr bwMode="auto">
          <a:xfrm>
            <a:off x="4571998" y="893207"/>
            <a:ext cx="2743199"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77" name="AutoShape 13">
            <a:extLst>
              <a:ext uri="{FF2B5EF4-FFF2-40B4-BE49-F238E27FC236}">
                <a16:creationId xmlns="" xmlns:a16="http://schemas.microsoft.com/office/drawing/2014/main" id="{E5D22F41-586E-43FB-8077-DD0570D77C90}"/>
              </a:ext>
            </a:extLst>
          </p:cNvPr>
          <p:cNvSpPr>
            <a:spLocks noChangeArrowheads="1"/>
          </p:cNvSpPr>
          <p:nvPr/>
        </p:nvSpPr>
        <p:spPr bwMode="auto">
          <a:xfrm>
            <a:off x="2455238" y="156686"/>
            <a:ext cx="4233523"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sz="2400" b="1" dirty="0" err="1">
                <a:solidFill>
                  <a:srgbClr val="FFFF00"/>
                </a:solidFill>
              </a:rPr>
              <a:t>Tuổi</a:t>
            </a:r>
            <a:r>
              <a:rPr lang="en-US" sz="2400" b="1" dirty="0">
                <a:solidFill>
                  <a:srgbClr val="FFFF00"/>
                </a:solidFill>
              </a:rPr>
              <a:t> </a:t>
            </a:r>
            <a:r>
              <a:rPr lang="en-US" sz="2400" b="1" dirty="0" err="1">
                <a:solidFill>
                  <a:srgbClr val="FFFF00"/>
                </a:solidFill>
              </a:rPr>
              <a:t>thơ</a:t>
            </a:r>
            <a:r>
              <a:rPr lang="en-US" sz="2400" b="1" dirty="0">
                <a:solidFill>
                  <a:srgbClr val="FFFF00"/>
                </a:solidFill>
              </a:rPr>
              <a:t> </a:t>
            </a:r>
            <a:r>
              <a:rPr lang="en-US" sz="2400" b="1" dirty="0" err="1">
                <a:solidFill>
                  <a:srgbClr val="FFFF00"/>
                </a:solidFill>
              </a:rPr>
              <a:t>thiếu</a:t>
            </a:r>
            <a:r>
              <a:rPr lang="en-US" sz="2400" b="1" dirty="0">
                <a:solidFill>
                  <a:srgbClr val="FFFF00"/>
                </a:solidFill>
              </a:rPr>
              <a:t> </a:t>
            </a:r>
            <a:r>
              <a:rPr lang="en-US" sz="2400" b="1" dirty="0" err="1">
                <a:solidFill>
                  <a:srgbClr val="FFFF00"/>
                </a:solidFill>
              </a:rPr>
              <a:t>tình</a:t>
            </a:r>
            <a:r>
              <a:rPr lang="en-US" sz="2400" b="1" dirty="0">
                <a:solidFill>
                  <a:srgbClr val="FFFF00"/>
                </a:solidFill>
              </a:rPr>
              <a:t> </a:t>
            </a:r>
            <a:r>
              <a:rPr lang="en-US" sz="2400" b="1" dirty="0" err="1">
                <a:solidFill>
                  <a:srgbClr val="FFFF00"/>
                </a:solidFill>
              </a:rPr>
              <a:t>thương</a:t>
            </a:r>
            <a:endParaRPr lang="en-US" altLang="en-US" sz="1800" b="1" dirty="0">
              <a:solidFill>
                <a:srgbClr val="00FFFF"/>
              </a:solidFill>
              <a:latin typeface="+mj-lt"/>
            </a:endParaRPr>
          </a:p>
        </p:txBody>
      </p:sp>
      <p:sp>
        <p:nvSpPr>
          <p:cNvPr id="14" name="Text Box 3">
            <a:extLst>
              <a:ext uri="{FF2B5EF4-FFF2-40B4-BE49-F238E27FC236}">
                <a16:creationId xmlns="" xmlns:a16="http://schemas.microsoft.com/office/drawing/2014/main" id="{394FE91D-D117-444F-B015-141ABDB5ED38}"/>
              </a:ext>
            </a:extLst>
          </p:cNvPr>
          <p:cNvSpPr txBox="1">
            <a:spLocks noChangeArrowheads="1"/>
          </p:cNvSpPr>
          <p:nvPr/>
        </p:nvSpPr>
        <p:spPr bwMode="auto">
          <a:xfrm>
            <a:off x="228600" y="1954479"/>
            <a:ext cx="2929277" cy="14882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rgbClr val="FFFF00"/>
                </a:solidFill>
              </a:rPr>
              <a:t>Lí</a:t>
            </a:r>
            <a:r>
              <a:rPr lang="en-US" dirty="0">
                <a:solidFill>
                  <a:srgbClr val="FFFF00"/>
                </a:solidFill>
              </a:rPr>
              <a:t> </a:t>
            </a:r>
            <a:r>
              <a:rPr lang="en-US" dirty="0" err="1">
                <a:solidFill>
                  <a:srgbClr val="FFFF00"/>
                </a:solidFill>
              </a:rPr>
              <a:t>lẽ</a:t>
            </a:r>
            <a:r>
              <a:rPr lang="en-US" dirty="0">
                <a:solidFill>
                  <a:srgbClr val="FFFF00"/>
                </a:solidFill>
              </a:rPr>
              <a:t>: Con </a:t>
            </a:r>
            <a:r>
              <a:rPr lang="en-US" dirty="0" err="1">
                <a:solidFill>
                  <a:srgbClr val="FFFF00"/>
                </a:solidFill>
              </a:rPr>
              <a:t>người</a:t>
            </a:r>
            <a:r>
              <a:rPr lang="en-US" dirty="0">
                <a:solidFill>
                  <a:srgbClr val="FFFF00"/>
                </a:solidFill>
              </a:rPr>
              <a:t> </a:t>
            </a:r>
            <a:r>
              <a:rPr lang="en-US" dirty="0" err="1">
                <a:solidFill>
                  <a:srgbClr val="FFFF00"/>
                </a:solidFill>
              </a:rPr>
              <a:t>ấy</a:t>
            </a:r>
            <a:r>
              <a:rPr lang="en-US" dirty="0">
                <a:solidFill>
                  <a:srgbClr val="FFFF00"/>
                </a:solidFill>
              </a:rPr>
              <a:t> </a:t>
            </a:r>
            <a:r>
              <a:rPr lang="en-US" dirty="0" err="1">
                <a:solidFill>
                  <a:srgbClr val="FFFF00"/>
                </a:solidFill>
              </a:rPr>
              <a:t>thiếu</a:t>
            </a:r>
            <a:r>
              <a:rPr lang="en-US" dirty="0">
                <a:solidFill>
                  <a:srgbClr val="FFFF00"/>
                </a:solidFill>
              </a:rPr>
              <a:t> </a:t>
            </a:r>
            <a:r>
              <a:rPr lang="en-US" dirty="0" err="1">
                <a:solidFill>
                  <a:srgbClr val="FFFF00"/>
                </a:solidFill>
              </a:rPr>
              <a:t>thốn</a:t>
            </a:r>
            <a:r>
              <a:rPr lang="en-US" dirty="0">
                <a:solidFill>
                  <a:srgbClr val="FFFF00"/>
                </a:solidFill>
              </a:rPr>
              <a:t> </a:t>
            </a:r>
            <a:r>
              <a:rPr lang="en-US" dirty="0" err="1">
                <a:solidFill>
                  <a:srgbClr val="FFFF00"/>
                </a:solidFill>
              </a:rPr>
              <a:t>tình</a:t>
            </a:r>
            <a:r>
              <a:rPr lang="en-US" dirty="0">
                <a:solidFill>
                  <a:srgbClr val="FFFF00"/>
                </a:solidFill>
              </a:rPr>
              <a:t> </a:t>
            </a:r>
            <a:r>
              <a:rPr lang="en-US" dirty="0" err="1">
                <a:solidFill>
                  <a:srgbClr val="FFFF00"/>
                </a:solidFill>
              </a:rPr>
              <a:t>thương</a:t>
            </a:r>
            <a:r>
              <a:rPr lang="en-US" dirty="0">
                <a:solidFill>
                  <a:srgbClr val="FFFF00"/>
                </a:solidFill>
              </a:rPr>
              <a:t> </a:t>
            </a:r>
            <a:r>
              <a:rPr lang="en-US" dirty="0" err="1">
                <a:solidFill>
                  <a:srgbClr val="FFFF00"/>
                </a:solidFill>
              </a:rPr>
              <a:t>từ</a:t>
            </a:r>
            <a:r>
              <a:rPr lang="en-US" dirty="0">
                <a:solidFill>
                  <a:srgbClr val="FFFF00"/>
                </a:solidFill>
              </a:rPr>
              <a:t> </a:t>
            </a:r>
            <a:r>
              <a:rPr lang="en-US" dirty="0" err="1">
                <a:solidFill>
                  <a:srgbClr val="FFFF00"/>
                </a:solidFill>
              </a:rPr>
              <a:t>nhỏ</a:t>
            </a:r>
            <a:r>
              <a:rPr lang="en-US" dirty="0">
                <a:solidFill>
                  <a:srgbClr val="FFFF00"/>
                </a:solidFill>
              </a:rPr>
              <a:t> </a:t>
            </a:r>
            <a:r>
              <a:rPr lang="en-US" dirty="0" err="1">
                <a:solidFill>
                  <a:srgbClr val="FFFF00"/>
                </a:solidFill>
              </a:rPr>
              <a:t>nên</a:t>
            </a:r>
            <a:r>
              <a:rPr lang="en-US" dirty="0">
                <a:solidFill>
                  <a:srgbClr val="FFFF00"/>
                </a:solidFill>
              </a:rPr>
              <a:t> </a:t>
            </a:r>
            <a:r>
              <a:rPr lang="en-US" dirty="0" err="1">
                <a:solidFill>
                  <a:srgbClr val="FFFF00"/>
                </a:solidFill>
              </a:rPr>
              <a:t>luôn</a:t>
            </a:r>
            <a:r>
              <a:rPr lang="en-US" dirty="0">
                <a:solidFill>
                  <a:srgbClr val="FFFF00"/>
                </a:solidFill>
              </a:rPr>
              <a:t> khao </a:t>
            </a:r>
            <a:r>
              <a:rPr lang="en-US" dirty="0" err="1">
                <a:solidFill>
                  <a:srgbClr val="FFFF00"/>
                </a:solidFill>
              </a:rPr>
              <a:t>khát</a:t>
            </a:r>
            <a:r>
              <a:rPr lang="en-US" dirty="0">
                <a:solidFill>
                  <a:srgbClr val="FFFF00"/>
                </a:solidFill>
              </a:rPr>
              <a:t> </a:t>
            </a:r>
            <a:r>
              <a:rPr lang="en-US" dirty="0" err="1">
                <a:solidFill>
                  <a:srgbClr val="FFFF00"/>
                </a:solidFill>
              </a:rPr>
              <a:t>tình</a:t>
            </a:r>
            <a:r>
              <a:rPr lang="en-US" dirty="0">
                <a:solidFill>
                  <a:srgbClr val="FFFF00"/>
                </a:solidFill>
              </a:rPr>
              <a:t> </a:t>
            </a:r>
            <a:r>
              <a:rPr lang="en-US" dirty="0" err="1">
                <a:solidFill>
                  <a:srgbClr val="FFFF00"/>
                </a:solidFill>
              </a:rPr>
              <a:t>thương</a:t>
            </a:r>
            <a:r>
              <a:rPr lang="en-US" dirty="0">
                <a:solidFill>
                  <a:srgbClr val="FFFF00"/>
                </a:solidFill>
              </a:rPr>
              <a:t> </a:t>
            </a:r>
            <a:r>
              <a:rPr lang="en-US" dirty="0" err="1">
                <a:solidFill>
                  <a:srgbClr val="FFFF00"/>
                </a:solidFill>
              </a:rPr>
              <a:t>và</a:t>
            </a:r>
            <a:r>
              <a:rPr lang="en-US" dirty="0">
                <a:solidFill>
                  <a:srgbClr val="FFFF00"/>
                </a:solidFill>
              </a:rPr>
              <a:t> </a:t>
            </a:r>
            <a:r>
              <a:rPr lang="en-US" dirty="0" err="1">
                <a:solidFill>
                  <a:srgbClr val="FFFF00"/>
                </a:solidFill>
              </a:rPr>
              <a:t>dễ</a:t>
            </a:r>
            <a:r>
              <a:rPr lang="en-US" dirty="0">
                <a:solidFill>
                  <a:srgbClr val="FFFF00"/>
                </a:solidFill>
              </a:rPr>
              <a:t> </a:t>
            </a:r>
            <a:r>
              <a:rPr lang="en-US" dirty="0" err="1">
                <a:solidFill>
                  <a:srgbClr val="FFFF00"/>
                </a:solidFill>
              </a:rPr>
              <a:t>cảm</a:t>
            </a:r>
            <a:r>
              <a:rPr lang="en-US" dirty="0">
                <a:solidFill>
                  <a:srgbClr val="FFFF00"/>
                </a:solidFill>
              </a:rPr>
              <a:t> </a:t>
            </a:r>
            <a:r>
              <a:rPr lang="en-US" dirty="0" err="1">
                <a:solidFill>
                  <a:srgbClr val="FFFF00"/>
                </a:solidFill>
              </a:rPr>
              <a:t>thông</a:t>
            </a:r>
            <a:r>
              <a:rPr lang="en-US" dirty="0">
                <a:solidFill>
                  <a:srgbClr val="FFFF00"/>
                </a:solidFill>
              </a:rPr>
              <a:t> </a:t>
            </a:r>
            <a:r>
              <a:rPr lang="en-US" dirty="0" err="1">
                <a:solidFill>
                  <a:srgbClr val="FFFF00"/>
                </a:solidFill>
              </a:rPr>
              <a:t>với</a:t>
            </a:r>
            <a:r>
              <a:rPr lang="en-US" dirty="0">
                <a:solidFill>
                  <a:srgbClr val="FFFF00"/>
                </a:solidFill>
              </a:rPr>
              <a:t> </a:t>
            </a:r>
            <a:r>
              <a:rPr lang="en-US" dirty="0" err="1">
                <a:solidFill>
                  <a:srgbClr val="FFFF00"/>
                </a:solidFill>
              </a:rPr>
              <a:t>những</a:t>
            </a:r>
            <a:r>
              <a:rPr lang="en-US" dirty="0">
                <a:solidFill>
                  <a:srgbClr val="FFFF00"/>
                </a:solidFill>
              </a:rPr>
              <a:t> </a:t>
            </a:r>
            <a:r>
              <a:rPr lang="en-US" dirty="0" err="1">
                <a:solidFill>
                  <a:srgbClr val="FFFF00"/>
                </a:solidFill>
              </a:rPr>
              <a:t>người</a:t>
            </a:r>
            <a:r>
              <a:rPr lang="en-US" dirty="0">
                <a:solidFill>
                  <a:srgbClr val="FFFF00"/>
                </a:solidFill>
              </a:rPr>
              <a:t> </a:t>
            </a:r>
            <a:r>
              <a:rPr lang="en-US" dirty="0" err="1">
                <a:solidFill>
                  <a:srgbClr val="FFFF00"/>
                </a:solidFill>
              </a:rPr>
              <a:t>bất</a:t>
            </a:r>
            <a:r>
              <a:rPr lang="en-US" dirty="0">
                <a:solidFill>
                  <a:srgbClr val="FFFF00"/>
                </a:solidFill>
              </a:rPr>
              <a:t> </a:t>
            </a:r>
            <a:r>
              <a:rPr lang="en-US" dirty="0" err="1">
                <a:solidFill>
                  <a:srgbClr val="FFFF00"/>
                </a:solidFill>
              </a:rPr>
              <a:t>hạnh</a:t>
            </a:r>
            <a:endParaRPr lang="en-US" b="1" dirty="0">
              <a:solidFill>
                <a:srgbClr val="FFFF00"/>
              </a:solidFill>
            </a:endParaRPr>
          </a:p>
        </p:txBody>
      </p:sp>
      <p:sp>
        <p:nvSpPr>
          <p:cNvPr id="9" name="Line 5">
            <a:extLst>
              <a:ext uri="{FF2B5EF4-FFF2-40B4-BE49-F238E27FC236}">
                <a16:creationId xmlns="" xmlns:a16="http://schemas.microsoft.com/office/drawing/2014/main" id="{B203A4A2-BFAD-443F-B67D-8AA966A69F66}"/>
              </a:ext>
            </a:extLst>
          </p:cNvPr>
          <p:cNvSpPr>
            <a:spLocks noChangeShapeType="1"/>
          </p:cNvSpPr>
          <p:nvPr/>
        </p:nvSpPr>
        <p:spPr bwMode="auto">
          <a:xfrm>
            <a:off x="1642725" y="3471467"/>
            <a:ext cx="2929273" cy="924958"/>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0" name="Line 5">
            <a:extLst>
              <a:ext uri="{FF2B5EF4-FFF2-40B4-BE49-F238E27FC236}">
                <a16:creationId xmlns="" xmlns:a16="http://schemas.microsoft.com/office/drawing/2014/main" id="{3AC54478-93DA-4282-8656-8866ABD21AE9}"/>
              </a:ext>
            </a:extLst>
          </p:cNvPr>
          <p:cNvSpPr>
            <a:spLocks noChangeShapeType="1"/>
          </p:cNvSpPr>
          <p:nvPr/>
        </p:nvSpPr>
        <p:spPr bwMode="auto">
          <a:xfrm flipH="1">
            <a:off x="4571998" y="3471466"/>
            <a:ext cx="2743199" cy="924958"/>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pic>
        <p:nvPicPr>
          <p:cNvPr id="3074" name="Picture 2" descr="Những ngày thơ ấu - 1/9 l Nguyên Hồng l Audiobook VTC Now - YouTube">
            <a:extLst>
              <a:ext uri="{FF2B5EF4-FFF2-40B4-BE49-F238E27FC236}">
                <a16:creationId xmlns="" xmlns:a16="http://schemas.microsoft.com/office/drawing/2014/main" id="{96FCFBFE-72A9-48C4-9DDA-801448E0E55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534" r="50000" b="11810"/>
          <a:stretch/>
        </p:blipFill>
        <p:spPr bwMode="auto">
          <a:xfrm>
            <a:off x="3367064" y="1691245"/>
            <a:ext cx="2335651" cy="2040493"/>
          </a:xfrm>
          <a:prstGeom prst="rect">
            <a:avLst/>
          </a:prstGeom>
          <a:noFill/>
          <a:ln w="38100" cmpd="thinThick">
            <a:solidFill>
              <a:srgbClr val="0000FF"/>
            </a:solidFill>
          </a:ln>
          <a:extLst>
            <a:ext uri="{909E8E84-426E-40DD-AFC4-6F175D3DCCD1}">
              <a14:hiddenFill xmlns:a14="http://schemas.microsoft.com/office/drawing/2010/main">
                <a:solidFill>
                  <a:srgbClr val="FFFFFF"/>
                </a:solidFill>
              </a14:hiddenFill>
            </a:ext>
          </a:extLst>
        </p:spPr>
      </p:pic>
      <p:sp>
        <p:nvSpPr>
          <p:cNvPr id="13" name="Text Box 3">
            <a:extLst>
              <a:ext uri="{FF2B5EF4-FFF2-40B4-BE49-F238E27FC236}">
                <a16:creationId xmlns="" xmlns:a16="http://schemas.microsoft.com/office/drawing/2014/main" id="{E3C10D31-97EF-43AD-8E87-56E407F1AD3B}"/>
              </a:ext>
            </a:extLst>
          </p:cNvPr>
          <p:cNvSpPr txBox="1">
            <a:spLocks noChangeArrowheads="1"/>
          </p:cNvSpPr>
          <p:nvPr/>
        </p:nvSpPr>
        <p:spPr bwMode="auto">
          <a:xfrm>
            <a:off x="1642725" y="4457119"/>
            <a:ext cx="5824875" cy="110119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dirty="0" err="1">
                <a:solidFill>
                  <a:srgbClr val="FFFF00"/>
                </a:solidFill>
              </a:rPr>
              <a:t>Nguyên</a:t>
            </a:r>
            <a:r>
              <a:rPr lang="en-US" dirty="0">
                <a:solidFill>
                  <a:srgbClr val="FFFF00"/>
                </a:solidFill>
              </a:rPr>
              <a:t> </a:t>
            </a:r>
            <a:r>
              <a:rPr lang="en-US" dirty="0" err="1">
                <a:solidFill>
                  <a:srgbClr val="FFFF00"/>
                </a:solidFill>
              </a:rPr>
              <a:t>Hồng</a:t>
            </a:r>
            <a:r>
              <a:rPr lang="en-US" dirty="0">
                <a:solidFill>
                  <a:srgbClr val="FFFF00"/>
                </a:solidFill>
              </a:rPr>
              <a:t> </a:t>
            </a:r>
            <a:r>
              <a:rPr lang="en-US" dirty="0" err="1">
                <a:solidFill>
                  <a:srgbClr val="FFFF00"/>
                </a:solidFill>
              </a:rPr>
              <a:t>có</a:t>
            </a:r>
            <a:r>
              <a:rPr lang="en-US" dirty="0">
                <a:solidFill>
                  <a:srgbClr val="FFFF00"/>
                </a:solidFill>
              </a:rPr>
              <a:t> </a:t>
            </a:r>
            <a:r>
              <a:rPr lang="en-US" dirty="0" err="1">
                <a:solidFill>
                  <a:srgbClr val="FFFF00"/>
                </a:solidFill>
              </a:rPr>
              <a:t>một</a:t>
            </a:r>
            <a:r>
              <a:rPr lang="en-US" dirty="0">
                <a:solidFill>
                  <a:srgbClr val="FFFF00"/>
                </a:solidFill>
              </a:rPr>
              <a:t> </a:t>
            </a:r>
            <a:r>
              <a:rPr lang="en-US" dirty="0" err="1">
                <a:solidFill>
                  <a:srgbClr val="FFFF00"/>
                </a:solidFill>
              </a:rPr>
              <a:t>tuổi</a:t>
            </a:r>
            <a:r>
              <a:rPr lang="en-US" dirty="0">
                <a:solidFill>
                  <a:srgbClr val="FFFF00"/>
                </a:solidFill>
              </a:rPr>
              <a:t> </a:t>
            </a:r>
            <a:r>
              <a:rPr lang="en-US" dirty="0" err="1">
                <a:solidFill>
                  <a:srgbClr val="FFFF00"/>
                </a:solidFill>
              </a:rPr>
              <a:t>thơ</a:t>
            </a:r>
            <a:r>
              <a:rPr lang="en-US" dirty="0">
                <a:solidFill>
                  <a:srgbClr val="FFFF00"/>
                </a:solidFill>
              </a:rPr>
              <a:t> </a:t>
            </a:r>
            <a:r>
              <a:rPr lang="en-US" dirty="0" err="1">
                <a:solidFill>
                  <a:srgbClr val="FFFF00"/>
                </a:solidFill>
              </a:rPr>
              <a:t>bất</a:t>
            </a:r>
            <a:r>
              <a:rPr lang="en-US" dirty="0">
                <a:solidFill>
                  <a:srgbClr val="FFFF00"/>
                </a:solidFill>
              </a:rPr>
              <a:t> </a:t>
            </a:r>
            <a:r>
              <a:rPr lang="en-US" dirty="0" err="1">
                <a:solidFill>
                  <a:srgbClr val="FFFF00"/>
                </a:solidFill>
              </a:rPr>
              <a:t>hạnh</a:t>
            </a:r>
            <a:r>
              <a:rPr lang="en-US" dirty="0">
                <a:solidFill>
                  <a:srgbClr val="FFFF00"/>
                </a:solidFill>
              </a:rPr>
              <a:t>, </a:t>
            </a:r>
            <a:r>
              <a:rPr lang="en-US" dirty="0" err="1">
                <a:solidFill>
                  <a:srgbClr val="FFFF00"/>
                </a:solidFill>
              </a:rPr>
              <a:t>thiếu</a:t>
            </a:r>
            <a:r>
              <a:rPr lang="en-US" dirty="0">
                <a:solidFill>
                  <a:srgbClr val="FFFF00"/>
                </a:solidFill>
              </a:rPr>
              <a:t> </a:t>
            </a:r>
            <a:r>
              <a:rPr lang="en-US" dirty="0" err="1" smtClean="0">
                <a:solidFill>
                  <a:srgbClr val="FFFF00"/>
                </a:solidFill>
              </a:rPr>
              <a:t>thốn</a:t>
            </a:r>
            <a:r>
              <a:rPr lang="en-US" dirty="0" smtClean="0">
                <a:solidFill>
                  <a:srgbClr val="FFFF00"/>
                </a:solidFill>
              </a:rPr>
              <a:t> </a:t>
            </a:r>
            <a:r>
              <a:rPr lang="en-US" dirty="0" err="1">
                <a:solidFill>
                  <a:srgbClr val="FFFF00"/>
                </a:solidFill>
              </a:rPr>
              <a:t>cả</a:t>
            </a:r>
            <a:r>
              <a:rPr lang="en-US" dirty="0">
                <a:solidFill>
                  <a:srgbClr val="FFFF00"/>
                </a:solidFill>
              </a:rPr>
              <a:t> </a:t>
            </a:r>
            <a:r>
              <a:rPr lang="en-US" dirty="0" err="1">
                <a:solidFill>
                  <a:srgbClr val="FFFF00"/>
                </a:solidFill>
              </a:rPr>
              <a:t>vật</a:t>
            </a:r>
            <a:r>
              <a:rPr lang="en-US" dirty="0">
                <a:solidFill>
                  <a:srgbClr val="FFFF00"/>
                </a:solidFill>
              </a:rPr>
              <a:t> </a:t>
            </a:r>
            <a:r>
              <a:rPr lang="en-US" dirty="0" err="1">
                <a:solidFill>
                  <a:srgbClr val="FFFF00"/>
                </a:solidFill>
              </a:rPr>
              <a:t>chất</a:t>
            </a:r>
            <a:r>
              <a:rPr lang="en-US" dirty="0">
                <a:solidFill>
                  <a:srgbClr val="FFFF00"/>
                </a:solidFill>
              </a:rPr>
              <a:t> </a:t>
            </a:r>
            <a:r>
              <a:rPr lang="en-US" dirty="0" err="1" smtClean="0">
                <a:solidFill>
                  <a:srgbClr val="FFFF00"/>
                </a:solidFill>
              </a:rPr>
              <a:t>và</a:t>
            </a:r>
            <a:r>
              <a:rPr lang="en-US" dirty="0">
                <a:solidFill>
                  <a:srgbClr val="FFFF00"/>
                </a:solidFill>
              </a:rPr>
              <a:t> </a:t>
            </a:r>
            <a:r>
              <a:rPr lang="en-US" dirty="0" err="1">
                <a:solidFill>
                  <a:srgbClr val="FFFF00"/>
                </a:solidFill>
              </a:rPr>
              <a:t>tình</a:t>
            </a:r>
            <a:r>
              <a:rPr lang="en-US" dirty="0">
                <a:solidFill>
                  <a:srgbClr val="FFFF00"/>
                </a:solidFill>
              </a:rPr>
              <a:t> </a:t>
            </a:r>
            <a:r>
              <a:rPr lang="en-US" dirty="0" err="1" smtClean="0">
                <a:solidFill>
                  <a:srgbClr val="FFFF00"/>
                </a:solidFill>
              </a:rPr>
              <a:t>yêu</a:t>
            </a:r>
            <a:r>
              <a:rPr lang="en-US" dirty="0" smtClean="0">
                <a:solidFill>
                  <a:srgbClr val="FFFF00"/>
                </a:solidFill>
              </a:rPr>
              <a:t> </a:t>
            </a:r>
            <a:r>
              <a:rPr lang="en-US" dirty="0" err="1" smtClean="0">
                <a:solidFill>
                  <a:srgbClr val="FFFF00"/>
                </a:solidFill>
              </a:rPr>
              <a:t>thương</a:t>
            </a:r>
            <a:r>
              <a:rPr lang="en-US" dirty="0" smtClean="0">
                <a:solidFill>
                  <a:srgbClr val="FFFF00"/>
                </a:solidFill>
              </a:rPr>
              <a:t> </a:t>
            </a:r>
            <a:r>
              <a:rPr lang="en-US" dirty="0" err="1">
                <a:solidFill>
                  <a:srgbClr val="FFFF00"/>
                </a:solidFill>
              </a:rPr>
              <a:t>nên</a:t>
            </a:r>
            <a:r>
              <a:rPr lang="en-US" dirty="0">
                <a:solidFill>
                  <a:srgbClr val="FFFF00"/>
                </a:solidFill>
              </a:rPr>
              <a:t> </a:t>
            </a:r>
            <a:r>
              <a:rPr lang="en-US" dirty="0" err="1">
                <a:solidFill>
                  <a:srgbClr val="FFFF00"/>
                </a:solidFill>
              </a:rPr>
              <a:t>luôn</a:t>
            </a:r>
            <a:r>
              <a:rPr lang="en-US" dirty="0">
                <a:solidFill>
                  <a:srgbClr val="FFFF00"/>
                </a:solidFill>
              </a:rPr>
              <a:t> khao </a:t>
            </a:r>
            <a:r>
              <a:rPr lang="en-US" dirty="0" err="1">
                <a:solidFill>
                  <a:srgbClr val="FFFF00"/>
                </a:solidFill>
              </a:rPr>
              <a:t>khát</a:t>
            </a:r>
            <a:r>
              <a:rPr lang="en-US" dirty="0">
                <a:solidFill>
                  <a:srgbClr val="FFFF00"/>
                </a:solidFill>
              </a:rPr>
              <a:t> </a:t>
            </a:r>
            <a:r>
              <a:rPr lang="en-US" dirty="0" err="1">
                <a:solidFill>
                  <a:srgbClr val="FFFF00"/>
                </a:solidFill>
              </a:rPr>
              <a:t>tình</a:t>
            </a:r>
            <a:r>
              <a:rPr lang="en-US" dirty="0">
                <a:solidFill>
                  <a:srgbClr val="FFFF00"/>
                </a:solidFill>
              </a:rPr>
              <a:t> </a:t>
            </a:r>
            <a:r>
              <a:rPr lang="en-US" dirty="0" err="1">
                <a:solidFill>
                  <a:srgbClr val="FFFF00"/>
                </a:solidFill>
              </a:rPr>
              <a:t>thương</a:t>
            </a:r>
            <a:r>
              <a:rPr lang="en-US" dirty="0">
                <a:solidFill>
                  <a:srgbClr val="FFFF00"/>
                </a:solidFill>
              </a:rPr>
              <a:t> </a:t>
            </a:r>
            <a:r>
              <a:rPr lang="en-US" dirty="0" err="1">
                <a:solidFill>
                  <a:srgbClr val="FFFF00"/>
                </a:solidFill>
              </a:rPr>
              <a:t>và</a:t>
            </a:r>
            <a:r>
              <a:rPr lang="en-US" dirty="0">
                <a:solidFill>
                  <a:srgbClr val="FFFF00"/>
                </a:solidFill>
              </a:rPr>
              <a:t> </a:t>
            </a:r>
            <a:r>
              <a:rPr lang="en-US" dirty="0" err="1">
                <a:solidFill>
                  <a:srgbClr val="FFFF00"/>
                </a:solidFill>
              </a:rPr>
              <a:t>dễ</a:t>
            </a:r>
            <a:r>
              <a:rPr lang="en-US" dirty="0">
                <a:solidFill>
                  <a:srgbClr val="FFFF00"/>
                </a:solidFill>
              </a:rPr>
              <a:t> </a:t>
            </a:r>
            <a:r>
              <a:rPr lang="en-US" dirty="0" err="1">
                <a:solidFill>
                  <a:srgbClr val="FFFF00"/>
                </a:solidFill>
              </a:rPr>
              <a:t>thông</a:t>
            </a:r>
            <a:r>
              <a:rPr lang="en-US" dirty="0">
                <a:solidFill>
                  <a:srgbClr val="FFFF00"/>
                </a:solidFill>
              </a:rPr>
              <a:t> </a:t>
            </a:r>
            <a:r>
              <a:rPr lang="en-US" dirty="0" err="1">
                <a:solidFill>
                  <a:srgbClr val="FFFF00"/>
                </a:solidFill>
              </a:rPr>
              <a:t>cảm</a:t>
            </a:r>
            <a:r>
              <a:rPr lang="en-US" dirty="0">
                <a:solidFill>
                  <a:srgbClr val="FFFF00"/>
                </a:solidFill>
              </a:rPr>
              <a:t> </a:t>
            </a:r>
            <a:r>
              <a:rPr lang="en-US" dirty="0" err="1">
                <a:solidFill>
                  <a:srgbClr val="FFFF00"/>
                </a:solidFill>
              </a:rPr>
              <a:t>với</a:t>
            </a:r>
            <a:r>
              <a:rPr lang="en-US" dirty="0">
                <a:solidFill>
                  <a:srgbClr val="FFFF00"/>
                </a:solidFill>
              </a:rPr>
              <a:t> </a:t>
            </a:r>
            <a:r>
              <a:rPr lang="en-US" dirty="0" err="1">
                <a:solidFill>
                  <a:srgbClr val="FFFF00"/>
                </a:solidFill>
              </a:rPr>
              <a:t>người</a:t>
            </a:r>
            <a:r>
              <a:rPr lang="en-US" dirty="0">
                <a:solidFill>
                  <a:srgbClr val="FFFF00"/>
                </a:solidFill>
              </a:rPr>
              <a:t> </a:t>
            </a:r>
            <a:r>
              <a:rPr lang="en-US" dirty="0" err="1">
                <a:solidFill>
                  <a:srgbClr val="FFFF00"/>
                </a:solidFill>
              </a:rPr>
              <a:t>bất</a:t>
            </a:r>
            <a:r>
              <a:rPr lang="en-US" dirty="0">
                <a:solidFill>
                  <a:srgbClr val="FFFF00"/>
                </a:solidFill>
              </a:rPr>
              <a:t> </a:t>
            </a:r>
            <a:r>
              <a:rPr lang="en-US" dirty="0" err="1">
                <a:solidFill>
                  <a:srgbClr val="FFFF00"/>
                </a:solidFill>
              </a:rPr>
              <a:t>hạnh</a:t>
            </a:r>
            <a:endParaRPr lang="en-US" altLang="en-US" b="1" dirty="0">
              <a:solidFill>
                <a:srgbClr val="FFFF00"/>
              </a:solidFill>
            </a:endParaRPr>
          </a:p>
        </p:txBody>
      </p:sp>
    </p:spTree>
    <p:extLst>
      <p:ext uri="{BB962C8B-B14F-4D97-AF65-F5344CB8AC3E}">
        <p14:creationId xmlns:p14="http://schemas.microsoft.com/office/powerpoint/2010/main" val="262288931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2477"/>
                                        </p:tgtEl>
                                        <p:attrNameLst>
                                          <p:attrName>style.visibility</p:attrName>
                                        </p:attrNameLst>
                                      </p:cBhvr>
                                      <p:to>
                                        <p:strVal val="visible"/>
                                      </p:to>
                                    </p:set>
                                    <p:anim calcmode="lin" valueType="num">
                                      <p:cBhvr>
                                        <p:cTn id="7" dur="1000" fill="hold"/>
                                        <p:tgtEl>
                                          <p:spTgt spid="62477"/>
                                        </p:tgtEl>
                                        <p:attrNameLst>
                                          <p:attrName>ppt_w</p:attrName>
                                        </p:attrNameLst>
                                      </p:cBhvr>
                                      <p:tavLst>
                                        <p:tav tm="0">
                                          <p:val>
                                            <p:fltVal val="0"/>
                                          </p:val>
                                        </p:tav>
                                        <p:tav tm="100000">
                                          <p:val>
                                            <p:strVal val="#ppt_w"/>
                                          </p:val>
                                        </p:tav>
                                      </p:tavLst>
                                    </p:anim>
                                    <p:anim calcmode="lin" valueType="num">
                                      <p:cBhvr>
                                        <p:cTn id="8" dur="1000" fill="hold"/>
                                        <p:tgtEl>
                                          <p:spTgt spid="62477"/>
                                        </p:tgtEl>
                                        <p:attrNameLst>
                                          <p:attrName>ppt_h</p:attrName>
                                        </p:attrNameLst>
                                      </p:cBhvr>
                                      <p:tavLst>
                                        <p:tav tm="0">
                                          <p:val>
                                            <p:fltVal val="0"/>
                                          </p:val>
                                        </p:tav>
                                        <p:tav tm="100000">
                                          <p:val>
                                            <p:strVal val="#ppt_h"/>
                                          </p:val>
                                        </p:tav>
                                      </p:tavLst>
                                    </p:anim>
                                    <p:animEffect transition="in" filter="fade">
                                      <p:cBhvr>
                                        <p:cTn id="9" dur="1000"/>
                                        <p:tgtEl>
                                          <p:spTgt spid="6247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up)">
                                      <p:cBhvr>
                                        <p:cTn id="14" dur="500"/>
                                        <p:tgtEl>
                                          <p:spTgt spid="1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2469"/>
                                        </p:tgtEl>
                                        <p:attrNameLst>
                                          <p:attrName>style.visibility</p:attrName>
                                        </p:attrNameLst>
                                      </p:cBhvr>
                                      <p:to>
                                        <p:strVal val="visible"/>
                                      </p:to>
                                    </p:set>
                                    <p:animEffect transition="in" filter="wipe(up)">
                                      <p:cBhvr>
                                        <p:cTn id="22" dur="500"/>
                                        <p:tgtEl>
                                          <p:spTgt spid="62469"/>
                                        </p:tgtEl>
                                      </p:cBhvr>
                                    </p:animEffect>
                                  </p:childTnLst>
                                </p:cTn>
                              </p:par>
                              <p:par>
                                <p:cTn id="23" presetID="16" presetClass="entr" presetSubtype="21" fill="hold" nodeType="with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barn(inVertical)">
                                      <p:cBhvr>
                                        <p:cTn id="25" dur="500"/>
                                        <p:tgtEl>
                                          <p:spTgt spid="3074"/>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2467"/>
                                        </p:tgtEl>
                                        <p:attrNameLst>
                                          <p:attrName>style.visibility</p:attrName>
                                        </p:attrNameLst>
                                      </p:cBhvr>
                                      <p:to>
                                        <p:strVal val="visible"/>
                                      </p:to>
                                    </p:set>
                                    <p:animEffect transition="in" filter="wipe(left)">
                                      <p:cBhvr>
                                        <p:cTn id="28" dur="1000"/>
                                        <p:tgtEl>
                                          <p:spTgt spid="6246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up)">
                                      <p:cBhvr>
                                        <p:cTn id="33" dur="500"/>
                                        <p:tgtEl>
                                          <p:spTgt spid="9"/>
                                        </p:tgtEl>
                                      </p:cBhvr>
                                    </p:animEffect>
                                  </p:childTnLst>
                                </p:cTn>
                              </p:par>
                              <p:par>
                                <p:cTn id="34" presetID="22" presetClass="entr" presetSubtype="1"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up)">
                                      <p:cBhvr>
                                        <p:cTn id="36" dur="500"/>
                                        <p:tgtEl>
                                          <p:spTgt spid="10"/>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animBg="1"/>
      <p:bldP spid="62477" grpId="0" animBg="1"/>
      <p:bldP spid="14"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85801"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457200" y="571500"/>
            <a:ext cx="81534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1" hangingPunct="1">
              <a:spcBef>
                <a:spcPct val="0"/>
              </a:spcBef>
            </a:pPr>
            <a:r>
              <a:rPr lang="en-US" sz="2400" b="1" dirty="0" err="1" smtClean="0">
                <a:solidFill>
                  <a:srgbClr val="0000CC"/>
                </a:solidFill>
                <a:latin typeface="+mj-lt"/>
                <a:ea typeface="Tahoma" panose="020B0604030504040204" pitchFamily="34" charset="0"/>
                <a:cs typeface="Tahoma" panose="020B0604030504040204" pitchFamily="34" charset="0"/>
              </a:rPr>
              <a:t>Bài</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cũ</a:t>
            </a:r>
            <a:r>
              <a:rPr lang="en-US" sz="2400" b="1" dirty="0" smtClean="0">
                <a:solidFill>
                  <a:srgbClr val="0000CC"/>
                </a:solidFill>
                <a:latin typeface="+mj-lt"/>
                <a:ea typeface="Tahoma" panose="020B0604030504040204" pitchFamily="34" charset="0"/>
                <a:cs typeface="Tahoma" panose="020B0604030504040204" pitchFamily="34" charset="0"/>
              </a:rPr>
              <a:t>:</a:t>
            </a:r>
          </a:p>
          <a:p>
            <a:pPr algn="just" eaLnBrk="1" hangingPunct="1">
              <a:spcBef>
                <a:spcPct val="0"/>
              </a:spcBef>
              <a:buFontTx/>
              <a:buChar char="-"/>
            </a:pPr>
            <a:r>
              <a:rPr lang="en-US" sz="2400" b="1" dirty="0" err="1" smtClean="0">
                <a:solidFill>
                  <a:srgbClr val="0000CC"/>
                </a:solidFill>
                <a:latin typeface="+mj-lt"/>
                <a:ea typeface="Tahoma" panose="020B0604030504040204" pitchFamily="34" charset="0"/>
                <a:cs typeface="Tahoma" panose="020B0604030504040204" pitchFamily="34" charset="0"/>
              </a:rPr>
              <a:t>Nêu</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hiểu</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biết</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về</a:t>
            </a:r>
            <a:r>
              <a:rPr lang="en-US" sz="2400" b="1" dirty="0" smtClean="0">
                <a:solidFill>
                  <a:srgbClr val="0000CC"/>
                </a:solidFill>
                <a:latin typeface="+mj-lt"/>
                <a:ea typeface="Tahoma" panose="020B0604030504040204" pitchFamily="34" charset="0"/>
                <a:cs typeface="Tahoma" panose="020B0604030504040204" pitchFamily="34" charset="0"/>
              </a:rPr>
              <a:t> 2 </a:t>
            </a:r>
            <a:r>
              <a:rPr lang="en-US" sz="2400" b="1" dirty="0" err="1" smtClean="0">
                <a:solidFill>
                  <a:srgbClr val="0000CC"/>
                </a:solidFill>
                <a:latin typeface="+mj-lt"/>
                <a:ea typeface="Tahoma" panose="020B0604030504040204" pitchFamily="34" charset="0"/>
                <a:cs typeface="Tahoma" panose="020B0604030504040204" pitchFamily="34" charset="0"/>
              </a:rPr>
              <a:t>tác</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giả</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Nguyễn</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Đăng</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Mạnh</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và</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Nguyên</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Hồng</a:t>
            </a:r>
            <a:endParaRPr lang="en-US" sz="2400" b="1" dirty="0" smtClean="0">
              <a:solidFill>
                <a:srgbClr val="0000CC"/>
              </a:solidFill>
              <a:latin typeface="+mj-lt"/>
              <a:ea typeface="Tahoma" panose="020B0604030504040204" pitchFamily="34" charset="0"/>
              <a:cs typeface="Tahoma" panose="020B0604030504040204" pitchFamily="34" charset="0"/>
            </a:endParaRPr>
          </a:p>
          <a:p>
            <a:pPr algn="just" eaLnBrk="1" hangingPunct="1">
              <a:spcBef>
                <a:spcPct val="0"/>
              </a:spcBef>
              <a:buFontTx/>
              <a:buChar char="-"/>
            </a:pPr>
            <a:r>
              <a:rPr lang="en-US" sz="2400" b="1" dirty="0" err="1" smtClean="0">
                <a:solidFill>
                  <a:srgbClr val="0000CC"/>
                </a:solidFill>
                <a:latin typeface="+mj-lt"/>
                <a:ea typeface="Tahoma" panose="020B0604030504040204" pitchFamily="34" charset="0"/>
                <a:cs typeface="Tahoma" panose="020B0604030504040204" pitchFamily="34" charset="0"/>
              </a:rPr>
              <a:t>Tác</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giả</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đã</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đưa</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ra</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lí</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lẽ</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và</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bằng</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chứng</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nào</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để</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làm</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rõ</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các</a:t>
            </a:r>
            <a:r>
              <a:rPr lang="en-US" sz="2400" b="1" dirty="0" smtClean="0">
                <a:solidFill>
                  <a:srgbClr val="0000CC"/>
                </a:solidFill>
                <a:latin typeface="+mj-lt"/>
                <a:ea typeface="Tahoma" panose="020B0604030504040204" pitchFamily="34" charset="0"/>
                <a:cs typeface="Tahoma" panose="020B0604030504040204" pitchFamily="34" charset="0"/>
              </a:rPr>
              <a:t> ý: </a:t>
            </a:r>
            <a:r>
              <a:rPr lang="en-US" sz="2400" b="1" dirty="0" err="1" smtClean="0">
                <a:solidFill>
                  <a:srgbClr val="0000CC"/>
                </a:solidFill>
                <a:latin typeface="+mj-lt"/>
                <a:ea typeface="Tahoma" panose="020B0604030504040204" pitchFamily="34" charset="0"/>
                <a:cs typeface="Tahoma" panose="020B0604030504040204" pitchFamily="34" charset="0"/>
              </a:rPr>
              <a:t>Nguyên</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Hồng</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là</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người</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dễ</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xúc</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động</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dễ</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khóc</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Nguyên</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Hồng</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có</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tuổi</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thơ</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thiếu</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tình</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thương</a:t>
            </a:r>
            <a:r>
              <a:rPr lang="en-US" sz="2400" b="1" dirty="0" smtClean="0">
                <a:solidFill>
                  <a:srgbClr val="0000CC"/>
                </a:solidFill>
                <a:latin typeface="+mj-lt"/>
                <a:ea typeface="Tahoma" panose="020B0604030504040204" pitchFamily="34" charset="0"/>
                <a:cs typeface="Tahoma" panose="020B0604030504040204" pitchFamily="34" charset="0"/>
              </a:rPr>
              <a:t>.</a:t>
            </a:r>
            <a:endParaRPr lang="ru-RU" sz="2400" b="1" dirty="0">
              <a:solidFill>
                <a:srgbClr val="0000CC"/>
              </a:solidFill>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304800" y="2857500"/>
            <a:ext cx="86868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b="1" dirty="0" err="1">
                <a:solidFill>
                  <a:srgbClr val="0000CC"/>
                </a:solidFill>
                <a:latin typeface="+mj-lt"/>
              </a:rPr>
              <a:t>Chuẩn</a:t>
            </a:r>
            <a:r>
              <a:rPr lang="en-US" sz="2400" b="1" dirty="0">
                <a:solidFill>
                  <a:srgbClr val="0000CC"/>
                </a:solidFill>
                <a:latin typeface="+mj-lt"/>
              </a:rPr>
              <a:t> </a:t>
            </a:r>
            <a:r>
              <a:rPr lang="en-US" sz="2400" b="1" dirty="0" err="1">
                <a:solidFill>
                  <a:srgbClr val="0000CC"/>
                </a:solidFill>
                <a:latin typeface="+mj-lt"/>
              </a:rPr>
              <a:t>bị</a:t>
            </a:r>
            <a:r>
              <a:rPr lang="en-US" sz="2400" b="1" dirty="0">
                <a:solidFill>
                  <a:srgbClr val="0000CC"/>
                </a:solidFill>
                <a:latin typeface="+mj-lt"/>
              </a:rPr>
              <a:t> </a:t>
            </a:r>
            <a:r>
              <a:rPr lang="en-US" sz="2400" b="1" dirty="0" err="1" smtClean="0">
                <a:solidFill>
                  <a:srgbClr val="0000CC"/>
                </a:solidFill>
                <a:latin typeface="+mj-lt"/>
              </a:rPr>
              <a:t>bài</a:t>
            </a:r>
            <a:r>
              <a:rPr lang="en-US" sz="2400" b="1" dirty="0" smtClean="0">
                <a:solidFill>
                  <a:srgbClr val="0000CC"/>
                </a:solidFill>
                <a:latin typeface="+mj-lt"/>
              </a:rPr>
              <a:t> </a:t>
            </a:r>
            <a:r>
              <a:rPr lang="en-US" sz="2400" b="1" dirty="0" err="1" smtClean="0">
                <a:solidFill>
                  <a:srgbClr val="0000CC"/>
                </a:solidFill>
                <a:latin typeface="+mj-lt"/>
              </a:rPr>
              <a:t>sau:Nguyên</a:t>
            </a:r>
            <a:r>
              <a:rPr lang="en-US" sz="2400" b="1" dirty="0" smtClean="0">
                <a:solidFill>
                  <a:srgbClr val="0000CC"/>
                </a:solidFill>
                <a:latin typeface="+mj-lt"/>
              </a:rPr>
              <a:t> </a:t>
            </a:r>
            <a:r>
              <a:rPr lang="en-US" sz="2400" b="1" dirty="0" err="1" smtClean="0">
                <a:solidFill>
                  <a:srgbClr val="0000CC"/>
                </a:solidFill>
                <a:latin typeface="+mj-lt"/>
              </a:rPr>
              <a:t>Hồng</a:t>
            </a:r>
            <a:r>
              <a:rPr lang="en-US" sz="2400" b="1" dirty="0" smtClean="0">
                <a:solidFill>
                  <a:srgbClr val="0000CC"/>
                </a:solidFill>
                <a:latin typeface="+mj-lt"/>
              </a:rPr>
              <a:t>… </a:t>
            </a:r>
            <a:r>
              <a:rPr lang="en-US" sz="2400" b="1" dirty="0" err="1" smtClean="0">
                <a:solidFill>
                  <a:srgbClr val="0000CC"/>
                </a:solidFill>
                <a:latin typeface="+mj-lt"/>
              </a:rPr>
              <a:t>Tiết</a:t>
            </a:r>
            <a:r>
              <a:rPr lang="en-US" sz="2400" b="1" dirty="0" smtClean="0">
                <a:solidFill>
                  <a:srgbClr val="0000CC"/>
                </a:solidFill>
                <a:latin typeface="+mj-lt"/>
              </a:rPr>
              <a:t> 47,48:</a:t>
            </a:r>
          </a:p>
          <a:p>
            <a:pPr>
              <a:buFontTx/>
              <a:buChar char="-"/>
            </a:pPr>
            <a:r>
              <a:rPr lang="en-US" sz="2400" b="1" dirty="0" err="1" smtClean="0">
                <a:solidFill>
                  <a:srgbClr val="0000CC"/>
                </a:solidFill>
                <a:latin typeface="+mj-lt"/>
              </a:rPr>
              <a:t>Hoàn</a:t>
            </a:r>
            <a:r>
              <a:rPr lang="en-US" sz="2400" b="1" dirty="0" smtClean="0">
                <a:solidFill>
                  <a:srgbClr val="0000CC"/>
                </a:solidFill>
                <a:latin typeface="+mj-lt"/>
              </a:rPr>
              <a:t> </a:t>
            </a:r>
            <a:r>
              <a:rPr lang="en-US" sz="2400" b="1" dirty="0" err="1" smtClean="0">
                <a:solidFill>
                  <a:srgbClr val="0000CC"/>
                </a:solidFill>
                <a:latin typeface="+mj-lt"/>
              </a:rPr>
              <a:t>cảnh</a:t>
            </a:r>
            <a:r>
              <a:rPr lang="en-US" sz="2400" b="1" dirty="0" smtClean="0">
                <a:solidFill>
                  <a:srgbClr val="0000CC"/>
                </a:solidFill>
                <a:latin typeface="+mj-lt"/>
              </a:rPr>
              <a:t> </a:t>
            </a:r>
            <a:r>
              <a:rPr lang="en-US" sz="2400" b="1" dirty="0" err="1" smtClean="0">
                <a:solidFill>
                  <a:srgbClr val="0000CC"/>
                </a:solidFill>
                <a:latin typeface="+mj-lt"/>
              </a:rPr>
              <a:t>sống</a:t>
            </a:r>
            <a:r>
              <a:rPr lang="en-US" sz="2400" b="1" dirty="0" smtClean="0">
                <a:solidFill>
                  <a:srgbClr val="0000CC"/>
                </a:solidFill>
                <a:latin typeface="+mj-lt"/>
              </a:rPr>
              <a:t> </a:t>
            </a:r>
            <a:r>
              <a:rPr lang="en-US" sz="2400" b="1" dirty="0" err="1" smtClean="0">
                <a:solidFill>
                  <a:srgbClr val="0000CC"/>
                </a:solidFill>
                <a:latin typeface="+mj-lt"/>
              </a:rPr>
              <a:t>cơ</a:t>
            </a:r>
            <a:r>
              <a:rPr lang="en-US" sz="2400" b="1" dirty="0" smtClean="0">
                <a:solidFill>
                  <a:srgbClr val="0000CC"/>
                </a:solidFill>
                <a:latin typeface="+mj-lt"/>
              </a:rPr>
              <a:t> </a:t>
            </a:r>
            <a:r>
              <a:rPr lang="en-US" sz="2400" b="1" dirty="0" err="1" smtClean="0">
                <a:solidFill>
                  <a:srgbClr val="0000CC"/>
                </a:solidFill>
                <a:latin typeface="+mj-lt"/>
              </a:rPr>
              <a:t>cực</a:t>
            </a:r>
            <a:r>
              <a:rPr lang="en-US" sz="2400" b="1" dirty="0" smtClean="0">
                <a:solidFill>
                  <a:srgbClr val="0000CC"/>
                </a:solidFill>
                <a:latin typeface="+mj-lt"/>
              </a:rPr>
              <a:t> </a:t>
            </a:r>
            <a:r>
              <a:rPr lang="en-US" sz="2400" b="1" dirty="0" err="1" smtClean="0">
                <a:solidFill>
                  <a:srgbClr val="0000CC"/>
                </a:solidFill>
                <a:latin typeface="+mj-lt"/>
              </a:rPr>
              <a:t>của</a:t>
            </a:r>
            <a:r>
              <a:rPr lang="en-US" sz="2400" b="1" dirty="0" smtClean="0">
                <a:solidFill>
                  <a:srgbClr val="0000CC"/>
                </a:solidFill>
                <a:latin typeface="+mj-lt"/>
              </a:rPr>
              <a:t> </a:t>
            </a:r>
            <a:r>
              <a:rPr lang="en-US" sz="2400" b="1" dirty="0" err="1" smtClean="0">
                <a:solidFill>
                  <a:srgbClr val="0000CC"/>
                </a:solidFill>
                <a:latin typeface="+mj-lt"/>
              </a:rPr>
              <a:t>Nguyên</a:t>
            </a:r>
            <a:r>
              <a:rPr lang="en-US" sz="2400" b="1" dirty="0" smtClean="0">
                <a:solidFill>
                  <a:srgbClr val="0000CC"/>
                </a:solidFill>
                <a:latin typeface="+mj-lt"/>
              </a:rPr>
              <a:t> </a:t>
            </a:r>
            <a:r>
              <a:rPr lang="en-US" sz="2400" b="1" dirty="0" err="1" smtClean="0">
                <a:solidFill>
                  <a:srgbClr val="0000CC"/>
                </a:solidFill>
                <a:latin typeface="+mj-lt"/>
              </a:rPr>
              <a:t>Hồng</a:t>
            </a:r>
            <a:endParaRPr lang="en-US" sz="2400" b="1" dirty="0" smtClean="0">
              <a:solidFill>
                <a:srgbClr val="0000CC"/>
              </a:solidFill>
              <a:latin typeface="+mj-lt"/>
            </a:endParaRPr>
          </a:p>
          <a:p>
            <a:pPr>
              <a:buFontTx/>
              <a:buChar char="-"/>
            </a:pPr>
            <a:r>
              <a:rPr lang="en-US" sz="2400" b="1" dirty="0" err="1" smtClean="0">
                <a:solidFill>
                  <a:srgbClr val="0000CC"/>
                </a:solidFill>
                <a:latin typeface="+mj-lt"/>
              </a:rPr>
              <a:t>Đặc</a:t>
            </a:r>
            <a:r>
              <a:rPr lang="en-US" sz="2400" b="1" dirty="0" smtClean="0">
                <a:solidFill>
                  <a:srgbClr val="0000CC"/>
                </a:solidFill>
                <a:latin typeface="+mj-lt"/>
              </a:rPr>
              <a:t> </a:t>
            </a:r>
            <a:r>
              <a:rPr lang="en-US" sz="2400" b="1" dirty="0" err="1" smtClean="0">
                <a:solidFill>
                  <a:srgbClr val="0000CC"/>
                </a:solidFill>
                <a:latin typeface="+mj-lt"/>
              </a:rPr>
              <a:t>sắc</a:t>
            </a:r>
            <a:r>
              <a:rPr lang="en-US" sz="2400" b="1" dirty="0" smtClean="0">
                <a:solidFill>
                  <a:srgbClr val="0000CC"/>
                </a:solidFill>
                <a:latin typeface="+mj-lt"/>
              </a:rPr>
              <a:t> </a:t>
            </a:r>
            <a:r>
              <a:rPr lang="en-US" sz="2400" b="1" dirty="0" err="1" smtClean="0">
                <a:solidFill>
                  <a:srgbClr val="0000CC"/>
                </a:solidFill>
                <a:latin typeface="+mj-lt"/>
              </a:rPr>
              <a:t>nội</a:t>
            </a:r>
            <a:r>
              <a:rPr lang="en-US" sz="2400" b="1" dirty="0" smtClean="0">
                <a:solidFill>
                  <a:srgbClr val="0000CC"/>
                </a:solidFill>
                <a:latin typeface="+mj-lt"/>
              </a:rPr>
              <a:t> dung </a:t>
            </a:r>
            <a:r>
              <a:rPr lang="en-US" sz="2400" b="1" dirty="0" err="1" smtClean="0">
                <a:solidFill>
                  <a:srgbClr val="0000CC"/>
                </a:solidFill>
                <a:latin typeface="+mj-lt"/>
              </a:rPr>
              <a:t>và</a:t>
            </a:r>
            <a:r>
              <a:rPr lang="en-US" sz="2400" b="1" dirty="0" smtClean="0">
                <a:solidFill>
                  <a:srgbClr val="0000CC"/>
                </a:solidFill>
                <a:latin typeface="+mj-lt"/>
              </a:rPr>
              <a:t> </a:t>
            </a:r>
            <a:r>
              <a:rPr lang="en-US" sz="2400" b="1" dirty="0" err="1" smtClean="0">
                <a:solidFill>
                  <a:srgbClr val="0000CC"/>
                </a:solidFill>
                <a:latin typeface="+mj-lt"/>
              </a:rPr>
              <a:t>nghệ</a:t>
            </a:r>
            <a:r>
              <a:rPr lang="en-US" sz="2400" b="1" dirty="0" smtClean="0">
                <a:solidFill>
                  <a:srgbClr val="0000CC"/>
                </a:solidFill>
                <a:latin typeface="+mj-lt"/>
              </a:rPr>
              <a:t> </a:t>
            </a:r>
            <a:r>
              <a:rPr lang="en-US" sz="2400" b="1" dirty="0" err="1" smtClean="0">
                <a:solidFill>
                  <a:srgbClr val="0000CC"/>
                </a:solidFill>
                <a:latin typeface="+mj-lt"/>
              </a:rPr>
              <a:t>thuật</a:t>
            </a:r>
            <a:r>
              <a:rPr lang="en-US" sz="2400" b="1" dirty="0" smtClean="0">
                <a:solidFill>
                  <a:srgbClr val="0000CC"/>
                </a:solidFill>
                <a:latin typeface="+mj-lt"/>
              </a:rPr>
              <a:t> </a:t>
            </a:r>
            <a:r>
              <a:rPr lang="en-US" sz="2400" b="1" dirty="0" err="1" smtClean="0">
                <a:solidFill>
                  <a:srgbClr val="0000CC"/>
                </a:solidFill>
                <a:latin typeface="+mj-lt"/>
              </a:rPr>
              <a:t>của</a:t>
            </a:r>
            <a:r>
              <a:rPr lang="en-US" sz="2400" b="1" dirty="0" smtClean="0">
                <a:solidFill>
                  <a:srgbClr val="0000CC"/>
                </a:solidFill>
                <a:latin typeface="+mj-lt"/>
              </a:rPr>
              <a:t> </a:t>
            </a:r>
            <a:r>
              <a:rPr lang="en-US" sz="2400" b="1" dirty="0" err="1" smtClean="0">
                <a:solidFill>
                  <a:srgbClr val="0000CC"/>
                </a:solidFill>
                <a:latin typeface="+mj-lt"/>
              </a:rPr>
              <a:t>văn</a:t>
            </a:r>
            <a:r>
              <a:rPr lang="en-US" sz="2400" b="1" dirty="0" smtClean="0">
                <a:solidFill>
                  <a:srgbClr val="0000CC"/>
                </a:solidFill>
                <a:latin typeface="+mj-lt"/>
              </a:rPr>
              <a:t> </a:t>
            </a:r>
            <a:r>
              <a:rPr lang="en-US" sz="2400" b="1" dirty="0" err="1" smtClean="0">
                <a:solidFill>
                  <a:srgbClr val="0000CC"/>
                </a:solidFill>
                <a:latin typeface="+mj-lt"/>
              </a:rPr>
              <a:t>bản</a:t>
            </a:r>
            <a:endParaRPr lang="en-US" sz="2400" b="1" dirty="0" smtClean="0">
              <a:solidFill>
                <a:srgbClr val="0000CC"/>
              </a:solidFill>
              <a:latin typeface="+mj-lt"/>
            </a:endParaRPr>
          </a:p>
          <a:p>
            <a:r>
              <a:rPr lang="en-US" sz="2400" b="1" dirty="0" smtClean="0">
                <a:solidFill>
                  <a:srgbClr val="0000CC"/>
                </a:solidFill>
                <a:ea typeface="Tahoma" panose="020B0604030504040204" pitchFamily="34" charset="0"/>
                <a:cs typeface="Tahoma" panose="020B0604030504040204" pitchFamily="34"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Vẽ</a:t>
            </a:r>
            <a:r>
              <a:rPr lang="en-US" sz="2800" b="1" dirty="0" smtClean="0">
                <a:solidFill>
                  <a:srgbClr val="0000CC"/>
                </a:solidFill>
                <a:latin typeface="Times New Roman" pitchFamily="18" charset="0"/>
                <a:ea typeface="Tahoma" panose="020B0604030504040204" pitchFamily="34" charset="0"/>
                <a:cs typeface="Times New Roman" pitchFamily="18"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sơ</a:t>
            </a:r>
            <a:r>
              <a:rPr lang="en-US" sz="2800" b="1" dirty="0" smtClean="0">
                <a:solidFill>
                  <a:srgbClr val="0000CC"/>
                </a:solidFill>
                <a:latin typeface="Times New Roman" pitchFamily="18" charset="0"/>
                <a:ea typeface="Tahoma" panose="020B0604030504040204" pitchFamily="34" charset="0"/>
                <a:cs typeface="Times New Roman" pitchFamily="18"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đồ</a:t>
            </a:r>
            <a:r>
              <a:rPr lang="en-US" sz="2800" b="1" dirty="0" smtClean="0">
                <a:solidFill>
                  <a:srgbClr val="0000CC"/>
                </a:solidFill>
                <a:latin typeface="Times New Roman" pitchFamily="18" charset="0"/>
                <a:ea typeface="Tahoma" panose="020B0604030504040204" pitchFamily="34" charset="0"/>
                <a:cs typeface="Times New Roman" pitchFamily="18"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tư</a:t>
            </a:r>
            <a:r>
              <a:rPr lang="en-US" sz="2800" b="1" dirty="0" smtClean="0">
                <a:solidFill>
                  <a:srgbClr val="0000CC"/>
                </a:solidFill>
                <a:latin typeface="Times New Roman" pitchFamily="18" charset="0"/>
                <a:ea typeface="Tahoma" panose="020B0604030504040204" pitchFamily="34" charset="0"/>
                <a:cs typeface="Times New Roman" pitchFamily="18"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duy</a:t>
            </a:r>
            <a:r>
              <a:rPr lang="en-US" sz="2800" b="1" dirty="0" smtClean="0">
                <a:solidFill>
                  <a:srgbClr val="0000CC"/>
                </a:solidFill>
                <a:latin typeface="Times New Roman" pitchFamily="18" charset="0"/>
                <a:ea typeface="Tahoma" panose="020B0604030504040204" pitchFamily="34" charset="0"/>
                <a:cs typeface="Times New Roman" pitchFamily="18"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khái</a:t>
            </a:r>
            <a:r>
              <a:rPr lang="en-US" sz="2800" b="1" dirty="0" smtClean="0">
                <a:solidFill>
                  <a:srgbClr val="0000CC"/>
                </a:solidFill>
                <a:latin typeface="Times New Roman" pitchFamily="18" charset="0"/>
                <a:ea typeface="Tahoma" panose="020B0604030504040204" pitchFamily="34" charset="0"/>
                <a:cs typeface="Times New Roman" pitchFamily="18"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quát</a:t>
            </a:r>
            <a:r>
              <a:rPr lang="en-US" sz="2800" b="1" dirty="0" smtClean="0">
                <a:solidFill>
                  <a:srgbClr val="0000CC"/>
                </a:solidFill>
                <a:latin typeface="Times New Roman" pitchFamily="18" charset="0"/>
                <a:ea typeface="Tahoma" panose="020B0604030504040204" pitchFamily="34" charset="0"/>
                <a:cs typeface="Times New Roman" pitchFamily="18"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kiến</a:t>
            </a:r>
            <a:r>
              <a:rPr lang="en-US" sz="2800" b="1" dirty="0" smtClean="0">
                <a:solidFill>
                  <a:srgbClr val="0000CC"/>
                </a:solidFill>
                <a:latin typeface="Times New Roman" pitchFamily="18" charset="0"/>
                <a:ea typeface="Tahoma" panose="020B0604030504040204" pitchFamily="34" charset="0"/>
                <a:cs typeface="Times New Roman" pitchFamily="18"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thức</a:t>
            </a:r>
            <a:r>
              <a:rPr lang="en-US" sz="2800" b="1" dirty="0" smtClean="0">
                <a:solidFill>
                  <a:srgbClr val="0000CC"/>
                </a:solidFill>
                <a:latin typeface="Times New Roman" pitchFamily="18" charset="0"/>
                <a:ea typeface="Tahoma" panose="020B0604030504040204" pitchFamily="34" charset="0"/>
                <a:cs typeface="Times New Roman" pitchFamily="18"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bài</a:t>
            </a:r>
            <a:r>
              <a:rPr lang="en-US" sz="2800" b="1" dirty="0" smtClean="0">
                <a:solidFill>
                  <a:srgbClr val="0000CC"/>
                </a:solidFill>
                <a:latin typeface="Times New Roman" pitchFamily="18" charset="0"/>
                <a:ea typeface="Tahoma" panose="020B0604030504040204" pitchFamily="34" charset="0"/>
                <a:cs typeface="Times New Roman" pitchFamily="18" charset="0"/>
              </a:rPr>
              <a:t> </a:t>
            </a:r>
            <a:r>
              <a:rPr lang="en-US" sz="2800" b="1" dirty="0" err="1" smtClean="0">
                <a:solidFill>
                  <a:srgbClr val="0000CC"/>
                </a:solidFill>
                <a:latin typeface="Times New Roman" pitchFamily="18" charset="0"/>
                <a:ea typeface="Tahoma" panose="020B0604030504040204" pitchFamily="34" charset="0"/>
                <a:cs typeface="Times New Roman" pitchFamily="18" charset="0"/>
              </a:rPr>
              <a:t>học</a:t>
            </a:r>
            <a:endParaRPr lang="ru-RU" sz="2800" b="1" dirty="0" smtClean="0">
              <a:solidFill>
                <a:srgbClr val="0000CC"/>
              </a:solidFill>
              <a:latin typeface="Times New Roman" pitchFamily="18" charset="0"/>
              <a:ea typeface="Tahoma" panose="020B0604030504040204" pitchFamily="34" charset="0"/>
              <a:cs typeface="Times New Roman" pitchFamily="18" charset="0"/>
            </a:endParaRPr>
          </a:p>
          <a:p>
            <a:pPr algn="l"/>
            <a:endParaRPr lang="en-US" sz="2400" b="1" dirty="0">
              <a:solidFill>
                <a:srgbClr val="0000CC"/>
              </a:solidFill>
              <a:latin typeface="+mj-lt"/>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0"/>
            <a:ext cx="4449763"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8942559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457325" y="1"/>
            <a:ext cx="622935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 II.  TÌM HIỂU CHI TIẾT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Star: 7 Points 3">
            <a:extLst>
              <a:ext uri="{FF2B5EF4-FFF2-40B4-BE49-F238E27FC236}">
                <a16:creationId xmlns="" xmlns:a16="http://schemas.microsoft.com/office/drawing/2014/main" id="{20CEB064-8AA5-4533-BD79-4B626E7556F5}"/>
              </a:ext>
            </a:extLst>
          </p:cNvPr>
          <p:cNvSpPr/>
          <p:nvPr/>
        </p:nvSpPr>
        <p:spPr>
          <a:xfrm>
            <a:off x="1143000" y="419100"/>
            <a:ext cx="7296987" cy="1066800"/>
          </a:xfrm>
          <a:prstGeom prst="star7">
            <a:avLst/>
          </a:prstGeom>
          <a:solidFill>
            <a:srgbClr val="7030A0"/>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50000"/>
              </a:spcBef>
            </a:pPr>
            <a:r>
              <a:rPr kumimoji="0" lang="en-US" sz="2400" b="1" i="0" u="none" strike="noStrike" cap="none" normalizeH="0" baseline="0" dirty="0">
                <a:ln>
                  <a:noFill/>
                </a:ln>
                <a:solidFill>
                  <a:srgbClr val="FFFF00"/>
                </a:solidFill>
                <a:effectLst/>
                <a:latin typeface="+mj-lt"/>
              </a:rPr>
              <a:t>3. </a:t>
            </a:r>
            <a:r>
              <a:rPr kumimoji="0" lang="en-US" sz="2400" b="1" i="0" u="none" strike="noStrike" cap="none" normalizeH="0" baseline="0" dirty="0" err="1">
                <a:ln>
                  <a:noFill/>
                </a:ln>
                <a:solidFill>
                  <a:srgbClr val="FFFF00"/>
                </a:solidFill>
                <a:effectLst/>
                <a:latin typeface="+mj-lt"/>
              </a:rPr>
              <a:t>Hoàn</a:t>
            </a:r>
            <a:r>
              <a:rPr kumimoji="0" lang="en-US" sz="2400" b="1" i="0" u="none" strike="noStrike" cap="none" normalizeH="0" baseline="0" dirty="0">
                <a:ln>
                  <a:noFill/>
                </a:ln>
                <a:solidFill>
                  <a:srgbClr val="FFFF00"/>
                </a:solidFill>
                <a:effectLst/>
                <a:latin typeface="+mj-lt"/>
              </a:rPr>
              <a:t> </a:t>
            </a:r>
            <a:r>
              <a:rPr kumimoji="0" lang="en-US" sz="2400" b="1" i="0" u="none" strike="noStrike" cap="none" normalizeH="0" baseline="0" dirty="0" err="1">
                <a:ln>
                  <a:noFill/>
                </a:ln>
                <a:solidFill>
                  <a:srgbClr val="FFFF00"/>
                </a:solidFill>
                <a:effectLst/>
                <a:latin typeface="+mj-lt"/>
              </a:rPr>
              <a:t>cảnh</a:t>
            </a:r>
            <a:r>
              <a:rPr kumimoji="0" lang="en-US" sz="2400" b="1" i="0" u="none" strike="noStrike" cap="none" normalizeH="0" baseline="0" dirty="0">
                <a:ln>
                  <a:noFill/>
                </a:ln>
                <a:solidFill>
                  <a:srgbClr val="FFFF00"/>
                </a:solidFill>
                <a:effectLst/>
                <a:latin typeface="+mj-lt"/>
              </a:rPr>
              <a:t> </a:t>
            </a:r>
            <a:r>
              <a:rPr kumimoji="0" lang="en-US" sz="2400" b="1" i="0" u="none" strike="noStrike" cap="none" normalizeH="0" baseline="0" dirty="0" err="1">
                <a:ln>
                  <a:noFill/>
                </a:ln>
                <a:solidFill>
                  <a:srgbClr val="FFFF00"/>
                </a:solidFill>
                <a:effectLst/>
                <a:latin typeface="+mj-lt"/>
              </a:rPr>
              <a:t>sống</a:t>
            </a:r>
            <a:r>
              <a:rPr kumimoji="0" lang="en-US" sz="2400" b="1" i="0" u="none" strike="noStrike" cap="none" normalizeH="0" baseline="0" dirty="0">
                <a:ln>
                  <a:noFill/>
                </a:ln>
                <a:solidFill>
                  <a:srgbClr val="FFFF00"/>
                </a:solidFill>
                <a:effectLst/>
                <a:latin typeface="+mj-lt"/>
              </a:rPr>
              <a:t> </a:t>
            </a:r>
            <a:r>
              <a:rPr kumimoji="0" lang="en-US" sz="2400" b="1" i="0" u="none" strike="noStrike" cap="none" normalizeH="0" baseline="0" dirty="0" err="1">
                <a:ln>
                  <a:noFill/>
                </a:ln>
                <a:solidFill>
                  <a:srgbClr val="FFFF00"/>
                </a:solidFill>
                <a:effectLst/>
                <a:latin typeface="+mj-lt"/>
              </a:rPr>
              <a:t>cơ</a:t>
            </a:r>
            <a:r>
              <a:rPr kumimoji="0" lang="en-US" sz="2400" b="1" i="0" u="none" strike="noStrike" cap="none" normalizeH="0" baseline="0" dirty="0">
                <a:ln>
                  <a:noFill/>
                </a:ln>
                <a:solidFill>
                  <a:srgbClr val="FFFF00"/>
                </a:solidFill>
                <a:effectLst/>
                <a:latin typeface="+mj-lt"/>
              </a:rPr>
              <a:t> </a:t>
            </a:r>
            <a:r>
              <a:rPr kumimoji="0" lang="en-US" sz="2400" b="1" i="0" u="none" strike="noStrike" cap="none" normalizeH="0" baseline="0" dirty="0" err="1">
                <a:ln>
                  <a:noFill/>
                </a:ln>
                <a:solidFill>
                  <a:srgbClr val="FFFF00"/>
                </a:solidFill>
                <a:effectLst/>
                <a:latin typeface="+mj-lt"/>
              </a:rPr>
              <a:t>cực</a:t>
            </a:r>
            <a:endParaRPr kumimoji="0" lang="en-US" sz="2400" b="1" i="0" u="none" strike="noStrike" cap="none" normalizeH="0" baseline="0" dirty="0">
              <a:ln>
                <a:noFill/>
              </a:ln>
              <a:solidFill>
                <a:srgbClr val="FFFF00"/>
              </a:solidFill>
              <a:effectLst/>
              <a:latin typeface="+mj-lt"/>
            </a:endParaRPr>
          </a:p>
        </p:txBody>
      </p:sp>
      <p:pic>
        <p:nvPicPr>
          <p:cNvPr id="6146" name="Picture 2" descr="Những Ngày Thơ Ấu - Nguyên Hồng - Postmart">
            <a:extLst>
              <a:ext uri="{FF2B5EF4-FFF2-40B4-BE49-F238E27FC236}">
                <a16:creationId xmlns="" xmlns:a16="http://schemas.microsoft.com/office/drawing/2014/main" id="{CE5C2E4E-9552-417F-9085-B474C845A2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04900"/>
            <a:ext cx="9144000" cy="4610100"/>
          </a:xfrm>
          <a:prstGeom prst="rect">
            <a:avLst/>
          </a:prstGeom>
          <a:noFill/>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3112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5" y="897483"/>
            <a:ext cx="7153275" cy="41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2200" b="1">
                <a:solidFill>
                  <a:schemeClr val="bg1"/>
                </a:solidFill>
                <a:latin typeface="Arial" charset="0"/>
                <a:cs typeface="Arial" charset="0"/>
              </a:rPr>
              <a:t>THẢO LUẬN NHÓM</a:t>
            </a:r>
          </a:p>
        </p:txBody>
      </p:sp>
      <p:sp>
        <p:nvSpPr>
          <p:cNvPr id="10" name="Rounded Rectangle 9"/>
          <p:cNvSpPr/>
          <p:nvPr>
            <p:custDataLst>
              <p:tags r:id="rId3"/>
            </p:custDataLst>
          </p:nvPr>
        </p:nvSpPr>
        <p:spPr>
          <a:xfrm>
            <a:off x="304800" y="1583234"/>
            <a:ext cx="8447314" cy="1960066"/>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71323" tIns="35662" rIns="71323" bIns="35662" anchor="ctr"/>
          <a:lstStyle/>
          <a:p>
            <a:pPr marL="0" marR="0" algn="just">
              <a:lnSpc>
                <a:spcPct val="150000"/>
              </a:lnSpc>
              <a:spcBef>
                <a:spcPts val="0"/>
              </a:spcBef>
              <a:spcAft>
                <a:spcPts val="0"/>
              </a:spcAft>
            </a:pPr>
            <a:r>
              <a:rPr lang="en-US" sz="2400" dirty="0" err="1">
                <a:solidFill>
                  <a:srgbClr val="FFFF00"/>
                </a:solidFill>
                <a:effectLst/>
                <a:latin typeface="+mj-lt"/>
                <a:ea typeface="Times New Roman" panose="02020603050405020304" pitchFamily="18" charset="0"/>
                <a:cs typeface="Times New Roman" panose="02020603050405020304" pitchFamily="18" charset="0"/>
              </a:rPr>
              <a:t>Từ</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tuổi</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thơ</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bất</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hạnh</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ấy</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Nguyên</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Hồng</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đã</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có</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cuộc</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sống</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khi</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lớn</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lên</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như</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thế</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nào</a:t>
            </a:r>
            <a:r>
              <a:rPr lang="en-US" sz="2400" dirty="0">
                <a:solidFill>
                  <a:srgbClr val="FFFF00"/>
                </a:solidFill>
                <a:effectLst/>
                <a:latin typeface="+mj-lt"/>
                <a:ea typeface="Times New Roman" panose="02020603050405020304" pitchFamily="18" charset="0"/>
                <a:cs typeface="Times New Roman" panose="02020603050405020304" pitchFamily="18" charset="0"/>
              </a:rPr>
              <a:t>?</a:t>
            </a:r>
            <a:r>
              <a:rPr lang="en-US" sz="2400" dirty="0">
                <a:solidFill>
                  <a:srgbClr val="FFFF00"/>
                </a:solidFill>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Những</a:t>
            </a:r>
            <a:r>
              <a:rPr lang="en-US" sz="2400" dirty="0">
                <a:solidFill>
                  <a:srgbClr val="FFFF00"/>
                </a:solidFill>
                <a:effectLst/>
                <a:latin typeface="+mj-lt"/>
                <a:ea typeface="Times New Roman" panose="02020603050405020304" pitchFamily="18" charset="0"/>
                <a:cs typeface="Times New Roman" panose="02020603050405020304" pitchFamily="18" charset="0"/>
              </a:rPr>
              <a:t> chi </a:t>
            </a:r>
            <a:r>
              <a:rPr lang="en-US" sz="2400" dirty="0" err="1">
                <a:solidFill>
                  <a:srgbClr val="FFFF00"/>
                </a:solidFill>
                <a:effectLst/>
                <a:latin typeface="+mj-lt"/>
                <a:ea typeface="Times New Roman" panose="02020603050405020304" pitchFamily="18" charset="0"/>
                <a:cs typeface="Times New Roman" panose="02020603050405020304" pitchFamily="18" charset="0"/>
              </a:rPr>
              <a:t>tiết</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thể</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hiện</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chất</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dân</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nghèo</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chất</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lao</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động</a:t>
            </a:r>
            <a:r>
              <a:rPr lang="en-US" sz="2400" dirty="0">
                <a:solidFill>
                  <a:srgbClr val="FFFF00"/>
                </a:solidFill>
                <a:effectLst/>
                <a:latin typeface="+mj-lt"/>
                <a:ea typeface="Times New Roman" panose="02020603050405020304" pitchFamily="18" charset="0"/>
                <a:cs typeface="Times New Roman" panose="02020603050405020304" pitchFamily="18" charset="0"/>
              </a:rPr>
              <a:t>” ở </a:t>
            </a:r>
            <a:r>
              <a:rPr lang="en-US" sz="2400" dirty="0" err="1">
                <a:solidFill>
                  <a:srgbClr val="FFFF00"/>
                </a:solidFill>
                <a:effectLst/>
                <a:latin typeface="+mj-lt"/>
                <a:ea typeface="Times New Roman" panose="02020603050405020304" pitchFamily="18" charset="0"/>
                <a:cs typeface="Times New Roman" panose="02020603050405020304" pitchFamily="18" charset="0"/>
              </a:rPr>
              <a:t>nhà</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văn</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Nguyên</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r>
              <a:rPr lang="en-US" sz="2400" dirty="0" err="1">
                <a:solidFill>
                  <a:srgbClr val="FFFF00"/>
                </a:solidFill>
                <a:effectLst/>
                <a:latin typeface="+mj-lt"/>
                <a:ea typeface="Times New Roman" panose="02020603050405020304" pitchFamily="18" charset="0"/>
                <a:cs typeface="Times New Roman" panose="02020603050405020304" pitchFamily="18" charset="0"/>
              </a:rPr>
              <a:t>Hồng</a:t>
            </a:r>
            <a:r>
              <a:rPr lang="en-US" sz="2400" dirty="0">
                <a:solidFill>
                  <a:srgbClr val="FFFF00"/>
                </a:solidFill>
                <a:effectLst/>
                <a:latin typeface="+mj-lt"/>
                <a:ea typeface="Times New Roman" panose="02020603050405020304" pitchFamily="18" charset="0"/>
                <a:cs typeface="Times New Roman" panose="02020603050405020304" pitchFamily="18" charset="0"/>
              </a:rPr>
              <a:t>? </a:t>
            </a:r>
          </a:p>
        </p:txBody>
      </p:sp>
      <p:sp>
        <p:nvSpPr>
          <p:cNvPr id="6153" name="TextBox 5"/>
          <p:cNvSpPr txBox="1">
            <a:spLocks noChangeArrowheads="1"/>
          </p:cNvSpPr>
          <p:nvPr/>
        </p:nvSpPr>
        <p:spPr bwMode="auto">
          <a:xfrm>
            <a:off x="76200" y="4035673"/>
            <a:ext cx="8991600" cy="1610903"/>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Làm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việc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theo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lớn</a:t>
            </a:r>
            <a:endParaRPr lang="en-US" altLang="en-US" sz="2000" b="1" dirty="0">
              <a:solidFill>
                <a:srgbClr val="006600"/>
              </a:solidFill>
              <a:latin typeface="Arial" charset="0"/>
              <a:cs typeface="Arial" charset="0"/>
            </a:endParaRP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Các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thành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sơ</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đồ</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tư</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duy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cắt</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dán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kẻ</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bảng</a:t>
            </a:r>
            <a:r>
              <a:rPr lang="en-US" altLang="en-US" sz="2000" b="1" dirty="0">
                <a:solidFill>
                  <a:srgbClr val="006600"/>
                </a:solidFill>
                <a:latin typeface="Arial" charset="0"/>
                <a:cs typeface="Arial" charset="0"/>
              </a:rPr>
              <a:t>…</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Nếu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thời</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gian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thì</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nào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a:t>
            </a: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323" tIns="35662" rIns="71323" bIns="35662"/>
          <a:lstStyle/>
          <a:p>
            <a:endParaRPr lang="en-US"/>
          </a:p>
        </p:txBody>
      </p:sp>
      <p:sp>
        <p:nvSpPr>
          <p:cNvPr id="12" name="Text Box 6"/>
          <p:cNvSpPr txBox="1">
            <a:spLocks noChangeArrowheads="1"/>
          </p:cNvSpPr>
          <p:nvPr/>
        </p:nvSpPr>
        <p:spPr bwMode="auto">
          <a:xfrm>
            <a:off x="3781426" y="6706"/>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0</a:t>
            </a:r>
          </a:p>
        </p:txBody>
      </p:sp>
      <p:sp>
        <p:nvSpPr>
          <p:cNvPr id="13" name="Text Box 7"/>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a:t>
            </a:r>
          </a:p>
        </p:txBody>
      </p:sp>
      <p:sp>
        <p:nvSpPr>
          <p:cNvPr id="14" name="Text Box 8"/>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a:t>
            </a:r>
          </a:p>
        </p:txBody>
      </p:sp>
      <p:sp>
        <p:nvSpPr>
          <p:cNvPr id="15" name="Text Box 9"/>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a:t>
            </a:r>
          </a:p>
        </p:txBody>
      </p:sp>
      <p:sp>
        <p:nvSpPr>
          <p:cNvPr id="16" name="Text Box 10"/>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a:t>
            </a:r>
          </a:p>
        </p:txBody>
      </p:sp>
      <p:sp>
        <p:nvSpPr>
          <p:cNvPr id="17" name="Text Box 11"/>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a:t>
            </a:r>
          </a:p>
        </p:txBody>
      </p:sp>
      <p:sp>
        <p:nvSpPr>
          <p:cNvPr id="18" name="Text Box 12"/>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a:t>
            </a:r>
          </a:p>
        </p:txBody>
      </p:sp>
      <p:sp>
        <p:nvSpPr>
          <p:cNvPr id="19" name="Text Box 13"/>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a:t>
            </a:r>
          </a:p>
        </p:txBody>
      </p:sp>
      <p:sp>
        <p:nvSpPr>
          <p:cNvPr id="20" name="Text Box 14"/>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a:t>
            </a:r>
          </a:p>
        </p:txBody>
      </p:sp>
      <p:sp>
        <p:nvSpPr>
          <p:cNvPr id="21" name="Text Box 15"/>
          <p:cNvSpPr txBox="1">
            <a:spLocks noChangeArrowheads="1"/>
          </p:cNvSpPr>
          <p:nvPr/>
        </p:nvSpPr>
        <p:spPr bwMode="auto">
          <a:xfrm>
            <a:off x="3733801"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a:t>
            </a:r>
          </a:p>
        </p:txBody>
      </p:sp>
      <p:sp>
        <p:nvSpPr>
          <p:cNvPr id="22" name="Text Box 16"/>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a:t>
            </a:r>
          </a:p>
        </p:txBody>
      </p:sp>
      <p:sp>
        <p:nvSpPr>
          <p:cNvPr id="23" name="Text Box 17"/>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20</a:t>
            </a:r>
          </a:p>
        </p:txBody>
      </p:sp>
      <p:sp>
        <p:nvSpPr>
          <p:cNvPr id="24" name="Text Box 18"/>
          <p:cNvSpPr txBox="1">
            <a:spLocks noChangeArrowheads="1"/>
          </p:cNvSpPr>
          <p:nvPr/>
        </p:nvSpPr>
        <p:spPr bwMode="auto">
          <a:xfrm>
            <a:off x="3748089" y="92"/>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30</a:t>
            </a:r>
          </a:p>
        </p:txBody>
      </p:sp>
      <p:sp>
        <p:nvSpPr>
          <p:cNvPr id="25" name="Text Box 19"/>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40</a:t>
            </a:r>
          </a:p>
        </p:txBody>
      </p:sp>
      <p:sp>
        <p:nvSpPr>
          <p:cNvPr id="26" name="Text Box 20"/>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50</a:t>
            </a:r>
          </a:p>
        </p:txBody>
      </p:sp>
      <p:sp>
        <p:nvSpPr>
          <p:cNvPr id="27" name="Text Box 21"/>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60</a:t>
            </a:r>
          </a:p>
        </p:txBody>
      </p:sp>
      <p:sp>
        <p:nvSpPr>
          <p:cNvPr id="28" name="Text Box 22"/>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70</a:t>
            </a:r>
          </a:p>
        </p:txBody>
      </p:sp>
      <p:sp>
        <p:nvSpPr>
          <p:cNvPr id="29" name="Text Box 23"/>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80</a:t>
            </a:r>
          </a:p>
        </p:txBody>
      </p:sp>
      <p:sp>
        <p:nvSpPr>
          <p:cNvPr id="30" name="Text Box 24"/>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90</a:t>
            </a:r>
          </a:p>
        </p:txBody>
      </p:sp>
      <p:sp>
        <p:nvSpPr>
          <p:cNvPr id="31" name="Text Box 25"/>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100</a:t>
            </a:r>
          </a:p>
        </p:txBody>
      </p:sp>
      <p:sp>
        <p:nvSpPr>
          <p:cNvPr id="32" name="Text Box 26"/>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110</a:t>
            </a:r>
          </a:p>
        </p:txBody>
      </p:sp>
      <p:sp>
        <p:nvSpPr>
          <p:cNvPr id="33" name="Text Box 27"/>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120</a:t>
            </a:r>
          </a:p>
        </p:txBody>
      </p:sp>
      <p:sp>
        <p:nvSpPr>
          <p:cNvPr id="36" name="Text Box 27"/>
          <p:cNvSpPr txBox="1">
            <a:spLocks noChangeArrowheads="1"/>
          </p:cNvSpPr>
          <p:nvPr/>
        </p:nvSpPr>
        <p:spPr bwMode="auto">
          <a:xfrm>
            <a:off x="3781426" y="10264"/>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130</a:t>
            </a:r>
          </a:p>
        </p:txBody>
      </p:sp>
      <p:sp>
        <p:nvSpPr>
          <p:cNvPr id="37"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140</a:t>
            </a:r>
          </a:p>
        </p:txBody>
      </p:sp>
      <p:sp>
        <p:nvSpPr>
          <p:cNvPr id="38" name="Text Box 27"/>
          <p:cNvSpPr txBox="1">
            <a:spLocks noChangeArrowheads="1"/>
          </p:cNvSpPr>
          <p:nvPr/>
        </p:nvSpPr>
        <p:spPr bwMode="auto">
          <a:xfrm>
            <a:off x="37338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150</a:t>
            </a:r>
          </a:p>
        </p:txBody>
      </p:sp>
      <p:sp>
        <p:nvSpPr>
          <p:cNvPr id="39"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160</a:t>
            </a:r>
          </a:p>
        </p:txBody>
      </p:sp>
      <p:sp>
        <p:nvSpPr>
          <p:cNvPr id="40" name="Text Box 27"/>
          <p:cNvSpPr txBox="1">
            <a:spLocks noChangeArrowheads="1"/>
          </p:cNvSpPr>
          <p:nvPr/>
        </p:nvSpPr>
        <p:spPr bwMode="auto">
          <a:xfrm>
            <a:off x="3757612" y="2030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170</a:t>
            </a:r>
          </a:p>
        </p:txBody>
      </p:sp>
      <p:sp>
        <p:nvSpPr>
          <p:cNvPr id="41" name="Text Box 27"/>
          <p:cNvSpPr txBox="1">
            <a:spLocks noChangeArrowheads="1"/>
          </p:cNvSpPr>
          <p:nvPr/>
        </p:nvSpPr>
        <p:spPr bwMode="auto">
          <a:xfrm>
            <a:off x="3757612"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90926" y="-27873"/>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62351" y="-1597"/>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308822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00" name="Line 8">
            <a:extLst>
              <a:ext uri="{FF2B5EF4-FFF2-40B4-BE49-F238E27FC236}">
                <a16:creationId xmlns="" xmlns:a16="http://schemas.microsoft.com/office/drawing/2014/main" id="{A46CD21E-58A9-4FF7-8728-630B12A21BB8}"/>
              </a:ext>
            </a:extLst>
          </p:cNvPr>
          <p:cNvSpPr>
            <a:spLocks noChangeShapeType="1"/>
          </p:cNvSpPr>
          <p:nvPr/>
        </p:nvSpPr>
        <p:spPr bwMode="auto">
          <a:xfrm>
            <a:off x="4420397" y="855848"/>
            <a:ext cx="3047202" cy="620156"/>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30000"/>
              </a:lnSpc>
              <a:spcBef>
                <a:spcPts val="0"/>
              </a:spcBef>
            </a:pPr>
            <a:endParaRPr lang="en-US" sz="2000">
              <a:solidFill>
                <a:schemeClr val="bg1"/>
              </a:solidFill>
              <a:latin typeface="+mj-lt"/>
            </a:endParaRPr>
          </a:p>
        </p:txBody>
      </p:sp>
      <p:sp>
        <p:nvSpPr>
          <p:cNvPr id="84995" name="Text Box 3">
            <a:extLst>
              <a:ext uri="{FF2B5EF4-FFF2-40B4-BE49-F238E27FC236}">
                <a16:creationId xmlns="" xmlns:a16="http://schemas.microsoft.com/office/drawing/2014/main" id="{D3D9C086-EF72-4D0B-B12F-446CE6384448}"/>
              </a:ext>
            </a:extLst>
          </p:cNvPr>
          <p:cNvSpPr txBox="1">
            <a:spLocks noChangeArrowheads="1"/>
          </p:cNvSpPr>
          <p:nvPr/>
        </p:nvSpPr>
        <p:spPr bwMode="auto">
          <a:xfrm>
            <a:off x="153897" y="1504533"/>
            <a:ext cx="2830603" cy="1728528"/>
          </a:xfrm>
          <a:prstGeom prst="rect">
            <a:avLst/>
          </a:prstGeom>
          <a:gradFill rotWithShape="1">
            <a:gsLst>
              <a:gs pos="0">
                <a:srgbClr val="CC0099"/>
              </a:gs>
              <a:gs pos="100000">
                <a:srgbClr val="060005"/>
              </a:gs>
            </a:gsLst>
            <a:path path="shape">
              <a:fillToRect l="50000" t="50000" r="50000" b="50000"/>
            </a:path>
          </a:gradFill>
          <a:ln w="76200" cmpd="tri">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fr-FR" dirty="0" err="1">
                <a:solidFill>
                  <a:schemeClr val="bg1"/>
                </a:solidFill>
              </a:rPr>
              <a:t>Tuổi</a:t>
            </a:r>
            <a:r>
              <a:rPr lang="fr-FR" dirty="0">
                <a:solidFill>
                  <a:schemeClr val="bg1"/>
                </a:solidFill>
              </a:rPr>
              <a:t> </a:t>
            </a:r>
            <a:r>
              <a:rPr lang="fr-FR" dirty="0" err="1">
                <a:solidFill>
                  <a:schemeClr val="bg1"/>
                </a:solidFill>
              </a:rPr>
              <a:t>thơ</a:t>
            </a:r>
            <a:r>
              <a:rPr lang="fr-FR" dirty="0">
                <a:solidFill>
                  <a:schemeClr val="bg1"/>
                </a:solidFill>
              </a:rPr>
              <a:t> </a:t>
            </a:r>
            <a:r>
              <a:rPr lang="fr-FR" dirty="0" err="1">
                <a:solidFill>
                  <a:schemeClr val="bg1"/>
                </a:solidFill>
              </a:rPr>
              <a:t>sớm</a:t>
            </a:r>
            <a:r>
              <a:rPr lang="fr-FR" dirty="0">
                <a:solidFill>
                  <a:schemeClr val="bg1"/>
                </a:solidFill>
              </a:rPr>
              <a:t> </a:t>
            </a:r>
            <a:r>
              <a:rPr lang="fr-FR" dirty="0" err="1">
                <a:solidFill>
                  <a:schemeClr val="bg1"/>
                </a:solidFill>
              </a:rPr>
              <a:t>tự</a:t>
            </a:r>
            <a:r>
              <a:rPr lang="fr-FR" dirty="0">
                <a:solidFill>
                  <a:schemeClr val="bg1"/>
                </a:solidFill>
              </a:rPr>
              <a:t> </a:t>
            </a:r>
            <a:r>
              <a:rPr lang="fr-FR" dirty="0" err="1">
                <a:solidFill>
                  <a:schemeClr val="bg1"/>
                </a:solidFill>
              </a:rPr>
              <a:t>kiếm</a:t>
            </a:r>
            <a:r>
              <a:rPr lang="fr-FR" dirty="0">
                <a:solidFill>
                  <a:schemeClr val="bg1"/>
                </a:solidFill>
              </a:rPr>
              <a:t> </a:t>
            </a:r>
            <a:r>
              <a:rPr lang="fr-FR" dirty="0" err="1">
                <a:solidFill>
                  <a:schemeClr val="bg1"/>
                </a:solidFill>
              </a:rPr>
              <a:t>sống</a:t>
            </a:r>
            <a:r>
              <a:rPr lang="fr-FR" dirty="0">
                <a:solidFill>
                  <a:schemeClr val="bg1"/>
                </a:solidFill>
              </a:rPr>
              <a:t> </a:t>
            </a:r>
            <a:r>
              <a:rPr lang="fr-FR" dirty="0" err="1">
                <a:solidFill>
                  <a:schemeClr val="bg1"/>
                </a:solidFill>
              </a:rPr>
              <a:t>bằng</a:t>
            </a:r>
            <a:r>
              <a:rPr lang="fr-FR" dirty="0">
                <a:solidFill>
                  <a:schemeClr val="bg1"/>
                </a:solidFill>
              </a:rPr>
              <a:t> </a:t>
            </a:r>
            <a:r>
              <a:rPr lang="fr-FR" dirty="0" err="1">
                <a:solidFill>
                  <a:schemeClr val="bg1"/>
                </a:solidFill>
              </a:rPr>
              <a:t>những</a:t>
            </a:r>
            <a:r>
              <a:rPr lang="fr-FR" dirty="0">
                <a:solidFill>
                  <a:schemeClr val="bg1"/>
                </a:solidFill>
              </a:rPr>
              <a:t> </a:t>
            </a:r>
            <a:r>
              <a:rPr lang="fr-FR" dirty="0" err="1">
                <a:solidFill>
                  <a:schemeClr val="bg1"/>
                </a:solidFill>
              </a:rPr>
              <a:t>nghề</a:t>
            </a:r>
            <a:r>
              <a:rPr lang="fr-FR" dirty="0">
                <a:solidFill>
                  <a:schemeClr val="bg1"/>
                </a:solidFill>
              </a:rPr>
              <a:t> </a:t>
            </a:r>
            <a:r>
              <a:rPr lang="fr-FR" dirty="0" err="1">
                <a:solidFill>
                  <a:schemeClr val="bg1"/>
                </a:solidFill>
              </a:rPr>
              <a:t>nhỏ</a:t>
            </a:r>
            <a:r>
              <a:rPr lang="fr-FR" dirty="0">
                <a:solidFill>
                  <a:schemeClr val="bg1"/>
                </a:solidFill>
              </a:rPr>
              <a:t> </a:t>
            </a:r>
            <a:r>
              <a:rPr lang="fr-FR" dirty="0" err="1">
                <a:solidFill>
                  <a:schemeClr val="bg1"/>
                </a:solidFill>
              </a:rPr>
              <a:t>mọn</a:t>
            </a:r>
            <a:r>
              <a:rPr lang="fr-FR" dirty="0">
                <a:solidFill>
                  <a:schemeClr val="bg1"/>
                </a:solidFill>
              </a:rPr>
              <a:t>. 16 </a:t>
            </a:r>
            <a:r>
              <a:rPr lang="fr-FR" dirty="0" err="1">
                <a:solidFill>
                  <a:schemeClr val="bg1"/>
                </a:solidFill>
              </a:rPr>
              <a:t>tuổi</a:t>
            </a:r>
            <a:r>
              <a:rPr lang="fr-FR" dirty="0">
                <a:solidFill>
                  <a:schemeClr val="bg1"/>
                </a:solidFill>
              </a:rPr>
              <a:t> </a:t>
            </a:r>
            <a:r>
              <a:rPr lang="fr-FR" dirty="0" err="1">
                <a:solidFill>
                  <a:schemeClr val="bg1"/>
                </a:solidFill>
              </a:rPr>
              <a:t>đến</a:t>
            </a:r>
            <a:r>
              <a:rPr lang="fr-FR" dirty="0">
                <a:solidFill>
                  <a:schemeClr val="bg1"/>
                </a:solidFill>
              </a:rPr>
              <a:t> </a:t>
            </a:r>
            <a:r>
              <a:rPr lang="fr-FR" dirty="0" err="1">
                <a:solidFill>
                  <a:schemeClr val="bg1"/>
                </a:solidFill>
              </a:rPr>
              <a:t>Hải</a:t>
            </a:r>
            <a:r>
              <a:rPr lang="fr-FR" dirty="0">
                <a:solidFill>
                  <a:schemeClr val="bg1"/>
                </a:solidFill>
              </a:rPr>
              <a:t> </a:t>
            </a:r>
            <a:r>
              <a:rPr lang="fr-FR" dirty="0" err="1">
                <a:solidFill>
                  <a:schemeClr val="bg1"/>
                </a:solidFill>
              </a:rPr>
              <a:t>Phòng</a:t>
            </a:r>
            <a:r>
              <a:rPr lang="fr-FR" dirty="0">
                <a:solidFill>
                  <a:schemeClr val="bg1"/>
                </a:solidFill>
              </a:rPr>
              <a:t> </a:t>
            </a:r>
            <a:r>
              <a:rPr lang="fr-FR" dirty="0" err="1">
                <a:solidFill>
                  <a:schemeClr val="bg1"/>
                </a:solidFill>
              </a:rPr>
              <a:t>nhập</a:t>
            </a:r>
            <a:r>
              <a:rPr lang="fr-FR" dirty="0">
                <a:solidFill>
                  <a:schemeClr val="bg1"/>
                </a:solidFill>
              </a:rPr>
              <a:t> </a:t>
            </a:r>
            <a:r>
              <a:rPr lang="fr-FR" dirty="0" err="1">
                <a:solidFill>
                  <a:schemeClr val="bg1"/>
                </a:solidFill>
              </a:rPr>
              <a:t>vào</a:t>
            </a:r>
            <a:r>
              <a:rPr lang="fr-FR" dirty="0">
                <a:solidFill>
                  <a:schemeClr val="bg1"/>
                </a:solidFill>
              </a:rPr>
              <a:t> </a:t>
            </a:r>
            <a:r>
              <a:rPr lang="fr-FR" dirty="0" err="1" smtClean="0">
                <a:solidFill>
                  <a:schemeClr val="bg1"/>
                </a:solidFill>
              </a:rPr>
              <a:t>hạng</a:t>
            </a:r>
            <a:r>
              <a:rPr lang="fr-FR" dirty="0" smtClean="0">
                <a:solidFill>
                  <a:schemeClr val="bg1"/>
                </a:solidFill>
              </a:rPr>
              <a:t> </a:t>
            </a:r>
            <a:r>
              <a:rPr lang="fr-FR" dirty="0" err="1" smtClean="0">
                <a:solidFill>
                  <a:schemeClr val="bg1"/>
                </a:solidFill>
              </a:rPr>
              <a:t>người</a:t>
            </a:r>
            <a:r>
              <a:rPr lang="fr-FR" dirty="0" smtClean="0">
                <a:solidFill>
                  <a:schemeClr val="bg1"/>
                </a:solidFill>
              </a:rPr>
              <a:t> </a:t>
            </a:r>
            <a:r>
              <a:rPr lang="fr-FR" dirty="0" err="1" smtClean="0">
                <a:solidFill>
                  <a:schemeClr val="bg1"/>
                </a:solidFill>
              </a:rPr>
              <a:t>dưới</a:t>
            </a:r>
            <a:r>
              <a:rPr lang="fr-FR" dirty="0" smtClean="0">
                <a:solidFill>
                  <a:schemeClr val="bg1"/>
                </a:solidFill>
              </a:rPr>
              <a:t> </a:t>
            </a:r>
            <a:r>
              <a:rPr lang="fr-FR" dirty="0" err="1">
                <a:solidFill>
                  <a:schemeClr val="bg1"/>
                </a:solidFill>
              </a:rPr>
              <a:t>đáy</a:t>
            </a:r>
            <a:r>
              <a:rPr lang="fr-FR" dirty="0">
                <a:solidFill>
                  <a:schemeClr val="bg1"/>
                </a:solidFill>
              </a:rPr>
              <a:t> </a:t>
            </a:r>
            <a:r>
              <a:rPr lang="fr-FR" dirty="0" err="1">
                <a:solidFill>
                  <a:schemeClr val="bg1"/>
                </a:solidFill>
              </a:rPr>
              <a:t>xã</a:t>
            </a:r>
            <a:r>
              <a:rPr lang="fr-FR" dirty="0">
                <a:solidFill>
                  <a:schemeClr val="bg1"/>
                </a:solidFill>
              </a:rPr>
              <a:t> </a:t>
            </a:r>
            <a:r>
              <a:rPr lang="fr-FR" dirty="0" err="1">
                <a:solidFill>
                  <a:schemeClr val="bg1"/>
                </a:solidFill>
              </a:rPr>
              <a:t>hội</a:t>
            </a:r>
            <a:endParaRPr lang="en-US" altLang="en-US" sz="2000" b="1" dirty="0">
              <a:solidFill>
                <a:schemeClr val="bg1"/>
              </a:solidFill>
              <a:latin typeface="+mj-lt"/>
            </a:endParaRPr>
          </a:p>
        </p:txBody>
      </p:sp>
      <p:sp>
        <p:nvSpPr>
          <p:cNvPr id="84996" name="Text Box 4">
            <a:extLst>
              <a:ext uri="{FF2B5EF4-FFF2-40B4-BE49-F238E27FC236}">
                <a16:creationId xmlns="" xmlns:a16="http://schemas.microsoft.com/office/drawing/2014/main" id="{DFE3E404-D444-4E3F-9184-CC6831BBBCFA}"/>
              </a:ext>
            </a:extLst>
          </p:cNvPr>
          <p:cNvSpPr txBox="1">
            <a:spLocks noChangeArrowheads="1"/>
          </p:cNvSpPr>
          <p:nvPr/>
        </p:nvSpPr>
        <p:spPr bwMode="auto">
          <a:xfrm>
            <a:off x="3212307" y="1257300"/>
            <a:ext cx="2655093" cy="1975759"/>
          </a:xfrm>
          <a:prstGeom prst="rect">
            <a:avLst/>
          </a:prstGeom>
          <a:gradFill rotWithShape="1">
            <a:gsLst>
              <a:gs pos="0">
                <a:srgbClr val="CC0099"/>
              </a:gs>
              <a:gs pos="100000">
                <a:srgbClr val="060005"/>
              </a:gs>
            </a:gsLst>
            <a:path path="shape">
              <a:fillToRect l="50000" t="50000" r="50000" b="50000"/>
            </a:path>
          </a:gradFill>
          <a:ln w="57150" cmpd="thinThick">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vi-VN" dirty="0">
                <a:solidFill>
                  <a:schemeClr val="bg1"/>
                </a:solidFill>
              </a:rPr>
              <a:t>Vẻ ngoài: thoạt đầu tiếp xúc không thể phân biệt </a:t>
            </a:r>
            <a:r>
              <a:rPr lang="en-US" dirty="0" err="1" smtClean="0">
                <a:solidFill>
                  <a:schemeClr val="bg1"/>
                </a:solidFill>
              </a:rPr>
              <a:t>ông</a:t>
            </a:r>
            <a:r>
              <a:rPr lang="en-US" dirty="0" smtClean="0">
                <a:solidFill>
                  <a:schemeClr val="bg1"/>
                </a:solidFill>
              </a:rPr>
              <a:t> </a:t>
            </a:r>
            <a:r>
              <a:rPr lang="vi-VN" dirty="0" smtClean="0">
                <a:solidFill>
                  <a:schemeClr val="bg1"/>
                </a:solidFill>
              </a:rPr>
              <a:t>với </a:t>
            </a:r>
            <a:r>
              <a:rPr lang="vi-VN" dirty="0">
                <a:solidFill>
                  <a:schemeClr val="bg1"/>
                </a:solidFill>
              </a:rPr>
              <a:t>những người dân </a:t>
            </a:r>
            <a:r>
              <a:rPr lang="en-US" dirty="0" err="1" smtClean="0">
                <a:solidFill>
                  <a:schemeClr val="bg1"/>
                </a:solidFill>
              </a:rPr>
              <a:t>phu</a:t>
            </a:r>
            <a:r>
              <a:rPr lang="en-US" dirty="0" smtClean="0">
                <a:solidFill>
                  <a:schemeClr val="bg1"/>
                </a:solidFill>
              </a:rPr>
              <a:t> </a:t>
            </a:r>
            <a:r>
              <a:rPr lang="vi-VN" dirty="0" smtClean="0">
                <a:solidFill>
                  <a:schemeClr val="bg1"/>
                </a:solidFill>
              </a:rPr>
              <a:t>lam </a:t>
            </a:r>
            <a:r>
              <a:rPr lang="vi-VN" dirty="0">
                <a:solidFill>
                  <a:schemeClr val="bg1"/>
                </a:solidFill>
              </a:rPr>
              <a:t>lũ hay những bác thợ cày nước da sạm màu nắng gió</a:t>
            </a:r>
            <a:endParaRPr lang="en-US" sz="2000" b="1" dirty="0">
              <a:solidFill>
                <a:schemeClr val="bg1"/>
              </a:solidFill>
              <a:latin typeface="+mj-lt"/>
            </a:endParaRPr>
          </a:p>
        </p:txBody>
      </p:sp>
      <p:sp>
        <p:nvSpPr>
          <p:cNvPr id="84997" name="Text Box 5">
            <a:extLst>
              <a:ext uri="{FF2B5EF4-FFF2-40B4-BE49-F238E27FC236}">
                <a16:creationId xmlns="" xmlns:a16="http://schemas.microsoft.com/office/drawing/2014/main" id="{660DF686-9DC2-4EEF-B595-D941A870336E}"/>
              </a:ext>
            </a:extLst>
          </p:cNvPr>
          <p:cNvSpPr txBox="1">
            <a:spLocks noChangeArrowheads="1"/>
          </p:cNvSpPr>
          <p:nvPr/>
        </p:nvSpPr>
        <p:spPr bwMode="auto">
          <a:xfrm>
            <a:off x="6084094" y="1485900"/>
            <a:ext cx="2691603" cy="2057399"/>
          </a:xfrm>
          <a:prstGeom prst="rect">
            <a:avLst/>
          </a:prstGeom>
          <a:gradFill rotWithShape="1">
            <a:gsLst>
              <a:gs pos="0">
                <a:srgbClr val="CC0099"/>
              </a:gs>
              <a:gs pos="100000">
                <a:srgbClr val="060005"/>
              </a:gs>
            </a:gsLst>
            <a:path path="shape">
              <a:fillToRect l="50000" t="50000" r="50000" b="50000"/>
            </a:path>
          </a:gradFill>
          <a:ln w="57150" cmpd="thinThick">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vi-VN" dirty="0">
                <a:solidFill>
                  <a:schemeClr val="bg1"/>
                </a:solidFill>
              </a:rPr>
              <a:t>Lối sinh hoạt: thói quen ăn mặc, đi đứng, nói năng, thái độ giao tiếp, ứng xử, thích thú riêng trong ăn uống</a:t>
            </a:r>
            <a:r>
              <a:rPr lang="vi-VN" dirty="0" smtClean="0">
                <a:solidFill>
                  <a:schemeClr val="bg1"/>
                </a:solidFill>
              </a:rPr>
              <a:t>,...</a:t>
            </a:r>
            <a:r>
              <a:rPr lang="en-US" dirty="0" err="1" smtClean="0">
                <a:solidFill>
                  <a:schemeClr val="bg1"/>
                </a:solidFill>
              </a:rPr>
              <a:t>không</a:t>
            </a:r>
            <a:r>
              <a:rPr lang="en-US" dirty="0" smtClean="0">
                <a:solidFill>
                  <a:schemeClr val="bg1"/>
                </a:solidFill>
              </a:rPr>
              <a:t> </a:t>
            </a:r>
            <a:r>
              <a:rPr lang="en-US" dirty="0" err="1" smtClean="0">
                <a:solidFill>
                  <a:schemeClr val="bg1"/>
                </a:solidFill>
              </a:rPr>
              <a:t>khác</a:t>
            </a:r>
            <a:r>
              <a:rPr lang="en-US" dirty="0" smtClean="0">
                <a:solidFill>
                  <a:schemeClr val="bg1"/>
                </a:solidFill>
              </a:rPr>
              <a:t> </a:t>
            </a:r>
            <a:r>
              <a:rPr lang="en-US" dirty="0" err="1" smtClean="0">
                <a:solidFill>
                  <a:schemeClr val="bg1"/>
                </a:solidFill>
              </a:rPr>
              <a:t>gì</a:t>
            </a:r>
            <a:r>
              <a:rPr lang="en-US" dirty="0" smtClean="0">
                <a:solidFill>
                  <a:schemeClr val="bg1"/>
                </a:solidFill>
              </a:rPr>
              <a:t> </a:t>
            </a:r>
            <a:r>
              <a:rPr lang="en-US" dirty="0" err="1" smtClean="0">
                <a:solidFill>
                  <a:schemeClr val="bg1"/>
                </a:solidFill>
              </a:rPr>
              <a:t>những</a:t>
            </a:r>
            <a:r>
              <a:rPr lang="en-US" dirty="0" smtClean="0">
                <a:solidFill>
                  <a:schemeClr val="bg1"/>
                </a:solidFill>
              </a:rPr>
              <a:t> </a:t>
            </a:r>
            <a:r>
              <a:rPr lang="en-US" dirty="0" err="1" smtClean="0">
                <a:solidFill>
                  <a:schemeClr val="bg1"/>
                </a:solidFill>
              </a:rPr>
              <a:t>bác</a:t>
            </a:r>
            <a:r>
              <a:rPr lang="en-US" dirty="0" smtClean="0">
                <a:solidFill>
                  <a:schemeClr val="bg1"/>
                </a:solidFill>
              </a:rPr>
              <a:t> </a:t>
            </a:r>
            <a:r>
              <a:rPr lang="en-US" dirty="0" err="1" smtClean="0">
                <a:solidFill>
                  <a:schemeClr val="bg1"/>
                </a:solidFill>
              </a:rPr>
              <a:t>phu</a:t>
            </a:r>
            <a:r>
              <a:rPr lang="en-US" dirty="0" smtClean="0">
                <a:solidFill>
                  <a:schemeClr val="bg1"/>
                </a:solidFill>
              </a:rPr>
              <a:t> </a:t>
            </a:r>
            <a:r>
              <a:rPr lang="en-US" dirty="0" err="1" smtClean="0">
                <a:solidFill>
                  <a:schemeClr val="bg1"/>
                </a:solidFill>
              </a:rPr>
              <a:t>xe</a:t>
            </a:r>
            <a:r>
              <a:rPr lang="en-US" dirty="0" smtClean="0">
                <a:solidFill>
                  <a:schemeClr val="bg1"/>
                </a:solidFill>
              </a:rPr>
              <a:t>…</a:t>
            </a:r>
            <a:endParaRPr lang="en-US" sz="2000" b="1" dirty="0">
              <a:solidFill>
                <a:schemeClr val="bg1"/>
              </a:solidFill>
              <a:latin typeface="+mj-lt"/>
            </a:endParaRPr>
          </a:p>
        </p:txBody>
      </p:sp>
      <p:sp>
        <p:nvSpPr>
          <p:cNvPr id="84998" name="Line 6">
            <a:extLst>
              <a:ext uri="{FF2B5EF4-FFF2-40B4-BE49-F238E27FC236}">
                <a16:creationId xmlns="" xmlns:a16="http://schemas.microsoft.com/office/drawing/2014/main" id="{8C31DA53-05AF-46B5-AA41-F8D3B443A957}"/>
              </a:ext>
            </a:extLst>
          </p:cNvPr>
          <p:cNvSpPr>
            <a:spLocks noChangeShapeType="1"/>
          </p:cNvSpPr>
          <p:nvPr/>
        </p:nvSpPr>
        <p:spPr bwMode="auto">
          <a:xfrm flipH="1">
            <a:off x="1562099" y="855848"/>
            <a:ext cx="2858297" cy="620157"/>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30000"/>
              </a:lnSpc>
              <a:spcBef>
                <a:spcPts val="0"/>
              </a:spcBef>
            </a:pPr>
            <a:endParaRPr lang="en-US" sz="2000">
              <a:solidFill>
                <a:schemeClr val="bg1"/>
              </a:solidFill>
              <a:latin typeface="+mj-lt"/>
            </a:endParaRPr>
          </a:p>
        </p:txBody>
      </p:sp>
      <p:sp>
        <p:nvSpPr>
          <p:cNvPr id="84999" name="Line 7">
            <a:extLst>
              <a:ext uri="{FF2B5EF4-FFF2-40B4-BE49-F238E27FC236}">
                <a16:creationId xmlns="" xmlns:a16="http://schemas.microsoft.com/office/drawing/2014/main" id="{163E06F5-1161-4BC5-8C81-9BE2BC236CE9}"/>
              </a:ext>
            </a:extLst>
          </p:cNvPr>
          <p:cNvSpPr>
            <a:spLocks noChangeShapeType="1"/>
          </p:cNvSpPr>
          <p:nvPr/>
        </p:nvSpPr>
        <p:spPr bwMode="auto">
          <a:xfrm>
            <a:off x="4381499" y="843147"/>
            <a:ext cx="12371" cy="642753"/>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30000"/>
              </a:lnSpc>
              <a:spcBef>
                <a:spcPts val="0"/>
              </a:spcBef>
            </a:pPr>
            <a:endParaRPr lang="en-US" sz="2000">
              <a:solidFill>
                <a:schemeClr val="bg1"/>
              </a:solidFill>
              <a:latin typeface="+mj-lt"/>
            </a:endParaRPr>
          </a:p>
        </p:txBody>
      </p:sp>
      <p:sp>
        <p:nvSpPr>
          <p:cNvPr id="85003" name="Line 11">
            <a:extLst>
              <a:ext uri="{FF2B5EF4-FFF2-40B4-BE49-F238E27FC236}">
                <a16:creationId xmlns="" xmlns:a16="http://schemas.microsoft.com/office/drawing/2014/main" id="{CF63B426-61E0-4D2E-A7AC-C82CCEDCC061}"/>
              </a:ext>
            </a:extLst>
          </p:cNvPr>
          <p:cNvSpPr>
            <a:spLocks noChangeShapeType="1"/>
          </p:cNvSpPr>
          <p:nvPr/>
        </p:nvSpPr>
        <p:spPr bwMode="auto">
          <a:xfrm>
            <a:off x="1447800" y="3231244"/>
            <a:ext cx="0" cy="10795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4" name="Line 12">
            <a:extLst>
              <a:ext uri="{FF2B5EF4-FFF2-40B4-BE49-F238E27FC236}">
                <a16:creationId xmlns="" xmlns:a16="http://schemas.microsoft.com/office/drawing/2014/main" id="{FE2CD480-7922-448A-955D-EF3EEBCFBF11}"/>
              </a:ext>
            </a:extLst>
          </p:cNvPr>
          <p:cNvSpPr>
            <a:spLocks noChangeShapeType="1"/>
          </p:cNvSpPr>
          <p:nvPr/>
        </p:nvSpPr>
        <p:spPr bwMode="auto">
          <a:xfrm>
            <a:off x="1447801" y="4310744"/>
            <a:ext cx="609600"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5" name="Line 13">
            <a:extLst>
              <a:ext uri="{FF2B5EF4-FFF2-40B4-BE49-F238E27FC236}">
                <a16:creationId xmlns="" xmlns:a16="http://schemas.microsoft.com/office/drawing/2014/main" id="{9BAAC9B9-EAB0-4EFB-8ABE-0CD7284BAFA6}"/>
              </a:ext>
            </a:extLst>
          </p:cNvPr>
          <p:cNvSpPr>
            <a:spLocks noChangeShapeType="1"/>
          </p:cNvSpPr>
          <p:nvPr/>
        </p:nvSpPr>
        <p:spPr bwMode="auto">
          <a:xfrm>
            <a:off x="4508499" y="3294746"/>
            <a:ext cx="0" cy="444495"/>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6" name="Line 14">
            <a:extLst>
              <a:ext uri="{FF2B5EF4-FFF2-40B4-BE49-F238E27FC236}">
                <a16:creationId xmlns="" xmlns:a16="http://schemas.microsoft.com/office/drawing/2014/main" id="{0C8E23BE-1FD4-4ABC-8CE7-874672E9CF15}"/>
              </a:ext>
            </a:extLst>
          </p:cNvPr>
          <p:cNvSpPr>
            <a:spLocks noChangeShapeType="1"/>
          </p:cNvSpPr>
          <p:nvPr/>
        </p:nvSpPr>
        <p:spPr bwMode="auto">
          <a:xfrm flipH="1">
            <a:off x="7467599" y="3231242"/>
            <a:ext cx="13847" cy="1143002"/>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7" name="Line 15">
            <a:extLst>
              <a:ext uri="{FF2B5EF4-FFF2-40B4-BE49-F238E27FC236}">
                <a16:creationId xmlns="" xmlns:a16="http://schemas.microsoft.com/office/drawing/2014/main" id="{AA315B76-34CA-494B-9970-1CFBFDDC85BB}"/>
              </a:ext>
            </a:extLst>
          </p:cNvPr>
          <p:cNvSpPr>
            <a:spLocks noChangeShapeType="1"/>
          </p:cNvSpPr>
          <p:nvPr/>
        </p:nvSpPr>
        <p:spPr bwMode="auto">
          <a:xfrm flipV="1">
            <a:off x="6781800" y="4374244"/>
            <a:ext cx="723900" cy="0"/>
          </a:xfrm>
          <a:prstGeom prst="line">
            <a:avLst/>
          </a:prstGeom>
          <a:noFill/>
          <a:ln w="57150">
            <a:solidFill>
              <a:srgbClr val="FF00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8" name="Text Box 16">
            <a:extLst>
              <a:ext uri="{FF2B5EF4-FFF2-40B4-BE49-F238E27FC236}">
                <a16:creationId xmlns="" xmlns:a16="http://schemas.microsoft.com/office/drawing/2014/main" id="{D588BBE6-DB63-4D63-A801-107662D38FD2}"/>
              </a:ext>
            </a:extLst>
          </p:cNvPr>
          <p:cNvSpPr txBox="1">
            <a:spLocks noChangeArrowheads="1"/>
          </p:cNvSpPr>
          <p:nvPr/>
        </p:nvSpPr>
        <p:spPr bwMode="auto">
          <a:xfrm>
            <a:off x="2057401" y="3543301"/>
            <a:ext cx="4724399" cy="2171700"/>
          </a:xfrm>
          <a:prstGeom prst="rect">
            <a:avLst/>
          </a:prstGeom>
          <a:gradFill rotWithShape="1">
            <a:gsLst>
              <a:gs pos="0">
                <a:srgbClr val="C08E70"/>
              </a:gs>
              <a:gs pos="100000">
                <a:srgbClr val="594234"/>
              </a:gs>
            </a:gsLst>
            <a:path path="shape">
              <a:fillToRect l="50000" t="50000" r="50000" b="50000"/>
            </a:path>
          </a:gradFill>
          <a:ln w="76200" cmpd="tri">
            <a:solidFill>
              <a:srgbClr val="FF0000"/>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spcBef>
                <a:spcPts val="0"/>
              </a:spcBef>
            </a:pPr>
            <a:r>
              <a:rPr lang="vi-VN" sz="2400" dirty="0">
                <a:solidFill>
                  <a:srgbClr val="FFFF00"/>
                </a:solidFill>
              </a:rPr>
              <a:t>Chất dân nghèo, </a:t>
            </a:r>
            <a:r>
              <a:rPr lang="en-US" sz="2400" dirty="0" err="1" smtClean="0">
                <a:solidFill>
                  <a:srgbClr val="FFFF00"/>
                </a:solidFill>
              </a:rPr>
              <a:t>chất</a:t>
            </a:r>
            <a:r>
              <a:rPr lang="en-US" sz="2400" dirty="0" smtClean="0">
                <a:solidFill>
                  <a:srgbClr val="FFFF00"/>
                </a:solidFill>
              </a:rPr>
              <a:t> </a:t>
            </a:r>
            <a:r>
              <a:rPr lang="vi-VN" sz="2400" dirty="0" smtClean="0">
                <a:solidFill>
                  <a:srgbClr val="FFFF00"/>
                </a:solidFill>
              </a:rPr>
              <a:t>lao </a:t>
            </a:r>
            <a:r>
              <a:rPr lang="vi-VN" sz="2400" dirty="0">
                <a:solidFill>
                  <a:srgbClr val="FFFF00"/>
                </a:solidFill>
              </a:rPr>
              <a:t>động thấm sâu vào </a:t>
            </a:r>
            <a:r>
              <a:rPr lang="en-US" sz="2400" dirty="0" smtClean="0">
                <a:solidFill>
                  <a:srgbClr val="FFFF00"/>
                </a:solidFill>
              </a:rPr>
              <a:t>con </a:t>
            </a:r>
            <a:r>
              <a:rPr lang="en-US" sz="2400" dirty="0" err="1" smtClean="0">
                <a:solidFill>
                  <a:srgbClr val="FFFF00"/>
                </a:solidFill>
              </a:rPr>
              <a:t>người</a:t>
            </a:r>
            <a:r>
              <a:rPr lang="en-US" sz="2400" dirty="0" smtClean="0">
                <a:solidFill>
                  <a:srgbClr val="FFFF00"/>
                </a:solidFill>
              </a:rPr>
              <a:t> </a:t>
            </a:r>
            <a:r>
              <a:rPr lang="en-US" sz="2400" dirty="0" err="1" smtClean="0">
                <a:solidFill>
                  <a:srgbClr val="FFFF00"/>
                </a:solidFill>
              </a:rPr>
              <a:t>ông</a:t>
            </a:r>
            <a:r>
              <a:rPr lang="en-US" sz="2400" dirty="0" smtClean="0">
                <a:solidFill>
                  <a:srgbClr val="FFFF00"/>
                </a:solidFill>
              </a:rPr>
              <a:t>, </a:t>
            </a:r>
            <a:r>
              <a:rPr lang="vi-VN" sz="2400" dirty="0" smtClean="0">
                <a:solidFill>
                  <a:srgbClr val="FFFF00"/>
                </a:solidFill>
              </a:rPr>
              <a:t>văn </a:t>
            </a:r>
            <a:r>
              <a:rPr lang="vi-VN" sz="2400" dirty="0">
                <a:solidFill>
                  <a:srgbClr val="FFFF00"/>
                </a:solidFill>
              </a:rPr>
              <a:t>chương </a:t>
            </a:r>
            <a:r>
              <a:rPr lang="vi-VN" sz="2400" dirty="0" smtClean="0">
                <a:solidFill>
                  <a:srgbClr val="FFFF00"/>
                </a:solidFill>
              </a:rPr>
              <a:t>ông</a:t>
            </a:r>
            <a:r>
              <a:rPr lang="en-US" sz="2400" dirty="0" smtClean="0">
                <a:solidFill>
                  <a:srgbClr val="FFFF00"/>
                </a:solidFill>
              </a:rPr>
              <a:t>. </a:t>
            </a:r>
            <a:r>
              <a:rPr lang="en-US" sz="2400" dirty="0" err="1" smtClean="0">
                <a:solidFill>
                  <a:srgbClr val="FFFF00"/>
                </a:solidFill>
              </a:rPr>
              <a:t>Ông</a:t>
            </a:r>
            <a:r>
              <a:rPr lang="en-US" sz="2400" dirty="0" smtClean="0">
                <a:solidFill>
                  <a:srgbClr val="FFFF00"/>
                </a:solidFill>
              </a:rPr>
              <a:t> </a:t>
            </a:r>
            <a:r>
              <a:rPr lang="en-US" sz="2400" dirty="0" err="1" smtClean="0">
                <a:solidFill>
                  <a:srgbClr val="FFFF00"/>
                </a:solidFill>
              </a:rPr>
              <a:t>thực</a:t>
            </a:r>
            <a:r>
              <a:rPr lang="en-US" sz="2400" dirty="0" smtClean="0">
                <a:solidFill>
                  <a:srgbClr val="FFFF00"/>
                </a:solidFill>
              </a:rPr>
              <a:t> </a:t>
            </a:r>
            <a:r>
              <a:rPr lang="en-US" sz="2400" dirty="0" err="1" smtClean="0">
                <a:solidFill>
                  <a:srgbClr val="FFFF00"/>
                </a:solidFill>
              </a:rPr>
              <a:t>sự</a:t>
            </a:r>
            <a:r>
              <a:rPr lang="en-US" sz="2400" dirty="0" smtClean="0">
                <a:solidFill>
                  <a:srgbClr val="FFFF00"/>
                </a:solidFill>
              </a:rPr>
              <a:t> </a:t>
            </a:r>
            <a:r>
              <a:rPr lang="en-US" sz="2400" dirty="0" err="1" smtClean="0">
                <a:solidFill>
                  <a:srgbClr val="FFFF00"/>
                </a:solidFill>
              </a:rPr>
              <a:t>là</a:t>
            </a:r>
            <a:r>
              <a:rPr lang="en-US" sz="2400" dirty="0" smtClean="0">
                <a:solidFill>
                  <a:srgbClr val="FFFF00"/>
                </a:solidFill>
              </a:rPr>
              <a:t> </a:t>
            </a:r>
            <a:r>
              <a:rPr lang="en-US" sz="2400" dirty="0" err="1" smtClean="0">
                <a:solidFill>
                  <a:srgbClr val="FFFF00"/>
                </a:solidFill>
              </a:rPr>
              <a:t>nhà</a:t>
            </a:r>
            <a:r>
              <a:rPr lang="en-US" sz="2400" dirty="0" smtClean="0">
                <a:solidFill>
                  <a:srgbClr val="FFFF00"/>
                </a:solidFill>
              </a:rPr>
              <a:t> </a:t>
            </a:r>
            <a:r>
              <a:rPr lang="en-US" sz="2400" dirty="0" err="1" smtClean="0">
                <a:solidFill>
                  <a:srgbClr val="FFFF00"/>
                </a:solidFill>
              </a:rPr>
              <a:t>văn</a:t>
            </a:r>
            <a:r>
              <a:rPr lang="en-US" sz="2400" dirty="0" smtClean="0">
                <a:solidFill>
                  <a:srgbClr val="FFFF00"/>
                </a:solidFill>
              </a:rPr>
              <a:t> </a:t>
            </a:r>
            <a:r>
              <a:rPr lang="en-US" sz="2400" dirty="0" err="1" smtClean="0">
                <a:solidFill>
                  <a:srgbClr val="FFFF00"/>
                </a:solidFill>
              </a:rPr>
              <a:t>của</a:t>
            </a:r>
            <a:r>
              <a:rPr lang="en-US" sz="2400" dirty="0" smtClean="0">
                <a:solidFill>
                  <a:srgbClr val="FFFF00"/>
                </a:solidFill>
              </a:rPr>
              <a:t> </a:t>
            </a:r>
            <a:r>
              <a:rPr lang="en-US" sz="2400" dirty="0" err="1" smtClean="0">
                <a:solidFill>
                  <a:srgbClr val="FFFF00"/>
                </a:solidFill>
              </a:rPr>
              <a:t>nhân</a:t>
            </a:r>
            <a:r>
              <a:rPr lang="en-US" sz="2400" dirty="0" smtClean="0">
                <a:solidFill>
                  <a:srgbClr val="FFFF00"/>
                </a:solidFill>
              </a:rPr>
              <a:t> </a:t>
            </a:r>
            <a:r>
              <a:rPr lang="en-US" sz="2400" dirty="0" err="1" smtClean="0">
                <a:solidFill>
                  <a:srgbClr val="FFFF00"/>
                </a:solidFill>
              </a:rPr>
              <a:t>dân</a:t>
            </a:r>
            <a:r>
              <a:rPr lang="en-US" sz="2400" dirty="0" smtClean="0">
                <a:solidFill>
                  <a:srgbClr val="FFFF00"/>
                </a:solidFill>
              </a:rPr>
              <a:t> </a:t>
            </a:r>
            <a:r>
              <a:rPr lang="en-US" sz="2400" dirty="0" err="1" smtClean="0">
                <a:solidFill>
                  <a:srgbClr val="FFFF00"/>
                </a:solidFill>
              </a:rPr>
              <a:t>lao</a:t>
            </a:r>
            <a:r>
              <a:rPr lang="en-US" sz="2400" dirty="0" smtClean="0">
                <a:solidFill>
                  <a:srgbClr val="FFFF00"/>
                </a:solidFill>
              </a:rPr>
              <a:t> </a:t>
            </a:r>
            <a:r>
              <a:rPr lang="en-US" sz="2400" dirty="0" err="1" smtClean="0">
                <a:solidFill>
                  <a:srgbClr val="FFFF00"/>
                </a:solidFill>
              </a:rPr>
              <a:t>động</a:t>
            </a:r>
            <a:endParaRPr lang="en-US" sz="3200" b="1" dirty="0">
              <a:solidFill>
                <a:srgbClr val="FFFF00"/>
              </a:solidFill>
            </a:endParaRPr>
          </a:p>
        </p:txBody>
      </p:sp>
      <p:sp>
        <p:nvSpPr>
          <p:cNvPr id="84994" name="Oval 2">
            <a:extLst>
              <a:ext uri="{FF2B5EF4-FFF2-40B4-BE49-F238E27FC236}">
                <a16:creationId xmlns="" xmlns:a16="http://schemas.microsoft.com/office/drawing/2014/main" id="{2893F7A8-B1D7-443B-9F77-B5313381FEB2}"/>
              </a:ext>
            </a:extLst>
          </p:cNvPr>
          <p:cNvSpPr>
            <a:spLocks noChangeArrowheads="1"/>
          </p:cNvSpPr>
          <p:nvPr/>
        </p:nvSpPr>
        <p:spPr bwMode="auto">
          <a:xfrm>
            <a:off x="1752600" y="76200"/>
            <a:ext cx="5372100" cy="751120"/>
          </a:xfrm>
          <a:prstGeom prst="ellipse">
            <a:avLst/>
          </a:prstGeom>
          <a:gradFill rotWithShape="0">
            <a:gsLst>
              <a:gs pos="0">
                <a:srgbClr val="2A905B"/>
              </a:gs>
              <a:gs pos="100000">
                <a:srgbClr val="0B1B14"/>
              </a:gs>
            </a:gsLst>
            <a:path path="shape">
              <a:fillToRect l="50000" t="50000" r="50000" b="50000"/>
            </a:path>
          </a:gradFill>
          <a:ln w="76200" cmpd="tri" algn="ctr">
            <a:solidFill>
              <a:srgbClr val="F8F2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0"/>
              </a:spcBef>
            </a:pPr>
            <a:r>
              <a:rPr lang="en-US" altLang="en-US" sz="2400" b="1" dirty="0" err="1">
                <a:solidFill>
                  <a:srgbClr val="FFFF00"/>
                </a:solidFill>
              </a:rPr>
              <a:t>Hoàn</a:t>
            </a:r>
            <a:r>
              <a:rPr lang="en-US" altLang="en-US" sz="2400" b="1" dirty="0">
                <a:solidFill>
                  <a:srgbClr val="FFFF00"/>
                </a:solidFill>
              </a:rPr>
              <a:t> </a:t>
            </a:r>
            <a:r>
              <a:rPr lang="en-US" altLang="en-US" sz="2400" b="1" dirty="0" err="1">
                <a:solidFill>
                  <a:srgbClr val="FFFF00"/>
                </a:solidFill>
              </a:rPr>
              <a:t>cảnh</a:t>
            </a:r>
            <a:r>
              <a:rPr lang="en-US" altLang="en-US" sz="2400" b="1" dirty="0">
                <a:solidFill>
                  <a:srgbClr val="FFFF00"/>
                </a:solidFill>
              </a:rPr>
              <a:t> </a:t>
            </a:r>
            <a:r>
              <a:rPr lang="en-US" altLang="en-US" sz="2400" b="1" dirty="0" err="1">
                <a:solidFill>
                  <a:srgbClr val="FFFF00"/>
                </a:solidFill>
              </a:rPr>
              <a:t>sống</a:t>
            </a:r>
            <a:r>
              <a:rPr lang="en-US" altLang="en-US" sz="2400" b="1" dirty="0">
                <a:solidFill>
                  <a:srgbClr val="FFFF00"/>
                </a:solidFill>
              </a:rPr>
              <a:t> </a:t>
            </a:r>
            <a:r>
              <a:rPr lang="en-US" altLang="en-US" sz="2400" b="1" dirty="0" err="1">
                <a:solidFill>
                  <a:srgbClr val="FFFF00"/>
                </a:solidFill>
              </a:rPr>
              <a:t>cơ</a:t>
            </a:r>
            <a:r>
              <a:rPr lang="en-US" altLang="en-US" sz="2400" b="1" dirty="0">
                <a:solidFill>
                  <a:srgbClr val="FFFF00"/>
                </a:solidFill>
              </a:rPr>
              <a:t> </a:t>
            </a:r>
            <a:r>
              <a:rPr lang="en-US" altLang="en-US" sz="2400" b="1" dirty="0" err="1">
                <a:solidFill>
                  <a:srgbClr val="FFFF00"/>
                </a:solidFill>
              </a:rPr>
              <a:t>cực</a:t>
            </a:r>
            <a:endParaRPr lang="en-US" altLang="en-US" sz="2400" dirty="0">
              <a:solidFill>
                <a:srgbClr val="FFFF00"/>
              </a:solidFill>
              <a:latin typeface="+mj-lt"/>
            </a:endParaRPr>
          </a:p>
        </p:txBody>
      </p:sp>
    </p:spTree>
    <p:extLst>
      <p:ext uri="{BB962C8B-B14F-4D97-AF65-F5344CB8AC3E}">
        <p14:creationId xmlns:p14="http://schemas.microsoft.com/office/powerpoint/2010/main" val="202904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849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84998"/>
                                        </p:tgtEl>
                                        <p:attrNameLst>
                                          <p:attrName>style.visibility</p:attrName>
                                        </p:attrNameLst>
                                      </p:cBhvr>
                                      <p:to>
                                        <p:strVal val="visible"/>
                                      </p:to>
                                    </p:set>
                                    <p:animEffect transition="in" filter="wipe(up)">
                                      <p:cBhvr>
                                        <p:cTn id="11" dur="500"/>
                                        <p:tgtEl>
                                          <p:spTgt spid="84998"/>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8499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84999"/>
                                        </p:tgtEl>
                                        <p:attrNameLst>
                                          <p:attrName>style.visibility</p:attrName>
                                        </p:attrNameLst>
                                      </p:cBhvr>
                                      <p:to>
                                        <p:strVal val="visible"/>
                                      </p:to>
                                    </p:set>
                                    <p:animEffect transition="in" filter="wipe(up)">
                                      <p:cBhvr>
                                        <p:cTn id="19" dur="500"/>
                                        <p:tgtEl>
                                          <p:spTgt spid="84999"/>
                                        </p:tgtEl>
                                      </p:cBhvr>
                                    </p:animEffec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499"/>
                                          </p:stCondLst>
                                        </p:cTn>
                                        <p:tgtEl>
                                          <p:spTgt spid="8499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5000"/>
                                        </p:tgtEl>
                                        <p:attrNameLst>
                                          <p:attrName>style.visibility</p:attrName>
                                        </p:attrNameLst>
                                      </p:cBhvr>
                                      <p:to>
                                        <p:strVal val="visible"/>
                                      </p:to>
                                    </p:set>
                                    <p:animEffect transition="in" filter="wipe(up)">
                                      <p:cBhvr>
                                        <p:cTn id="27" dur="500"/>
                                        <p:tgtEl>
                                          <p:spTgt spid="85000"/>
                                        </p:tgtEl>
                                      </p:cBhvr>
                                    </p:animEffect>
                                  </p:childTnLst>
                                </p:cTn>
                              </p:par>
                            </p:childTnLst>
                          </p:cTn>
                        </p:par>
                        <p:par>
                          <p:cTn id="28" fill="hold">
                            <p:stCondLst>
                              <p:cond delay="500"/>
                            </p:stCondLst>
                            <p:childTnLst>
                              <p:par>
                                <p:cTn id="29" presetID="1" presetClass="entr" presetSubtype="0" fill="hold" grpId="0" nodeType="afterEffect">
                                  <p:stCondLst>
                                    <p:cond delay="0"/>
                                  </p:stCondLst>
                                  <p:childTnLst>
                                    <p:set>
                                      <p:cBhvr>
                                        <p:cTn id="30" dur="1" fill="hold">
                                          <p:stCondLst>
                                            <p:cond delay="499"/>
                                          </p:stCondLst>
                                        </p:cTn>
                                        <p:tgtEl>
                                          <p:spTgt spid="84997"/>
                                        </p:tgtEl>
                                        <p:attrNameLst>
                                          <p:attrName>style.visibility</p:attrName>
                                        </p:attrNameLst>
                                      </p:cBhvr>
                                      <p:to>
                                        <p:strVal val="visible"/>
                                      </p:to>
                                    </p:set>
                                  </p:childTnLst>
                                </p:cTn>
                              </p:par>
                            </p:childTnLst>
                          </p:cTn>
                        </p:par>
                        <p:par>
                          <p:cTn id="31" fill="hold">
                            <p:stCondLst>
                              <p:cond delay="1000"/>
                            </p:stCondLst>
                            <p:childTnLst>
                              <p:par>
                                <p:cTn id="32" presetID="22" presetClass="entr" presetSubtype="1" fill="hold" grpId="0" nodeType="afterEffect">
                                  <p:stCondLst>
                                    <p:cond delay="0"/>
                                  </p:stCondLst>
                                  <p:childTnLst>
                                    <p:set>
                                      <p:cBhvr>
                                        <p:cTn id="33" dur="1" fill="hold">
                                          <p:stCondLst>
                                            <p:cond delay="0"/>
                                          </p:stCondLst>
                                        </p:cTn>
                                        <p:tgtEl>
                                          <p:spTgt spid="85003"/>
                                        </p:tgtEl>
                                        <p:attrNameLst>
                                          <p:attrName>style.visibility</p:attrName>
                                        </p:attrNameLst>
                                      </p:cBhvr>
                                      <p:to>
                                        <p:strVal val="visible"/>
                                      </p:to>
                                    </p:set>
                                    <p:animEffect transition="in" filter="wipe(up)">
                                      <p:cBhvr>
                                        <p:cTn id="34" dur="500"/>
                                        <p:tgtEl>
                                          <p:spTgt spid="85003"/>
                                        </p:tgtEl>
                                      </p:cBhvr>
                                    </p:animEffect>
                                  </p:childTnLst>
                                </p:cTn>
                              </p:par>
                            </p:childTnLst>
                          </p:cTn>
                        </p:par>
                        <p:par>
                          <p:cTn id="35" fill="hold">
                            <p:stCondLst>
                              <p:cond delay="1500"/>
                            </p:stCondLst>
                            <p:childTnLst>
                              <p:par>
                                <p:cTn id="36" presetID="22" presetClass="entr" presetSubtype="1" fill="hold" grpId="0" nodeType="afterEffect">
                                  <p:stCondLst>
                                    <p:cond delay="0"/>
                                  </p:stCondLst>
                                  <p:childTnLst>
                                    <p:set>
                                      <p:cBhvr>
                                        <p:cTn id="37" dur="1" fill="hold">
                                          <p:stCondLst>
                                            <p:cond delay="0"/>
                                          </p:stCondLst>
                                        </p:cTn>
                                        <p:tgtEl>
                                          <p:spTgt spid="85004"/>
                                        </p:tgtEl>
                                        <p:attrNameLst>
                                          <p:attrName>style.visibility</p:attrName>
                                        </p:attrNameLst>
                                      </p:cBhvr>
                                      <p:to>
                                        <p:strVal val="visible"/>
                                      </p:to>
                                    </p:set>
                                    <p:animEffect transition="in" filter="wipe(up)">
                                      <p:cBhvr>
                                        <p:cTn id="38" dur="500"/>
                                        <p:tgtEl>
                                          <p:spTgt spid="85004"/>
                                        </p:tgtEl>
                                      </p:cBhvr>
                                    </p:animEffect>
                                  </p:childTnLst>
                                </p:cTn>
                              </p:par>
                            </p:childTnLst>
                          </p:cTn>
                        </p:par>
                        <p:par>
                          <p:cTn id="39" fill="hold">
                            <p:stCondLst>
                              <p:cond delay="2000"/>
                            </p:stCondLst>
                            <p:childTnLst>
                              <p:par>
                                <p:cTn id="40" presetID="22" presetClass="entr" presetSubtype="1" fill="hold" grpId="0" nodeType="afterEffect">
                                  <p:stCondLst>
                                    <p:cond delay="0"/>
                                  </p:stCondLst>
                                  <p:childTnLst>
                                    <p:set>
                                      <p:cBhvr>
                                        <p:cTn id="41" dur="1" fill="hold">
                                          <p:stCondLst>
                                            <p:cond delay="0"/>
                                          </p:stCondLst>
                                        </p:cTn>
                                        <p:tgtEl>
                                          <p:spTgt spid="85005"/>
                                        </p:tgtEl>
                                        <p:attrNameLst>
                                          <p:attrName>style.visibility</p:attrName>
                                        </p:attrNameLst>
                                      </p:cBhvr>
                                      <p:to>
                                        <p:strVal val="visible"/>
                                      </p:to>
                                    </p:set>
                                    <p:animEffect transition="in" filter="wipe(up)">
                                      <p:cBhvr>
                                        <p:cTn id="42" dur="500"/>
                                        <p:tgtEl>
                                          <p:spTgt spid="85005"/>
                                        </p:tgtEl>
                                      </p:cBhvr>
                                    </p:animEffect>
                                  </p:childTnLst>
                                </p:cTn>
                              </p:par>
                            </p:childTnLst>
                          </p:cTn>
                        </p:par>
                        <p:par>
                          <p:cTn id="43" fill="hold">
                            <p:stCondLst>
                              <p:cond delay="2500"/>
                            </p:stCondLst>
                            <p:childTnLst>
                              <p:par>
                                <p:cTn id="44" presetID="22" presetClass="entr" presetSubtype="1" fill="hold" grpId="0" nodeType="afterEffect">
                                  <p:stCondLst>
                                    <p:cond delay="0"/>
                                  </p:stCondLst>
                                  <p:childTnLst>
                                    <p:set>
                                      <p:cBhvr>
                                        <p:cTn id="45" dur="1" fill="hold">
                                          <p:stCondLst>
                                            <p:cond delay="0"/>
                                          </p:stCondLst>
                                        </p:cTn>
                                        <p:tgtEl>
                                          <p:spTgt spid="85006"/>
                                        </p:tgtEl>
                                        <p:attrNameLst>
                                          <p:attrName>style.visibility</p:attrName>
                                        </p:attrNameLst>
                                      </p:cBhvr>
                                      <p:to>
                                        <p:strVal val="visible"/>
                                      </p:to>
                                    </p:set>
                                    <p:animEffect transition="in" filter="wipe(up)">
                                      <p:cBhvr>
                                        <p:cTn id="46" dur="500"/>
                                        <p:tgtEl>
                                          <p:spTgt spid="85006"/>
                                        </p:tgtEl>
                                      </p:cBhvr>
                                    </p:animEffect>
                                  </p:childTnLst>
                                </p:cTn>
                              </p:par>
                            </p:childTnLst>
                          </p:cTn>
                        </p:par>
                        <p:par>
                          <p:cTn id="47" fill="hold">
                            <p:stCondLst>
                              <p:cond delay="3000"/>
                            </p:stCondLst>
                            <p:childTnLst>
                              <p:par>
                                <p:cTn id="48" presetID="22" presetClass="entr" presetSubtype="1" fill="hold" grpId="0" nodeType="afterEffect">
                                  <p:stCondLst>
                                    <p:cond delay="0"/>
                                  </p:stCondLst>
                                  <p:childTnLst>
                                    <p:set>
                                      <p:cBhvr>
                                        <p:cTn id="49" dur="1" fill="hold">
                                          <p:stCondLst>
                                            <p:cond delay="0"/>
                                          </p:stCondLst>
                                        </p:cTn>
                                        <p:tgtEl>
                                          <p:spTgt spid="85007"/>
                                        </p:tgtEl>
                                        <p:attrNameLst>
                                          <p:attrName>style.visibility</p:attrName>
                                        </p:attrNameLst>
                                      </p:cBhvr>
                                      <p:to>
                                        <p:strVal val="visible"/>
                                      </p:to>
                                    </p:set>
                                    <p:animEffect transition="in" filter="wipe(up)">
                                      <p:cBhvr>
                                        <p:cTn id="50" dur="500"/>
                                        <p:tgtEl>
                                          <p:spTgt spid="85007"/>
                                        </p:tgtEl>
                                      </p:cBhvr>
                                    </p:animEffect>
                                  </p:childTnLst>
                                </p:cTn>
                              </p:par>
                            </p:childTnLst>
                          </p:cTn>
                        </p:par>
                        <p:par>
                          <p:cTn id="51" fill="hold">
                            <p:stCondLst>
                              <p:cond delay="3500"/>
                            </p:stCondLst>
                            <p:childTnLst>
                              <p:par>
                                <p:cTn id="52" presetID="1" presetClass="entr" presetSubtype="0" fill="hold" grpId="0" nodeType="afterEffect">
                                  <p:stCondLst>
                                    <p:cond delay="0"/>
                                  </p:stCondLst>
                                  <p:childTnLst>
                                    <p:set>
                                      <p:cBhvr>
                                        <p:cTn id="53" dur="1" fill="hold">
                                          <p:stCondLst>
                                            <p:cond delay="499"/>
                                          </p:stCondLst>
                                        </p:cTn>
                                        <p:tgtEl>
                                          <p:spTgt spid="850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0" grpId="0" animBg="1" autoUpdateAnimBg="0"/>
      <p:bldP spid="84995" grpId="0" animBg="1" autoUpdateAnimBg="0"/>
      <p:bldP spid="84996" grpId="0" animBg="1" autoUpdateAnimBg="0"/>
      <p:bldP spid="84997" grpId="0" animBg="1" autoUpdateAnimBg="0"/>
      <p:bldP spid="84998" grpId="0" animBg="1" autoUpdateAnimBg="0"/>
      <p:bldP spid="84999" grpId="0" animBg="1" autoUpdateAnimBg="0"/>
      <p:bldP spid="85003" grpId="0" animBg="1" autoUpdateAnimBg="0"/>
      <p:bldP spid="85004" grpId="0" animBg="1" autoUpdateAnimBg="0"/>
      <p:bldP spid="85005" grpId="0" animBg="1" autoUpdateAnimBg="0"/>
      <p:bldP spid="85006" grpId="0" animBg="1" autoUpdateAnimBg="0"/>
      <p:bldP spid="85007" grpId="0" animBg="1" autoUpdateAnimBg="0"/>
      <p:bldP spid="85008" grpId="0" animBg="1" autoUpdateAnimBg="0"/>
      <p:bldP spid="84994"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304800" y="876300"/>
            <a:ext cx="8153400" cy="1328023"/>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eaLnBrk="1" hangingPunct="1">
              <a:spcBef>
                <a:spcPct val="50000"/>
              </a:spcBef>
            </a:pPr>
            <a:r>
              <a:rPr kumimoji="0" lang="en-US" sz="2400" b="1" i="0" u="none" strike="noStrike" cap="none" normalizeH="0" baseline="0" dirty="0" err="1">
                <a:ln>
                  <a:noFill/>
                </a:ln>
                <a:solidFill>
                  <a:srgbClr val="FFFF00"/>
                </a:solidFill>
                <a:effectLst/>
                <a:latin typeface="+mj-lt"/>
              </a:rPr>
              <a:t>Văn</a:t>
            </a:r>
            <a:r>
              <a:rPr kumimoji="0" lang="en-US" sz="2400" b="1" i="0" u="none" strike="noStrike" cap="none" normalizeH="0" baseline="0" dirty="0">
                <a:ln>
                  <a:noFill/>
                </a:ln>
                <a:solidFill>
                  <a:srgbClr val="FFFF00"/>
                </a:solidFill>
                <a:effectLst/>
                <a:latin typeface="+mj-lt"/>
              </a:rPr>
              <a:t> </a:t>
            </a:r>
            <a:r>
              <a:rPr kumimoji="0" lang="en-US" sz="2400" b="1" i="0" u="none" strike="noStrike" cap="none" normalizeH="0" baseline="0" dirty="0" err="1">
                <a:ln>
                  <a:noFill/>
                </a:ln>
                <a:solidFill>
                  <a:srgbClr val="FFFF00"/>
                </a:solidFill>
                <a:effectLst/>
                <a:latin typeface="+mj-lt"/>
              </a:rPr>
              <a:t>bản</a:t>
            </a:r>
            <a:r>
              <a:rPr lang="en-US" sz="2400" b="1" dirty="0">
                <a:solidFill>
                  <a:srgbClr val="FFFF00"/>
                </a:solidFill>
                <a:latin typeface="+mj-lt"/>
              </a:rPr>
              <a:t>: “</a:t>
            </a:r>
            <a:r>
              <a:rPr lang="en-US" sz="2400" b="1" dirty="0" err="1">
                <a:solidFill>
                  <a:srgbClr val="FFFF00"/>
                </a:solidFill>
                <a:latin typeface="+mj-lt"/>
              </a:rPr>
              <a:t>Nguyên</a:t>
            </a:r>
            <a:r>
              <a:rPr lang="en-US" sz="2400" b="1" dirty="0">
                <a:solidFill>
                  <a:srgbClr val="FFFF00"/>
                </a:solidFill>
                <a:latin typeface="+mj-lt"/>
              </a:rPr>
              <a:t> </a:t>
            </a:r>
            <a:r>
              <a:rPr lang="en-US" sz="2400" b="1" dirty="0" err="1">
                <a:solidFill>
                  <a:srgbClr val="FFFF00"/>
                </a:solidFill>
                <a:latin typeface="+mj-lt"/>
              </a:rPr>
              <a:t>Hồng</a:t>
            </a:r>
            <a:r>
              <a:rPr lang="en-US" sz="2400" b="1" dirty="0">
                <a:solidFill>
                  <a:srgbClr val="FFFF00"/>
                </a:solidFill>
                <a:latin typeface="+mj-lt"/>
              </a:rPr>
              <a:t>…..” </a:t>
            </a:r>
            <a:r>
              <a:rPr lang="en-US" sz="2400" b="1" dirty="0" err="1">
                <a:solidFill>
                  <a:srgbClr val="FFFF00"/>
                </a:solidFill>
                <a:latin typeface="+mj-lt"/>
              </a:rPr>
              <a:t>cho</a:t>
            </a:r>
            <a:r>
              <a:rPr lang="en-US" sz="2400" b="1" dirty="0">
                <a:solidFill>
                  <a:srgbClr val="FFFF00"/>
                </a:solidFill>
                <a:latin typeface="+mj-lt"/>
              </a:rPr>
              <a:t> </a:t>
            </a:r>
            <a:r>
              <a:rPr lang="en-US" sz="2400" b="1" dirty="0" err="1">
                <a:solidFill>
                  <a:srgbClr val="FFFF00"/>
                </a:solidFill>
                <a:latin typeface="+mj-lt"/>
              </a:rPr>
              <a:t>em</a:t>
            </a:r>
            <a:r>
              <a:rPr lang="en-US" sz="2400" b="1" dirty="0">
                <a:solidFill>
                  <a:srgbClr val="FFFF00"/>
                </a:solidFill>
                <a:latin typeface="+mj-lt"/>
              </a:rPr>
              <a:t> </a:t>
            </a:r>
            <a:r>
              <a:rPr lang="en-US" sz="2400" b="1" dirty="0" err="1">
                <a:solidFill>
                  <a:srgbClr val="FFFF00"/>
                </a:solidFill>
                <a:latin typeface="+mj-lt"/>
              </a:rPr>
              <a:t>hiểu</a:t>
            </a:r>
            <a:r>
              <a:rPr lang="en-US" sz="2400" b="1" dirty="0">
                <a:solidFill>
                  <a:srgbClr val="FFFF00"/>
                </a:solidFill>
                <a:latin typeface="+mj-lt"/>
              </a:rPr>
              <a:t> </a:t>
            </a:r>
            <a:r>
              <a:rPr lang="en-US" sz="2400" b="1" dirty="0" err="1">
                <a:solidFill>
                  <a:srgbClr val="FFFF00"/>
                </a:solidFill>
                <a:latin typeface="+mj-lt"/>
              </a:rPr>
              <a:t>thêm</a:t>
            </a:r>
            <a:r>
              <a:rPr lang="en-US" sz="2400" b="1" dirty="0">
                <a:solidFill>
                  <a:srgbClr val="FFFF00"/>
                </a:solidFill>
                <a:latin typeface="+mj-lt"/>
              </a:rPr>
              <a:t> </a:t>
            </a:r>
            <a:r>
              <a:rPr lang="en-US" sz="2400" b="1" dirty="0" err="1">
                <a:solidFill>
                  <a:srgbClr val="FFFF00"/>
                </a:solidFill>
                <a:latin typeface="+mj-lt"/>
              </a:rPr>
              <a:t>điều</a:t>
            </a:r>
            <a:r>
              <a:rPr lang="en-US" sz="2400" b="1" dirty="0">
                <a:solidFill>
                  <a:srgbClr val="FFFF00"/>
                </a:solidFill>
                <a:latin typeface="+mj-lt"/>
              </a:rPr>
              <a:t> </a:t>
            </a:r>
            <a:r>
              <a:rPr lang="en-US" sz="2400" b="1" dirty="0" err="1">
                <a:solidFill>
                  <a:srgbClr val="FFFF00"/>
                </a:solidFill>
                <a:latin typeface="+mj-lt"/>
              </a:rPr>
              <a:t>gì</a:t>
            </a:r>
            <a:r>
              <a:rPr lang="en-US" sz="2400" b="1" dirty="0">
                <a:solidFill>
                  <a:srgbClr val="FFFF00"/>
                </a:solidFill>
                <a:latin typeface="+mj-lt"/>
              </a:rPr>
              <a:t> </a:t>
            </a:r>
            <a:r>
              <a:rPr lang="en-US" sz="2400" b="1" dirty="0" err="1">
                <a:solidFill>
                  <a:srgbClr val="FFFF00"/>
                </a:solidFill>
                <a:latin typeface="+mj-lt"/>
              </a:rPr>
              <a:t>về</a:t>
            </a:r>
            <a:r>
              <a:rPr lang="en-US" sz="2400" b="1" dirty="0">
                <a:solidFill>
                  <a:srgbClr val="FFFF00"/>
                </a:solidFill>
                <a:latin typeface="+mj-lt"/>
              </a:rPr>
              <a:t> </a:t>
            </a:r>
            <a:r>
              <a:rPr lang="en-US" sz="2400" b="1" dirty="0" err="1">
                <a:solidFill>
                  <a:srgbClr val="FFFF00"/>
                </a:solidFill>
                <a:latin typeface="+mj-lt"/>
              </a:rPr>
              <a:t>nội</a:t>
            </a:r>
            <a:r>
              <a:rPr lang="en-US" sz="2400" b="1" dirty="0">
                <a:solidFill>
                  <a:srgbClr val="FFFF00"/>
                </a:solidFill>
                <a:latin typeface="+mj-lt"/>
              </a:rPr>
              <a:t> dung </a:t>
            </a:r>
            <a:r>
              <a:rPr lang="en-US" sz="2400" b="1" dirty="0" err="1">
                <a:solidFill>
                  <a:srgbClr val="FFFF00"/>
                </a:solidFill>
                <a:latin typeface="+mj-lt"/>
              </a:rPr>
              <a:t>đoạn</a:t>
            </a:r>
            <a:r>
              <a:rPr lang="en-US" sz="2400" b="1" dirty="0">
                <a:solidFill>
                  <a:srgbClr val="FFFF00"/>
                </a:solidFill>
                <a:latin typeface="+mj-lt"/>
              </a:rPr>
              <a:t> </a:t>
            </a:r>
            <a:r>
              <a:rPr lang="en-US" sz="2400" b="1" dirty="0" err="1">
                <a:solidFill>
                  <a:srgbClr val="FFFF00"/>
                </a:solidFill>
                <a:latin typeface="+mj-lt"/>
              </a:rPr>
              <a:t>trích</a:t>
            </a:r>
            <a:r>
              <a:rPr lang="en-US" sz="2400" b="1" dirty="0">
                <a:solidFill>
                  <a:srgbClr val="FFFF00"/>
                </a:solidFill>
                <a:latin typeface="+mj-lt"/>
              </a:rPr>
              <a:t> “</a:t>
            </a:r>
            <a:r>
              <a:rPr lang="en-US" sz="2400" b="1" dirty="0" err="1">
                <a:solidFill>
                  <a:srgbClr val="FFFF00"/>
                </a:solidFill>
                <a:latin typeface="+mj-lt"/>
              </a:rPr>
              <a:t>Trong</a:t>
            </a:r>
            <a:r>
              <a:rPr lang="en-US" sz="2400" b="1" dirty="0">
                <a:solidFill>
                  <a:srgbClr val="FFFF00"/>
                </a:solidFill>
                <a:latin typeface="+mj-lt"/>
              </a:rPr>
              <a:t> </a:t>
            </a:r>
            <a:r>
              <a:rPr lang="en-US" sz="2400" b="1" dirty="0" err="1">
                <a:solidFill>
                  <a:srgbClr val="FFFF00"/>
                </a:solidFill>
                <a:latin typeface="+mj-lt"/>
              </a:rPr>
              <a:t>lòng</a:t>
            </a:r>
            <a:r>
              <a:rPr lang="en-US" sz="2400" b="1" dirty="0">
                <a:solidFill>
                  <a:srgbClr val="FFFF00"/>
                </a:solidFill>
                <a:latin typeface="+mj-lt"/>
              </a:rPr>
              <a:t> </a:t>
            </a:r>
            <a:r>
              <a:rPr lang="en-US" sz="2400" b="1" dirty="0" err="1">
                <a:solidFill>
                  <a:srgbClr val="FFFF00"/>
                </a:solidFill>
                <a:latin typeface="+mj-lt"/>
              </a:rPr>
              <a:t>mẹ</a:t>
            </a:r>
            <a:r>
              <a:rPr lang="en-US" sz="2400" b="1" dirty="0">
                <a:solidFill>
                  <a:srgbClr val="FFFF00"/>
                </a:solidFill>
                <a:latin typeface="+mj-lt"/>
              </a:rPr>
              <a:t>” </a:t>
            </a:r>
            <a:r>
              <a:rPr lang="en-US" sz="2400" b="1" dirty="0" err="1">
                <a:solidFill>
                  <a:srgbClr val="FFFF00"/>
                </a:solidFill>
                <a:latin typeface="+mj-lt"/>
              </a:rPr>
              <a:t>đã</a:t>
            </a:r>
            <a:r>
              <a:rPr lang="en-US" sz="2400" b="1" dirty="0">
                <a:solidFill>
                  <a:srgbClr val="FFFF00"/>
                </a:solidFill>
                <a:latin typeface="+mj-lt"/>
              </a:rPr>
              <a:t> </a:t>
            </a:r>
            <a:r>
              <a:rPr lang="en-US" sz="2400" b="1" dirty="0" err="1">
                <a:solidFill>
                  <a:srgbClr val="FFFF00"/>
                </a:solidFill>
                <a:latin typeface="+mj-lt"/>
              </a:rPr>
              <a:t>học</a:t>
            </a:r>
            <a:r>
              <a:rPr lang="en-US" sz="2400" b="1" dirty="0">
                <a:solidFill>
                  <a:srgbClr val="FFFF00"/>
                </a:solidFill>
                <a:latin typeface="+mj-lt"/>
              </a:rPr>
              <a:t> ở </a:t>
            </a:r>
            <a:r>
              <a:rPr lang="en-US" sz="2400" b="1" dirty="0" err="1">
                <a:solidFill>
                  <a:srgbClr val="FFFF00"/>
                </a:solidFill>
                <a:latin typeface="+mj-lt"/>
              </a:rPr>
              <a:t>Bài</a:t>
            </a:r>
            <a:r>
              <a:rPr lang="en-US" sz="2400" b="1" dirty="0">
                <a:solidFill>
                  <a:srgbClr val="FFFF00"/>
                </a:solidFill>
                <a:latin typeface="+mj-lt"/>
              </a:rPr>
              <a:t> 3?  </a:t>
            </a:r>
            <a:endParaRPr kumimoji="0" lang="en-US" sz="2400" b="1" i="0" u="none" strike="noStrike" cap="none" normalizeH="0" baseline="0" dirty="0">
              <a:ln>
                <a:noFill/>
              </a:ln>
              <a:solidFill>
                <a:srgbClr val="FFFF00"/>
              </a:solidFill>
              <a:effectLst/>
              <a:latin typeface="+mj-lt"/>
            </a:endParaRPr>
          </a:p>
        </p:txBody>
      </p:sp>
      <p:pic>
        <p:nvPicPr>
          <p:cNvPr id="9" name="Picture 8">
            <a:extLst>
              <a:ext uri="{FF2B5EF4-FFF2-40B4-BE49-F238E27FC236}">
                <a16:creationId xmlns="" xmlns:a16="http://schemas.microsoft.com/office/drawing/2014/main" id="{63323D05-919E-478C-ADB3-1F28027FA72E}"/>
              </a:ext>
            </a:extLst>
          </p:cNvPr>
          <p:cNvPicPr/>
          <p:nvPr/>
        </p:nvPicPr>
        <p:blipFill>
          <a:blip r:embed="rId2">
            <a:extLst>
              <a:ext uri="{28A0092B-C50C-407E-A947-70E740481C1C}">
                <a14:useLocalDpi xmlns:a14="http://schemas.microsoft.com/office/drawing/2010/main" val="0"/>
              </a:ext>
            </a:extLst>
          </a:blip>
          <a:stretch>
            <a:fillRect/>
          </a:stretch>
        </p:blipFill>
        <p:spPr>
          <a:xfrm>
            <a:off x="3048000" y="2857500"/>
            <a:ext cx="2957699" cy="2364412"/>
          </a:xfrm>
          <a:prstGeom prst="rect">
            <a:avLst/>
          </a:prstGeom>
        </p:spPr>
      </p:pic>
    </p:spTree>
    <p:extLst>
      <p:ext uri="{BB962C8B-B14F-4D97-AF65-F5344CB8AC3E}">
        <p14:creationId xmlns:p14="http://schemas.microsoft.com/office/powerpoint/2010/main" val="199989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FCD033-2F43-48CE-83A5-A6D68DFDEF56}"/>
              </a:ext>
            </a:extLst>
          </p:cNvPr>
          <p:cNvSpPr>
            <a:spLocks noGrp="1"/>
          </p:cNvSpPr>
          <p:nvPr>
            <p:ph type="ctrTitle"/>
          </p:nvPr>
        </p:nvSpPr>
        <p:spPr/>
        <p:txBody>
          <a:bodyPr/>
          <a:lstStyle/>
          <a:p>
            <a:endParaRPr lang="en-US"/>
          </a:p>
        </p:txBody>
      </p:sp>
      <p:sp>
        <p:nvSpPr>
          <p:cNvPr id="3" name="Subtitle 2">
            <a:extLst>
              <a:ext uri="{FF2B5EF4-FFF2-40B4-BE49-F238E27FC236}">
                <a16:creationId xmlns="" xmlns:a16="http://schemas.microsoft.com/office/drawing/2014/main" id="{F97EE819-2CAA-4D88-A9D9-35CE8116BC53}"/>
              </a:ext>
            </a:extLst>
          </p:cNvPr>
          <p:cNvSpPr>
            <a:spLocks noGrp="1"/>
          </p:cNvSpPr>
          <p:nvPr>
            <p:ph type="subTitle" idx="1"/>
          </p:nvPr>
        </p:nvSpPr>
        <p:spPr/>
        <p:txBody>
          <a:bodyPr/>
          <a:lstStyle/>
          <a:p>
            <a:endParaRPr lang="en-US"/>
          </a:p>
        </p:txBody>
      </p:sp>
      <p:pic>
        <p:nvPicPr>
          <p:cNvPr id="6" name="Picture 5">
            <a:extLst>
              <a:ext uri="{FF2B5EF4-FFF2-40B4-BE49-F238E27FC236}">
                <a16:creationId xmlns="" xmlns:a16="http://schemas.microsoft.com/office/drawing/2014/main" id="{82084D63-8B26-4E88-9CB5-03A8C5FB89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112" y="182899"/>
            <a:ext cx="9349268" cy="5143500"/>
          </a:xfrm>
          <a:prstGeom prst="rect">
            <a:avLst/>
          </a:prstGeom>
          <a:ln>
            <a:solidFill>
              <a:schemeClr val="accent2">
                <a:lumMod val="40000"/>
                <a:lumOff val="60000"/>
              </a:schemeClr>
            </a:solidFill>
          </a:ln>
        </p:spPr>
      </p:pic>
      <p:pic>
        <p:nvPicPr>
          <p:cNvPr id="8" name="图片 1">
            <a:extLst>
              <a:ext uri="{FF2B5EF4-FFF2-40B4-BE49-F238E27FC236}">
                <a16:creationId xmlns="" xmlns:a16="http://schemas.microsoft.com/office/drawing/2014/main" id="{FA0BD3CC-DB5D-4DA6-9C85-2675EB055F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15111" y="3848557"/>
            <a:ext cx="2015470" cy="1477842"/>
          </a:xfrm>
          <a:prstGeom prst="rect">
            <a:avLst/>
          </a:prstGeom>
        </p:spPr>
      </p:pic>
      <p:sp>
        <p:nvSpPr>
          <p:cNvPr id="11" name="TextBox 10">
            <a:extLst>
              <a:ext uri="{FF2B5EF4-FFF2-40B4-BE49-F238E27FC236}">
                <a16:creationId xmlns="" xmlns:a16="http://schemas.microsoft.com/office/drawing/2014/main" id="{2350A5D8-FEA8-4C4B-B24A-37CC214A3D3E}"/>
              </a:ext>
            </a:extLst>
          </p:cNvPr>
          <p:cNvSpPr txBox="1"/>
          <p:nvPr/>
        </p:nvSpPr>
        <p:spPr>
          <a:xfrm>
            <a:off x="2150865" y="4489543"/>
            <a:ext cx="4735286" cy="415498"/>
          </a:xfrm>
          <a:prstGeom prst="rect">
            <a:avLst/>
          </a:prstGeom>
          <a:noFill/>
        </p:spPr>
        <p:txBody>
          <a:bodyPr wrap="square">
            <a:spAutoFit/>
          </a:bodyPr>
          <a:lstStyle/>
          <a:p>
            <a:pPr algn="just"/>
            <a:endParaRPr lang="en-US" sz="2100" b="1" dirty="0">
              <a:solidFill>
                <a:srgbClr val="FF0000"/>
              </a:solidFill>
              <a:latin typeface="+mj-lt"/>
            </a:endParaRPr>
          </a:p>
        </p:txBody>
      </p:sp>
      <p:pic>
        <p:nvPicPr>
          <p:cNvPr id="10" name="图片 8" descr="6fc417983c9675ce1b60e983870aeb8a">
            <a:extLst>
              <a:ext uri="{FF2B5EF4-FFF2-40B4-BE49-F238E27FC236}">
                <a16:creationId xmlns="" xmlns:a16="http://schemas.microsoft.com/office/drawing/2014/main" id="{A87C855E-E4B1-4449-BC0B-55C20F9BFC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2515" y="2425692"/>
            <a:ext cx="1132114" cy="863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 xmlns:a16="http://schemas.microsoft.com/office/drawing/2014/main" id="{AA943427-E646-48AD-9CD7-BDF2E2BA8FBB}"/>
              </a:ext>
            </a:extLst>
          </p:cNvPr>
          <p:cNvSpPr txBox="1"/>
          <p:nvPr/>
        </p:nvSpPr>
        <p:spPr>
          <a:xfrm>
            <a:off x="1" y="309221"/>
            <a:ext cx="8948576" cy="692497"/>
          </a:xfrm>
          <a:prstGeom prst="rect">
            <a:avLst/>
          </a:prstGeom>
          <a:solidFill>
            <a:schemeClr val="accent4">
              <a:lumMod val="60000"/>
              <a:lumOff val="40000"/>
            </a:schemeClr>
          </a:solidFill>
        </p:spPr>
        <p:txBody>
          <a:bodyPr wrap="square">
            <a:spAutoFit/>
          </a:bodyPr>
          <a:lstStyle/>
          <a:p>
            <a:r>
              <a:rPr lang="de-DE" sz="2100" b="1" dirty="0">
                <a:solidFill>
                  <a:srgbClr val="FFFF00"/>
                </a:solidFill>
              </a:rPr>
              <a:t>                 </a:t>
            </a:r>
            <a:r>
              <a:rPr lang="de-DE" b="1" dirty="0">
                <a:solidFill>
                  <a:srgbClr val="7030A0"/>
                </a:solidFill>
                <a:latin typeface="Times New Roman" panose="02020603050405020304" pitchFamily="18" charset="0"/>
                <a:cs typeface="Times New Roman" panose="02020603050405020304" pitchFamily="18" charset="0"/>
              </a:rPr>
              <a:t>Tiết 48:       </a:t>
            </a:r>
            <a:r>
              <a:rPr lang="de-DE" b="1" dirty="0">
                <a:latin typeface="Times New Roman" panose="02020603050405020304" pitchFamily="18" charset="0"/>
                <a:cs typeface="Times New Roman" panose="02020603050405020304" pitchFamily="18" charset="0"/>
              </a:rPr>
              <a:t>NGUYÊN  HỒNG -  NHÀ VĂN CỦA </a:t>
            </a:r>
          </a:p>
          <a:p>
            <a:pPr algn="ctr"/>
            <a:r>
              <a:rPr lang="de-DE" b="1" dirty="0">
                <a:latin typeface="Times New Roman" panose="02020603050405020304" pitchFamily="18" charset="0"/>
                <a:cs typeface="Times New Roman" panose="02020603050405020304" pitchFamily="18" charset="0"/>
              </a:rPr>
              <a:t>       NHỮNG NGƯỜI CÙNG KHỔ ( Nguyễn Đăng Mạnh)</a:t>
            </a:r>
            <a:endParaRPr lang="en-US" dirty="0">
              <a:latin typeface="Times New Roman" panose="02020603050405020304" pitchFamily="18" charset="0"/>
              <a:cs typeface="Times New Roman" panose="02020603050405020304" pitchFamily="18" charset="0"/>
            </a:endParaRPr>
          </a:p>
        </p:txBody>
      </p:sp>
      <p:sp>
        <p:nvSpPr>
          <p:cNvPr id="14" name="AutoShape 3">
            <a:extLst>
              <a:ext uri="{FF2B5EF4-FFF2-40B4-BE49-F238E27FC236}">
                <a16:creationId xmlns="" xmlns:a16="http://schemas.microsoft.com/office/drawing/2014/main" id="{3053A813-87EC-41D9-A1B4-909A774B1829}"/>
              </a:ext>
            </a:extLst>
          </p:cNvPr>
          <p:cNvSpPr>
            <a:spLocks noChangeArrowheads="1"/>
          </p:cNvSpPr>
          <p:nvPr/>
        </p:nvSpPr>
        <p:spPr bwMode="gray">
          <a:xfrm>
            <a:off x="1839071" y="1030667"/>
            <a:ext cx="4939903" cy="431006"/>
          </a:xfrm>
          <a:prstGeom prst="roundRect">
            <a:avLst>
              <a:gd name="adj" fmla="val 50000"/>
            </a:avLst>
          </a:prstGeom>
          <a:solidFill>
            <a:srgbClr val="7030A0"/>
          </a:solidFill>
          <a:ln>
            <a:noFill/>
          </a:ln>
          <a:effectLst>
            <a:outerShdw dist="63500" dir="3187806" algn="ctr" rotWithShape="0">
              <a:srgbClr val="001D3A"/>
            </a:outerShdw>
          </a:effectLst>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685800">
              <a:spcBef>
                <a:spcPct val="20000"/>
              </a:spcBef>
              <a:spcAft>
                <a:spcPct val="20000"/>
              </a:spcAft>
              <a:buClrTx/>
              <a:buNone/>
            </a:pPr>
            <a:r>
              <a:rPr lang="en-US" altLang="en-US" sz="2100" b="1" dirty="0">
                <a:solidFill>
                  <a:srgbClr val="FFFF00"/>
                </a:solidFill>
                <a:latin typeface="Times New Roman" panose="02020603050405020304" pitchFamily="18" charset="0"/>
                <a:cs typeface="Times New Roman" panose="02020603050405020304" pitchFamily="18" charset="0"/>
              </a:rPr>
              <a:t>HOẠT ĐỘNG NHÓM</a:t>
            </a:r>
          </a:p>
        </p:txBody>
      </p:sp>
      <p:grpSp>
        <p:nvGrpSpPr>
          <p:cNvPr id="15" name="Group 15">
            <a:extLst>
              <a:ext uri="{FF2B5EF4-FFF2-40B4-BE49-F238E27FC236}">
                <a16:creationId xmlns="" xmlns:a16="http://schemas.microsoft.com/office/drawing/2014/main" id="{47544500-1102-4D09-97E0-A5E67A7DDE22}"/>
              </a:ext>
            </a:extLst>
          </p:cNvPr>
          <p:cNvGrpSpPr>
            <a:grpSpLocks/>
          </p:cNvGrpSpPr>
          <p:nvPr/>
        </p:nvGrpSpPr>
        <p:grpSpPr bwMode="auto">
          <a:xfrm>
            <a:off x="326259" y="1606665"/>
            <a:ext cx="3056633" cy="2241892"/>
            <a:chOff x="569" y="1429"/>
            <a:chExt cx="1460" cy="2268"/>
          </a:xfrm>
          <a:solidFill>
            <a:schemeClr val="accent3">
              <a:lumMod val="20000"/>
              <a:lumOff val="80000"/>
            </a:schemeClr>
          </a:solidFill>
        </p:grpSpPr>
        <p:sp>
          <p:nvSpPr>
            <p:cNvPr id="16" name="AutoShape 16">
              <a:extLst>
                <a:ext uri="{FF2B5EF4-FFF2-40B4-BE49-F238E27FC236}">
                  <a16:creationId xmlns="" xmlns:a16="http://schemas.microsoft.com/office/drawing/2014/main" id="{3A116C7D-B180-41E9-B0B9-65D30CD0F75A}"/>
                </a:ext>
              </a:extLst>
            </p:cNvPr>
            <p:cNvSpPr>
              <a:spLocks noChangeArrowheads="1"/>
            </p:cNvSpPr>
            <p:nvPr/>
          </p:nvSpPr>
          <p:spPr bwMode="auto">
            <a:xfrm>
              <a:off x="569" y="1709"/>
              <a:ext cx="1460" cy="1988"/>
            </a:xfrm>
            <a:prstGeom prst="roundRect">
              <a:avLst>
                <a:gd name="adj" fmla="val 4690"/>
              </a:avLst>
            </a:prstGeom>
            <a:grpFill/>
            <a:ln w="57150">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85800">
                <a:defRPr/>
              </a:pPr>
              <a:endParaRPr lang="en-US">
                <a:solidFill>
                  <a:prstClr val="black"/>
                </a:solidFill>
                <a:latin typeface="Calibri" panose="020F0502020204030204"/>
              </a:endParaRPr>
            </a:p>
          </p:txBody>
        </p:sp>
        <p:sp>
          <p:nvSpPr>
            <p:cNvPr id="17" name="AutoShape 17">
              <a:extLst>
                <a:ext uri="{FF2B5EF4-FFF2-40B4-BE49-F238E27FC236}">
                  <a16:creationId xmlns="" xmlns:a16="http://schemas.microsoft.com/office/drawing/2014/main" id="{8F2BA3B6-91EC-4D6F-906A-EDB60DA1D39E}"/>
                </a:ext>
              </a:extLst>
            </p:cNvPr>
            <p:cNvSpPr>
              <a:spLocks noChangeArrowheads="1"/>
            </p:cNvSpPr>
            <p:nvPr/>
          </p:nvSpPr>
          <p:spPr bwMode="gray">
            <a:xfrm>
              <a:off x="727" y="1429"/>
              <a:ext cx="1174" cy="392"/>
            </a:xfrm>
            <a:prstGeom prst="roundRect">
              <a:avLst>
                <a:gd name="adj" fmla="val 50000"/>
              </a:avLst>
            </a:prstGeom>
            <a:solidFill>
              <a:schemeClr val="accent2">
                <a:lumMod val="75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85800">
                <a:defRPr/>
              </a:pPr>
              <a:endParaRPr lang="en-US">
                <a:solidFill>
                  <a:prstClr val="black"/>
                </a:solidFill>
                <a:latin typeface="Calibri" panose="020F0502020204030204"/>
              </a:endParaRPr>
            </a:p>
          </p:txBody>
        </p:sp>
        <p:sp>
          <p:nvSpPr>
            <p:cNvPr id="18" name="Text Box 20">
              <a:extLst>
                <a:ext uri="{FF2B5EF4-FFF2-40B4-BE49-F238E27FC236}">
                  <a16:creationId xmlns="" xmlns:a16="http://schemas.microsoft.com/office/drawing/2014/main" id="{103AEEA8-B6DF-4E00-B3F0-27B6318D876C}"/>
                </a:ext>
              </a:extLst>
            </p:cNvPr>
            <p:cNvSpPr txBox="1">
              <a:spLocks noChangeArrowheads="1"/>
            </p:cNvSpPr>
            <p:nvPr/>
          </p:nvSpPr>
          <p:spPr bwMode="gray">
            <a:xfrm>
              <a:off x="981" y="1512"/>
              <a:ext cx="569" cy="374"/>
            </a:xfrm>
            <a:prstGeom prst="rect">
              <a:avLst/>
            </a:prstGeom>
            <a:no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685800">
                <a:defRPr/>
              </a:pPr>
              <a:r>
                <a:rPr lang="en-US" altLang="en-US" b="1" dirty="0">
                  <a:solidFill>
                    <a:prstClr val="black"/>
                  </a:solidFill>
                  <a:latin typeface="Times New Roman" panose="02020603050405020304" pitchFamily="18" charset="0"/>
                  <a:cs typeface="Times New Roman" panose="02020603050405020304" pitchFamily="18" charset="0"/>
                </a:rPr>
                <a:t>CÂU HỎI</a:t>
              </a:r>
            </a:p>
          </p:txBody>
        </p:sp>
      </p:grpSp>
      <p:sp>
        <p:nvSpPr>
          <p:cNvPr id="19" name="Text Box 21">
            <a:extLst>
              <a:ext uri="{FF2B5EF4-FFF2-40B4-BE49-F238E27FC236}">
                <a16:creationId xmlns="" xmlns:a16="http://schemas.microsoft.com/office/drawing/2014/main" id="{50F5DCDE-8197-4E97-83C9-09EF46B3EBDF}"/>
              </a:ext>
            </a:extLst>
          </p:cNvPr>
          <p:cNvSpPr txBox="1">
            <a:spLocks noChangeArrowheads="1"/>
          </p:cNvSpPr>
          <p:nvPr/>
        </p:nvSpPr>
        <p:spPr bwMode="auto">
          <a:xfrm>
            <a:off x="433575" y="2262762"/>
            <a:ext cx="2877146" cy="1384995"/>
          </a:xfrm>
          <a:prstGeom prst="rect">
            <a:avLst/>
          </a:prstGeom>
          <a:solidFill>
            <a:schemeClr val="accent4">
              <a:lumMod val="40000"/>
              <a:lumOff val="60000"/>
            </a:schemeClr>
          </a:solidFill>
          <a:ln>
            <a:noFill/>
          </a:ln>
          <a:effectLst/>
        </p:spPr>
        <p:txBody>
          <a:bodyPr wrap="square">
            <a:spAutoFit/>
          </a:bodyPr>
          <a:lstStyle/>
          <a:p>
            <a:pPr defTabSz="685800">
              <a:defRPr/>
            </a:pPr>
            <a:r>
              <a:rPr lang="en-US" altLang="en-US" sz="2100" dirty="0" err="1">
                <a:latin typeface="Times New Roman" panose="02020603050405020304" pitchFamily="18" charset="0"/>
                <a:cs typeface="Times New Roman" panose="02020603050405020304" pitchFamily="18" charset="0"/>
              </a:rPr>
              <a:t>Trao</a:t>
            </a:r>
            <a:r>
              <a:rPr lang="en-US" altLang="en-US" sz="2100" dirty="0">
                <a:latin typeface="Times New Roman" panose="02020603050405020304" pitchFamily="18" charset="0"/>
                <a:cs typeface="Times New Roman" panose="02020603050405020304" pitchFamily="18" charset="0"/>
              </a:rPr>
              <a:t> </a:t>
            </a:r>
            <a:r>
              <a:rPr lang="en-US" altLang="en-US" sz="2100" dirty="0" err="1">
                <a:latin typeface="Times New Roman" panose="02020603050405020304" pitchFamily="18" charset="0"/>
                <a:cs typeface="Times New Roman" panose="02020603050405020304" pitchFamily="18" charset="0"/>
              </a:rPr>
              <a:t>đổi</a:t>
            </a:r>
            <a:r>
              <a:rPr lang="en-US" altLang="en-US" sz="2100" dirty="0">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Cảm</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nhận</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của</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em</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về</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tình</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cảm</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của</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tác</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giả</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dành</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cho</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nhà</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văn</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Nguyên</a:t>
            </a:r>
            <a:r>
              <a:rPr lang="en-US" altLang="en-US" sz="2100" dirty="0">
                <a:solidFill>
                  <a:srgbClr val="FF0000"/>
                </a:solidFill>
                <a:latin typeface="Times New Roman" panose="02020603050405020304" pitchFamily="18" charset="0"/>
                <a:cs typeface="Times New Roman" panose="02020603050405020304" pitchFamily="18" charset="0"/>
              </a:rPr>
              <a:t> </a:t>
            </a:r>
            <a:r>
              <a:rPr lang="en-US" altLang="en-US" sz="2100" dirty="0" err="1">
                <a:solidFill>
                  <a:srgbClr val="FF0000"/>
                </a:solidFill>
                <a:latin typeface="Times New Roman" panose="02020603050405020304" pitchFamily="18" charset="0"/>
                <a:cs typeface="Times New Roman" panose="02020603050405020304" pitchFamily="18" charset="0"/>
              </a:rPr>
              <a:t>Hồng</a:t>
            </a:r>
            <a:r>
              <a:rPr lang="en-US" altLang="en-US" sz="2100" dirty="0">
                <a:solidFill>
                  <a:srgbClr val="FF0000"/>
                </a:solidFill>
                <a:latin typeface="Times New Roman" panose="02020603050405020304" pitchFamily="18" charset="0"/>
                <a:cs typeface="Times New Roman" panose="02020603050405020304" pitchFamily="18" charset="0"/>
              </a:rPr>
              <a:t>.</a:t>
            </a:r>
            <a:endParaRPr lang="en-US" altLang="en-US" sz="2400" b="1" dirty="0">
              <a:latin typeface="Times New Roman" panose="02020603050405020304" pitchFamily="18" charset="0"/>
              <a:cs typeface="Times New Roman" panose="02020603050405020304" pitchFamily="18" charset="0"/>
            </a:endParaRPr>
          </a:p>
        </p:txBody>
      </p:sp>
      <p:sp>
        <p:nvSpPr>
          <p:cNvPr id="21" name="AutoShape 4">
            <a:extLst>
              <a:ext uri="{FF2B5EF4-FFF2-40B4-BE49-F238E27FC236}">
                <a16:creationId xmlns="" xmlns:a16="http://schemas.microsoft.com/office/drawing/2014/main" id="{8C0D538E-8441-4326-A290-4DA5DE0EE1F5}"/>
              </a:ext>
            </a:extLst>
          </p:cNvPr>
          <p:cNvSpPr>
            <a:spLocks noChangeArrowheads="1"/>
          </p:cNvSpPr>
          <p:nvPr/>
        </p:nvSpPr>
        <p:spPr bwMode="auto">
          <a:xfrm>
            <a:off x="4473024" y="1881616"/>
            <a:ext cx="3314291" cy="2098763"/>
          </a:xfrm>
          <a:prstGeom prst="roundRect">
            <a:avLst>
              <a:gd name="adj" fmla="val 4690"/>
            </a:avLst>
          </a:prstGeom>
          <a:solidFill>
            <a:schemeClr val="accent6">
              <a:lumMod val="20000"/>
              <a:lumOff val="80000"/>
            </a:schemeClr>
          </a:solidFill>
          <a:ln w="57150">
            <a:solidFill>
              <a:schemeClr val="accent2"/>
            </a:solidFill>
            <a:round/>
            <a:headEnd/>
            <a:tailEnd/>
          </a:ln>
          <a:effectLst/>
        </p:spPr>
        <p:txBody>
          <a:bodyPr wrap="none" anchor="ctr"/>
          <a:lstStyle/>
          <a:p>
            <a:pPr defTabSz="685800">
              <a:defRPr/>
            </a:pPr>
            <a:endParaRPr lang="en-US">
              <a:solidFill>
                <a:prstClr val="black"/>
              </a:solidFill>
              <a:latin typeface="Calibri" panose="020F0502020204030204"/>
            </a:endParaRPr>
          </a:p>
        </p:txBody>
      </p:sp>
      <p:sp>
        <p:nvSpPr>
          <p:cNvPr id="22" name="Text Box 22">
            <a:extLst>
              <a:ext uri="{FF2B5EF4-FFF2-40B4-BE49-F238E27FC236}">
                <a16:creationId xmlns="" xmlns:a16="http://schemas.microsoft.com/office/drawing/2014/main" id="{7D17FB98-00D3-4B23-80D7-A63228855E13}"/>
              </a:ext>
            </a:extLst>
          </p:cNvPr>
          <p:cNvSpPr txBox="1">
            <a:spLocks noChangeArrowheads="1"/>
          </p:cNvSpPr>
          <p:nvPr/>
        </p:nvSpPr>
        <p:spPr bwMode="auto">
          <a:xfrm>
            <a:off x="4572000" y="2408454"/>
            <a:ext cx="3166967" cy="1384995"/>
          </a:xfrm>
          <a:prstGeom prst="rect">
            <a:avLst/>
          </a:prstGeom>
          <a:solidFill>
            <a:schemeClr val="accent4"/>
          </a:solidFill>
          <a:ln>
            <a:noFill/>
          </a:ln>
          <a:effectLst/>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buNone/>
            </a:pP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Thái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độ</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tôn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trọng</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ngưỡng</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mộ</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ngợi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ca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tài</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năng</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vi-VN"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và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tốt</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đẹp</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nhà</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văn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Nguyên</a:t>
            </a:r>
            <a:r>
              <a:rPr lang="en-US" sz="2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Hồng</a:t>
            </a:r>
            <a:r>
              <a:rPr lang="en-US" sz="15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US" sz="15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3" name="AutoShape 5">
            <a:extLst>
              <a:ext uri="{FF2B5EF4-FFF2-40B4-BE49-F238E27FC236}">
                <a16:creationId xmlns="" xmlns:a16="http://schemas.microsoft.com/office/drawing/2014/main" id="{3D0530BA-182E-41D4-8E64-CE5B60147AF0}"/>
              </a:ext>
            </a:extLst>
          </p:cNvPr>
          <p:cNvSpPr>
            <a:spLocks noChangeArrowheads="1"/>
          </p:cNvSpPr>
          <p:nvPr/>
        </p:nvSpPr>
        <p:spPr bwMode="gray">
          <a:xfrm>
            <a:off x="5105630" y="1766826"/>
            <a:ext cx="1906190" cy="392906"/>
          </a:xfrm>
          <a:prstGeom prst="roundRect">
            <a:avLst>
              <a:gd name="adj" fmla="val 50000"/>
            </a:avLst>
          </a:prstGeom>
          <a:solidFill>
            <a:schemeClr val="accent3"/>
          </a:solidFill>
          <a:ln>
            <a:noFill/>
          </a:ln>
          <a:effectLst/>
        </p:spPr>
        <p:txBody>
          <a:bodyPr wrap="none" anchor="ctr"/>
          <a:lstStyle/>
          <a:p>
            <a:pPr defTabSz="685800">
              <a:defRPr/>
            </a:pPr>
            <a:endParaRPr lang="en-US">
              <a:solidFill>
                <a:prstClr val="black"/>
              </a:solidFill>
              <a:latin typeface="Calibri" panose="020F0502020204030204"/>
            </a:endParaRPr>
          </a:p>
        </p:txBody>
      </p:sp>
      <p:sp>
        <p:nvSpPr>
          <p:cNvPr id="24" name="Text Box 20">
            <a:extLst>
              <a:ext uri="{FF2B5EF4-FFF2-40B4-BE49-F238E27FC236}">
                <a16:creationId xmlns="" xmlns:a16="http://schemas.microsoft.com/office/drawing/2014/main" id="{73393A98-C00D-4B9D-BE6F-4E235BBF319B}"/>
              </a:ext>
            </a:extLst>
          </p:cNvPr>
          <p:cNvSpPr txBox="1">
            <a:spLocks noChangeArrowheads="1"/>
          </p:cNvSpPr>
          <p:nvPr/>
        </p:nvSpPr>
        <p:spPr bwMode="gray">
          <a:xfrm>
            <a:off x="5616688" y="1801537"/>
            <a:ext cx="1001317"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685800">
              <a:spcBef>
                <a:spcPct val="0"/>
              </a:spcBef>
              <a:buClrTx/>
              <a:buNone/>
            </a:pPr>
            <a:r>
              <a:rPr lang="en-US" altLang="en-US" sz="1500" b="1" dirty="0">
                <a:solidFill>
                  <a:srgbClr val="000000"/>
                </a:solidFill>
                <a:latin typeface="Times New Roman" panose="02020603050405020304" pitchFamily="18" charset="0"/>
                <a:cs typeface="Times New Roman" panose="02020603050405020304" pitchFamily="18" charset="0"/>
              </a:rPr>
              <a:t>TRẢ LỜI</a:t>
            </a:r>
          </a:p>
        </p:txBody>
      </p:sp>
      <p:sp>
        <p:nvSpPr>
          <p:cNvPr id="4" name="Arrow: Right 3">
            <a:extLst>
              <a:ext uri="{FF2B5EF4-FFF2-40B4-BE49-F238E27FC236}">
                <a16:creationId xmlns="" xmlns:a16="http://schemas.microsoft.com/office/drawing/2014/main" id="{5F790071-4D01-48AA-9D01-73B6CDA69163}"/>
              </a:ext>
            </a:extLst>
          </p:cNvPr>
          <p:cNvSpPr/>
          <p:nvPr/>
        </p:nvSpPr>
        <p:spPr>
          <a:xfrm>
            <a:off x="3401043" y="2778914"/>
            <a:ext cx="1058480" cy="431006"/>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417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par>
                          <p:cTn id="7" fill="hold">
                            <p:stCondLst>
                              <p:cond delay="0"/>
                            </p:stCondLst>
                            <p:childTnLst>
                              <p:par>
                                <p:cTn id="8" presetID="37"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900" decel="100000" fill="hold"/>
                                        <p:tgtEl>
                                          <p:spTgt spid="10"/>
                                        </p:tgtEl>
                                        <p:attrNameLst>
                                          <p:attrName>ppt_y</p:attrName>
                                        </p:attrNameLst>
                                      </p:cBhvr>
                                      <p:tavLst>
                                        <p:tav tm="0">
                                          <p:val>
                                            <p:strVal val="#ppt_y+1"/>
                                          </p:val>
                                        </p:tav>
                                        <p:tav tm="100000">
                                          <p:val>
                                            <p:strVal val="#ppt_y-.03"/>
                                          </p:val>
                                        </p:tav>
                                      </p:tavLst>
                                    </p:anim>
                                    <p:anim calcmode="lin" valueType="num">
                                      <p:cBhvr>
                                        <p:cTn id="13"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childTnLst>
                                </p:cTn>
                              </p:par>
                              <p:par>
                                <p:cTn id="22" presetID="16" presetClass="entr" presetSubtype="21"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barn(inVertical)">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arn(inVertical)">
                                      <p:cBhvr>
                                        <p:cTn id="29" dur="500"/>
                                        <p:tgtEl>
                                          <p:spTgt spid="22"/>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arn(inVertical)">
                                      <p:cBhvr>
                                        <p:cTn id="32" dur="500"/>
                                        <p:tgtEl>
                                          <p:spTgt spid="23"/>
                                        </p:tgtEl>
                                      </p:cBhvr>
                                    </p:animEffect>
                                  </p:childTnLst>
                                </p:cTn>
                              </p:par>
                              <p:par>
                                <p:cTn id="33" presetID="16" presetClass="entr" presetSubtype="21" fill="hold" grpId="0" nodeType="withEffect" nodePh="1">
                                  <p:stCondLst>
                                    <p:cond delay="0"/>
                                  </p:stCondLst>
                                  <p:endCondLst>
                                    <p:cond evt="begin" delay="0">
                                      <p:tn val="33"/>
                                    </p:cond>
                                  </p:endCondLst>
                                  <p:childTnLst>
                                    <p:set>
                                      <p:cBhvr>
                                        <p:cTn id="34" dur="1" fill="hold">
                                          <p:stCondLst>
                                            <p:cond delay="0"/>
                                          </p:stCondLst>
                                        </p:cTn>
                                        <p:tgtEl>
                                          <p:spTgt spid="24"/>
                                        </p:tgtEl>
                                        <p:attrNameLst>
                                          <p:attrName>style.visibility</p:attrName>
                                        </p:attrNameLst>
                                      </p:cBhvr>
                                      <p:to>
                                        <p:strVal val="visible"/>
                                      </p:to>
                                    </p:set>
                                    <p:animEffect transition="in" filter="barn(inVertical)">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B6B4DD-A02D-4111-A470-E03F909DEFF8}"/>
              </a:ext>
            </a:extLst>
          </p:cNvPr>
          <p:cNvSpPr>
            <a:spLocks noGrp="1"/>
          </p:cNvSpPr>
          <p:nvPr>
            <p:ph type="title"/>
          </p:nvPr>
        </p:nvSpPr>
        <p:spPr/>
        <p:txBody>
          <a:bodyPr/>
          <a:lstStyle/>
          <a:p>
            <a:r>
              <a:rPr lang="en-US" dirty="0"/>
              <a:t>8</a:t>
            </a:r>
          </a:p>
        </p:txBody>
      </p:sp>
      <p:sp>
        <p:nvSpPr>
          <p:cNvPr id="3" name="Content Placeholder 2">
            <a:extLst>
              <a:ext uri="{FF2B5EF4-FFF2-40B4-BE49-F238E27FC236}">
                <a16:creationId xmlns="" xmlns:a16="http://schemas.microsoft.com/office/drawing/2014/main" id="{DAACDE69-B5BF-46C1-BE36-BE5FD0E51E82}"/>
              </a:ext>
            </a:extLst>
          </p:cNvPr>
          <p:cNvSpPr>
            <a:spLocks noGrp="1"/>
          </p:cNvSpPr>
          <p:nvPr>
            <p:ph idx="1"/>
          </p:nvPr>
        </p:nvSpPr>
        <p:spPr/>
        <p:txBody>
          <a:bodyPr/>
          <a:lstStyle/>
          <a:p>
            <a:endParaRPr lang="en-US" dirty="0"/>
          </a:p>
        </p:txBody>
      </p:sp>
      <p:sp>
        <p:nvSpPr>
          <p:cNvPr id="4" name="Rectangle 3">
            <a:extLst>
              <a:ext uri="{FF2B5EF4-FFF2-40B4-BE49-F238E27FC236}">
                <a16:creationId xmlns="" xmlns:a16="http://schemas.microsoft.com/office/drawing/2014/main" id="{19C420C1-7DCA-401C-A293-E91E72D720BB}"/>
              </a:ext>
            </a:extLst>
          </p:cNvPr>
          <p:cNvSpPr/>
          <p:nvPr/>
        </p:nvSpPr>
        <p:spPr>
          <a:xfrm>
            <a:off x="-104352" y="261963"/>
            <a:ext cx="9233808" cy="5210545"/>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lgn="just">
              <a:lnSpc>
                <a:spcPct val="107000"/>
              </a:lnSpc>
              <a:spcBef>
                <a:spcPts val="0"/>
              </a:spcBef>
              <a:spcAft>
                <a:spcPts val="600"/>
              </a:spcAft>
              <a:buFontTx/>
              <a:buChar char="-"/>
              <a:tabLst>
                <a:tab pos="1285875" algn="l"/>
              </a:tabLst>
            </a:pPr>
            <a:endParaRPr lang="en-US" sz="135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214313" indent="-214313" algn="just">
              <a:lnSpc>
                <a:spcPct val="107000"/>
              </a:lnSpc>
              <a:spcBef>
                <a:spcPts val="0"/>
              </a:spcBef>
              <a:spcAft>
                <a:spcPts val="600"/>
              </a:spcAft>
              <a:buFontTx/>
              <a:buChar char="-"/>
              <a:tabLst>
                <a:tab pos="1285875" algn="l"/>
              </a:tabLst>
            </a:pPr>
            <a:endPar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214313" indent="-214313" algn="just">
              <a:lnSpc>
                <a:spcPct val="107000"/>
              </a:lnSpc>
              <a:spcBef>
                <a:spcPts val="0"/>
              </a:spcBef>
              <a:spcAft>
                <a:spcPts val="600"/>
              </a:spcAft>
              <a:buFontTx/>
              <a:buChar char="-"/>
              <a:tabLst>
                <a:tab pos="1285875" algn="l"/>
              </a:tabLst>
            </a:pPr>
            <a:endParaRPr lang="en-US" sz="135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214313" indent="-214313" algn="just">
              <a:lnSpc>
                <a:spcPct val="107000"/>
              </a:lnSpc>
              <a:spcBef>
                <a:spcPts val="0"/>
              </a:spcBef>
              <a:spcAft>
                <a:spcPts val="600"/>
              </a:spcAft>
              <a:buFontTx/>
              <a:buChar char="-"/>
              <a:tabLst>
                <a:tab pos="1285875" algn="l"/>
              </a:tabLst>
            </a:pPr>
            <a:endPar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图片 1">
            <a:extLst>
              <a:ext uri="{FF2B5EF4-FFF2-40B4-BE49-F238E27FC236}">
                <a16:creationId xmlns="" xmlns:a16="http://schemas.microsoft.com/office/drawing/2014/main" id="{98C558D7-B91F-4805-B86D-F5C54470AC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197054" y="210866"/>
            <a:ext cx="1427139" cy="1342901"/>
          </a:xfrm>
          <a:prstGeom prst="rect">
            <a:avLst/>
          </a:prstGeom>
        </p:spPr>
      </p:pic>
      <p:pic>
        <p:nvPicPr>
          <p:cNvPr id="6" name="图片 8" descr="6fc417983c9675ce1b60e983870aeb8a">
            <a:extLst>
              <a:ext uri="{FF2B5EF4-FFF2-40B4-BE49-F238E27FC236}">
                <a16:creationId xmlns="" xmlns:a16="http://schemas.microsoft.com/office/drawing/2014/main" id="{BE11593E-522C-4F04-A4BE-B6726470C9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33657" y="3943350"/>
            <a:ext cx="1174710" cy="152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C:\Users\Administrator\Desktop\小鸟.png">
            <a:extLst>
              <a:ext uri="{FF2B5EF4-FFF2-40B4-BE49-F238E27FC236}">
                <a16:creationId xmlns="" xmlns:a16="http://schemas.microsoft.com/office/drawing/2014/main" id="{8B9CBE27-2548-45A5-98A8-7686BA0BBE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5351" y="1427012"/>
            <a:ext cx="834105" cy="887385"/>
          </a:xfrm>
          <a:prstGeom prst="rect">
            <a:avLst/>
          </a:prstGeom>
          <a:noFill/>
          <a:extLst>
            <a:ext uri="{909E8E84-426E-40DD-AFC4-6F175D3DCCD1}">
              <a14:hiddenFill xmlns:a14="http://schemas.microsoft.com/office/drawing/2010/main">
                <a:solidFill>
                  <a:srgbClr val="FFFFFF"/>
                </a:solidFill>
              </a14:hiddenFill>
            </a:ext>
          </a:extLst>
        </p:spPr>
      </p:pic>
      <p:sp>
        <p:nvSpPr>
          <p:cNvPr id="14" name="五角星 12">
            <a:extLst>
              <a:ext uri="{FF2B5EF4-FFF2-40B4-BE49-F238E27FC236}">
                <a16:creationId xmlns="" xmlns:a16="http://schemas.microsoft.com/office/drawing/2014/main" id="{741B08D8-0298-4A55-B4A8-240F53FC5FD1}"/>
              </a:ext>
            </a:extLst>
          </p:cNvPr>
          <p:cNvSpPr/>
          <p:nvPr/>
        </p:nvSpPr>
        <p:spPr>
          <a:xfrm rot="19922997">
            <a:off x="8860791" y="3351864"/>
            <a:ext cx="357714" cy="320426"/>
          </a:xfrm>
          <a:prstGeom prst="star5">
            <a:avLst>
              <a:gd name="adj" fmla="val 16657"/>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endParaRPr>
          </a:p>
        </p:txBody>
      </p:sp>
      <p:sp>
        <p:nvSpPr>
          <p:cNvPr id="20" name="Freeform 3789">
            <a:extLst>
              <a:ext uri="{FF2B5EF4-FFF2-40B4-BE49-F238E27FC236}">
                <a16:creationId xmlns="" xmlns:a16="http://schemas.microsoft.com/office/drawing/2014/main" id="{804DE0B2-582D-4A17-B5FD-FDC39387A6B5}"/>
              </a:ext>
            </a:extLst>
          </p:cNvPr>
          <p:cNvSpPr>
            <a:spLocks noEditPoints="1"/>
          </p:cNvSpPr>
          <p:nvPr/>
        </p:nvSpPr>
        <p:spPr bwMode="auto">
          <a:xfrm>
            <a:off x="8689157" y="326787"/>
            <a:ext cx="361109" cy="326819"/>
          </a:xfrm>
          <a:custGeom>
            <a:avLst/>
            <a:gdLst>
              <a:gd name="T0" fmla="*/ 190 w 199"/>
              <a:gd name="T1" fmla="*/ 73 h 203"/>
              <a:gd name="T2" fmla="*/ 187 w 199"/>
              <a:gd name="T3" fmla="*/ 57 h 203"/>
              <a:gd name="T4" fmla="*/ 174 w 199"/>
              <a:gd name="T5" fmla="*/ 51 h 203"/>
              <a:gd name="T6" fmla="*/ 176 w 199"/>
              <a:gd name="T7" fmla="*/ 63 h 203"/>
              <a:gd name="T8" fmla="*/ 167 w 199"/>
              <a:gd name="T9" fmla="*/ 55 h 203"/>
              <a:gd name="T10" fmla="*/ 150 w 199"/>
              <a:gd name="T11" fmla="*/ 64 h 203"/>
              <a:gd name="T12" fmla="*/ 153 w 199"/>
              <a:gd name="T13" fmla="*/ 55 h 203"/>
              <a:gd name="T14" fmla="*/ 165 w 199"/>
              <a:gd name="T15" fmla="*/ 40 h 203"/>
              <a:gd name="T16" fmla="*/ 161 w 199"/>
              <a:gd name="T17" fmla="*/ 34 h 203"/>
              <a:gd name="T18" fmla="*/ 41 w 199"/>
              <a:gd name="T19" fmla="*/ 19 h 203"/>
              <a:gd name="T20" fmla="*/ 59 w 199"/>
              <a:gd name="T21" fmla="*/ 21 h 203"/>
              <a:gd name="T22" fmla="*/ 61 w 199"/>
              <a:gd name="T23" fmla="*/ 13 h 203"/>
              <a:gd name="T24" fmla="*/ 64 w 199"/>
              <a:gd name="T25" fmla="*/ 19 h 203"/>
              <a:gd name="T26" fmla="*/ 73 w 199"/>
              <a:gd name="T27" fmla="*/ 18 h 203"/>
              <a:gd name="T28" fmla="*/ 84 w 199"/>
              <a:gd name="T29" fmla="*/ 22 h 203"/>
              <a:gd name="T30" fmla="*/ 106 w 199"/>
              <a:gd name="T31" fmla="*/ 23 h 203"/>
              <a:gd name="T32" fmla="*/ 94 w 199"/>
              <a:gd name="T33" fmla="*/ 20 h 203"/>
              <a:gd name="T34" fmla="*/ 82 w 199"/>
              <a:gd name="T35" fmla="*/ 24 h 203"/>
              <a:gd name="T36" fmla="*/ 78 w 199"/>
              <a:gd name="T37" fmla="*/ 29 h 203"/>
              <a:gd name="T38" fmla="*/ 73 w 199"/>
              <a:gd name="T39" fmla="*/ 38 h 203"/>
              <a:gd name="T40" fmla="*/ 85 w 199"/>
              <a:gd name="T41" fmla="*/ 28 h 203"/>
              <a:gd name="T42" fmla="*/ 104 w 199"/>
              <a:gd name="T43" fmla="*/ 40 h 203"/>
              <a:gd name="T44" fmla="*/ 103 w 199"/>
              <a:gd name="T45" fmla="*/ 51 h 203"/>
              <a:gd name="T46" fmla="*/ 99 w 199"/>
              <a:gd name="T47" fmla="*/ 45 h 203"/>
              <a:gd name="T48" fmla="*/ 92 w 199"/>
              <a:gd name="T49" fmla="*/ 46 h 203"/>
              <a:gd name="T50" fmla="*/ 89 w 199"/>
              <a:gd name="T51" fmla="*/ 48 h 203"/>
              <a:gd name="T52" fmla="*/ 82 w 199"/>
              <a:gd name="T53" fmla="*/ 53 h 203"/>
              <a:gd name="T54" fmla="*/ 60 w 199"/>
              <a:gd name="T55" fmla="*/ 73 h 203"/>
              <a:gd name="T56" fmla="*/ 35 w 199"/>
              <a:gd name="T57" fmla="*/ 82 h 203"/>
              <a:gd name="T58" fmla="*/ 46 w 199"/>
              <a:gd name="T59" fmla="*/ 92 h 203"/>
              <a:gd name="T60" fmla="*/ 75 w 199"/>
              <a:gd name="T61" fmla="*/ 102 h 203"/>
              <a:gd name="T62" fmla="*/ 97 w 199"/>
              <a:gd name="T63" fmla="*/ 112 h 203"/>
              <a:gd name="T64" fmla="*/ 119 w 199"/>
              <a:gd name="T65" fmla="*/ 129 h 203"/>
              <a:gd name="T66" fmla="*/ 103 w 199"/>
              <a:gd name="T67" fmla="*/ 159 h 203"/>
              <a:gd name="T68" fmla="*/ 87 w 199"/>
              <a:gd name="T69" fmla="*/ 177 h 203"/>
              <a:gd name="T70" fmla="*/ 88 w 199"/>
              <a:gd name="T71" fmla="*/ 188 h 203"/>
              <a:gd name="T72" fmla="*/ 75 w 199"/>
              <a:gd name="T73" fmla="*/ 182 h 203"/>
              <a:gd name="T74" fmla="*/ 65 w 199"/>
              <a:gd name="T75" fmla="*/ 139 h 203"/>
              <a:gd name="T76" fmla="*/ 60 w 199"/>
              <a:gd name="T77" fmla="*/ 112 h 203"/>
              <a:gd name="T78" fmla="*/ 38 w 199"/>
              <a:gd name="T79" fmla="*/ 94 h 203"/>
              <a:gd name="T80" fmla="*/ 18 w 199"/>
              <a:gd name="T81" fmla="*/ 76 h 203"/>
              <a:gd name="T82" fmla="*/ 16 w 199"/>
              <a:gd name="T83" fmla="*/ 84 h 203"/>
              <a:gd name="T84" fmla="*/ 101 w 199"/>
              <a:gd name="T85" fmla="*/ 203 h 203"/>
              <a:gd name="T86" fmla="*/ 170 w 199"/>
              <a:gd name="T87" fmla="*/ 142 h 203"/>
              <a:gd name="T88" fmla="*/ 158 w 199"/>
              <a:gd name="T89" fmla="*/ 107 h 203"/>
              <a:gd name="T90" fmla="*/ 130 w 199"/>
              <a:gd name="T91" fmla="*/ 99 h 203"/>
              <a:gd name="T92" fmla="*/ 140 w 199"/>
              <a:gd name="T93" fmla="*/ 75 h 203"/>
              <a:gd name="T94" fmla="*/ 167 w 199"/>
              <a:gd name="T95" fmla="*/ 64 h 203"/>
              <a:gd name="T96" fmla="*/ 153 w 199"/>
              <a:gd name="T97" fmla="*/ 37 h 203"/>
              <a:gd name="T98" fmla="*/ 149 w 199"/>
              <a:gd name="T99" fmla="*/ 45 h 203"/>
              <a:gd name="T100" fmla="*/ 148 w 199"/>
              <a:gd name="T101" fmla="*/ 36 h 203"/>
              <a:gd name="T102" fmla="*/ 145 w 199"/>
              <a:gd name="T103" fmla="*/ 44 h 203"/>
              <a:gd name="T104" fmla="*/ 86 w 199"/>
              <a:gd name="T105" fmla="*/ 52 h 203"/>
              <a:gd name="T106" fmla="*/ 92 w 199"/>
              <a:gd name="T107" fmla="*/ 54 h 203"/>
              <a:gd name="T108" fmla="*/ 93 w 199"/>
              <a:gd name="T109" fmla="*/ 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9" h="203">
                <a:moveTo>
                  <a:pt x="176" y="72"/>
                </a:moveTo>
                <a:cubicBezTo>
                  <a:pt x="178" y="73"/>
                  <a:pt x="178" y="73"/>
                  <a:pt x="178" y="73"/>
                </a:cubicBezTo>
                <a:cubicBezTo>
                  <a:pt x="180" y="73"/>
                  <a:pt x="180" y="73"/>
                  <a:pt x="180" y="73"/>
                </a:cubicBezTo>
                <a:cubicBezTo>
                  <a:pt x="180" y="70"/>
                  <a:pt x="180" y="70"/>
                  <a:pt x="180" y="70"/>
                </a:cubicBezTo>
                <a:cubicBezTo>
                  <a:pt x="185" y="69"/>
                  <a:pt x="185" y="69"/>
                  <a:pt x="185" y="69"/>
                </a:cubicBezTo>
                <a:cubicBezTo>
                  <a:pt x="190" y="73"/>
                  <a:pt x="190" y="73"/>
                  <a:pt x="190" y="73"/>
                </a:cubicBezTo>
                <a:cubicBezTo>
                  <a:pt x="198" y="73"/>
                  <a:pt x="198" y="73"/>
                  <a:pt x="198" y="73"/>
                </a:cubicBezTo>
                <a:cubicBezTo>
                  <a:pt x="199" y="73"/>
                  <a:pt x="199" y="73"/>
                  <a:pt x="199" y="73"/>
                </a:cubicBezTo>
                <a:cubicBezTo>
                  <a:pt x="198" y="70"/>
                  <a:pt x="197" y="67"/>
                  <a:pt x="196" y="64"/>
                </a:cubicBezTo>
                <a:cubicBezTo>
                  <a:pt x="191" y="65"/>
                  <a:pt x="191" y="65"/>
                  <a:pt x="191" y="65"/>
                </a:cubicBezTo>
                <a:cubicBezTo>
                  <a:pt x="188" y="62"/>
                  <a:pt x="188" y="62"/>
                  <a:pt x="188" y="62"/>
                </a:cubicBezTo>
                <a:cubicBezTo>
                  <a:pt x="187" y="57"/>
                  <a:pt x="187" y="57"/>
                  <a:pt x="187" y="57"/>
                </a:cubicBezTo>
                <a:cubicBezTo>
                  <a:pt x="185" y="58"/>
                  <a:pt x="185" y="58"/>
                  <a:pt x="185" y="58"/>
                </a:cubicBezTo>
                <a:cubicBezTo>
                  <a:pt x="183" y="64"/>
                  <a:pt x="183" y="64"/>
                  <a:pt x="183" y="64"/>
                </a:cubicBezTo>
                <a:cubicBezTo>
                  <a:pt x="179" y="60"/>
                  <a:pt x="179" y="60"/>
                  <a:pt x="179" y="60"/>
                </a:cubicBezTo>
                <a:cubicBezTo>
                  <a:pt x="179" y="56"/>
                  <a:pt x="179" y="56"/>
                  <a:pt x="179" y="56"/>
                </a:cubicBezTo>
                <a:cubicBezTo>
                  <a:pt x="175" y="53"/>
                  <a:pt x="175" y="53"/>
                  <a:pt x="175" y="53"/>
                </a:cubicBezTo>
                <a:cubicBezTo>
                  <a:pt x="174" y="51"/>
                  <a:pt x="174" y="51"/>
                  <a:pt x="174" y="51"/>
                </a:cubicBezTo>
                <a:cubicBezTo>
                  <a:pt x="170" y="51"/>
                  <a:pt x="170" y="51"/>
                  <a:pt x="170" y="51"/>
                </a:cubicBezTo>
                <a:cubicBezTo>
                  <a:pt x="171" y="55"/>
                  <a:pt x="171" y="55"/>
                  <a:pt x="171" y="55"/>
                </a:cubicBezTo>
                <a:cubicBezTo>
                  <a:pt x="176" y="58"/>
                  <a:pt x="176" y="58"/>
                  <a:pt x="176" y="58"/>
                </a:cubicBezTo>
                <a:cubicBezTo>
                  <a:pt x="177" y="59"/>
                  <a:pt x="177" y="59"/>
                  <a:pt x="177" y="59"/>
                </a:cubicBezTo>
                <a:cubicBezTo>
                  <a:pt x="176" y="60"/>
                  <a:pt x="176" y="60"/>
                  <a:pt x="176" y="60"/>
                </a:cubicBezTo>
                <a:cubicBezTo>
                  <a:pt x="176" y="63"/>
                  <a:pt x="176" y="63"/>
                  <a:pt x="176" y="63"/>
                </a:cubicBezTo>
                <a:cubicBezTo>
                  <a:pt x="173" y="64"/>
                  <a:pt x="173" y="64"/>
                  <a:pt x="173" y="64"/>
                </a:cubicBezTo>
                <a:cubicBezTo>
                  <a:pt x="171" y="63"/>
                  <a:pt x="171" y="63"/>
                  <a:pt x="171" y="63"/>
                </a:cubicBezTo>
                <a:cubicBezTo>
                  <a:pt x="170" y="62"/>
                  <a:pt x="170" y="62"/>
                  <a:pt x="170" y="62"/>
                </a:cubicBezTo>
                <a:cubicBezTo>
                  <a:pt x="173" y="62"/>
                  <a:pt x="173" y="62"/>
                  <a:pt x="173" y="62"/>
                </a:cubicBezTo>
                <a:cubicBezTo>
                  <a:pt x="174" y="60"/>
                  <a:pt x="174" y="60"/>
                  <a:pt x="174" y="60"/>
                </a:cubicBezTo>
                <a:cubicBezTo>
                  <a:pt x="167" y="55"/>
                  <a:pt x="167" y="55"/>
                  <a:pt x="167" y="55"/>
                </a:cubicBezTo>
                <a:cubicBezTo>
                  <a:pt x="166" y="53"/>
                  <a:pt x="166" y="53"/>
                  <a:pt x="166" y="53"/>
                </a:cubicBezTo>
                <a:cubicBezTo>
                  <a:pt x="163" y="56"/>
                  <a:pt x="163" y="56"/>
                  <a:pt x="163" y="56"/>
                </a:cubicBezTo>
                <a:cubicBezTo>
                  <a:pt x="159" y="55"/>
                  <a:pt x="159" y="55"/>
                  <a:pt x="159" y="55"/>
                </a:cubicBezTo>
                <a:cubicBezTo>
                  <a:pt x="154" y="62"/>
                  <a:pt x="154" y="62"/>
                  <a:pt x="154" y="62"/>
                </a:cubicBezTo>
                <a:cubicBezTo>
                  <a:pt x="153" y="64"/>
                  <a:pt x="153" y="64"/>
                  <a:pt x="153" y="64"/>
                </a:cubicBezTo>
                <a:cubicBezTo>
                  <a:pt x="150" y="64"/>
                  <a:pt x="150" y="64"/>
                  <a:pt x="150" y="64"/>
                </a:cubicBezTo>
                <a:cubicBezTo>
                  <a:pt x="146" y="64"/>
                  <a:pt x="146" y="64"/>
                  <a:pt x="146" y="64"/>
                </a:cubicBezTo>
                <a:cubicBezTo>
                  <a:pt x="143" y="63"/>
                  <a:pt x="143" y="63"/>
                  <a:pt x="143" y="63"/>
                </a:cubicBezTo>
                <a:cubicBezTo>
                  <a:pt x="142" y="57"/>
                  <a:pt x="142" y="57"/>
                  <a:pt x="142" y="57"/>
                </a:cubicBezTo>
                <a:cubicBezTo>
                  <a:pt x="143" y="55"/>
                  <a:pt x="143" y="55"/>
                  <a:pt x="143" y="55"/>
                </a:cubicBezTo>
                <a:cubicBezTo>
                  <a:pt x="148" y="54"/>
                  <a:pt x="148" y="54"/>
                  <a:pt x="148" y="54"/>
                </a:cubicBezTo>
                <a:cubicBezTo>
                  <a:pt x="153" y="55"/>
                  <a:pt x="153" y="55"/>
                  <a:pt x="153" y="55"/>
                </a:cubicBezTo>
                <a:cubicBezTo>
                  <a:pt x="154" y="52"/>
                  <a:pt x="154" y="52"/>
                  <a:pt x="154" y="52"/>
                </a:cubicBezTo>
                <a:cubicBezTo>
                  <a:pt x="151" y="51"/>
                  <a:pt x="151" y="51"/>
                  <a:pt x="151" y="51"/>
                </a:cubicBezTo>
                <a:cubicBezTo>
                  <a:pt x="152" y="47"/>
                  <a:pt x="152" y="47"/>
                  <a:pt x="152" y="47"/>
                </a:cubicBezTo>
                <a:cubicBezTo>
                  <a:pt x="157" y="46"/>
                  <a:pt x="157" y="46"/>
                  <a:pt x="157" y="46"/>
                </a:cubicBezTo>
                <a:cubicBezTo>
                  <a:pt x="161" y="41"/>
                  <a:pt x="161" y="41"/>
                  <a:pt x="161" y="41"/>
                </a:cubicBezTo>
                <a:cubicBezTo>
                  <a:pt x="165" y="40"/>
                  <a:pt x="165" y="40"/>
                  <a:pt x="165" y="40"/>
                </a:cubicBezTo>
                <a:cubicBezTo>
                  <a:pt x="168" y="41"/>
                  <a:pt x="168" y="41"/>
                  <a:pt x="168" y="41"/>
                </a:cubicBezTo>
                <a:cubicBezTo>
                  <a:pt x="170" y="41"/>
                  <a:pt x="170" y="41"/>
                  <a:pt x="170" y="41"/>
                </a:cubicBezTo>
                <a:cubicBezTo>
                  <a:pt x="169" y="36"/>
                  <a:pt x="169" y="36"/>
                  <a:pt x="169" y="36"/>
                </a:cubicBezTo>
                <a:cubicBezTo>
                  <a:pt x="165" y="38"/>
                  <a:pt x="165" y="38"/>
                  <a:pt x="165" y="38"/>
                </a:cubicBezTo>
                <a:cubicBezTo>
                  <a:pt x="163" y="34"/>
                  <a:pt x="163" y="34"/>
                  <a:pt x="163" y="34"/>
                </a:cubicBezTo>
                <a:cubicBezTo>
                  <a:pt x="161" y="34"/>
                  <a:pt x="161" y="34"/>
                  <a:pt x="161" y="34"/>
                </a:cubicBezTo>
                <a:cubicBezTo>
                  <a:pt x="160" y="31"/>
                  <a:pt x="160" y="31"/>
                  <a:pt x="160" y="31"/>
                </a:cubicBezTo>
                <a:cubicBezTo>
                  <a:pt x="162" y="29"/>
                  <a:pt x="162" y="29"/>
                  <a:pt x="162" y="29"/>
                </a:cubicBezTo>
                <a:cubicBezTo>
                  <a:pt x="167" y="27"/>
                  <a:pt x="167" y="27"/>
                  <a:pt x="167" y="27"/>
                </a:cubicBezTo>
                <a:cubicBezTo>
                  <a:pt x="168" y="25"/>
                  <a:pt x="168" y="25"/>
                  <a:pt x="168" y="25"/>
                </a:cubicBezTo>
                <a:cubicBezTo>
                  <a:pt x="150" y="9"/>
                  <a:pt x="127" y="0"/>
                  <a:pt x="101" y="0"/>
                </a:cubicBezTo>
                <a:cubicBezTo>
                  <a:pt x="79" y="0"/>
                  <a:pt x="58" y="7"/>
                  <a:pt x="41" y="19"/>
                </a:cubicBezTo>
                <a:cubicBezTo>
                  <a:pt x="47" y="19"/>
                  <a:pt x="47" y="19"/>
                  <a:pt x="47" y="19"/>
                </a:cubicBezTo>
                <a:cubicBezTo>
                  <a:pt x="49" y="20"/>
                  <a:pt x="49" y="20"/>
                  <a:pt x="49" y="20"/>
                </a:cubicBezTo>
                <a:cubicBezTo>
                  <a:pt x="53" y="21"/>
                  <a:pt x="53" y="21"/>
                  <a:pt x="53" y="21"/>
                </a:cubicBezTo>
                <a:cubicBezTo>
                  <a:pt x="54" y="23"/>
                  <a:pt x="54" y="23"/>
                  <a:pt x="54" y="23"/>
                </a:cubicBezTo>
                <a:cubicBezTo>
                  <a:pt x="60" y="23"/>
                  <a:pt x="60" y="23"/>
                  <a:pt x="60" y="23"/>
                </a:cubicBezTo>
                <a:cubicBezTo>
                  <a:pt x="59" y="21"/>
                  <a:pt x="59" y="21"/>
                  <a:pt x="59" y="21"/>
                </a:cubicBezTo>
                <a:cubicBezTo>
                  <a:pt x="53" y="21"/>
                  <a:pt x="53" y="21"/>
                  <a:pt x="53" y="21"/>
                </a:cubicBezTo>
                <a:cubicBezTo>
                  <a:pt x="55" y="19"/>
                  <a:pt x="55" y="19"/>
                  <a:pt x="55" y="19"/>
                </a:cubicBezTo>
                <a:cubicBezTo>
                  <a:pt x="54" y="18"/>
                  <a:pt x="54" y="18"/>
                  <a:pt x="54" y="18"/>
                </a:cubicBezTo>
                <a:cubicBezTo>
                  <a:pt x="49" y="18"/>
                  <a:pt x="49" y="18"/>
                  <a:pt x="49" y="18"/>
                </a:cubicBezTo>
                <a:cubicBezTo>
                  <a:pt x="55" y="13"/>
                  <a:pt x="55" y="13"/>
                  <a:pt x="55" y="13"/>
                </a:cubicBezTo>
                <a:cubicBezTo>
                  <a:pt x="61" y="13"/>
                  <a:pt x="61" y="13"/>
                  <a:pt x="61" y="13"/>
                </a:cubicBezTo>
                <a:cubicBezTo>
                  <a:pt x="63" y="17"/>
                  <a:pt x="63" y="17"/>
                  <a:pt x="63" y="17"/>
                </a:cubicBezTo>
                <a:cubicBezTo>
                  <a:pt x="68" y="17"/>
                  <a:pt x="68" y="17"/>
                  <a:pt x="68" y="17"/>
                </a:cubicBezTo>
                <a:cubicBezTo>
                  <a:pt x="70" y="15"/>
                  <a:pt x="70" y="15"/>
                  <a:pt x="70" y="15"/>
                </a:cubicBezTo>
                <a:cubicBezTo>
                  <a:pt x="72" y="16"/>
                  <a:pt x="72" y="16"/>
                  <a:pt x="72" y="16"/>
                </a:cubicBezTo>
                <a:cubicBezTo>
                  <a:pt x="69" y="19"/>
                  <a:pt x="69" y="19"/>
                  <a:pt x="69" y="19"/>
                </a:cubicBezTo>
                <a:cubicBezTo>
                  <a:pt x="64" y="19"/>
                  <a:pt x="64" y="19"/>
                  <a:pt x="64" y="19"/>
                </a:cubicBezTo>
                <a:cubicBezTo>
                  <a:pt x="64" y="23"/>
                  <a:pt x="64" y="23"/>
                  <a:pt x="64" y="23"/>
                </a:cubicBezTo>
                <a:cubicBezTo>
                  <a:pt x="71" y="23"/>
                  <a:pt x="71" y="23"/>
                  <a:pt x="71" y="23"/>
                </a:cubicBezTo>
                <a:cubicBezTo>
                  <a:pt x="71" y="21"/>
                  <a:pt x="71" y="21"/>
                  <a:pt x="71" y="21"/>
                </a:cubicBezTo>
                <a:cubicBezTo>
                  <a:pt x="75" y="21"/>
                  <a:pt x="75" y="21"/>
                  <a:pt x="75" y="21"/>
                </a:cubicBezTo>
                <a:cubicBezTo>
                  <a:pt x="76" y="18"/>
                  <a:pt x="76" y="18"/>
                  <a:pt x="76" y="18"/>
                </a:cubicBezTo>
                <a:cubicBezTo>
                  <a:pt x="73" y="18"/>
                  <a:pt x="73" y="18"/>
                  <a:pt x="73" y="18"/>
                </a:cubicBezTo>
                <a:cubicBezTo>
                  <a:pt x="74" y="16"/>
                  <a:pt x="74" y="16"/>
                  <a:pt x="74" y="16"/>
                </a:cubicBezTo>
                <a:cubicBezTo>
                  <a:pt x="76" y="15"/>
                  <a:pt x="76" y="15"/>
                  <a:pt x="76" y="15"/>
                </a:cubicBezTo>
                <a:cubicBezTo>
                  <a:pt x="83" y="15"/>
                  <a:pt x="83" y="15"/>
                  <a:pt x="83" y="15"/>
                </a:cubicBezTo>
                <a:cubicBezTo>
                  <a:pt x="79" y="19"/>
                  <a:pt x="79" y="19"/>
                  <a:pt x="79" y="19"/>
                </a:cubicBezTo>
                <a:cubicBezTo>
                  <a:pt x="80" y="21"/>
                  <a:pt x="80" y="21"/>
                  <a:pt x="80" y="21"/>
                </a:cubicBezTo>
                <a:cubicBezTo>
                  <a:pt x="84" y="22"/>
                  <a:pt x="84" y="22"/>
                  <a:pt x="84" y="22"/>
                </a:cubicBezTo>
                <a:cubicBezTo>
                  <a:pt x="84" y="17"/>
                  <a:pt x="84" y="17"/>
                  <a:pt x="84" y="17"/>
                </a:cubicBezTo>
                <a:cubicBezTo>
                  <a:pt x="87" y="15"/>
                  <a:pt x="87" y="15"/>
                  <a:pt x="87" y="15"/>
                </a:cubicBezTo>
                <a:cubicBezTo>
                  <a:pt x="94" y="14"/>
                  <a:pt x="94" y="14"/>
                  <a:pt x="94" y="14"/>
                </a:cubicBezTo>
                <a:cubicBezTo>
                  <a:pt x="103" y="19"/>
                  <a:pt x="103" y="19"/>
                  <a:pt x="103" y="19"/>
                </a:cubicBezTo>
                <a:cubicBezTo>
                  <a:pt x="103" y="22"/>
                  <a:pt x="103" y="22"/>
                  <a:pt x="103" y="22"/>
                </a:cubicBezTo>
                <a:cubicBezTo>
                  <a:pt x="106" y="23"/>
                  <a:pt x="106" y="23"/>
                  <a:pt x="106" y="23"/>
                </a:cubicBezTo>
                <a:cubicBezTo>
                  <a:pt x="105" y="26"/>
                  <a:pt x="105" y="26"/>
                  <a:pt x="105" y="26"/>
                </a:cubicBezTo>
                <a:cubicBezTo>
                  <a:pt x="101" y="26"/>
                  <a:pt x="101" y="26"/>
                  <a:pt x="101" y="26"/>
                </a:cubicBezTo>
                <a:cubicBezTo>
                  <a:pt x="99" y="29"/>
                  <a:pt x="99" y="29"/>
                  <a:pt x="99" y="29"/>
                </a:cubicBezTo>
                <a:cubicBezTo>
                  <a:pt x="89" y="27"/>
                  <a:pt x="89" y="27"/>
                  <a:pt x="89" y="27"/>
                </a:cubicBezTo>
                <a:cubicBezTo>
                  <a:pt x="97" y="23"/>
                  <a:pt x="97" y="23"/>
                  <a:pt x="97" y="23"/>
                </a:cubicBezTo>
                <a:cubicBezTo>
                  <a:pt x="94" y="20"/>
                  <a:pt x="94" y="20"/>
                  <a:pt x="94" y="20"/>
                </a:cubicBezTo>
                <a:cubicBezTo>
                  <a:pt x="88" y="21"/>
                  <a:pt x="88" y="21"/>
                  <a:pt x="88" y="21"/>
                </a:cubicBezTo>
                <a:cubicBezTo>
                  <a:pt x="87" y="22"/>
                  <a:pt x="87" y="22"/>
                  <a:pt x="87" y="22"/>
                </a:cubicBezTo>
                <a:cubicBezTo>
                  <a:pt x="87" y="22"/>
                  <a:pt x="87" y="22"/>
                  <a:pt x="87" y="22"/>
                </a:cubicBezTo>
                <a:cubicBezTo>
                  <a:pt x="87" y="22"/>
                  <a:pt x="87" y="22"/>
                  <a:pt x="87" y="22"/>
                </a:cubicBezTo>
                <a:cubicBezTo>
                  <a:pt x="85" y="24"/>
                  <a:pt x="85" y="24"/>
                  <a:pt x="85" y="24"/>
                </a:cubicBezTo>
                <a:cubicBezTo>
                  <a:pt x="82" y="24"/>
                  <a:pt x="82" y="24"/>
                  <a:pt x="82" y="24"/>
                </a:cubicBezTo>
                <a:cubicBezTo>
                  <a:pt x="82" y="26"/>
                  <a:pt x="82" y="26"/>
                  <a:pt x="82" y="26"/>
                </a:cubicBezTo>
                <a:cubicBezTo>
                  <a:pt x="83" y="26"/>
                  <a:pt x="83" y="26"/>
                  <a:pt x="83" y="26"/>
                </a:cubicBezTo>
                <a:cubicBezTo>
                  <a:pt x="83" y="27"/>
                  <a:pt x="83" y="27"/>
                  <a:pt x="83" y="27"/>
                </a:cubicBezTo>
                <a:cubicBezTo>
                  <a:pt x="80" y="27"/>
                  <a:pt x="80" y="27"/>
                  <a:pt x="80" y="27"/>
                </a:cubicBezTo>
                <a:cubicBezTo>
                  <a:pt x="80" y="29"/>
                  <a:pt x="80" y="29"/>
                  <a:pt x="80" y="29"/>
                </a:cubicBezTo>
                <a:cubicBezTo>
                  <a:pt x="78" y="29"/>
                  <a:pt x="78" y="29"/>
                  <a:pt x="78" y="29"/>
                </a:cubicBezTo>
                <a:cubicBezTo>
                  <a:pt x="77" y="26"/>
                  <a:pt x="77" y="26"/>
                  <a:pt x="77" y="26"/>
                </a:cubicBezTo>
                <a:cubicBezTo>
                  <a:pt x="73" y="27"/>
                  <a:pt x="73" y="27"/>
                  <a:pt x="73" y="27"/>
                </a:cubicBezTo>
                <a:cubicBezTo>
                  <a:pt x="64" y="32"/>
                  <a:pt x="64" y="32"/>
                  <a:pt x="64" y="32"/>
                </a:cubicBezTo>
                <a:cubicBezTo>
                  <a:pt x="65" y="36"/>
                  <a:pt x="65" y="36"/>
                  <a:pt x="65" y="36"/>
                </a:cubicBezTo>
                <a:cubicBezTo>
                  <a:pt x="67" y="38"/>
                  <a:pt x="67" y="38"/>
                  <a:pt x="67" y="38"/>
                </a:cubicBezTo>
                <a:cubicBezTo>
                  <a:pt x="73" y="38"/>
                  <a:pt x="73" y="38"/>
                  <a:pt x="73" y="38"/>
                </a:cubicBezTo>
                <a:cubicBezTo>
                  <a:pt x="73" y="44"/>
                  <a:pt x="73" y="44"/>
                  <a:pt x="73" y="44"/>
                </a:cubicBezTo>
                <a:cubicBezTo>
                  <a:pt x="75" y="44"/>
                  <a:pt x="75" y="44"/>
                  <a:pt x="75" y="44"/>
                </a:cubicBezTo>
                <a:cubicBezTo>
                  <a:pt x="77" y="39"/>
                  <a:pt x="77" y="39"/>
                  <a:pt x="77" y="39"/>
                </a:cubicBezTo>
                <a:cubicBezTo>
                  <a:pt x="82" y="38"/>
                  <a:pt x="82" y="38"/>
                  <a:pt x="82" y="38"/>
                </a:cubicBezTo>
                <a:cubicBezTo>
                  <a:pt x="82" y="31"/>
                  <a:pt x="82" y="31"/>
                  <a:pt x="82" y="31"/>
                </a:cubicBezTo>
                <a:cubicBezTo>
                  <a:pt x="85" y="28"/>
                  <a:pt x="85" y="28"/>
                  <a:pt x="85" y="28"/>
                </a:cubicBezTo>
                <a:cubicBezTo>
                  <a:pt x="93" y="30"/>
                  <a:pt x="93" y="30"/>
                  <a:pt x="93" y="30"/>
                </a:cubicBezTo>
                <a:cubicBezTo>
                  <a:pt x="92" y="35"/>
                  <a:pt x="92" y="35"/>
                  <a:pt x="92" y="35"/>
                </a:cubicBezTo>
                <a:cubicBezTo>
                  <a:pt x="94" y="35"/>
                  <a:pt x="94" y="35"/>
                  <a:pt x="94" y="35"/>
                </a:cubicBezTo>
                <a:cubicBezTo>
                  <a:pt x="99" y="32"/>
                  <a:pt x="99" y="32"/>
                  <a:pt x="99" y="32"/>
                </a:cubicBezTo>
                <a:cubicBezTo>
                  <a:pt x="100" y="38"/>
                  <a:pt x="100" y="38"/>
                  <a:pt x="100" y="38"/>
                </a:cubicBezTo>
                <a:cubicBezTo>
                  <a:pt x="104" y="40"/>
                  <a:pt x="104" y="40"/>
                  <a:pt x="104" y="40"/>
                </a:cubicBezTo>
                <a:cubicBezTo>
                  <a:pt x="103" y="44"/>
                  <a:pt x="103" y="44"/>
                  <a:pt x="103" y="44"/>
                </a:cubicBezTo>
                <a:cubicBezTo>
                  <a:pt x="100" y="45"/>
                  <a:pt x="100" y="45"/>
                  <a:pt x="100" y="45"/>
                </a:cubicBezTo>
                <a:cubicBezTo>
                  <a:pt x="100" y="46"/>
                  <a:pt x="100" y="46"/>
                  <a:pt x="100" y="46"/>
                </a:cubicBezTo>
                <a:cubicBezTo>
                  <a:pt x="104" y="49"/>
                  <a:pt x="104" y="49"/>
                  <a:pt x="104" y="49"/>
                </a:cubicBezTo>
                <a:cubicBezTo>
                  <a:pt x="104" y="51"/>
                  <a:pt x="104" y="51"/>
                  <a:pt x="104" y="51"/>
                </a:cubicBezTo>
                <a:cubicBezTo>
                  <a:pt x="103" y="51"/>
                  <a:pt x="103" y="51"/>
                  <a:pt x="103" y="51"/>
                </a:cubicBezTo>
                <a:cubicBezTo>
                  <a:pt x="103" y="51"/>
                  <a:pt x="103" y="51"/>
                  <a:pt x="103" y="51"/>
                </a:cubicBezTo>
                <a:cubicBezTo>
                  <a:pt x="97" y="49"/>
                  <a:pt x="97" y="49"/>
                  <a:pt x="97" y="49"/>
                </a:cubicBezTo>
                <a:cubicBezTo>
                  <a:pt x="97" y="47"/>
                  <a:pt x="97" y="47"/>
                  <a:pt x="97" y="47"/>
                </a:cubicBezTo>
                <a:cubicBezTo>
                  <a:pt x="97" y="47"/>
                  <a:pt x="97" y="47"/>
                  <a:pt x="97" y="47"/>
                </a:cubicBezTo>
                <a:cubicBezTo>
                  <a:pt x="99" y="46"/>
                  <a:pt x="99" y="46"/>
                  <a:pt x="99" y="46"/>
                </a:cubicBezTo>
                <a:cubicBezTo>
                  <a:pt x="99" y="45"/>
                  <a:pt x="99" y="45"/>
                  <a:pt x="99" y="45"/>
                </a:cubicBezTo>
                <a:cubicBezTo>
                  <a:pt x="97" y="44"/>
                  <a:pt x="97" y="44"/>
                  <a:pt x="97" y="44"/>
                </a:cubicBezTo>
                <a:cubicBezTo>
                  <a:pt x="97" y="46"/>
                  <a:pt x="97" y="46"/>
                  <a:pt x="97" y="46"/>
                </a:cubicBezTo>
                <a:cubicBezTo>
                  <a:pt x="93" y="46"/>
                  <a:pt x="93" y="46"/>
                  <a:pt x="93" y="46"/>
                </a:cubicBezTo>
                <a:cubicBezTo>
                  <a:pt x="93" y="46"/>
                  <a:pt x="93" y="46"/>
                  <a:pt x="93" y="46"/>
                </a:cubicBezTo>
                <a:cubicBezTo>
                  <a:pt x="93" y="46"/>
                  <a:pt x="93" y="46"/>
                  <a:pt x="93" y="46"/>
                </a:cubicBezTo>
                <a:cubicBezTo>
                  <a:pt x="92" y="46"/>
                  <a:pt x="92" y="46"/>
                  <a:pt x="92" y="46"/>
                </a:cubicBezTo>
                <a:cubicBezTo>
                  <a:pt x="91" y="45"/>
                  <a:pt x="91" y="45"/>
                  <a:pt x="91" y="45"/>
                </a:cubicBezTo>
                <a:cubicBezTo>
                  <a:pt x="90" y="44"/>
                  <a:pt x="90" y="44"/>
                  <a:pt x="90" y="44"/>
                </a:cubicBezTo>
                <a:cubicBezTo>
                  <a:pt x="88" y="44"/>
                  <a:pt x="88" y="44"/>
                  <a:pt x="88" y="44"/>
                </a:cubicBezTo>
                <a:cubicBezTo>
                  <a:pt x="87" y="45"/>
                  <a:pt x="87" y="45"/>
                  <a:pt x="87" y="45"/>
                </a:cubicBezTo>
                <a:cubicBezTo>
                  <a:pt x="87" y="47"/>
                  <a:pt x="87" y="47"/>
                  <a:pt x="87" y="47"/>
                </a:cubicBezTo>
                <a:cubicBezTo>
                  <a:pt x="89" y="48"/>
                  <a:pt x="89" y="48"/>
                  <a:pt x="89" y="48"/>
                </a:cubicBezTo>
                <a:cubicBezTo>
                  <a:pt x="91" y="48"/>
                  <a:pt x="91" y="48"/>
                  <a:pt x="91" y="48"/>
                </a:cubicBezTo>
                <a:cubicBezTo>
                  <a:pt x="90" y="48"/>
                  <a:pt x="90" y="48"/>
                  <a:pt x="90" y="48"/>
                </a:cubicBezTo>
                <a:cubicBezTo>
                  <a:pt x="89" y="50"/>
                  <a:pt x="89" y="50"/>
                  <a:pt x="89" y="50"/>
                </a:cubicBezTo>
                <a:cubicBezTo>
                  <a:pt x="88" y="49"/>
                  <a:pt x="88" y="49"/>
                  <a:pt x="88" y="49"/>
                </a:cubicBezTo>
                <a:cubicBezTo>
                  <a:pt x="86" y="48"/>
                  <a:pt x="86" y="48"/>
                  <a:pt x="86" y="48"/>
                </a:cubicBezTo>
                <a:cubicBezTo>
                  <a:pt x="82" y="53"/>
                  <a:pt x="82" y="53"/>
                  <a:pt x="82" y="53"/>
                </a:cubicBezTo>
                <a:cubicBezTo>
                  <a:pt x="82" y="53"/>
                  <a:pt x="82" y="53"/>
                  <a:pt x="82" y="53"/>
                </a:cubicBezTo>
                <a:cubicBezTo>
                  <a:pt x="76" y="57"/>
                  <a:pt x="76" y="57"/>
                  <a:pt x="76" y="57"/>
                </a:cubicBezTo>
                <a:cubicBezTo>
                  <a:pt x="69" y="63"/>
                  <a:pt x="69" y="63"/>
                  <a:pt x="69" y="63"/>
                </a:cubicBezTo>
                <a:cubicBezTo>
                  <a:pt x="69" y="66"/>
                  <a:pt x="69" y="66"/>
                  <a:pt x="69" y="66"/>
                </a:cubicBezTo>
                <a:cubicBezTo>
                  <a:pt x="63" y="70"/>
                  <a:pt x="63" y="70"/>
                  <a:pt x="63" y="70"/>
                </a:cubicBezTo>
                <a:cubicBezTo>
                  <a:pt x="60" y="73"/>
                  <a:pt x="60" y="73"/>
                  <a:pt x="60" y="73"/>
                </a:cubicBezTo>
                <a:cubicBezTo>
                  <a:pt x="60" y="80"/>
                  <a:pt x="60" y="80"/>
                  <a:pt x="60" y="80"/>
                </a:cubicBezTo>
                <a:cubicBezTo>
                  <a:pt x="56" y="78"/>
                  <a:pt x="56" y="78"/>
                  <a:pt x="56" y="78"/>
                </a:cubicBezTo>
                <a:cubicBezTo>
                  <a:pt x="56" y="74"/>
                  <a:pt x="56" y="74"/>
                  <a:pt x="56" y="74"/>
                </a:cubicBezTo>
                <a:cubicBezTo>
                  <a:pt x="44" y="74"/>
                  <a:pt x="44" y="74"/>
                  <a:pt x="44" y="74"/>
                </a:cubicBezTo>
                <a:cubicBezTo>
                  <a:pt x="37" y="77"/>
                  <a:pt x="37" y="77"/>
                  <a:pt x="37" y="77"/>
                </a:cubicBezTo>
                <a:cubicBezTo>
                  <a:pt x="35" y="82"/>
                  <a:pt x="35" y="82"/>
                  <a:pt x="35" y="82"/>
                </a:cubicBezTo>
                <a:cubicBezTo>
                  <a:pt x="34" y="86"/>
                  <a:pt x="34" y="86"/>
                  <a:pt x="34" y="86"/>
                </a:cubicBezTo>
                <a:cubicBezTo>
                  <a:pt x="35" y="90"/>
                  <a:pt x="35" y="90"/>
                  <a:pt x="35" y="90"/>
                </a:cubicBezTo>
                <a:cubicBezTo>
                  <a:pt x="40" y="91"/>
                  <a:pt x="40" y="91"/>
                  <a:pt x="40" y="91"/>
                </a:cubicBezTo>
                <a:cubicBezTo>
                  <a:pt x="48" y="85"/>
                  <a:pt x="48" y="85"/>
                  <a:pt x="48" y="85"/>
                </a:cubicBezTo>
                <a:cubicBezTo>
                  <a:pt x="49" y="88"/>
                  <a:pt x="49" y="88"/>
                  <a:pt x="49" y="88"/>
                </a:cubicBezTo>
                <a:cubicBezTo>
                  <a:pt x="46" y="92"/>
                  <a:pt x="46" y="92"/>
                  <a:pt x="46" y="92"/>
                </a:cubicBezTo>
                <a:cubicBezTo>
                  <a:pt x="52" y="93"/>
                  <a:pt x="52" y="93"/>
                  <a:pt x="52" y="93"/>
                </a:cubicBezTo>
                <a:cubicBezTo>
                  <a:pt x="53" y="103"/>
                  <a:pt x="53" y="103"/>
                  <a:pt x="53" y="103"/>
                </a:cubicBezTo>
                <a:cubicBezTo>
                  <a:pt x="61" y="104"/>
                  <a:pt x="61" y="104"/>
                  <a:pt x="61" y="104"/>
                </a:cubicBezTo>
                <a:cubicBezTo>
                  <a:pt x="66" y="98"/>
                  <a:pt x="66" y="98"/>
                  <a:pt x="66" y="98"/>
                </a:cubicBezTo>
                <a:cubicBezTo>
                  <a:pt x="72" y="99"/>
                  <a:pt x="72" y="99"/>
                  <a:pt x="72" y="99"/>
                </a:cubicBezTo>
                <a:cubicBezTo>
                  <a:pt x="75" y="102"/>
                  <a:pt x="75" y="102"/>
                  <a:pt x="75" y="102"/>
                </a:cubicBezTo>
                <a:cubicBezTo>
                  <a:pt x="81" y="102"/>
                  <a:pt x="81" y="102"/>
                  <a:pt x="81" y="102"/>
                </a:cubicBezTo>
                <a:cubicBezTo>
                  <a:pt x="81" y="100"/>
                  <a:pt x="81" y="100"/>
                  <a:pt x="81" y="100"/>
                </a:cubicBezTo>
                <a:cubicBezTo>
                  <a:pt x="84" y="102"/>
                  <a:pt x="84" y="102"/>
                  <a:pt x="84" y="102"/>
                </a:cubicBezTo>
                <a:cubicBezTo>
                  <a:pt x="88" y="108"/>
                  <a:pt x="88" y="108"/>
                  <a:pt x="88" y="108"/>
                </a:cubicBezTo>
                <a:cubicBezTo>
                  <a:pt x="94" y="108"/>
                  <a:pt x="94" y="108"/>
                  <a:pt x="94" y="108"/>
                </a:cubicBezTo>
                <a:cubicBezTo>
                  <a:pt x="97" y="112"/>
                  <a:pt x="97" y="112"/>
                  <a:pt x="97" y="112"/>
                </a:cubicBezTo>
                <a:cubicBezTo>
                  <a:pt x="97" y="117"/>
                  <a:pt x="97" y="117"/>
                  <a:pt x="97" y="117"/>
                </a:cubicBezTo>
                <a:cubicBezTo>
                  <a:pt x="104" y="120"/>
                  <a:pt x="104" y="120"/>
                  <a:pt x="104" y="120"/>
                </a:cubicBezTo>
                <a:cubicBezTo>
                  <a:pt x="113" y="120"/>
                  <a:pt x="113" y="120"/>
                  <a:pt x="113" y="120"/>
                </a:cubicBezTo>
                <a:cubicBezTo>
                  <a:pt x="116" y="124"/>
                  <a:pt x="116" y="124"/>
                  <a:pt x="116" y="124"/>
                </a:cubicBezTo>
                <a:cubicBezTo>
                  <a:pt x="119" y="125"/>
                  <a:pt x="119" y="125"/>
                  <a:pt x="119" y="125"/>
                </a:cubicBezTo>
                <a:cubicBezTo>
                  <a:pt x="119" y="129"/>
                  <a:pt x="119" y="129"/>
                  <a:pt x="119" y="129"/>
                </a:cubicBezTo>
                <a:cubicBezTo>
                  <a:pt x="114" y="134"/>
                  <a:pt x="114" y="134"/>
                  <a:pt x="114" y="134"/>
                </a:cubicBezTo>
                <a:cubicBezTo>
                  <a:pt x="113" y="147"/>
                  <a:pt x="113" y="147"/>
                  <a:pt x="113" y="147"/>
                </a:cubicBezTo>
                <a:cubicBezTo>
                  <a:pt x="109" y="150"/>
                  <a:pt x="109" y="150"/>
                  <a:pt x="109" y="150"/>
                </a:cubicBezTo>
                <a:cubicBezTo>
                  <a:pt x="103" y="149"/>
                  <a:pt x="103" y="149"/>
                  <a:pt x="103" y="149"/>
                </a:cubicBezTo>
                <a:cubicBezTo>
                  <a:pt x="101" y="153"/>
                  <a:pt x="101" y="153"/>
                  <a:pt x="101" y="153"/>
                </a:cubicBezTo>
                <a:cubicBezTo>
                  <a:pt x="103" y="159"/>
                  <a:pt x="103" y="159"/>
                  <a:pt x="103" y="159"/>
                </a:cubicBezTo>
                <a:cubicBezTo>
                  <a:pt x="97" y="167"/>
                  <a:pt x="97" y="167"/>
                  <a:pt x="97" y="167"/>
                </a:cubicBezTo>
                <a:cubicBezTo>
                  <a:pt x="94" y="171"/>
                  <a:pt x="94" y="171"/>
                  <a:pt x="94" y="171"/>
                </a:cubicBezTo>
                <a:cubicBezTo>
                  <a:pt x="88" y="174"/>
                  <a:pt x="88" y="174"/>
                  <a:pt x="88" y="174"/>
                </a:cubicBezTo>
                <a:cubicBezTo>
                  <a:pt x="84" y="174"/>
                  <a:pt x="84" y="174"/>
                  <a:pt x="84" y="174"/>
                </a:cubicBezTo>
                <a:cubicBezTo>
                  <a:pt x="84" y="176"/>
                  <a:pt x="84" y="176"/>
                  <a:pt x="84" y="176"/>
                </a:cubicBezTo>
                <a:cubicBezTo>
                  <a:pt x="87" y="177"/>
                  <a:pt x="87" y="177"/>
                  <a:pt x="87" y="177"/>
                </a:cubicBezTo>
                <a:cubicBezTo>
                  <a:pt x="87" y="179"/>
                  <a:pt x="87" y="179"/>
                  <a:pt x="87" y="179"/>
                </a:cubicBezTo>
                <a:cubicBezTo>
                  <a:pt x="84" y="181"/>
                  <a:pt x="84" y="181"/>
                  <a:pt x="84" y="181"/>
                </a:cubicBezTo>
                <a:cubicBezTo>
                  <a:pt x="86" y="183"/>
                  <a:pt x="86" y="183"/>
                  <a:pt x="86" y="183"/>
                </a:cubicBezTo>
                <a:cubicBezTo>
                  <a:pt x="89" y="183"/>
                  <a:pt x="89" y="183"/>
                  <a:pt x="89" y="183"/>
                </a:cubicBezTo>
                <a:cubicBezTo>
                  <a:pt x="89" y="186"/>
                  <a:pt x="89" y="186"/>
                  <a:pt x="89" y="186"/>
                </a:cubicBezTo>
                <a:cubicBezTo>
                  <a:pt x="88" y="188"/>
                  <a:pt x="88" y="188"/>
                  <a:pt x="88" y="188"/>
                </a:cubicBezTo>
                <a:cubicBezTo>
                  <a:pt x="88" y="190"/>
                  <a:pt x="88" y="190"/>
                  <a:pt x="88" y="190"/>
                </a:cubicBezTo>
                <a:cubicBezTo>
                  <a:pt x="92" y="193"/>
                  <a:pt x="92" y="193"/>
                  <a:pt x="92" y="193"/>
                </a:cubicBezTo>
                <a:cubicBezTo>
                  <a:pt x="91" y="195"/>
                  <a:pt x="91" y="195"/>
                  <a:pt x="91" y="195"/>
                </a:cubicBezTo>
                <a:cubicBezTo>
                  <a:pt x="85" y="195"/>
                  <a:pt x="85" y="195"/>
                  <a:pt x="85" y="195"/>
                </a:cubicBezTo>
                <a:cubicBezTo>
                  <a:pt x="79" y="190"/>
                  <a:pt x="79" y="190"/>
                  <a:pt x="79" y="190"/>
                </a:cubicBezTo>
                <a:cubicBezTo>
                  <a:pt x="75" y="182"/>
                  <a:pt x="75" y="182"/>
                  <a:pt x="75" y="182"/>
                </a:cubicBezTo>
                <a:cubicBezTo>
                  <a:pt x="75" y="174"/>
                  <a:pt x="75" y="174"/>
                  <a:pt x="75" y="174"/>
                </a:cubicBezTo>
                <a:cubicBezTo>
                  <a:pt x="72" y="169"/>
                  <a:pt x="72" y="169"/>
                  <a:pt x="72" y="169"/>
                </a:cubicBezTo>
                <a:cubicBezTo>
                  <a:pt x="73" y="161"/>
                  <a:pt x="73" y="161"/>
                  <a:pt x="73" y="161"/>
                </a:cubicBezTo>
                <a:cubicBezTo>
                  <a:pt x="71" y="160"/>
                  <a:pt x="71" y="160"/>
                  <a:pt x="71" y="160"/>
                </a:cubicBezTo>
                <a:cubicBezTo>
                  <a:pt x="71" y="143"/>
                  <a:pt x="71" y="143"/>
                  <a:pt x="71" y="143"/>
                </a:cubicBezTo>
                <a:cubicBezTo>
                  <a:pt x="65" y="139"/>
                  <a:pt x="65" y="139"/>
                  <a:pt x="65" y="139"/>
                </a:cubicBezTo>
                <a:cubicBezTo>
                  <a:pt x="62" y="138"/>
                  <a:pt x="62" y="138"/>
                  <a:pt x="62" y="138"/>
                </a:cubicBezTo>
                <a:cubicBezTo>
                  <a:pt x="61" y="135"/>
                  <a:pt x="61" y="135"/>
                  <a:pt x="61" y="135"/>
                </a:cubicBezTo>
                <a:cubicBezTo>
                  <a:pt x="53" y="125"/>
                  <a:pt x="53" y="125"/>
                  <a:pt x="53" y="125"/>
                </a:cubicBezTo>
                <a:cubicBezTo>
                  <a:pt x="54" y="121"/>
                  <a:pt x="54" y="121"/>
                  <a:pt x="54" y="121"/>
                </a:cubicBezTo>
                <a:cubicBezTo>
                  <a:pt x="54" y="116"/>
                  <a:pt x="54" y="116"/>
                  <a:pt x="54" y="116"/>
                </a:cubicBezTo>
                <a:cubicBezTo>
                  <a:pt x="60" y="112"/>
                  <a:pt x="60" y="112"/>
                  <a:pt x="60" y="112"/>
                </a:cubicBezTo>
                <a:cubicBezTo>
                  <a:pt x="59" y="106"/>
                  <a:pt x="59" y="106"/>
                  <a:pt x="59" y="106"/>
                </a:cubicBezTo>
                <a:cubicBezTo>
                  <a:pt x="51" y="105"/>
                  <a:pt x="51" y="105"/>
                  <a:pt x="51" y="105"/>
                </a:cubicBezTo>
                <a:cubicBezTo>
                  <a:pt x="45" y="98"/>
                  <a:pt x="45" y="98"/>
                  <a:pt x="45" y="98"/>
                </a:cubicBezTo>
                <a:cubicBezTo>
                  <a:pt x="41" y="97"/>
                  <a:pt x="41" y="97"/>
                  <a:pt x="41" y="97"/>
                </a:cubicBezTo>
                <a:cubicBezTo>
                  <a:pt x="38" y="97"/>
                  <a:pt x="38" y="97"/>
                  <a:pt x="38" y="97"/>
                </a:cubicBezTo>
                <a:cubicBezTo>
                  <a:pt x="38" y="94"/>
                  <a:pt x="38" y="94"/>
                  <a:pt x="38" y="94"/>
                </a:cubicBezTo>
                <a:cubicBezTo>
                  <a:pt x="35" y="93"/>
                  <a:pt x="35" y="93"/>
                  <a:pt x="35" y="93"/>
                </a:cubicBezTo>
                <a:cubicBezTo>
                  <a:pt x="35" y="95"/>
                  <a:pt x="35" y="95"/>
                  <a:pt x="35" y="95"/>
                </a:cubicBezTo>
                <a:cubicBezTo>
                  <a:pt x="26" y="93"/>
                  <a:pt x="26" y="93"/>
                  <a:pt x="26" y="93"/>
                </a:cubicBezTo>
                <a:cubicBezTo>
                  <a:pt x="22" y="87"/>
                  <a:pt x="22" y="87"/>
                  <a:pt x="22" y="87"/>
                </a:cubicBezTo>
                <a:cubicBezTo>
                  <a:pt x="24" y="85"/>
                  <a:pt x="24" y="85"/>
                  <a:pt x="24" y="85"/>
                </a:cubicBezTo>
                <a:cubicBezTo>
                  <a:pt x="18" y="76"/>
                  <a:pt x="18" y="76"/>
                  <a:pt x="18" y="76"/>
                </a:cubicBezTo>
                <a:cubicBezTo>
                  <a:pt x="17" y="70"/>
                  <a:pt x="17" y="70"/>
                  <a:pt x="17" y="70"/>
                </a:cubicBezTo>
                <a:cubicBezTo>
                  <a:pt x="15" y="70"/>
                  <a:pt x="15" y="70"/>
                  <a:pt x="15" y="70"/>
                </a:cubicBezTo>
                <a:cubicBezTo>
                  <a:pt x="16" y="76"/>
                  <a:pt x="16" y="76"/>
                  <a:pt x="16" y="76"/>
                </a:cubicBezTo>
                <a:cubicBezTo>
                  <a:pt x="20" y="82"/>
                  <a:pt x="20" y="82"/>
                  <a:pt x="20" y="82"/>
                </a:cubicBezTo>
                <a:cubicBezTo>
                  <a:pt x="19" y="85"/>
                  <a:pt x="19" y="85"/>
                  <a:pt x="19" y="85"/>
                </a:cubicBezTo>
                <a:cubicBezTo>
                  <a:pt x="16" y="84"/>
                  <a:pt x="16" y="84"/>
                  <a:pt x="16" y="84"/>
                </a:cubicBezTo>
                <a:cubicBezTo>
                  <a:pt x="12" y="77"/>
                  <a:pt x="12" y="77"/>
                  <a:pt x="12" y="77"/>
                </a:cubicBezTo>
                <a:cubicBezTo>
                  <a:pt x="12" y="69"/>
                  <a:pt x="12" y="69"/>
                  <a:pt x="12" y="69"/>
                </a:cubicBezTo>
                <a:cubicBezTo>
                  <a:pt x="8" y="67"/>
                  <a:pt x="8" y="67"/>
                  <a:pt x="8" y="67"/>
                </a:cubicBezTo>
                <a:cubicBezTo>
                  <a:pt x="8" y="61"/>
                  <a:pt x="8" y="61"/>
                  <a:pt x="8" y="61"/>
                </a:cubicBezTo>
                <a:cubicBezTo>
                  <a:pt x="2" y="74"/>
                  <a:pt x="0" y="87"/>
                  <a:pt x="0" y="101"/>
                </a:cubicBezTo>
                <a:cubicBezTo>
                  <a:pt x="0" y="157"/>
                  <a:pt x="45" y="203"/>
                  <a:pt x="101" y="203"/>
                </a:cubicBezTo>
                <a:cubicBezTo>
                  <a:pt x="133" y="203"/>
                  <a:pt x="161" y="188"/>
                  <a:pt x="180" y="165"/>
                </a:cubicBezTo>
                <a:cubicBezTo>
                  <a:pt x="177" y="165"/>
                  <a:pt x="177" y="165"/>
                  <a:pt x="177" y="165"/>
                </a:cubicBezTo>
                <a:cubicBezTo>
                  <a:pt x="177" y="158"/>
                  <a:pt x="177" y="158"/>
                  <a:pt x="177" y="158"/>
                </a:cubicBezTo>
                <a:cubicBezTo>
                  <a:pt x="173" y="153"/>
                  <a:pt x="173" y="153"/>
                  <a:pt x="173" y="153"/>
                </a:cubicBezTo>
                <a:cubicBezTo>
                  <a:pt x="173" y="145"/>
                  <a:pt x="173" y="145"/>
                  <a:pt x="173" y="145"/>
                </a:cubicBezTo>
                <a:cubicBezTo>
                  <a:pt x="170" y="142"/>
                  <a:pt x="170" y="142"/>
                  <a:pt x="170" y="142"/>
                </a:cubicBezTo>
                <a:cubicBezTo>
                  <a:pt x="170" y="139"/>
                  <a:pt x="170" y="139"/>
                  <a:pt x="170" y="139"/>
                </a:cubicBezTo>
                <a:cubicBezTo>
                  <a:pt x="173" y="132"/>
                  <a:pt x="173" y="132"/>
                  <a:pt x="173" y="132"/>
                </a:cubicBezTo>
                <a:cubicBezTo>
                  <a:pt x="166" y="119"/>
                  <a:pt x="166" y="119"/>
                  <a:pt x="166" y="119"/>
                </a:cubicBezTo>
                <a:cubicBezTo>
                  <a:pt x="167" y="110"/>
                  <a:pt x="167" y="110"/>
                  <a:pt x="167" y="110"/>
                </a:cubicBezTo>
                <a:cubicBezTo>
                  <a:pt x="161" y="110"/>
                  <a:pt x="161" y="110"/>
                  <a:pt x="161" y="110"/>
                </a:cubicBezTo>
                <a:cubicBezTo>
                  <a:pt x="158" y="107"/>
                  <a:pt x="158" y="107"/>
                  <a:pt x="158" y="107"/>
                </a:cubicBezTo>
                <a:cubicBezTo>
                  <a:pt x="154" y="107"/>
                  <a:pt x="154" y="107"/>
                  <a:pt x="154" y="107"/>
                </a:cubicBezTo>
                <a:cubicBezTo>
                  <a:pt x="152" y="109"/>
                  <a:pt x="152" y="109"/>
                  <a:pt x="152" y="109"/>
                </a:cubicBezTo>
                <a:cubicBezTo>
                  <a:pt x="144" y="109"/>
                  <a:pt x="144" y="109"/>
                  <a:pt x="144" y="109"/>
                </a:cubicBezTo>
                <a:cubicBezTo>
                  <a:pt x="144" y="110"/>
                  <a:pt x="144" y="110"/>
                  <a:pt x="144" y="110"/>
                </a:cubicBezTo>
                <a:cubicBezTo>
                  <a:pt x="140" y="110"/>
                  <a:pt x="140" y="110"/>
                  <a:pt x="140" y="110"/>
                </a:cubicBezTo>
                <a:cubicBezTo>
                  <a:pt x="130" y="99"/>
                  <a:pt x="130" y="99"/>
                  <a:pt x="130" y="99"/>
                </a:cubicBezTo>
                <a:cubicBezTo>
                  <a:pt x="130" y="90"/>
                  <a:pt x="130" y="90"/>
                  <a:pt x="130" y="90"/>
                </a:cubicBezTo>
                <a:cubicBezTo>
                  <a:pt x="132" y="90"/>
                  <a:pt x="132" y="90"/>
                  <a:pt x="132" y="90"/>
                </a:cubicBezTo>
                <a:cubicBezTo>
                  <a:pt x="132" y="87"/>
                  <a:pt x="132" y="87"/>
                  <a:pt x="132" y="87"/>
                </a:cubicBezTo>
                <a:cubicBezTo>
                  <a:pt x="130" y="87"/>
                  <a:pt x="130" y="87"/>
                  <a:pt x="130" y="87"/>
                </a:cubicBezTo>
                <a:cubicBezTo>
                  <a:pt x="129" y="83"/>
                  <a:pt x="129" y="83"/>
                  <a:pt x="129" y="83"/>
                </a:cubicBezTo>
                <a:cubicBezTo>
                  <a:pt x="140" y="75"/>
                  <a:pt x="140" y="75"/>
                  <a:pt x="140" y="75"/>
                </a:cubicBezTo>
                <a:cubicBezTo>
                  <a:pt x="140" y="69"/>
                  <a:pt x="140" y="69"/>
                  <a:pt x="140" y="69"/>
                </a:cubicBezTo>
                <a:cubicBezTo>
                  <a:pt x="146" y="66"/>
                  <a:pt x="146" y="66"/>
                  <a:pt x="146" y="66"/>
                </a:cubicBezTo>
                <a:cubicBezTo>
                  <a:pt x="148" y="66"/>
                  <a:pt x="148" y="66"/>
                  <a:pt x="148" y="66"/>
                </a:cubicBezTo>
                <a:cubicBezTo>
                  <a:pt x="152" y="66"/>
                  <a:pt x="152" y="66"/>
                  <a:pt x="152" y="66"/>
                </a:cubicBezTo>
                <a:cubicBezTo>
                  <a:pt x="156" y="65"/>
                  <a:pt x="156" y="65"/>
                  <a:pt x="156" y="65"/>
                </a:cubicBezTo>
                <a:cubicBezTo>
                  <a:pt x="167" y="64"/>
                  <a:pt x="167" y="64"/>
                  <a:pt x="167" y="64"/>
                </a:cubicBezTo>
                <a:cubicBezTo>
                  <a:pt x="167" y="69"/>
                  <a:pt x="167" y="69"/>
                  <a:pt x="167" y="69"/>
                </a:cubicBezTo>
                <a:lnTo>
                  <a:pt x="176" y="72"/>
                </a:lnTo>
                <a:close/>
                <a:moveTo>
                  <a:pt x="148" y="36"/>
                </a:moveTo>
                <a:cubicBezTo>
                  <a:pt x="149" y="34"/>
                  <a:pt x="149" y="34"/>
                  <a:pt x="149" y="34"/>
                </a:cubicBezTo>
                <a:cubicBezTo>
                  <a:pt x="152" y="33"/>
                  <a:pt x="152" y="33"/>
                  <a:pt x="152" y="33"/>
                </a:cubicBezTo>
                <a:cubicBezTo>
                  <a:pt x="153" y="37"/>
                  <a:pt x="153" y="37"/>
                  <a:pt x="153" y="37"/>
                </a:cubicBezTo>
                <a:cubicBezTo>
                  <a:pt x="155" y="40"/>
                  <a:pt x="155" y="40"/>
                  <a:pt x="155" y="40"/>
                </a:cubicBezTo>
                <a:cubicBezTo>
                  <a:pt x="156" y="42"/>
                  <a:pt x="156" y="42"/>
                  <a:pt x="156" y="42"/>
                </a:cubicBezTo>
                <a:cubicBezTo>
                  <a:pt x="158" y="43"/>
                  <a:pt x="158" y="43"/>
                  <a:pt x="158" y="43"/>
                </a:cubicBezTo>
                <a:cubicBezTo>
                  <a:pt x="156" y="45"/>
                  <a:pt x="156" y="45"/>
                  <a:pt x="156" y="45"/>
                </a:cubicBezTo>
                <a:cubicBezTo>
                  <a:pt x="152" y="45"/>
                  <a:pt x="152" y="45"/>
                  <a:pt x="152" y="45"/>
                </a:cubicBezTo>
                <a:cubicBezTo>
                  <a:pt x="149" y="45"/>
                  <a:pt x="149" y="45"/>
                  <a:pt x="149" y="45"/>
                </a:cubicBezTo>
                <a:cubicBezTo>
                  <a:pt x="150" y="42"/>
                  <a:pt x="150" y="42"/>
                  <a:pt x="150" y="42"/>
                </a:cubicBezTo>
                <a:cubicBezTo>
                  <a:pt x="152" y="41"/>
                  <a:pt x="152" y="41"/>
                  <a:pt x="152" y="41"/>
                </a:cubicBezTo>
                <a:cubicBezTo>
                  <a:pt x="152" y="40"/>
                  <a:pt x="152" y="40"/>
                  <a:pt x="152" y="40"/>
                </a:cubicBezTo>
                <a:cubicBezTo>
                  <a:pt x="150" y="38"/>
                  <a:pt x="150" y="38"/>
                  <a:pt x="150" y="38"/>
                </a:cubicBezTo>
                <a:cubicBezTo>
                  <a:pt x="148" y="37"/>
                  <a:pt x="148" y="37"/>
                  <a:pt x="148" y="37"/>
                </a:cubicBezTo>
                <a:lnTo>
                  <a:pt x="148" y="36"/>
                </a:lnTo>
                <a:close/>
                <a:moveTo>
                  <a:pt x="142" y="42"/>
                </a:moveTo>
                <a:cubicBezTo>
                  <a:pt x="144" y="39"/>
                  <a:pt x="144" y="39"/>
                  <a:pt x="144" y="39"/>
                </a:cubicBezTo>
                <a:cubicBezTo>
                  <a:pt x="147" y="38"/>
                  <a:pt x="147" y="38"/>
                  <a:pt x="147" y="38"/>
                </a:cubicBezTo>
                <a:cubicBezTo>
                  <a:pt x="149" y="39"/>
                  <a:pt x="149" y="39"/>
                  <a:pt x="149" y="39"/>
                </a:cubicBezTo>
                <a:cubicBezTo>
                  <a:pt x="149" y="41"/>
                  <a:pt x="149" y="41"/>
                  <a:pt x="149" y="41"/>
                </a:cubicBezTo>
                <a:cubicBezTo>
                  <a:pt x="145" y="44"/>
                  <a:pt x="145" y="44"/>
                  <a:pt x="145" y="44"/>
                </a:cubicBezTo>
                <a:cubicBezTo>
                  <a:pt x="142" y="44"/>
                  <a:pt x="142" y="44"/>
                  <a:pt x="142" y="44"/>
                </a:cubicBezTo>
                <a:lnTo>
                  <a:pt x="142" y="42"/>
                </a:lnTo>
                <a:close/>
                <a:moveTo>
                  <a:pt x="87" y="54"/>
                </a:moveTo>
                <a:cubicBezTo>
                  <a:pt x="85" y="55"/>
                  <a:pt x="85" y="55"/>
                  <a:pt x="85" y="55"/>
                </a:cubicBezTo>
                <a:cubicBezTo>
                  <a:pt x="85" y="53"/>
                  <a:pt x="85" y="53"/>
                  <a:pt x="85" y="53"/>
                </a:cubicBezTo>
                <a:cubicBezTo>
                  <a:pt x="86" y="52"/>
                  <a:pt x="86" y="52"/>
                  <a:pt x="86" y="52"/>
                </a:cubicBezTo>
                <a:cubicBezTo>
                  <a:pt x="87" y="53"/>
                  <a:pt x="87" y="53"/>
                  <a:pt x="87" y="53"/>
                </a:cubicBezTo>
                <a:lnTo>
                  <a:pt x="87" y="54"/>
                </a:lnTo>
                <a:close/>
                <a:moveTo>
                  <a:pt x="95" y="52"/>
                </a:moveTo>
                <a:cubicBezTo>
                  <a:pt x="93" y="52"/>
                  <a:pt x="93" y="52"/>
                  <a:pt x="93" y="52"/>
                </a:cubicBezTo>
                <a:cubicBezTo>
                  <a:pt x="93" y="53"/>
                  <a:pt x="93" y="53"/>
                  <a:pt x="93" y="53"/>
                </a:cubicBezTo>
                <a:cubicBezTo>
                  <a:pt x="92" y="54"/>
                  <a:pt x="92" y="54"/>
                  <a:pt x="92" y="54"/>
                </a:cubicBezTo>
                <a:cubicBezTo>
                  <a:pt x="90" y="54"/>
                  <a:pt x="90" y="54"/>
                  <a:pt x="90" y="54"/>
                </a:cubicBezTo>
                <a:cubicBezTo>
                  <a:pt x="90" y="54"/>
                  <a:pt x="90" y="53"/>
                  <a:pt x="90" y="53"/>
                </a:cubicBezTo>
                <a:cubicBezTo>
                  <a:pt x="89" y="53"/>
                  <a:pt x="89" y="53"/>
                  <a:pt x="89" y="53"/>
                </a:cubicBezTo>
                <a:cubicBezTo>
                  <a:pt x="89" y="52"/>
                  <a:pt x="89" y="52"/>
                  <a:pt x="89" y="52"/>
                </a:cubicBezTo>
                <a:cubicBezTo>
                  <a:pt x="92" y="52"/>
                  <a:pt x="92" y="52"/>
                  <a:pt x="92" y="52"/>
                </a:cubicBezTo>
                <a:cubicBezTo>
                  <a:pt x="93" y="50"/>
                  <a:pt x="93" y="50"/>
                  <a:pt x="93" y="50"/>
                </a:cubicBezTo>
                <a:cubicBezTo>
                  <a:pt x="94" y="50"/>
                  <a:pt x="94" y="50"/>
                  <a:pt x="94" y="50"/>
                </a:cubicBezTo>
                <a:cubicBezTo>
                  <a:pt x="95" y="51"/>
                  <a:pt x="95" y="51"/>
                  <a:pt x="95" y="51"/>
                </a:cubicBezTo>
                <a:lnTo>
                  <a:pt x="95" y="52"/>
                </a:lnTo>
                <a:close/>
              </a:path>
            </a:pathLst>
          </a:custGeom>
          <a:solidFill>
            <a:srgbClr val="0584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7" name="Rectangle: Rounded Corners 6">
            <a:extLst>
              <a:ext uri="{FF2B5EF4-FFF2-40B4-BE49-F238E27FC236}">
                <a16:creationId xmlns="" xmlns:a16="http://schemas.microsoft.com/office/drawing/2014/main" id="{EDA70ABE-861D-44C3-ACF5-ABD2FE9CB7C8}"/>
              </a:ext>
            </a:extLst>
          </p:cNvPr>
          <p:cNvSpPr/>
          <p:nvPr/>
        </p:nvSpPr>
        <p:spPr>
          <a:xfrm>
            <a:off x="2384280" y="266701"/>
            <a:ext cx="3504003" cy="609599"/>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7030A0"/>
                </a:solidFill>
                <a:latin typeface="Times New Roman" panose="02020603050405020304" pitchFamily="18" charset="0"/>
                <a:cs typeface="Times New Roman" panose="02020603050405020304" pitchFamily="18" charset="0"/>
              </a:rPr>
              <a:t>III. TỔNG KẾT</a:t>
            </a:r>
          </a:p>
        </p:txBody>
      </p:sp>
      <p:grpSp>
        <p:nvGrpSpPr>
          <p:cNvPr id="24" name="Group 15">
            <a:extLst>
              <a:ext uri="{FF2B5EF4-FFF2-40B4-BE49-F238E27FC236}">
                <a16:creationId xmlns="" xmlns:a16="http://schemas.microsoft.com/office/drawing/2014/main" id="{C33666E0-B1B9-47F3-8E5C-F5D92AE2CD57}"/>
              </a:ext>
            </a:extLst>
          </p:cNvPr>
          <p:cNvGrpSpPr>
            <a:grpSpLocks/>
          </p:cNvGrpSpPr>
          <p:nvPr/>
        </p:nvGrpSpPr>
        <p:grpSpPr bwMode="auto">
          <a:xfrm>
            <a:off x="382418" y="1181101"/>
            <a:ext cx="3474921" cy="4374802"/>
            <a:chOff x="562" y="1784"/>
            <a:chExt cx="1460" cy="2146"/>
          </a:xfrm>
        </p:grpSpPr>
        <p:sp>
          <p:nvSpPr>
            <p:cNvPr id="25" name="AutoShape 16">
              <a:extLst>
                <a:ext uri="{FF2B5EF4-FFF2-40B4-BE49-F238E27FC236}">
                  <a16:creationId xmlns="" xmlns:a16="http://schemas.microsoft.com/office/drawing/2014/main" id="{CE9B2B72-603A-4C89-88C3-360C1823699B}"/>
                </a:ext>
              </a:extLst>
            </p:cNvPr>
            <p:cNvSpPr>
              <a:spLocks noChangeArrowheads="1"/>
            </p:cNvSpPr>
            <p:nvPr/>
          </p:nvSpPr>
          <p:spPr bwMode="auto">
            <a:xfrm>
              <a:off x="562" y="1942"/>
              <a:ext cx="1460" cy="1988"/>
            </a:xfrm>
            <a:prstGeom prst="roundRect">
              <a:avLst>
                <a:gd name="adj" fmla="val 4690"/>
              </a:avLst>
            </a:prstGeom>
            <a:noFill/>
            <a:ln w="57150">
              <a:solidFill>
                <a:schemeClr val="folHlink"/>
              </a:solidFill>
              <a:round/>
              <a:headEnd/>
              <a:tailEnd/>
            </a:ln>
            <a:effectLst/>
            <a:extLst>
              <a:ext uri="{909E8E84-426E-40DD-AFC4-6F175D3DCCD1}">
                <a14:hiddenFill xmlns:a14="http://schemas.microsoft.com/office/drawing/2010/main">
                  <a:solidFill>
                    <a:srgbClr val="D2D8A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85800">
                <a:defRPr/>
              </a:pPr>
              <a:endParaRPr lang="en-US">
                <a:solidFill>
                  <a:prstClr val="black"/>
                </a:solidFill>
                <a:latin typeface="Trebuchet MS" panose="020B0603020202020204"/>
                <a:cs typeface="Arial" panose="020B0604020202020204" pitchFamily="34" charset="0"/>
              </a:endParaRPr>
            </a:p>
          </p:txBody>
        </p:sp>
        <p:sp>
          <p:nvSpPr>
            <p:cNvPr id="26" name="AutoShape 17">
              <a:extLst>
                <a:ext uri="{FF2B5EF4-FFF2-40B4-BE49-F238E27FC236}">
                  <a16:creationId xmlns="" xmlns:a16="http://schemas.microsoft.com/office/drawing/2014/main" id="{D661BE8E-2377-4BAE-881F-A563D366D948}"/>
                </a:ext>
              </a:extLst>
            </p:cNvPr>
            <p:cNvSpPr>
              <a:spLocks noChangeArrowheads="1"/>
            </p:cNvSpPr>
            <p:nvPr/>
          </p:nvSpPr>
          <p:spPr bwMode="gray">
            <a:xfrm>
              <a:off x="712" y="1788"/>
              <a:ext cx="1174" cy="245"/>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85800">
                <a:defRPr/>
              </a:pPr>
              <a:endParaRPr lang="en-US">
                <a:solidFill>
                  <a:prstClr val="black"/>
                </a:solidFill>
                <a:latin typeface="Trebuchet MS" panose="020B0603020202020204"/>
                <a:cs typeface="Arial" panose="020B0604020202020204" pitchFamily="34" charset="0"/>
              </a:endParaRPr>
            </a:p>
          </p:txBody>
        </p:sp>
        <p:sp>
          <p:nvSpPr>
            <p:cNvPr id="27" name="Text Box 20">
              <a:extLst>
                <a:ext uri="{FF2B5EF4-FFF2-40B4-BE49-F238E27FC236}">
                  <a16:creationId xmlns="" xmlns:a16="http://schemas.microsoft.com/office/drawing/2014/main" id="{1F6C0F07-64BE-4DDA-B33F-DE5F5E88CA56}"/>
                </a:ext>
              </a:extLst>
            </p:cNvPr>
            <p:cNvSpPr txBox="1">
              <a:spLocks noChangeArrowheads="1"/>
            </p:cNvSpPr>
            <p:nvPr/>
          </p:nvSpPr>
          <p:spPr bwMode="gray">
            <a:xfrm>
              <a:off x="960" y="1784"/>
              <a:ext cx="730"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defTabSz="685800"/>
              <a:r>
                <a:rPr lang="en-US" altLang="en-US" sz="1800" b="1" dirty="0">
                  <a:solidFill>
                    <a:schemeClr val="bg1"/>
                  </a:solidFill>
                  <a:latin typeface="Times New Roman" panose="02020603050405020304" pitchFamily="18" charset="0"/>
                  <a:cs typeface="Times New Roman" panose="02020603050405020304" pitchFamily="18" charset="0"/>
                </a:rPr>
                <a:t>NGHỆ THUẬT</a:t>
              </a:r>
            </a:p>
          </p:txBody>
        </p:sp>
      </p:grpSp>
      <p:sp>
        <p:nvSpPr>
          <p:cNvPr id="8" name="Rectangle: Rounded Corners 7">
            <a:extLst>
              <a:ext uri="{FF2B5EF4-FFF2-40B4-BE49-F238E27FC236}">
                <a16:creationId xmlns="" xmlns:a16="http://schemas.microsoft.com/office/drawing/2014/main" id="{EBE0F9BE-001D-42D3-9B76-1BA7D87F52BB}"/>
              </a:ext>
            </a:extLst>
          </p:cNvPr>
          <p:cNvSpPr/>
          <p:nvPr/>
        </p:nvSpPr>
        <p:spPr>
          <a:xfrm>
            <a:off x="694090" y="1714500"/>
            <a:ext cx="2948586" cy="357609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Bef>
                <a:spcPts val="0"/>
              </a:spcBef>
              <a:spcAft>
                <a:spcPts val="600"/>
              </a:spcAft>
              <a:tabLst>
                <a:tab pos="1285875" algn="l"/>
              </a:tabLst>
            </a:pP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Các</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bằng</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chứng</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đa</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dạng</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cụ</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thể</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sinh</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động</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phong</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phú</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thuyết</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phục</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600"/>
              </a:spcAft>
              <a:tabLst>
                <a:tab pos="1285875" algn="l"/>
              </a:tabLst>
            </a:pP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Hệ</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thống</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lí</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lẽ</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ý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kiến</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nêu</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ra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vừa</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có</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tình</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vừa</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có</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lí</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bộc</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lộ</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cảm</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xúc</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thái</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độ</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vi-VN"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trân trọng</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của</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người</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viết</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9" name="AutoShape 8">
            <a:extLst>
              <a:ext uri="{FF2B5EF4-FFF2-40B4-BE49-F238E27FC236}">
                <a16:creationId xmlns="" xmlns:a16="http://schemas.microsoft.com/office/drawing/2014/main" id="{57241A29-CA63-4111-9A5D-492D2DB69D77}"/>
              </a:ext>
            </a:extLst>
          </p:cNvPr>
          <p:cNvSpPr>
            <a:spLocks noChangeArrowheads="1"/>
          </p:cNvSpPr>
          <p:nvPr/>
        </p:nvSpPr>
        <p:spPr bwMode="auto">
          <a:xfrm>
            <a:off x="4588618" y="1790700"/>
            <a:ext cx="3239183" cy="3586397"/>
          </a:xfrm>
          <a:prstGeom prst="roundRect">
            <a:avLst>
              <a:gd name="adj" fmla="val 4690"/>
            </a:avLst>
          </a:prstGeom>
          <a:noFill/>
          <a:ln w="57150">
            <a:solidFill>
              <a:schemeClr val="hlink"/>
            </a:solidFill>
            <a:round/>
            <a:headEnd/>
            <a:tailEnd/>
          </a:ln>
          <a:effectLst/>
          <a:extLst>
            <a:ext uri="{909E8E84-426E-40DD-AFC4-6F175D3DCCD1}">
              <a14:hiddenFill xmlns:a14="http://schemas.microsoft.com/office/drawing/2010/main">
                <a:solidFill>
                  <a:srgbClr val="6FC5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85800">
              <a:defRPr/>
            </a:pPr>
            <a:endParaRPr lang="en-US">
              <a:solidFill>
                <a:prstClr val="black"/>
              </a:solidFill>
              <a:latin typeface="Trebuchet MS" panose="020B0603020202020204"/>
              <a:cs typeface="Arial" panose="020B0604020202020204" pitchFamily="34" charset="0"/>
            </a:endParaRPr>
          </a:p>
        </p:txBody>
      </p:sp>
      <p:sp>
        <p:nvSpPr>
          <p:cNvPr id="31" name="AutoShape 17">
            <a:extLst>
              <a:ext uri="{FF2B5EF4-FFF2-40B4-BE49-F238E27FC236}">
                <a16:creationId xmlns="" xmlns:a16="http://schemas.microsoft.com/office/drawing/2014/main" id="{47ADFD90-72D3-4AC8-B727-25D2B05D5CC2}"/>
              </a:ext>
            </a:extLst>
          </p:cNvPr>
          <p:cNvSpPr>
            <a:spLocks noChangeArrowheads="1"/>
          </p:cNvSpPr>
          <p:nvPr/>
        </p:nvSpPr>
        <p:spPr bwMode="gray">
          <a:xfrm>
            <a:off x="4769857" y="1028701"/>
            <a:ext cx="2794217" cy="762000"/>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US" altLang="en-US" sz="1500" b="1" dirty="0">
                <a:solidFill>
                  <a:schemeClr val="bg1"/>
                </a:solidFill>
                <a:latin typeface="Times New Roman" panose="02020603050405020304" pitchFamily="18" charset="0"/>
                <a:cs typeface="Times New Roman" panose="02020603050405020304" pitchFamily="18" charset="0"/>
              </a:rPr>
              <a:t>NỘI DUNG</a:t>
            </a:r>
            <a:endParaRPr lang="en-US" sz="1500" dirty="0">
              <a:solidFill>
                <a:schemeClr val="bg1"/>
              </a:solidFill>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 xmlns:a16="http://schemas.microsoft.com/office/drawing/2014/main" id="{525BC117-2C4C-4B6C-AD36-9984A9A99C77}"/>
              </a:ext>
            </a:extLst>
          </p:cNvPr>
          <p:cNvSpPr/>
          <p:nvPr/>
        </p:nvSpPr>
        <p:spPr>
          <a:xfrm>
            <a:off x="4882652" y="2543885"/>
            <a:ext cx="2469559" cy="2475789"/>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Times New Roman" panose="02020603050405020304" pitchFamily="18" charset="0"/>
                <a:ea typeface="Calibri" panose="020F0502020204030204" pitchFamily="34" charset="0"/>
              </a:rPr>
              <a:t>- </a:t>
            </a:r>
            <a:r>
              <a:rPr lang="en-US" dirty="0" err="1">
                <a:solidFill>
                  <a:schemeClr val="tx1"/>
                </a:solidFill>
                <a:latin typeface="Times New Roman" panose="02020603050405020304" pitchFamily="18" charset="0"/>
                <a:ea typeface="Calibri" panose="020F0502020204030204" pitchFamily="34" charset="0"/>
              </a:rPr>
              <a:t>Nguyên</a:t>
            </a:r>
            <a:r>
              <a:rPr lang="en-US" dirty="0">
                <a:solidFill>
                  <a:schemeClr val="tx1"/>
                </a:solidFill>
                <a:latin typeface="Times New Roman" panose="02020603050405020304" pitchFamily="18" charset="0"/>
                <a:ea typeface="Calibri" panose="020F0502020204030204" pitchFamily="34" charset="0"/>
              </a:rPr>
              <a:t> </a:t>
            </a:r>
            <a:r>
              <a:rPr lang="en-US" dirty="0" err="1">
                <a:solidFill>
                  <a:schemeClr val="tx1"/>
                </a:solidFill>
                <a:latin typeface="Times New Roman" panose="02020603050405020304" pitchFamily="18" charset="0"/>
                <a:ea typeface="Calibri" panose="020F0502020204030204" pitchFamily="34" charset="0"/>
              </a:rPr>
              <a:t>Hồng</a:t>
            </a:r>
            <a:r>
              <a:rPr lang="en-US" dirty="0">
                <a:solidFill>
                  <a:schemeClr val="tx1"/>
                </a:solidFill>
                <a:latin typeface="Times New Roman" panose="02020603050405020304" pitchFamily="18" charset="0"/>
                <a:ea typeface="Calibri" panose="020F0502020204030204" pitchFamily="34" charset="0"/>
              </a:rPr>
              <a:t> </a:t>
            </a:r>
            <a:r>
              <a:rPr lang="en-US" dirty="0" err="1">
                <a:solidFill>
                  <a:schemeClr val="tx1"/>
                </a:solidFill>
                <a:latin typeface="Times New Roman" panose="02020603050405020304" pitchFamily="18" charset="0"/>
                <a:ea typeface="Calibri" panose="020F0502020204030204" pitchFamily="34" charset="0"/>
              </a:rPr>
              <a:t>có</a:t>
            </a:r>
            <a:r>
              <a:rPr lang="en-US" dirty="0">
                <a:solidFill>
                  <a:schemeClr val="tx1"/>
                </a:solidFill>
                <a:latin typeface="Times New Roman" panose="02020603050405020304" pitchFamily="18" charset="0"/>
                <a:ea typeface="Calibri" panose="020F0502020204030204" pitchFamily="34" charset="0"/>
              </a:rPr>
              <a:t> </a:t>
            </a:r>
            <a:r>
              <a:rPr lang="en-US" dirty="0" err="1">
                <a:solidFill>
                  <a:schemeClr val="tx1"/>
                </a:solidFill>
                <a:latin typeface="Times New Roman" panose="02020603050405020304" pitchFamily="18" charset="0"/>
                <a:ea typeface="Calibri" panose="020F0502020204030204" pitchFamily="34" charset="0"/>
              </a:rPr>
              <a:t>tuổi</a:t>
            </a:r>
            <a:r>
              <a:rPr lang="en-US" dirty="0">
                <a:solidFill>
                  <a:schemeClr val="tx1"/>
                </a:solidFill>
                <a:latin typeface="Times New Roman" panose="02020603050405020304" pitchFamily="18" charset="0"/>
                <a:ea typeface="Calibri" panose="020F0502020204030204" pitchFamily="34" charset="0"/>
              </a:rPr>
              <a:t> </a:t>
            </a:r>
            <a:r>
              <a:rPr lang="en-US" dirty="0" err="1">
                <a:solidFill>
                  <a:schemeClr val="tx1"/>
                </a:solidFill>
                <a:latin typeface="Times New Roman" panose="02020603050405020304" pitchFamily="18" charset="0"/>
                <a:ea typeface="Calibri" panose="020F0502020204030204" pitchFamily="34" charset="0"/>
              </a:rPr>
              <a:t>thơ</a:t>
            </a:r>
            <a:r>
              <a:rPr lang="en-US" dirty="0">
                <a:solidFill>
                  <a:schemeClr val="tx1"/>
                </a:solidFill>
                <a:latin typeface="Times New Roman" panose="02020603050405020304" pitchFamily="18" charset="0"/>
                <a:ea typeface="Calibri" panose="020F0502020204030204" pitchFamily="34" charset="0"/>
              </a:rPr>
              <a:t> cay </a:t>
            </a:r>
            <a:r>
              <a:rPr lang="en-US" dirty="0" err="1">
                <a:solidFill>
                  <a:schemeClr val="tx1"/>
                </a:solidFill>
                <a:latin typeface="Times New Roman" panose="02020603050405020304" pitchFamily="18" charset="0"/>
                <a:ea typeface="Calibri" panose="020F0502020204030204" pitchFamily="34" charset="0"/>
              </a:rPr>
              <a:t>đắng</a:t>
            </a:r>
            <a:r>
              <a:rPr lang="en-US" dirty="0">
                <a:solidFill>
                  <a:schemeClr val="tx1"/>
                </a:solidFill>
                <a:latin typeface="Times New Roman" panose="02020603050405020304" pitchFamily="18" charset="0"/>
                <a:ea typeface="Calibri" panose="020F0502020204030204" pitchFamily="34" charset="0"/>
              </a:rPr>
              <a:t> , </a:t>
            </a:r>
            <a:r>
              <a:rPr lang="en-US" dirty="0" err="1">
                <a:solidFill>
                  <a:schemeClr val="tx1"/>
                </a:solidFill>
                <a:latin typeface="Times New Roman" panose="02020603050405020304" pitchFamily="18" charset="0"/>
                <a:ea typeface="Calibri" panose="020F0502020204030204" pitchFamily="34" charset="0"/>
              </a:rPr>
              <a:t>bất</a:t>
            </a:r>
            <a:r>
              <a:rPr lang="en-US" dirty="0">
                <a:solidFill>
                  <a:schemeClr val="tx1"/>
                </a:solidFill>
                <a:latin typeface="Times New Roman" panose="02020603050405020304" pitchFamily="18" charset="0"/>
                <a:ea typeface="Calibri" panose="020F0502020204030204" pitchFamily="34" charset="0"/>
              </a:rPr>
              <a:t> </a:t>
            </a:r>
            <a:r>
              <a:rPr lang="en-US" dirty="0" err="1">
                <a:solidFill>
                  <a:schemeClr val="tx1"/>
                </a:solidFill>
                <a:latin typeface="Times New Roman" panose="02020603050405020304" pitchFamily="18" charset="0"/>
                <a:ea typeface="Calibri" panose="020F0502020204030204" pitchFamily="34" charset="0"/>
              </a:rPr>
              <a:t>hạnh</a:t>
            </a:r>
            <a:r>
              <a:rPr lang="vi-VN" dirty="0">
                <a:solidFill>
                  <a:schemeClr val="tx1"/>
                </a:solidFill>
                <a:latin typeface="Times New Roman" panose="02020603050405020304" pitchFamily="18" charset="0"/>
                <a:ea typeface="Calibri" panose="020F0502020204030204" pitchFamily="34" charset="0"/>
              </a:rPr>
              <a:t> và đó là tiền đề tạo nên một nhà văn Nguyên Hồng rất giàu cảm xúc và dạt dào tình yêu thương.</a:t>
            </a:r>
            <a:endParaRPr lang="en-US" dirty="0">
              <a:solidFill>
                <a:schemeClr val="tx1"/>
              </a:solidFill>
            </a:endParaRPr>
          </a:p>
        </p:txBody>
      </p:sp>
    </p:spTree>
    <p:extLst>
      <p:ext uri="{BB962C8B-B14F-4D97-AF65-F5344CB8AC3E}">
        <p14:creationId xmlns:p14="http://schemas.microsoft.com/office/powerpoint/2010/main" val="10877953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2"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1+#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par>
                                <p:cTn id="16"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17" dur="6500" fill="hold"/>
                                        <p:tgtEl>
                                          <p:spTgt spid="12"/>
                                        </p:tgtEl>
                                        <p:attrNameLst>
                                          <p:attrName>ppt_x</p:attrName>
                                          <p:attrName>ppt_y</p:attrName>
                                        </p:attrNameLst>
                                      </p:cBhvr>
                                      <p:rCtr x="-38359" y="-12662"/>
                                    </p:animMotion>
                                  </p:childTnLst>
                                </p:cTn>
                              </p:par>
                              <p:par>
                                <p:cTn id="18" presetID="2" presetClass="entr" presetSubtype="1" fill="hold" grpId="0" nodeType="withEffect">
                                  <p:stCondLst>
                                    <p:cond delay="25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0-#ppt_h/2"/>
                                          </p:val>
                                        </p:tav>
                                        <p:tav tm="100000">
                                          <p:val>
                                            <p:strVal val="#ppt_y"/>
                                          </p:val>
                                        </p:tav>
                                      </p:tavLst>
                                    </p:anim>
                                  </p:childTnLst>
                                </p:cTn>
                              </p:par>
                              <p:par>
                                <p:cTn id="22" presetID="6" presetClass="emph" presetSubtype="0" repeatCount="2000" autoRev="1" fill="hold" grpId="1" nodeType="withEffect">
                                  <p:stCondLst>
                                    <p:cond delay="0"/>
                                  </p:stCondLst>
                                  <p:childTnLst>
                                    <p:animScale>
                                      <p:cBhvr>
                                        <p:cTn id="23" dur="2000" fill="hold"/>
                                        <p:tgtEl>
                                          <p:spTgt spid="14"/>
                                        </p:tgtEl>
                                      </p:cBhvr>
                                      <p:by x="150000" y="150000"/>
                                    </p:animScale>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1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additive="base">
                                        <p:cTn id="38" dur="500" fill="hold"/>
                                        <p:tgtEl>
                                          <p:spTgt spid="29"/>
                                        </p:tgtEl>
                                        <p:attrNameLst>
                                          <p:attrName>ppt_x</p:attrName>
                                        </p:attrNameLst>
                                      </p:cBhvr>
                                      <p:tavLst>
                                        <p:tav tm="0">
                                          <p:val>
                                            <p:strVal val="#ppt_x"/>
                                          </p:val>
                                        </p:tav>
                                        <p:tav tm="100000">
                                          <p:val>
                                            <p:strVal val="#ppt_x"/>
                                          </p:val>
                                        </p:tav>
                                      </p:tavLst>
                                    </p:anim>
                                    <p:anim calcmode="lin" valueType="num">
                                      <p:cBhvr additive="base">
                                        <p:cTn id="3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circle(in)">
                                      <p:cBhvr>
                                        <p:cTn id="44" dur="1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7" grpId="0" animBg="1"/>
      <p:bldP spid="8" grpId="0" animBg="1"/>
      <p:bldP spid="29"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B6B4DD-A02D-4111-A470-E03F909DEFF8}"/>
              </a:ext>
            </a:extLst>
          </p:cNvPr>
          <p:cNvSpPr>
            <a:spLocks noGrp="1"/>
          </p:cNvSpPr>
          <p:nvPr>
            <p:ph type="title"/>
          </p:nvPr>
        </p:nvSpPr>
        <p:spPr/>
        <p:txBody>
          <a:bodyPr/>
          <a:lstStyle/>
          <a:p>
            <a:r>
              <a:rPr lang="en-US" dirty="0"/>
              <a:t>8</a:t>
            </a:r>
          </a:p>
        </p:txBody>
      </p:sp>
      <p:sp>
        <p:nvSpPr>
          <p:cNvPr id="3" name="Content Placeholder 2">
            <a:extLst>
              <a:ext uri="{FF2B5EF4-FFF2-40B4-BE49-F238E27FC236}">
                <a16:creationId xmlns="" xmlns:a16="http://schemas.microsoft.com/office/drawing/2014/main" id="{DAACDE69-B5BF-46C1-BE36-BE5FD0E51E82}"/>
              </a:ext>
            </a:extLst>
          </p:cNvPr>
          <p:cNvSpPr>
            <a:spLocks noGrp="1"/>
          </p:cNvSpPr>
          <p:nvPr>
            <p:ph idx="1"/>
          </p:nvPr>
        </p:nvSpPr>
        <p:spPr/>
        <p:txBody>
          <a:bodyPr/>
          <a:lstStyle/>
          <a:p>
            <a:endParaRPr lang="en-US" dirty="0"/>
          </a:p>
        </p:txBody>
      </p:sp>
      <p:pic>
        <p:nvPicPr>
          <p:cNvPr id="5" name="图片 1">
            <a:extLst>
              <a:ext uri="{FF2B5EF4-FFF2-40B4-BE49-F238E27FC236}">
                <a16:creationId xmlns="" xmlns:a16="http://schemas.microsoft.com/office/drawing/2014/main" id="{98C558D7-B91F-4805-B86D-F5C54470AC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197054" y="210866"/>
            <a:ext cx="1427139" cy="1342901"/>
          </a:xfrm>
          <a:prstGeom prst="rect">
            <a:avLst/>
          </a:prstGeom>
        </p:spPr>
      </p:pic>
      <p:pic>
        <p:nvPicPr>
          <p:cNvPr id="6" name="图片 8" descr="6fc417983c9675ce1b60e983870aeb8a">
            <a:extLst>
              <a:ext uri="{FF2B5EF4-FFF2-40B4-BE49-F238E27FC236}">
                <a16:creationId xmlns="" xmlns:a16="http://schemas.microsoft.com/office/drawing/2014/main" id="{BE11593E-522C-4F04-A4BE-B6726470C9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33657" y="3943350"/>
            <a:ext cx="1174710" cy="152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C:\Users\Administrator\Desktop\小鸟.png">
            <a:extLst>
              <a:ext uri="{FF2B5EF4-FFF2-40B4-BE49-F238E27FC236}">
                <a16:creationId xmlns="" xmlns:a16="http://schemas.microsoft.com/office/drawing/2014/main" id="{8B9CBE27-2548-45A5-98A8-7686BA0BBE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5351" y="1427012"/>
            <a:ext cx="834105" cy="887385"/>
          </a:xfrm>
          <a:prstGeom prst="rect">
            <a:avLst/>
          </a:prstGeom>
          <a:noFill/>
          <a:extLst>
            <a:ext uri="{909E8E84-426E-40DD-AFC4-6F175D3DCCD1}">
              <a14:hiddenFill xmlns:a14="http://schemas.microsoft.com/office/drawing/2010/main">
                <a:solidFill>
                  <a:srgbClr val="FFFFFF"/>
                </a:solidFill>
              </a14:hiddenFill>
            </a:ext>
          </a:extLst>
        </p:spPr>
      </p:pic>
      <p:sp>
        <p:nvSpPr>
          <p:cNvPr id="14" name="五角星 12">
            <a:extLst>
              <a:ext uri="{FF2B5EF4-FFF2-40B4-BE49-F238E27FC236}">
                <a16:creationId xmlns="" xmlns:a16="http://schemas.microsoft.com/office/drawing/2014/main" id="{741B08D8-0298-4A55-B4A8-240F53FC5FD1}"/>
              </a:ext>
            </a:extLst>
          </p:cNvPr>
          <p:cNvSpPr/>
          <p:nvPr/>
        </p:nvSpPr>
        <p:spPr>
          <a:xfrm rot="19922997">
            <a:off x="8860791" y="3351864"/>
            <a:ext cx="357714" cy="320426"/>
          </a:xfrm>
          <a:prstGeom prst="star5">
            <a:avLst>
              <a:gd name="adj" fmla="val 16657"/>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endParaRPr>
          </a:p>
        </p:txBody>
      </p:sp>
      <p:sp>
        <p:nvSpPr>
          <p:cNvPr id="20" name="Freeform 3789">
            <a:extLst>
              <a:ext uri="{FF2B5EF4-FFF2-40B4-BE49-F238E27FC236}">
                <a16:creationId xmlns="" xmlns:a16="http://schemas.microsoft.com/office/drawing/2014/main" id="{804DE0B2-582D-4A17-B5FD-FDC39387A6B5}"/>
              </a:ext>
            </a:extLst>
          </p:cNvPr>
          <p:cNvSpPr>
            <a:spLocks noEditPoints="1"/>
          </p:cNvSpPr>
          <p:nvPr/>
        </p:nvSpPr>
        <p:spPr bwMode="auto">
          <a:xfrm>
            <a:off x="8689157" y="326787"/>
            <a:ext cx="361109" cy="326819"/>
          </a:xfrm>
          <a:custGeom>
            <a:avLst/>
            <a:gdLst>
              <a:gd name="T0" fmla="*/ 190 w 199"/>
              <a:gd name="T1" fmla="*/ 73 h 203"/>
              <a:gd name="T2" fmla="*/ 187 w 199"/>
              <a:gd name="T3" fmla="*/ 57 h 203"/>
              <a:gd name="T4" fmla="*/ 174 w 199"/>
              <a:gd name="T5" fmla="*/ 51 h 203"/>
              <a:gd name="T6" fmla="*/ 176 w 199"/>
              <a:gd name="T7" fmla="*/ 63 h 203"/>
              <a:gd name="T8" fmla="*/ 167 w 199"/>
              <a:gd name="T9" fmla="*/ 55 h 203"/>
              <a:gd name="T10" fmla="*/ 150 w 199"/>
              <a:gd name="T11" fmla="*/ 64 h 203"/>
              <a:gd name="T12" fmla="*/ 153 w 199"/>
              <a:gd name="T13" fmla="*/ 55 h 203"/>
              <a:gd name="T14" fmla="*/ 165 w 199"/>
              <a:gd name="T15" fmla="*/ 40 h 203"/>
              <a:gd name="T16" fmla="*/ 161 w 199"/>
              <a:gd name="T17" fmla="*/ 34 h 203"/>
              <a:gd name="T18" fmla="*/ 41 w 199"/>
              <a:gd name="T19" fmla="*/ 19 h 203"/>
              <a:gd name="T20" fmla="*/ 59 w 199"/>
              <a:gd name="T21" fmla="*/ 21 h 203"/>
              <a:gd name="T22" fmla="*/ 61 w 199"/>
              <a:gd name="T23" fmla="*/ 13 h 203"/>
              <a:gd name="T24" fmla="*/ 64 w 199"/>
              <a:gd name="T25" fmla="*/ 19 h 203"/>
              <a:gd name="T26" fmla="*/ 73 w 199"/>
              <a:gd name="T27" fmla="*/ 18 h 203"/>
              <a:gd name="T28" fmla="*/ 84 w 199"/>
              <a:gd name="T29" fmla="*/ 22 h 203"/>
              <a:gd name="T30" fmla="*/ 106 w 199"/>
              <a:gd name="T31" fmla="*/ 23 h 203"/>
              <a:gd name="T32" fmla="*/ 94 w 199"/>
              <a:gd name="T33" fmla="*/ 20 h 203"/>
              <a:gd name="T34" fmla="*/ 82 w 199"/>
              <a:gd name="T35" fmla="*/ 24 h 203"/>
              <a:gd name="T36" fmla="*/ 78 w 199"/>
              <a:gd name="T37" fmla="*/ 29 h 203"/>
              <a:gd name="T38" fmla="*/ 73 w 199"/>
              <a:gd name="T39" fmla="*/ 38 h 203"/>
              <a:gd name="T40" fmla="*/ 85 w 199"/>
              <a:gd name="T41" fmla="*/ 28 h 203"/>
              <a:gd name="T42" fmla="*/ 104 w 199"/>
              <a:gd name="T43" fmla="*/ 40 h 203"/>
              <a:gd name="T44" fmla="*/ 103 w 199"/>
              <a:gd name="T45" fmla="*/ 51 h 203"/>
              <a:gd name="T46" fmla="*/ 99 w 199"/>
              <a:gd name="T47" fmla="*/ 45 h 203"/>
              <a:gd name="T48" fmla="*/ 92 w 199"/>
              <a:gd name="T49" fmla="*/ 46 h 203"/>
              <a:gd name="T50" fmla="*/ 89 w 199"/>
              <a:gd name="T51" fmla="*/ 48 h 203"/>
              <a:gd name="T52" fmla="*/ 82 w 199"/>
              <a:gd name="T53" fmla="*/ 53 h 203"/>
              <a:gd name="T54" fmla="*/ 60 w 199"/>
              <a:gd name="T55" fmla="*/ 73 h 203"/>
              <a:gd name="T56" fmla="*/ 35 w 199"/>
              <a:gd name="T57" fmla="*/ 82 h 203"/>
              <a:gd name="T58" fmla="*/ 46 w 199"/>
              <a:gd name="T59" fmla="*/ 92 h 203"/>
              <a:gd name="T60" fmla="*/ 75 w 199"/>
              <a:gd name="T61" fmla="*/ 102 h 203"/>
              <a:gd name="T62" fmla="*/ 97 w 199"/>
              <a:gd name="T63" fmla="*/ 112 h 203"/>
              <a:gd name="T64" fmla="*/ 119 w 199"/>
              <a:gd name="T65" fmla="*/ 129 h 203"/>
              <a:gd name="T66" fmla="*/ 103 w 199"/>
              <a:gd name="T67" fmla="*/ 159 h 203"/>
              <a:gd name="T68" fmla="*/ 87 w 199"/>
              <a:gd name="T69" fmla="*/ 177 h 203"/>
              <a:gd name="T70" fmla="*/ 88 w 199"/>
              <a:gd name="T71" fmla="*/ 188 h 203"/>
              <a:gd name="T72" fmla="*/ 75 w 199"/>
              <a:gd name="T73" fmla="*/ 182 h 203"/>
              <a:gd name="T74" fmla="*/ 65 w 199"/>
              <a:gd name="T75" fmla="*/ 139 h 203"/>
              <a:gd name="T76" fmla="*/ 60 w 199"/>
              <a:gd name="T77" fmla="*/ 112 h 203"/>
              <a:gd name="T78" fmla="*/ 38 w 199"/>
              <a:gd name="T79" fmla="*/ 94 h 203"/>
              <a:gd name="T80" fmla="*/ 18 w 199"/>
              <a:gd name="T81" fmla="*/ 76 h 203"/>
              <a:gd name="T82" fmla="*/ 16 w 199"/>
              <a:gd name="T83" fmla="*/ 84 h 203"/>
              <a:gd name="T84" fmla="*/ 101 w 199"/>
              <a:gd name="T85" fmla="*/ 203 h 203"/>
              <a:gd name="T86" fmla="*/ 170 w 199"/>
              <a:gd name="T87" fmla="*/ 142 h 203"/>
              <a:gd name="T88" fmla="*/ 158 w 199"/>
              <a:gd name="T89" fmla="*/ 107 h 203"/>
              <a:gd name="T90" fmla="*/ 130 w 199"/>
              <a:gd name="T91" fmla="*/ 99 h 203"/>
              <a:gd name="T92" fmla="*/ 140 w 199"/>
              <a:gd name="T93" fmla="*/ 75 h 203"/>
              <a:gd name="T94" fmla="*/ 167 w 199"/>
              <a:gd name="T95" fmla="*/ 64 h 203"/>
              <a:gd name="T96" fmla="*/ 153 w 199"/>
              <a:gd name="T97" fmla="*/ 37 h 203"/>
              <a:gd name="T98" fmla="*/ 149 w 199"/>
              <a:gd name="T99" fmla="*/ 45 h 203"/>
              <a:gd name="T100" fmla="*/ 148 w 199"/>
              <a:gd name="T101" fmla="*/ 36 h 203"/>
              <a:gd name="T102" fmla="*/ 145 w 199"/>
              <a:gd name="T103" fmla="*/ 44 h 203"/>
              <a:gd name="T104" fmla="*/ 86 w 199"/>
              <a:gd name="T105" fmla="*/ 52 h 203"/>
              <a:gd name="T106" fmla="*/ 92 w 199"/>
              <a:gd name="T107" fmla="*/ 54 h 203"/>
              <a:gd name="T108" fmla="*/ 93 w 199"/>
              <a:gd name="T109" fmla="*/ 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9" h="203">
                <a:moveTo>
                  <a:pt x="176" y="72"/>
                </a:moveTo>
                <a:cubicBezTo>
                  <a:pt x="178" y="73"/>
                  <a:pt x="178" y="73"/>
                  <a:pt x="178" y="73"/>
                </a:cubicBezTo>
                <a:cubicBezTo>
                  <a:pt x="180" y="73"/>
                  <a:pt x="180" y="73"/>
                  <a:pt x="180" y="73"/>
                </a:cubicBezTo>
                <a:cubicBezTo>
                  <a:pt x="180" y="70"/>
                  <a:pt x="180" y="70"/>
                  <a:pt x="180" y="70"/>
                </a:cubicBezTo>
                <a:cubicBezTo>
                  <a:pt x="185" y="69"/>
                  <a:pt x="185" y="69"/>
                  <a:pt x="185" y="69"/>
                </a:cubicBezTo>
                <a:cubicBezTo>
                  <a:pt x="190" y="73"/>
                  <a:pt x="190" y="73"/>
                  <a:pt x="190" y="73"/>
                </a:cubicBezTo>
                <a:cubicBezTo>
                  <a:pt x="198" y="73"/>
                  <a:pt x="198" y="73"/>
                  <a:pt x="198" y="73"/>
                </a:cubicBezTo>
                <a:cubicBezTo>
                  <a:pt x="199" y="73"/>
                  <a:pt x="199" y="73"/>
                  <a:pt x="199" y="73"/>
                </a:cubicBezTo>
                <a:cubicBezTo>
                  <a:pt x="198" y="70"/>
                  <a:pt x="197" y="67"/>
                  <a:pt x="196" y="64"/>
                </a:cubicBezTo>
                <a:cubicBezTo>
                  <a:pt x="191" y="65"/>
                  <a:pt x="191" y="65"/>
                  <a:pt x="191" y="65"/>
                </a:cubicBezTo>
                <a:cubicBezTo>
                  <a:pt x="188" y="62"/>
                  <a:pt x="188" y="62"/>
                  <a:pt x="188" y="62"/>
                </a:cubicBezTo>
                <a:cubicBezTo>
                  <a:pt x="187" y="57"/>
                  <a:pt x="187" y="57"/>
                  <a:pt x="187" y="57"/>
                </a:cubicBezTo>
                <a:cubicBezTo>
                  <a:pt x="185" y="58"/>
                  <a:pt x="185" y="58"/>
                  <a:pt x="185" y="58"/>
                </a:cubicBezTo>
                <a:cubicBezTo>
                  <a:pt x="183" y="64"/>
                  <a:pt x="183" y="64"/>
                  <a:pt x="183" y="64"/>
                </a:cubicBezTo>
                <a:cubicBezTo>
                  <a:pt x="179" y="60"/>
                  <a:pt x="179" y="60"/>
                  <a:pt x="179" y="60"/>
                </a:cubicBezTo>
                <a:cubicBezTo>
                  <a:pt x="179" y="56"/>
                  <a:pt x="179" y="56"/>
                  <a:pt x="179" y="56"/>
                </a:cubicBezTo>
                <a:cubicBezTo>
                  <a:pt x="175" y="53"/>
                  <a:pt x="175" y="53"/>
                  <a:pt x="175" y="53"/>
                </a:cubicBezTo>
                <a:cubicBezTo>
                  <a:pt x="174" y="51"/>
                  <a:pt x="174" y="51"/>
                  <a:pt x="174" y="51"/>
                </a:cubicBezTo>
                <a:cubicBezTo>
                  <a:pt x="170" y="51"/>
                  <a:pt x="170" y="51"/>
                  <a:pt x="170" y="51"/>
                </a:cubicBezTo>
                <a:cubicBezTo>
                  <a:pt x="171" y="55"/>
                  <a:pt x="171" y="55"/>
                  <a:pt x="171" y="55"/>
                </a:cubicBezTo>
                <a:cubicBezTo>
                  <a:pt x="176" y="58"/>
                  <a:pt x="176" y="58"/>
                  <a:pt x="176" y="58"/>
                </a:cubicBezTo>
                <a:cubicBezTo>
                  <a:pt x="177" y="59"/>
                  <a:pt x="177" y="59"/>
                  <a:pt x="177" y="59"/>
                </a:cubicBezTo>
                <a:cubicBezTo>
                  <a:pt x="176" y="60"/>
                  <a:pt x="176" y="60"/>
                  <a:pt x="176" y="60"/>
                </a:cubicBezTo>
                <a:cubicBezTo>
                  <a:pt x="176" y="63"/>
                  <a:pt x="176" y="63"/>
                  <a:pt x="176" y="63"/>
                </a:cubicBezTo>
                <a:cubicBezTo>
                  <a:pt x="173" y="64"/>
                  <a:pt x="173" y="64"/>
                  <a:pt x="173" y="64"/>
                </a:cubicBezTo>
                <a:cubicBezTo>
                  <a:pt x="171" y="63"/>
                  <a:pt x="171" y="63"/>
                  <a:pt x="171" y="63"/>
                </a:cubicBezTo>
                <a:cubicBezTo>
                  <a:pt x="170" y="62"/>
                  <a:pt x="170" y="62"/>
                  <a:pt x="170" y="62"/>
                </a:cubicBezTo>
                <a:cubicBezTo>
                  <a:pt x="173" y="62"/>
                  <a:pt x="173" y="62"/>
                  <a:pt x="173" y="62"/>
                </a:cubicBezTo>
                <a:cubicBezTo>
                  <a:pt x="174" y="60"/>
                  <a:pt x="174" y="60"/>
                  <a:pt x="174" y="60"/>
                </a:cubicBezTo>
                <a:cubicBezTo>
                  <a:pt x="167" y="55"/>
                  <a:pt x="167" y="55"/>
                  <a:pt x="167" y="55"/>
                </a:cubicBezTo>
                <a:cubicBezTo>
                  <a:pt x="166" y="53"/>
                  <a:pt x="166" y="53"/>
                  <a:pt x="166" y="53"/>
                </a:cubicBezTo>
                <a:cubicBezTo>
                  <a:pt x="163" y="56"/>
                  <a:pt x="163" y="56"/>
                  <a:pt x="163" y="56"/>
                </a:cubicBezTo>
                <a:cubicBezTo>
                  <a:pt x="159" y="55"/>
                  <a:pt x="159" y="55"/>
                  <a:pt x="159" y="55"/>
                </a:cubicBezTo>
                <a:cubicBezTo>
                  <a:pt x="154" y="62"/>
                  <a:pt x="154" y="62"/>
                  <a:pt x="154" y="62"/>
                </a:cubicBezTo>
                <a:cubicBezTo>
                  <a:pt x="153" y="64"/>
                  <a:pt x="153" y="64"/>
                  <a:pt x="153" y="64"/>
                </a:cubicBezTo>
                <a:cubicBezTo>
                  <a:pt x="150" y="64"/>
                  <a:pt x="150" y="64"/>
                  <a:pt x="150" y="64"/>
                </a:cubicBezTo>
                <a:cubicBezTo>
                  <a:pt x="146" y="64"/>
                  <a:pt x="146" y="64"/>
                  <a:pt x="146" y="64"/>
                </a:cubicBezTo>
                <a:cubicBezTo>
                  <a:pt x="143" y="63"/>
                  <a:pt x="143" y="63"/>
                  <a:pt x="143" y="63"/>
                </a:cubicBezTo>
                <a:cubicBezTo>
                  <a:pt x="142" y="57"/>
                  <a:pt x="142" y="57"/>
                  <a:pt x="142" y="57"/>
                </a:cubicBezTo>
                <a:cubicBezTo>
                  <a:pt x="143" y="55"/>
                  <a:pt x="143" y="55"/>
                  <a:pt x="143" y="55"/>
                </a:cubicBezTo>
                <a:cubicBezTo>
                  <a:pt x="148" y="54"/>
                  <a:pt x="148" y="54"/>
                  <a:pt x="148" y="54"/>
                </a:cubicBezTo>
                <a:cubicBezTo>
                  <a:pt x="153" y="55"/>
                  <a:pt x="153" y="55"/>
                  <a:pt x="153" y="55"/>
                </a:cubicBezTo>
                <a:cubicBezTo>
                  <a:pt x="154" y="52"/>
                  <a:pt x="154" y="52"/>
                  <a:pt x="154" y="52"/>
                </a:cubicBezTo>
                <a:cubicBezTo>
                  <a:pt x="151" y="51"/>
                  <a:pt x="151" y="51"/>
                  <a:pt x="151" y="51"/>
                </a:cubicBezTo>
                <a:cubicBezTo>
                  <a:pt x="152" y="47"/>
                  <a:pt x="152" y="47"/>
                  <a:pt x="152" y="47"/>
                </a:cubicBezTo>
                <a:cubicBezTo>
                  <a:pt x="157" y="46"/>
                  <a:pt x="157" y="46"/>
                  <a:pt x="157" y="46"/>
                </a:cubicBezTo>
                <a:cubicBezTo>
                  <a:pt x="161" y="41"/>
                  <a:pt x="161" y="41"/>
                  <a:pt x="161" y="41"/>
                </a:cubicBezTo>
                <a:cubicBezTo>
                  <a:pt x="165" y="40"/>
                  <a:pt x="165" y="40"/>
                  <a:pt x="165" y="40"/>
                </a:cubicBezTo>
                <a:cubicBezTo>
                  <a:pt x="168" y="41"/>
                  <a:pt x="168" y="41"/>
                  <a:pt x="168" y="41"/>
                </a:cubicBezTo>
                <a:cubicBezTo>
                  <a:pt x="170" y="41"/>
                  <a:pt x="170" y="41"/>
                  <a:pt x="170" y="41"/>
                </a:cubicBezTo>
                <a:cubicBezTo>
                  <a:pt x="169" y="36"/>
                  <a:pt x="169" y="36"/>
                  <a:pt x="169" y="36"/>
                </a:cubicBezTo>
                <a:cubicBezTo>
                  <a:pt x="165" y="38"/>
                  <a:pt x="165" y="38"/>
                  <a:pt x="165" y="38"/>
                </a:cubicBezTo>
                <a:cubicBezTo>
                  <a:pt x="163" y="34"/>
                  <a:pt x="163" y="34"/>
                  <a:pt x="163" y="34"/>
                </a:cubicBezTo>
                <a:cubicBezTo>
                  <a:pt x="161" y="34"/>
                  <a:pt x="161" y="34"/>
                  <a:pt x="161" y="34"/>
                </a:cubicBezTo>
                <a:cubicBezTo>
                  <a:pt x="160" y="31"/>
                  <a:pt x="160" y="31"/>
                  <a:pt x="160" y="31"/>
                </a:cubicBezTo>
                <a:cubicBezTo>
                  <a:pt x="162" y="29"/>
                  <a:pt x="162" y="29"/>
                  <a:pt x="162" y="29"/>
                </a:cubicBezTo>
                <a:cubicBezTo>
                  <a:pt x="167" y="27"/>
                  <a:pt x="167" y="27"/>
                  <a:pt x="167" y="27"/>
                </a:cubicBezTo>
                <a:cubicBezTo>
                  <a:pt x="168" y="25"/>
                  <a:pt x="168" y="25"/>
                  <a:pt x="168" y="25"/>
                </a:cubicBezTo>
                <a:cubicBezTo>
                  <a:pt x="150" y="9"/>
                  <a:pt x="127" y="0"/>
                  <a:pt x="101" y="0"/>
                </a:cubicBezTo>
                <a:cubicBezTo>
                  <a:pt x="79" y="0"/>
                  <a:pt x="58" y="7"/>
                  <a:pt x="41" y="19"/>
                </a:cubicBezTo>
                <a:cubicBezTo>
                  <a:pt x="47" y="19"/>
                  <a:pt x="47" y="19"/>
                  <a:pt x="47" y="19"/>
                </a:cubicBezTo>
                <a:cubicBezTo>
                  <a:pt x="49" y="20"/>
                  <a:pt x="49" y="20"/>
                  <a:pt x="49" y="20"/>
                </a:cubicBezTo>
                <a:cubicBezTo>
                  <a:pt x="53" y="21"/>
                  <a:pt x="53" y="21"/>
                  <a:pt x="53" y="21"/>
                </a:cubicBezTo>
                <a:cubicBezTo>
                  <a:pt x="54" y="23"/>
                  <a:pt x="54" y="23"/>
                  <a:pt x="54" y="23"/>
                </a:cubicBezTo>
                <a:cubicBezTo>
                  <a:pt x="60" y="23"/>
                  <a:pt x="60" y="23"/>
                  <a:pt x="60" y="23"/>
                </a:cubicBezTo>
                <a:cubicBezTo>
                  <a:pt x="59" y="21"/>
                  <a:pt x="59" y="21"/>
                  <a:pt x="59" y="21"/>
                </a:cubicBezTo>
                <a:cubicBezTo>
                  <a:pt x="53" y="21"/>
                  <a:pt x="53" y="21"/>
                  <a:pt x="53" y="21"/>
                </a:cubicBezTo>
                <a:cubicBezTo>
                  <a:pt x="55" y="19"/>
                  <a:pt x="55" y="19"/>
                  <a:pt x="55" y="19"/>
                </a:cubicBezTo>
                <a:cubicBezTo>
                  <a:pt x="54" y="18"/>
                  <a:pt x="54" y="18"/>
                  <a:pt x="54" y="18"/>
                </a:cubicBezTo>
                <a:cubicBezTo>
                  <a:pt x="49" y="18"/>
                  <a:pt x="49" y="18"/>
                  <a:pt x="49" y="18"/>
                </a:cubicBezTo>
                <a:cubicBezTo>
                  <a:pt x="55" y="13"/>
                  <a:pt x="55" y="13"/>
                  <a:pt x="55" y="13"/>
                </a:cubicBezTo>
                <a:cubicBezTo>
                  <a:pt x="61" y="13"/>
                  <a:pt x="61" y="13"/>
                  <a:pt x="61" y="13"/>
                </a:cubicBezTo>
                <a:cubicBezTo>
                  <a:pt x="63" y="17"/>
                  <a:pt x="63" y="17"/>
                  <a:pt x="63" y="17"/>
                </a:cubicBezTo>
                <a:cubicBezTo>
                  <a:pt x="68" y="17"/>
                  <a:pt x="68" y="17"/>
                  <a:pt x="68" y="17"/>
                </a:cubicBezTo>
                <a:cubicBezTo>
                  <a:pt x="70" y="15"/>
                  <a:pt x="70" y="15"/>
                  <a:pt x="70" y="15"/>
                </a:cubicBezTo>
                <a:cubicBezTo>
                  <a:pt x="72" y="16"/>
                  <a:pt x="72" y="16"/>
                  <a:pt x="72" y="16"/>
                </a:cubicBezTo>
                <a:cubicBezTo>
                  <a:pt x="69" y="19"/>
                  <a:pt x="69" y="19"/>
                  <a:pt x="69" y="19"/>
                </a:cubicBezTo>
                <a:cubicBezTo>
                  <a:pt x="64" y="19"/>
                  <a:pt x="64" y="19"/>
                  <a:pt x="64" y="19"/>
                </a:cubicBezTo>
                <a:cubicBezTo>
                  <a:pt x="64" y="23"/>
                  <a:pt x="64" y="23"/>
                  <a:pt x="64" y="23"/>
                </a:cubicBezTo>
                <a:cubicBezTo>
                  <a:pt x="71" y="23"/>
                  <a:pt x="71" y="23"/>
                  <a:pt x="71" y="23"/>
                </a:cubicBezTo>
                <a:cubicBezTo>
                  <a:pt x="71" y="21"/>
                  <a:pt x="71" y="21"/>
                  <a:pt x="71" y="21"/>
                </a:cubicBezTo>
                <a:cubicBezTo>
                  <a:pt x="75" y="21"/>
                  <a:pt x="75" y="21"/>
                  <a:pt x="75" y="21"/>
                </a:cubicBezTo>
                <a:cubicBezTo>
                  <a:pt x="76" y="18"/>
                  <a:pt x="76" y="18"/>
                  <a:pt x="76" y="18"/>
                </a:cubicBezTo>
                <a:cubicBezTo>
                  <a:pt x="73" y="18"/>
                  <a:pt x="73" y="18"/>
                  <a:pt x="73" y="18"/>
                </a:cubicBezTo>
                <a:cubicBezTo>
                  <a:pt x="74" y="16"/>
                  <a:pt x="74" y="16"/>
                  <a:pt x="74" y="16"/>
                </a:cubicBezTo>
                <a:cubicBezTo>
                  <a:pt x="76" y="15"/>
                  <a:pt x="76" y="15"/>
                  <a:pt x="76" y="15"/>
                </a:cubicBezTo>
                <a:cubicBezTo>
                  <a:pt x="83" y="15"/>
                  <a:pt x="83" y="15"/>
                  <a:pt x="83" y="15"/>
                </a:cubicBezTo>
                <a:cubicBezTo>
                  <a:pt x="79" y="19"/>
                  <a:pt x="79" y="19"/>
                  <a:pt x="79" y="19"/>
                </a:cubicBezTo>
                <a:cubicBezTo>
                  <a:pt x="80" y="21"/>
                  <a:pt x="80" y="21"/>
                  <a:pt x="80" y="21"/>
                </a:cubicBezTo>
                <a:cubicBezTo>
                  <a:pt x="84" y="22"/>
                  <a:pt x="84" y="22"/>
                  <a:pt x="84" y="22"/>
                </a:cubicBezTo>
                <a:cubicBezTo>
                  <a:pt x="84" y="17"/>
                  <a:pt x="84" y="17"/>
                  <a:pt x="84" y="17"/>
                </a:cubicBezTo>
                <a:cubicBezTo>
                  <a:pt x="87" y="15"/>
                  <a:pt x="87" y="15"/>
                  <a:pt x="87" y="15"/>
                </a:cubicBezTo>
                <a:cubicBezTo>
                  <a:pt x="94" y="14"/>
                  <a:pt x="94" y="14"/>
                  <a:pt x="94" y="14"/>
                </a:cubicBezTo>
                <a:cubicBezTo>
                  <a:pt x="103" y="19"/>
                  <a:pt x="103" y="19"/>
                  <a:pt x="103" y="19"/>
                </a:cubicBezTo>
                <a:cubicBezTo>
                  <a:pt x="103" y="22"/>
                  <a:pt x="103" y="22"/>
                  <a:pt x="103" y="22"/>
                </a:cubicBezTo>
                <a:cubicBezTo>
                  <a:pt x="106" y="23"/>
                  <a:pt x="106" y="23"/>
                  <a:pt x="106" y="23"/>
                </a:cubicBezTo>
                <a:cubicBezTo>
                  <a:pt x="105" y="26"/>
                  <a:pt x="105" y="26"/>
                  <a:pt x="105" y="26"/>
                </a:cubicBezTo>
                <a:cubicBezTo>
                  <a:pt x="101" y="26"/>
                  <a:pt x="101" y="26"/>
                  <a:pt x="101" y="26"/>
                </a:cubicBezTo>
                <a:cubicBezTo>
                  <a:pt x="99" y="29"/>
                  <a:pt x="99" y="29"/>
                  <a:pt x="99" y="29"/>
                </a:cubicBezTo>
                <a:cubicBezTo>
                  <a:pt x="89" y="27"/>
                  <a:pt x="89" y="27"/>
                  <a:pt x="89" y="27"/>
                </a:cubicBezTo>
                <a:cubicBezTo>
                  <a:pt x="97" y="23"/>
                  <a:pt x="97" y="23"/>
                  <a:pt x="97" y="23"/>
                </a:cubicBezTo>
                <a:cubicBezTo>
                  <a:pt x="94" y="20"/>
                  <a:pt x="94" y="20"/>
                  <a:pt x="94" y="20"/>
                </a:cubicBezTo>
                <a:cubicBezTo>
                  <a:pt x="88" y="21"/>
                  <a:pt x="88" y="21"/>
                  <a:pt x="88" y="21"/>
                </a:cubicBezTo>
                <a:cubicBezTo>
                  <a:pt x="87" y="22"/>
                  <a:pt x="87" y="22"/>
                  <a:pt x="87" y="22"/>
                </a:cubicBezTo>
                <a:cubicBezTo>
                  <a:pt x="87" y="22"/>
                  <a:pt x="87" y="22"/>
                  <a:pt x="87" y="22"/>
                </a:cubicBezTo>
                <a:cubicBezTo>
                  <a:pt x="87" y="22"/>
                  <a:pt x="87" y="22"/>
                  <a:pt x="87" y="22"/>
                </a:cubicBezTo>
                <a:cubicBezTo>
                  <a:pt x="85" y="24"/>
                  <a:pt x="85" y="24"/>
                  <a:pt x="85" y="24"/>
                </a:cubicBezTo>
                <a:cubicBezTo>
                  <a:pt x="82" y="24"/>
                  <a:pt x="82" y="24"/>
                  <a:pt x="82" y="24"/>
                </a:cubicBezTo>
                <a:cubicBezTo>
                  <a:pt x="82" y="26"/>
                  <a:pt x="82" y="26"/>
                  <a:pt x="82" y="26"/>
                </a:cubicBezTo>
                <a:cubicBezTo>
                  <a:pt x="83" y="26"/>
                  <a:pt x="83" y="26"/>
                  <a:pt x="83" y="26"/>
                </a:cubicBezTo>
                <a:cubicBezTo>
                  <a:pt x="83" y="27"/>
                  <a:pt x="83" y="27"/>
                  <a:pt x="83" y="27"/>
                </a:cubicBezTo>
                <a:cubicBezTo>
                  <a:pt x="80" y="27"/>
                  <a:pt x="80" y="27"/>
                  <a:pt x="80" y="27"/>
                </a:cubicBezTo>
                <a:cubicBezTo>
                  <a:pt x="80" y="29"/>
                  <a:pt x="80" y="29"/>
                  <a:pt x="80" y="29"/>
                </a:cubicBezTo>
                <a:cubicBezTo>
                  <a:pt x="78" y="29"/>
                  <a:pt x="78" y="29"/>
                  <a:pt x="78" y="29"/>
                </a:cubicBezTo>
                <a:cubicBezTo>
                  <a:pt x="77" y="26"/>
                  <a:pt x="77" y="26"/>
                  <a:pt x="77" y="26"/>
                </a:cubicBezTo>
                <a:cubicBezTo>
                  <a:pt x="73" y="27"/>
                  <a:pt x="73" y="27"/>
                  <a:pt x="73" y="27"/>
                </a:cubicBezTo>
                <a:cubicBezTo>
                  <a:pt x="64" y="32"/>
                  <a:pt x="64" y="32"/>
                  <a:pt x="64" y="32"/>
                </a:cubicBezTo>
                <a:cubicBezTo>
                  <a:pt x="65" y="36"/>
                  <a:pt x="65" y="36"/>
                  <a:pt x="65" y="36"/>
                </a:cubicBezTo>
                <a:cubicBezTo>
                  <a:pt x="67" y="38"/>
                  <a:pt x="67" y="38"/>
                  <a:pt x="67" y="38"/>
                </a:cubicBezTo>
                <a:cubicBezTo>
                  <a:pt x="73" y="38"/>
                  <a:pt x="73" y="38"/>
                  <a:pt x="73" y="38"/>
                </a:cubicBezTo>
                <a:cubicBezTo>
                  <a:pt x="73" y="44"/>
                  <a:pt x="73" y="44"/>
                  <a:pt x="73" y="44"/>
                </a:cubicBezTo>
                <a:cubicBezTo>
                  <a:pt x="75" y="44"/>
                  <a:pt x="75" y="44"/>
                  <a:pt x="75" y="44"/>
                </a:cubicBezTo>
                <a:cubicBezTo>
                  <a:pt x="77" y="39"/>
                  <a:pt x="77" y="39"/>
                  <a:pt x="77" y="39"/>
                </a:cubicBezTo>
                <a:cubicBezTo>
                  <a:pt x="82" y="38"/>
                  <a:pt x="82" y="38"/>
                  <a:pt x="82" y="38"/>
                </a:cubicBezTo>
                <a:cubicBezTo>
                  <a:pt x="82" y="31"/>
                  <a:pt x="82" y="31"/>
                  <a:pt x="82" y="31"/>
                </a:cubicBezTo>
                <a:cubicBezTo>
                  <a:pt x="85" y="28"/>
                  <a:pt x="85" y="28"/>
                  <a:pt x="85" y="28"/>
                </a:cubicBezTo>
                <a:cubicBezTo>
                  <a:pt x="93" y="30"/>
                  <a:pt x="93" y="30"/>
                  <a:pt x="93" y="30"/>
                </a:cubicBezTo>
                <a:cubicBezTo>
                  <a:pt x="92" y="35"/>
                  <a:pt x="92" y="35"/>
                  <a:pt x="92" y="35"/>
                </a:cubicBezTo>
                <a:cubicBezTo>
                  <a:pt x="94" y="35"/>
                  <a:pt x="94" y="35"/>
                  <a:pt x="94" y="35"/>
                </a:cubicBezTo>
                <a:cubicBezTo>
                  <a:pt x="99" y="32"/>
                  <a:pt x="99" y="32"/>
                  <a:pt x="99" y="32"/>
                </a:cubicBezTo>
                <a:cubicBezTo>
                  <a:pt x="100" y="38"/>
                  <a:pt x="100" y="38"/>
                  <a:pt x="100" y="38"/>
                </a:cubicBezTo>
                <a:cubicBezTo>
                  <a:pt x="104" y="40"/>
                  <a:pt x="104" y="40"/>
                  <a:pt x="104" y="40"/>
                </a:cubicBezTo>
                <a:cubicBezTo>
                  <a:pt x="103" y="44"/>
                  <a:pt x="103" y="44"/>
                  <a:pt x="103" y="44"/>
                </a:cubicBezTo>
                <a:cubicBezTo>
                  <a:pt x="100" y="45"/>
                  <a:pt x="100" y="45"/>
                  <a:pt x="100" y="45"/>
                </a:cubicBezTo>
                <a:cubicBezTo>
                  <a:pt x="100" y="46"/>
                  <a:pt x="100" y="46"/>
                  <a:pt x="100" y="46"/>
                </a:cubicBezTo>
                <a:cubicBezTo>
                  <a:pt x="104" y="49"/>
                  <a:pt x="104" y="49"/>
                  <a:pt x="104" y="49"/>
                </a:cubicBezTo>
                <a:cubicBezTo>
                  <a:pt x="104" y="51"/>
                  <a:pt x="104" y="51"/>
                  <a:pt x="104" y="51"/>
                </a:cubicBezTo>
                <a:cubicBezTo>
                  <a:pt x="103" y="51"/>
                  <a:pt x="103" y="51"/>
                  <a:pt x="103" y="51"/>
                </a:cubicBezTo>
                <a:cubicBezTo>
                  <a:pt x="103" y="51"/>
                  <a:pt x="103" y="51"/>
                  <a:pt x="103" y="51"/>
                </a:cubicBezTo>
                <a:cubicBezTo>
                  <a:pt x="97" y="49"/>
                  <a:pt x="97" y="49"/>
                  <a:pt x="97" y="49"/>
                </a:cubicBezTo>
                <a:cubicBezTo>
                  <a:pt x="97" y="47"/>
                  <a:pt x="97" y="47"/>
                  <a:pt x="97" y="47"/>
                </a:cubicBezTo>
                <a:cubicBezTo>
                  <a:pt x="97" y="47"/>
                  <a:pt x="97" y="47"/>
                  <a:pt x="97" y="47"/>
                </a:cubicBezTo>
                <a:cubicBezTo>
                  <a:pt x="99" y="46"/>
                  <a:pt x="99" y="46"/>
                  <a:pt x="99" y="46"/>
                </a:cubicBezTo>
                <a:cubicBezTo>
                  <a:pt x="99" y="45"/>
                  <a:pt x="99" y="45"/>
                  <a:pt x="99" y="45"/>
                </a:cubicBezTo>
                <a:cubicBezTo>
                  <a:pt x="97" y="44"/>
                  <a:pt x="97" y="44"/>
                  <a:pt x="97" y="44"/>
                </a:cubicBezTo>
                <a:cubicBezTo>
                  <a:pt x="97" y="46"/>
                  <a:pt x="97" y="46"/>
                  <a:pt x="97" y="46"/>
                </a:cubicBezTo>
                <a:cubicBezTo>
                  <a:pt x="93" y="46"/>
                  <a:pt x="93" y="46"/>
                  <a:pt x="93" y="46"/>
                </a:cubicBezTo>
                <a:cubicBezTo>
                  <a:pt x="93" y="46"/>
                  <a:pt x="93" y="46"/>
                  <a:pt x="93" y="46"/>
                </a:cubicBezTo>
                <a:cubicBezTo>
                  <a:pt x="93" y="46"/>
                  <a:pt x="93" y="46"/>
                  <a:pt x="93" y="46"/>
                </a:cubicBezTo>
                <a:cubicBezTo>
                  <a:pt x="92" y="46"/>
                  <a:pt x="92" y="46"/>
                  <a:pt x="92" y="46"/>
                </a:cubicBezTo>
                <a:cubicBezTo>
                  <a:pt x="91" y="45"/>
                  <a:pt x="91" y="45"/>
                  <a:pt x="91" y="45"/>
                </a:cubicBezTo>
                <a:cubicBezTo>
                  <a:pt x="90" y="44"/>
                  <a:pt x="90" y="44"/>
                  <a:pt x="90" y="44"/>
                </a:cubicBezTo>
                <a:cubicBezTo>
                  <a:pt x="88" y="44"/>
                  <a:pt x="88" y="44"/>
                  <a:pt x="88" y="44"/>
                </a:cubicBezTo>
                <a:cubicBezTo>
                  <a:pt x="87" y="45"/>
                  <a:pt x="87" y="45"/>
                  <a:pt x="87" y="45"/>
                </a:cubicBezTo>
                <a:cubicBezTo>
                  <a:pt x="87" y="47"/>
                  <a:pt x="87" y="47"/>
                  <a:pt x="87" y="47"/>
                </a:cubicBezTo>
                <a:cubicBezTo>
                  <a:pt x="89" y="48"/>
                  <a:pt x="89" y="48"/>
                  <a:pt x="89" y="48"/>
                </a:cubicBezTo>
                <a:cubicBezTo>
                  <a:pt x="91" y="48"/>
                  <a:pt x="91" y="48"/>
                  <a:pt x="91" y="48"/>
                </a:cubicBezTo>
                <a:cubicBezTo>
                  <a:pt x="90" y="48"/>
                  <a:pt x="90" y="48"/>
                  <a:pt x="90" y="48"/>
                </a:cubicBezTo>
                <a:cubicBezTo>
                  <a:pt x="89" y="50"/>
                  <a:pt x="89" y="50"/>
                  <a:pt x="89" y="50"/>
                </a:cubicBezTo>
                <a:cubicBezTo>
                  <a:pt x="88" y="49"/>
                  <a:pt x="88" y="49"/>
                  <a:pt x="88" y="49"/>
                </a:cubicBezTo>
                <a:cubicBezTo>
                  <a:pt x="86" y="48"/>
                  <a:pt x="86" y="48"/>
                  <a:pt x="86" y="48"/>
                </a:cubicBezTo>
                <a:cubicBezTo>
                  <a:pt x="82" y="53"/>
                  <a:pt x="82" y="53"/>
                  <a:pt x="82" y="53"/>
                </a:cubicBezTo>
                <a:cubicBezTo>
                  <a:pt x="82" y="53"/>
                  <a:pt x="82" y="53"/>
                  <a:pt x="82" y="53"/>
                </a:cubicBezTo>
                <a:cubicBezTo>
                  <a:pt x="76" y="57"/>
                  <a:pt x="76" y="57"/>
                  <a:pt x="76" y="57"/>
                </a:cubicBezTo>
                <a:cubicBezTo>
                  <a:pt x="69" y="63"/>
                  <a:pt x="69" y="63"/>
                  <a:pt x="69" y="63"/>
                </a:cubicBezTo>
                <a:cubicBezTo>
                  <a:pt x="69" y="66"/>
                  <a:pt x="69" y="66"/>
                  <a:pt x="69" y="66"/>
                </a:cubicBezTo>
                <a:cubicBezTo>
                  <a:pt x="63" y="70"/>
                  <a:pt x="63" y="70"/>
                  <a:pt x="63" y="70"/>
                </a:cubicBezTo>
                <a:cubicBezTo>
                  <a:pt x="60" y="73"/>
                  <a:pt x="60" y="73"/>
                  <a:pt x="60" y="73"/>
                </a:cubicBezTo>
                <a:cubicBezTo>
                  <a:pt x="60" y="80"/>
                  <a:pt x="60" y="80"/>
                  <a:pt x="60" y="80"/>
                </a:cubicBezTo>
                <a:cubicBezTo>
                  <a:pt x="56" y="78"/>
                  <a:pt x="56" y="78"/>
                  <a:pt x="56" y="78"/>
                </a:cubicBezTo>
                <a:cubicBezTo>
                  <a:pt x="56" y="74"/>
                  <a:pt x="56" y="74"/>
                  <a:pt x="56" y="74"/>
                </a:cubicBezTo>
                <a:cubicBezTo>
                  <a:pt x="44" y="74"/>
                  <a:pt x="44" y="74"/>
                  <a:pt x="44" y="74"/>
                </a:cubicBezTo>
                <a:cubicBezTo>
                  <a:pt x="37" y="77"/>
                  <a:pt x="37" y="77"/>
                  <a:pt x="37" y="77"/>
                </a:cubicBezTo>
                <a:cubicBezTo>
                  <a:pt x="35" y="82"/>
                  <a:pt x="35" y="82"/>
                  <a:pt x="35" y="82"/>
                </a:cubicBezTo>
                <a:cubicBezTo>
                  <a:pt x="34" y="86"/>
                  <a:pt x="34" y="86"/>
                  <a:pt x="34" y="86"/>
                </a:cubicBezTo>
                <a:cubicBezTo>
                  <a:pt x="35" y="90"/>
                  <a:pt x="35" y="90"/>
                  <a:pt x="35" y="90"/>
                </a:cubicBezTo>
                <a:cubicBezTo>
                  <a:pt x="40" y="91"/>
                  <a:pt x="40" y="91"/>
                  <a:pt x="40" y="91"/>
                </a:cubicBezTo>
                <a:cubicBezTo>
                  <a:pt x="48" y="85"/>
                  <a:pt x="48" y="85"/>
                  <a:pt x="48" y="85"/>
                </a:cubicBezTo>
                <a:cubicBezTo>
                  <a:pt x="49" y="88"/>
                  <a:pt x="49" y="88"/>
                  <a:pt x="49" y="88"/>
                </a:cubicBezTo>
                <a:cubicBezTo>
                  <a:pt x="46" y="92"/>
                  <a:pt x="46" y="92"/>
                  <a:pt x="46" y="92"/>
                </a:cubicBezTo>
                <a:cubicBezTo>
                  <a:pt x="52" y="93"/>
                  <a:pt x="52" y="93"/>
                  <a:pt x="52" y="93"/>
                </a:cubicBezTo>
                <a:cubicBezTo>
                  <a:pt x="53" y="103"/>
                  <a:pt x="53" y="103"/>
                  <a:pt x="53" y="103"/>
                </a:cubicBezTo>
                <a:cubicBezTo>
                  <a:pt x="61" y="104"/>
                  <a:pt x="61" y="104"/>
                  <a:pt x="61" y="104"/>
                </a:cubicBezTo>
                <a:cubicBezTo>
                  <a:pt x="66" y="98"/>
                  <a:pt x="66" y="98"/>
                  <a:pt x="66" y="98"/>
                </a:cubicBezTo>
                <a:cubicBezTo>
                  <a:pt x="72" y="99"/>
                  <a:pt x="72" y="99"/>
                  <a:pt x="72" y="99"/>
                </a:cubicBezTo>
                <a:cubicBezTo>
                  <a:pt x="75" y="102"/>
                  <a:pt x="75" y="102"/>
                  <a:pt x="75" y="102"/>
                </a:cubicBezTo>
                <a:cubicBezTo>
                  <a:pt x="81" y="102"/>
                  <a:pt x="81" y="102"/>
                  <a:pt x="81" y="102"/>
                </a:cubicBezTo>
                <a:cubicBezTo>
                  <a:pt x="81" y="100"/>
                  <a:pt x="81" y="100"/>
                  <a:pt x="81" y="100"/>
                </a:cubicBezTo>
                <a:cubicBezTo>
                  <a:pt x="84" y="102"/>
                  <a:pt x="84" y="102"/>
                  <a:pt x="84" y="102"/>
                </a:cubicBezTo>
                <a:cubicBezTo>
                  <a:pt x="88" y="108"/>
                  <a:pt x="88" y="108"/>
                  <a:pt x="88" y="108"/>
                </a:cubicBezTo>
                <a:cubicBezTo>
                  <a:pt x="94" y="108"/>
                  <a:pt x="94" y="108"/>
                  <a:pt x="94" y="108"/>
                </a:cubicBezTo>
                <a:cubicBezTo>
                  <a:pt x="97" y="112"/>
                  <a:pt x="97" y="112"/>
                  <a:pt x="97" y="112"/>
                </a:cubicBezTo>
                <a:cubicBezTo>
                  <a:pt x="97" y="117"/>
                  <a:pt x="97" y="117"/>
                  <a:pt x="97" y="117"/>
                </a:cubicBezTo>
                <a:cubicBezTo>
                  <a:pt x="104" y="120"/>
                  <a:pt x="104" y="120"/>
                  <a:pt x="104" y="120"/>
                </a:cubicBezTo>
                <a:cubicBezTo>
                  <a:pt x="113" y="120"/>
                  <a:pt x="113" y="120"/>
                  <a:pt x="113" y="120"/>
                </a:cubicBezTo>
                <a:cubicBezTo>
                  <a:pt x="116" y="124"/>
                  <a:pt x="116" y="124"/>
                  <a:pt x="116" y="124"/>
                </a:cubicBezTo>
                <a:cubicBezTo>
                  <a:pt x="119" y="125"/>
                  <a:pt x="119" y="125"/>
                  <a:pt x="119" y="125"/>
                </a:cubicBezTo>
                <a:cubicBezTo>
                  <a:pt x="119" y="129"/>
                  <a:pt x="119" y="129"/>
                  <a:pt x="119" y="129"/>
                </a:cubicBezTo>
                <a:cubicBezTo>
                  <a:pt x="114" y="134"/>
                  <a:pt x="114" y="134"/>
                  <a:pt x="114" y="134"/>
                </a:cubicBezTo>
                <a:cubicBezTo>
                  <a:pt x="113" y="147"/>
                  <a:pt x="113" y="147"/>
                  <a:pt x="113" y="147"/>
                </a:cubicBezTo>
                <a:cubicBezTo>
                  <a:pt x="109" y="150"/>
                  <a:pt x="109" y="150"/>
                  <a:pt x="109" y="150"/>
                </a:cubicBezTo>
                <a:cubicBezTo>
                  <a:pt x="103" y="149"/>
                  <a:pt x="103" y="149"/>
                  <a:pt x="103" y="149"/>
                </a:cubicBezTo>
                <a:cubicBezTo>
                  <a:pt x="101" y="153"/>
                  <a:pt x="101" y="153"/>
                  <a:pt x="101" y="153"/>
                </a:cubicBezTo>
                <a:cubicBezTo>
                  <a:pt x="103" y="159"/>
                  <a:pt x="103" y="159"/>
                  <a:pt x="103" y="159"/>
                </a:cubicBezTo>
                <a:cubicBezTo>
                  <a:pt x="97" y="167"/>
                  <a:pt x="97" y="167"/>
                  <a:pt x="97" y="167"/>
                </a:cubicBezTo>
                <a:cubicBezTo>
                  <a:pt x="94" y="171"/>
                  <a:pt x="94" y="171"/>
                  <a:pt x="94" y="171"/>
                </a:cubicBezTo>
                <a:cubicBezTo>
                  <a:pt x="88" y="174"/>
                  <a:pt x="88" y="174"/>
                  <a:pt x="88" y="174"/>
                </a:cubicBezTo>
                <a:cubicBezTo>
                  <a:pt x="84" y="174"/>
                  <a:pt x="84" y="174"/>
                  <a:pt x="84" y="174"/>
                </a:cubicBezTo>
                <a:cubicBezTo>
                  <a:pt x="84" y="176"/>
                  <a:pt x="84" y="176"/>
                  <a:pt x="84" y="176"/>
                </a:cubicBezTo>
                <a:cubicBezTo>
                  <a:pt x="87" y="177"/>
                  <a:pt x="87" y="177"/>
                  <a:pt x="87" y="177"/>
                </a:cubicBezTo>
                <a:cubicBezTo>
                  <a:pt x="87" y="179"/>
                  <a:pt x="87" y="179"/>
                  <a:pt x="87" y="179"/>
                </a:cubicBezTo>
                <a:cubicBezTo>
                  <a:pt x="84" y="181"/>
                  <a:pt x="84" y="181"/>
                  <a:pt x="84" y="181"/>
                </a:cubicBezTo>
                <a:cubicBezTo>
                  <a:pt x="86" y="183"/>
                  <a:pt x="86" y="183"/>
                  <a:pt x="86" y="183"/>
                </a:cubicBezTo>
                <a:cubicBezTo>
                  <a:pt x="89" y="183"/>
                  <a:pt x="89" y="183"/>
                  <a:pt x="89" y="183"/>
                </a:cubicBezTo>
                <a:cubicBezTo>
                  <a:pt x="89" y="186"/>
                  <a:pt x="89" y="186"/>
                  <a:pt x="89" y="186"/>
                </a:cubicBezTo>
                <a:cubicBezTo>
                  <a:pt x="88" y="188"/>
                  <a:pt x="88" y="188"/>
                  <a:pt x="88" y="188"/>
                </a:cubicBezTo>
                <a:cubicBezTo>
                  <a:pt x="88" y="190"/>
                  <a:pt x="88" y="190"/>
                  <a:pt x="88" y="190"/>
                </a:cubicBezTo>
                <a:cubicBezTo>
                  <a:pt x="92" y="193"/>
                  <a:pt x="92" y="193"/>
                  <a:pt x="92" y="193"/>
                </a:cubicBezTo>
                <a:cubicBezTo>
                  <a:pt x="91" y="195"/>
                  <a:pt x="91" y="195"/>
                  <a:pt x="91" y="195"/>
                </a:cubicBezTo>
                <a:cubicBezTo>
                  <a:pt x="85" y="195"/>
                  <a:pt x="85" y="195"/>
                  <a:pt x="85" y="195"/>
                </a:cubicBezTo>
                <a:cubicBezTo>
                  <a:pt x="79" y="190"/>
                  <a:pt x="79" y="190"/>
                  <a:pt x="79" y="190"/>
                </a:cubicBezTo>
                <a:cubicBezTo>
                  <a:pt x="75" y="182"/>
                  <a:pt x="75" y="182"/>
                  <a:pt x="75" y="182"/>
                </a:cubicBezTo>
                <a:cubicBezTo>
                  <a:pt x="75" y="174"/>
                  <a:pt x="75" y="174"/>
                  <a:pt x="75" y="174"/>
                </a:cubicBezTo>
                <a:cubicBezTo>
                  <a:pt x="72" y="169"/>
                  <a:pt x="72" y="169"/>
                  <a:pt x="72" y="169"/>
                </a:cubicBezTo>
                <a:cubicBezTo>
                  <a:pt x="73" y="161"/>
                  <a:pt x="73" y="161"/>
                  <a:pt x="73" y="161"/>
                </a:cubicBezTo>
                <a:cubicBezTo>
                  <a:pt x="71" y="160"/>
                  <a:pt x="71" y="160"/>
                  <a:pt x="71" y="160"/>
                </a:cubicBezTo>
                <a:cubicBezTo>
                  <a:pt x="71" y="143"/>
                  <a:pt x="71" y="143"/>
                  <a:pt x="71" y="143"/>
                </a:cubicBezTo>
                <a:cubicBezTo>
                  <a:pt x="65" y="139"/>
                  <a:pt x="65" y="139"/>
                  <a:pt x="65" y="139"/>
                </a:cubicBezTo>
                <a:cubicBezTo>
                  <a:pt x="62" y="138"/>
                  <a:pt x="62" y="138"/>
                  <a:pt x="62" y="138"/>
                </a:cubicBezTo>
                <a:cubicBezTo>
                  <a:pt x="61" y="135"/>
                  <a:pt x="61" y="135"/>
                  <a:pt x="61" y="135"/>
                </a:cubicBezTo>
                <a:cubicBezTo>
                  <a:pt x="53" y="125"/>
                  <a:pt x="53" y="125"/>
                  <a:pt x="53" y="125"/>
                </a:cubicBezTo>
                <a:cubicBezTo>
                  <a:pt x="54" y="121"/>
                  <a:pt x="54" y="121"/>
                  <a:pt x="54" y="121"/>
                </a:cubicBezTo>
                <a:cubicBezTo>
                  <a:pt x="54" y="116"/>
                  <a:pt x="54" y="116"/>
                  <a:pt x="54" y="116"/>
                </a:cubicBezTo>
                <a:cubicBezTo>
                  <a:pt x="60" y="112"/>
                  <a:pt x="60" y="112"/>
                  <a:pt x="60" y="112"/>
                </a:cubicBezTo>
                <a:cubicBezTo>
                  <a:pt x="59" y="106"/>
                  <a:pt x="59" y="106"/>
                  <a:pt x="59" y="106"/>
                </a:cubicBezTo>
                <a:cubicBezTo>
                  <a:pt x="51" y="105"/>
                  <a:pt x="51" y="105"/>
                  <a:pt x="51" y="105"/>
                </a:cubicBezTo>
                <a:cubicBezTo>
                  <a:pt x="45" y="98"/>
                  <a:pt x="45" y="98"/>
                  <a:pt x="45" y="98"/>
                </a:cubicBezTo>
                <a:cubicBezTo>
                  <a:pt x="41" y="97"/>
                  <a:pt x="41" y="97"/>
                  <a:pt x="41" y="97"/>
                </a:cubicBezTo>
                <a:cubicBezTo>
                  <a:pt x="38" y="97"/>
                  <a:pt x="38" y="97"/>
                  <a:pt x="38" y="97"/>
                </a:cubicBezTo>
                <a:cubicBezTo>
                  <a:pt x="38" y="94"/>
                  <a:pt x="38" y="94"/>
                  <a:pt x="38" y="94"/>
                </a:cubicBezTo>
                <a:cubicBezTo>
                  <a:pt x="35" y="93"/>
                  <a:pt x="35" y="93"/>
                  <a:pt x="35" y="93"/>
                </a:cubicBezTo>
                <a:cubicBezTo>
                  <a:pt x="35" y="95"/>
                  <a:pt x="35" y="95"/>
                  <a:pt x="35" y="95"/>
                </a:cubicBezTo>
                <a:cubicBezTo>
                  <a:pt x="26" y="93"/>
                  <a:pt x="26" y="93"/>
                  <a:pt x="26" y="93"/>
                </a:cubicBezTo>
                <a:cubicBezTo>
                  <a:pt x="22" y="87"/>
                  <a:pt x="22" y="87"/>
                  <a:pt x="22" y="87"/>
                </a:cubicBezTo>
                <a:cubicBezTo>
                  <a:pt x="24" y="85"/>
                  <a:pt x="24" y="85"/>
                  <a:pt x="24" y="85"/>
                </a:cubicBezTo>
                <a:cubicBezTo>
                  <a:pt x="18" y="76"/>
                  <a:pt x="18" y="76"/>
                  <a:pt x="18" y="76"/>
                </a:cubicBezTo>
                <a:cubicBezTo>
                  <a:pt x="17" y="70"/>
                  <a:pt x="17" y="70"/>
                  <a:pt x="17" y="70"/>
                </a:cubicBezTo>
                <a:cubicBezTo>
                  <a:pt x="15" y="70"/>
                  <a:pt x="15" y="70"/>
                  <a:pt x="15" y="70"/>
                </a:cubicBezTo>
                <a:cubicBezTo>
                  <a:pt x="16" y="76"/>
                  <a:pt x="16" y="76"/>
                  <a:pt x="16" y="76"/>
                </a:cubicBezTo>
                <a:cubicBezTo>
                  <a:pt x="20" y="82"/>
                  <a:pt x="20" y="82"/>
                  <a:pt x="20" y="82"/>
                </a:cubicBezTo>
                <a:cubicBezTo>
                  <a:pt x="19" y="85"/>
                  <a:pt x="19" y="85"/>
                  <a:pt x="19" y="85"/>
                </a:cubicBezTo>
                <a:cubicBezTo>
                  <a:pt x="16" y="84"/>
                  <a:pt x="16" y="84"/>
                  <a:pt x="16" y="84"/>
                </a:cubicBezTo>
                <a:cubicBezTo>
                  <a:pt x="12" y="77"/>
                  <a:pt x="12" y="77"/>
                  <a:pt x="12" y="77"/>
                </a:cubicBezTo>
                <a:cubicBezTo>
                  <a:pt x="12" y="69"/>
                  <a:pt x="12" y="69"/>
                  <a:pt x="12" y="69"/>
                </a:cubicBezTo>
                <a:cubicBezTo>
                  <a:pt x="8" y="67"/>
                  <a:pt x="8" y="67"/>
                  <a:pt x="8" y="67"/>
                </a:cubicBezTo>
                <a:cubicBezTo>
                  <a:pt x="8" y="61"/>
                  <a:pt x="8" y="61"/>
                  <a:pt x="8" y="61"/>
                </a:cubicBezTo>
                <a:cubicBezTo>
                  <a:pt x="2" y="74"/>
                  <a:pt x="0" y="87"/>
                  <a:pt x="0" y="101"/>
                </a:cubicBezTo>
                <a:cubicBezTo>
                  <a:pt x="0" y="157"/>
                  <a:pt x="45" y="203"/>
                  <a:pt x="101" y="203"/>
                </a:cubicBezTo>
                <a:cubicBezTo>
                  <a:pt x="133" y="203"/>
                  <a:pt x="161" y="188"/>
                  <a:pt x="180" y="165"/>
                </a:cubicBezTo>
                <a:cubicBezTo>
                  <a:pt x="177" y="165"/>
                  <a:pt x="177" y="165"/>
                  <a:pt x="177" y="165"/>
                </a:cubicBezTo>
                <a:cubicBezTo>
                  <a:pt x="177" y="158"/>
                  <a:pt x="177" y="158"/>
                  <a:pt x="177" y="158"/>
                </a:cubicBezTo>
                <a:cubicBezTo>
                  <a:pt x="173" y="153"/>
                  <a:pt x="173" y="153"/>
                  <a:pt x="173" y="153"/>
                </a:cubicBezTo>
                <a:cubicBezTo>
                  <a:pt x="173" y="145"/>
                  <a:pt x="173" y="145"/>
                  <a:pt x="173" y="145"/>
                </a:cubicBezTo>
                <a:cubicBezTo>
                  <a:pt x="170" y="142"/>
                  <a:pt x="170" y="142"/>
                  <a:pt x="170" y="142"/>
                </a:cubicBezTo>
                <a:cubicBezTo>
                  <a:pt x="170" y="139"/>
                  <a:pt x="170" y="139"/>
                  <a:pt x="170" y="139"/>
                </a:cubicBezTo>
                <a:cubicBezTo>
                  <a:pt x="173" y="132"/>
                  <a:pt x="173" y="132"/>
                  <a:pt x="173" y="132"/>
                </a:cubicBezTo>
                <a:cubicBezTo>
                  <a:pt x="166" y="119"/>
                  <a:pt x="166" y="119"/>
                  <a:pt x="166" y="119"/>
                </a:cubicBezTo>
                <a:cubicBezTo>
                  <a:pt x="167" y="110"/>
                  <a:pt x="167" y="110"/>
                  <a:pt x="167" y="110"/>
                </a:cubicBezTo>
                <a:cubicBezTo>
                  <a:pt x="161" y="110"/>
                  <a:pt x="161" y="110"/>
                  <a:pt x="161" y="110"/>
                </a:cubicBezTo>
                <a:cubicBezTo>
                  <a:pt x="158" y="107"/>
                  <a:pt x="158" y="107"/>
                  <a:pt x="158" y="107"/>
                </a:cubicBezTo>
                <a:cubicBezTo>
                  <a:pt x="154" y="107"/>
                  <a:pt x="154" y="107"/>
                  <a:pt x="154" y="107"/>
                </a:cubicBezTo>
                <a:cubicBezTo>
                  <a:pt x="152" y="109"/>
                  <a:pt x="152" y="109"/>
                  <a:pt x="152" y="109"/>
                </a:cubicBezTo>
                <a:cubicBezTo>
                  <a:pt x="144" y="109"/>
                  <a:pt x="144" y="109"/>
                  <a:pt x="144" y="109"/>
                </a:cubicBezTo>
                <a:cubicBezTo>
                  <a:pt x="144" y="110"/>
                  <a:pt x="144" y="110"/>
                  <a:pt x="144" y="110"/>
                </a:cubicBezTo>
                <a:cubicBezTo>
                  <a:pt x="140" y="110"/>
                  <a:pt x="140" y="110"/>
                  <a:pt x="140" y="110"/>
                </a:cubicBezTo>
                <a:cubicBezTo>
                  <a:pt x="130" y="99"/>
                  <a:pt x="130" y="99"/>
                  <a:pt x="130" y="99"/>
                </a:cubicBezTo>
                <a:cubicBezTo>
                  <a:pt x="130" y="90"/>
                  <a:pt x="130" y="90"/>
                  <a:pt x="130" y="90"/>
                </a:cubicBezTo>
                <a:cubicBezTo>
                  <a:pt x="132" y="90"/>
                  <a:pt x="132" y="90"/>
                  <a:pt x="132" y="90"/>
                </a:cubicBezTo>
                <a:cubicBezTo>
                  <a:pt x="132" y="87"/>
                  <a:pt x="132" y="87"/>
                  <a:pt x="132" y="87"/>
                </a:cubicBezTo>
                <a:cubicBezTo>
                  <a:pt x="130" y="87"/>
                  <a:pt x="130" y="87"/>
                  <a:pt x="130" y="87"/>
                </a:cubicBezTo>
                <a:cubicBezTo>
                  <a:pt x="129" y="83"/>
                  <a:pt x="129" y="83"/>
                  <a:pt x="129" y="83"/>
                </a:cubicBezTo>
                <a:cubicBezTo>
                  <a:pt x="140" y="75"/>
                  <a:pt x="140" y="75"/>
                  <a:pt x="140" y="75"/>
                </a:cubicBezTo>
                <a:cubicBezTo>
                  <a:pt x="140" y="69"/>
                  <a:pt x="140" y="69"/>
                  <a:pt x="140" y="69"/>
                </a:cubicBezTo>
                <a:cubicBezTo>
                  <a:pt x="146" y="66"/>
                  <a:pt x="146" y="66"/>
                  <a:pt x="146" y="66"/>
                </a:cubicBezTo>
                <a:cubicBezTo>
                  <a:pt x="148" y="66"/>
                  <a:pt x="148" y="66"/>
                  <a:pt x="148" y="66"/>
                </a:cubicBezTo>
                <a:cubicBezTo>
                  <a:pt x="152" y="66"/>
                  <a:pt x="152" y="66"/>
                  <a:pt x="152" y="66"/>
                </a:cubicBezTo>
                <a:cubicBezTo>
                  <a:pt x="156" y="65"/>
                  <a:pt x="156" y="65"/>
                  <a:pt x="156" y="65"/>
                </a:cubicBezTo>
                <a:cubicBezTo>
                  <a:pt x="167" y="64"/>
                  <a:pt x="167" y="64"/>
                  <a:pt x="167" y="64"/>
                </a:cubicBezTo>
                <a:cubicBezTo>
                  <a:pt x="167" y="69"/>
                  <a:pt x="167" y="69"/>
                  <a:pt x="167" y="69"/>
                </a:cubicBezTo>
                <a:lnTo>
                  <a:pt x="176" y="72"/>
                </a:lnTo>
                <a:close/>
                <a:moveTo>
                  <a:pt x="148" y="36"/>
                </a:moveTo>
                <a:cubicBezTo>
                  <a:pt x="149" y="34"/>
                  <a:pt x="149" y="34"/>
                  <a:pt x="149" y="34"/>
                </a:cubicBezTo>
                <a:cubicBezTo>
                  <a:pt x="152" y="33"/>
                  <a:pt x="152" y="33"/>
                  <a:pt x="152" y="33"/>
                </a:cubicBezTo>
                <a:cubicBezTo>
                  <a:pt x="153" y="37"/>
                  <a:pt x="153" y="37"/>
                  <a:pt x="153" y="37"/>
                </a:cubicBezTo>
                <a:cubicBezTo>
                  <a:pt x="155" y="40"/>
                  <a:pt x="155" y="40"/>
                  <a:pt x="155" y="40"/>
                </a:cubicBezTo>
                <a:cubicBezTo>
                  <a:pt x="156" y="42"/>
                  <a:pt x="156" y="42"/>
                  <a:pt x="156" y="42"/>
                </a:cubicBezTo>
                <a:cubicBezTo>
                  <a:pt x="158" y="43"/>
                  <a:pt x="158" y="43"/>
                  <a:pt x="158" y="43"/>
                </a:cubicBezTo>
                <a:cubicBezTo>
                  <a:pt x="156" y="45"/>
                  <a:pt x="156" y="45"/>
                  <a:pt x="156" y="45"/>
                </a:cubicBezTo>
                <a:cubicBezTo>
                  <a:pt x="152" y="45"/>
                  <a:pt x="152" y="45"/>
                  <a:pt x="152" y="45"/>
                </a:cubicBezTo>
                <a:cubicBezTo>
                  <a:pt x="149" y="45"/>
                  <a:pt x="149" y="45"/>
                  <a:pt x="149" y="45"/>
                </a:cubicBezTo>
                <a:cubicBezTo>
                  <a:pt x="150" y="42"/>
                  <a:pt x="150" y="42"/>
                  <a:pt x="150" y="42"/>
                </a:cubicBezTo>
                <a:cubicBezTo>
                  <a:pt x="152" y="41"/>
                  <a:pt x="152" y="41"/>
                  <a:pt x="152" y="41"/>
                </a:cubicBezTo>
                <a:cubicBezTo>
                  <a:pt x="152" y="40"/>
                  <a:pt x="152" y="40"/>
                  <a:pt x="152" y="40"/>
                </a:cubicBezTo>
                <a:cubicBezTo>
                  <a:pt x="150" y="38"/>
                  <a:pt x="150" y="38"/>
                  <a:pt x="150" y="38"/>
                </a:cubicBezTo>
                <a:cubicBezTo>
                  <a:pt x="148" y="37"/>
                  <a:pt x="148" y="37"/>
                  <a:pt x="148" y="37"/>
                </a:cubicBezTo>
                <a:lnTo>
                  <a:pt x="148" y="36"/>
                </a:lnTo>
                <a:close/>
                <a:moveTo>
                  <a:pt x="142" y="42"/>
                </a:moveTo>
                <a:cubicBezTo>
                  <a:pt x="144" y="39"/>
                  <a:pt x="144" y="39"/>
                  <a:pt x="144" y="39"/>
                </a:cubicBezTo>
                <a:cubicBezTo>
                  <a:pt x="147" y="38"/>
                  <a:pt x="147" y="38"/>
                  <a:pt x="147" y="38"/>
                </a:cubicBezTo>
                <a:cubicBezTo>
                  <a:pt x="149" y="39"/>
                  <a:pt x="149" y="39"/>
                  <a:pt x="149" y="39"/>
                </a:cubicBezTo>
                <a:cubicBezTo>
                  <a:pt x="149" y="41"/>
                  <a:pt x="149" y="41"/>
                  <a:pt x="149" y="41"/>
                </a:cubicBezTo>
                <a:cubicBezTo>
                  <a:pt x="145" y="44"/>
                  <a:pt x="145" y="44"/>
                  <a:pt x="145" y="44"/>
                </a:cubicBezTo>
                <a:cubicBezTo>
                  <a:pt x="142" y="44"/>
                  <a:pt x="142" y="44"/>
                  <a:pt x="142" y="44"/>
                </a:cubicBezTo>
                <a:lnTo>
                  <a:pt x="142" y="42"/>
                </a:lnTo>
                <a:close/>
                <a:moveTo>
                  <a:pt x="87" y="54"/>
                </a:moveTo>
                <a:cubicBezTo>
                  <a:pt x="85" y="55"/>
                  <a:pt x="85" y="55"/>
                  <a:pt x="85" y="55"/>
                </a:cubicBezTo>
                <a:cubicBezTo>
                  <a:pt x="85" y="53"/>
                  <a:pt x="85" y="53"/>
                  <a:pt x="85" y="53"/>
                </a:cubicBezTo>
                <a:cubicBezTo>
                  <a:pt x="86" y="52"/>
                  <a:pt x="86" y="52"/>
                  <a:pt x="86" y="52"/>
                </a:cubicBezTo>
                <a:cubicBezTo>
                  <a:pt x="87" y="53"/>
                  <a:pt x="87" y="53"/>
                  <a:pt x="87" y="53"/>
                </a:cubicBezTo>
                <a:lnTo>
                  <a:pt x="87" y="54"/>
                </a:lnTo>
                <a:close/>
                <a:moveTo>
                  <a:pt x="95" y="52"/>
                </a:moveTo>
                <a:cubicBezTo>
                  <a:pt x="93" y="52"/>
                  <a:pt x="93" y="52"/>
                  <a:pt x="93" y="52"/>
                </a:cubicBezTo>
                <a:cubicBezTo>
                  <a:pt x="93" y="53"/>
                  <a:pt x="93" y="53"/>
                  <a:pt x="93" y="53"/>
                </a:cubicBezTo>
                <a:cubicBezTo>
                  <a:pt x="92" y="54"/>
                  <a:pt x="92" y="54"/>
                  <a:pt x="92" y="54"/>
                </a:cubicBezTo>
                <a:cubicBezTo>
                  <a:pt x="90" y="54"/>
                  <a:pt x="90" y="54"/>
                  <a:pt x="90" y="54"/>
                </a:cubicBezTo>
                <a:cubicBezTo>
                  <a:pt x="90" y="54"/>
                  <a:pt x="90" y="53"/>
                  <a:pt x="90" y="53"/>
                </a:cubicBezTo>
                <a:cubicBezTo>
                  <a:pt x="89" y="53"/>
                  <a:pt x="89" y="53"/>
                  <a:pt x="89" y="53"/>
                </a:cubicBezTo>
                <a:cubicBezTo>
                  <a:pt x="89" y="52"/>
                  <a:pt x="89" y="52"/>
                  <a:pt x="89" y="52"/>
                </a:cubicBezTo>
                <a:cubicBezTo>
                  <a:pt x="92" y="52"/>
                  <a:pt x="92" y="52"/>
                  <a:pt x="92" y="52"/>
                </a:cubicBezTo>
                <a:cubicBezTo>
                  <a:pt x="93" y="50"/>
                  <a:pt x="93" y="50"/>
                  <a:pt x="93" y="50"/>
                </a:cubicBezTo>
                <a:cubicBezTo>
                  <a:pt x="94" y="50"/>
                  <a:pt x="94" y="50"/>
                  <a:pt x="94" y="50"/>
                </a:cubicBezTo>
                <a:cubicBezTo>
                  <a:pt x="95" y="51"/>
                  <a:pt x="95" y="51"/>
                  <a:pt x="95" y="51"/>
                </a:cubicBezTo>
                <a:lnTo>
                  <a:pt x="95" y="52"/>
                </a:lnTo>
                <a:close/>
              </a:path>
            </a:pathLst>
          </a:custGeom>
          <a:solidFill>
            <a:srgbClr val="0584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6" name="TextBox 15">
            <a:extLst>
              <a:ext uri="{FF2B5EF4-FFF2-40B4-BE49-F238E27FC236}">
                <a16:creationId xmlns="" xmlns:a16="http://schemas.microsoft.com/office/drawing/2014/main" id="{509E0B10-E084-487A-AE40-936F3C0159ED}"/>
              </a:ext>
            </a:extLst>
          </p:cNvPr>
          <p:cNvSpPr txBox="1"/>
          <p:nvPr/>
        </p:nvSpPr>
        <p:spPr>
          <a:xfrm>
            <a:off x="1393967" y="285970"/>
            <a:ext cx="6891458" cy="692497"/>
          </a:xfrm>
          <a:prstGeom prst="rect">
            <a:avLst/>
          </a:prstGeom>
          <a:solidFill>
            <a:schemeClr val="accent4">
              <a:lumMod val="60000"/>
              <a:lumOff val="40000"/>
            </a:schemeClr>
          </a:solidFill>
        </p:spPr>
        <p:txBody>
          <a:bodyPr wrap="square">
            <a:spAutoFit/>
          </a:bodyPr>
          <a:lstStyle/>
          <a:p>
            <a:r>
              <a:rPr lang="de-DE" sz="2100" b="1" dirty="0">
                <a:solidFill>
                  <a:srgbClr val="FFFF00"/>
                </a:solidFill>
              </a:rPr>
              <a:t>                 </a:t>
            </a:r>
            <a:r>
              <a:rPr lang="de-DE" b="1" dirty="0">
                <a:solidFill>
                  <a:srgbClr val="7030A0"/>
                </a:solidFill>
                <a:latin typeface="Times New Roman" panose="02020603050405020304" pitchFamily="18" charset="0"/>
                <a:cs typeface="Times New Roman" panose="02020603050405020304" pitchFamily="18" charset="0"/>
              </a:rPr>
              <a:t>Tiết 48:       </a:t>
            </a:r>
            <a:r>
              <a:rPr lang="de-DE" b="1" dirty="0">
                <a:latin typeface="Times New Roman" panose="02020603050405020304" pitchFamily="18" charset="0"/>
                <a:cs typeface="Times New Roman" panose="02020603050405020304" pitchFamily="18" charset="0"/>
              </a:rPr>
              <a:t>NGUYÊN  HỒNG -  NHÀ VĂN CỦA </a:t>
            </a:r>
          </a:p>
          <a:p>
            <a:pPr algn="ctr"/>
            <a:r>
              <a:rPr lang="de-DE" b="1" dirty="0">
                <a:latin typeface="Times New Roman" panose="02020603050405020304" pitchFamily="18" charset="0"/>
                <a:cs typeface="Times New Roman" panose="02020603050405020304" pitchFamily="18" charset="0"/>
              </a:rPr>
              <a:t>       NHỮNG NGƯỜI CÙNG KHỔ ( Nguyễn Đăng Mạnh)</a:t>
            </a:r>
            <a:endParaRPr lang="en-US"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 xmlns:a16="http://schemas.microsoft.com/office/drawing/2014/main" id="{EDA70ABE-861D-44C3-ACF5-ABD2FE9CB7C8}"/>
              </a:ext>
            </a:extLst>
          </p:cNvPr>
          <p:cNvSpPr/>
          <p:nvPr/>
        </p:nvSpPr>
        <p:spPr>
          <a:xfrm>
            <a:off x="2384280" y="1013103"/>
            <a:ext cx="3504003" cy="887385"/>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7030A0"/>
                </a:solidFill>
                <a:latin typeface="Times New Roman" panose="02020603050405020304" pitchFamily="18" charset="0"/>
                <a:cs typeface="Times New Roman" panose="02020603050405020304" pitchFamily="18" charset="0"/>
              </a:rPr>
              <a:t>IV. </a:t>
            </a:r>
            <a:r>
              <a:rPr lang="en-US" sz="2400" b="1" dirty="0" err="1">
                <a:solidFill>
                  <a:srgbClr val="7030A0"/>
                </a:solidFill>
                <a:latin typeface="Times New Roman" panose="02020603050405020304" pitchFamily="18" charset="0"/>
                <a:cs typeface="Times New Roman" panose="02020603050405020304" pitchFamily="18" charset="0"/>
              </a:rPr>
              <a:t>Luyện</a:t>
            </a:r>
            <a:r>
              <a:rPr lang="en-US" sz="2400" b="1" dirty="0">
                <a:solidFill>
                  <a:srgbClr val="7030A0"/>
                </a:solidFill>
                <a:latin typeface="Times New Roman" panose="02020603050405020304" pitchFamily="18" charset="0"/>
                <a:cs typeface="Times New Roman" panose="02020603050405020304" pitchFamily="18" charset="0"/>
              </a:rPr>
              <a:t> </a:t>
            </a:r>
            <a:r>
              <a:rPr lang="en-US" sz="2400" b="1" dirty="0" err="1">
                <a:solidFill>
                  <a:srgbClr val="7030A0"/>
                </a:solidFill>
                <a:latin typeface="Times New Roman" panose="02020603050405020304" pitchFamily="18" charset="0"/>
                <a:cs typeface="Times New Roman" panose="02020603050405020304" pitchFamily="18" charset="0"/>
              </a:rPr>
              <a:t>tập</a:t>
            </a:r>
            <a:endParaRPr lang="en-US" sz="24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35632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2"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1+#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par>
                                <p:cTn id="16"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17" dur="6500" fill="hold"/>
                                        <p:tgtEl>
                                          <p:spTgt spid="12"/>
                                        </p:tgtEl>
                                        <p:attrNameLst>
                                          <p:attrName>ppt_x</p:attrName>
                                          <p:attrName>ppt_y</p:attrName>
                                        </p:attrNameLst>
                                      </p:cBhvr>
                                      <p:rCtr x="-38359" y="-12662"/>
                                    </p:animMotion>
                                  </p:childTnLst>
                                </p:cTn>
                              </p:par>
                              <p:par>
                                <p:cTn id="18" presetID="2" presetClass="entr" presetSubtype="1" fill="hold" grpId="0" nodeType="withEffect">
                                  <p:stCondLst>
                                    <p:cond delay="25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0-#ppt_h/2"/>
                                          </p:val>
                                        </p:tav>
                                        <p:tav tm="100000">
                                          <p:val>
                                            <p:strVal val="#ppt_y"/>
                                          </p:val>
                                        </p:tav>
                                      </p:tavLst>
                                    </p:anim>
                                  </p:childTnLst>
                                </p:cTn>
                              </p:par>
                              <p:par>
                                <p:cTn id="22" presetID="6" presetClass="emph" presetSubtype="0" repeatCount="2000" autoRev="1" fill="hold" grpId="1" nodeType="withEffect">
                                  <p:stCondLst>
                                    <p:cond delay="0"/>
                                  </p:stCondLst>
                                  <p:childTnLst>
                                    <p:animScale>
                                      <p:cBhvr>
                                        <p:cTn id="23" dur="2000" fill="hold"/>
                                        <p:tgtEl>
                                          <p:spTgt spid="14"/>
                                        </p:tgtEl>
                                      </p:cBhvr>
                                      <p:by x="150000" y="150000"/>
                                    </p:animScale>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circle(in)">
                                      <p:cBhvr>
                                        <p:cTn id="28" dur="125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circle(in)">
                                      <p:cBhvr>
                                        <p:cTn id="33"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
            <a:ext cx="8229600" cy="4914636"/>
          </a:xfrm>
        </p:spPr>
        <p:txBody>
          <a:bodyPr/>
          <a:lstStyle/>
          <a:p>
            <a:r>
              <a:rPr lang="vi-VN" sz="2000" b="1" dirty="0" smtClean="0">
                <a:latin typeface="Times New Roman" pitchFamily="18" charset="0"/>
                <a:cs typeface="Times New Roman" pitchFamily="18" charset="0"/>
              </a:rPr>
              <a:t>NGUYÊN HỒNG (ĐÀO CẢNG)</a:t>
            </a:r>
          </a:p>
          <a:p>
            <a:r>
              <a:rPr lang="vi-VN" sz="2000" dirty="0" smtClean="0">
                <a:latin typeface="Times New Roman" pitchFamily="18" charset="0"/>
                <a:cs typeface="Times New Roman" pitchFamily="18" charset="0"/>
              </a:rPr>
              <a:t>Anh đi rồi tôi cứ tưởng đâu đây</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Chiếc áo sờn vai bạc màu gió nắng</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Khi anh đến không muốn làm náo động</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Khi anh đi lặng lẽ chẳng phiền ai</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Bản tính anh hay tránh sự ồn ào</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Người chưa hiểu tưởng anh nhút nhát</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Anh nín lặng hàng giờ bên rượu chắt</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Để trong anh hoàn chỉnh một con người</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Anh bình dị đến như là lập dị</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Áo quần ư? Rách vá có sao đâu</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Cuộc sống này anh yêu như thể</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Tuổi đôi mươi - trai gái - buổi ban đầu</a:t>
            </a:r>
          </a:p>
          <a:p>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uyện chưa kể về cuộc đời nhà văn Nguyên Hồng - VietNamNet">
            <a:extLst>
              <a:ext uri="{FF2B5EF4-FFF2-40B4-BE49-F238E27FC236}">
                <a16:creationId xmlns="" xmlns:a16="http://schemas.microsoft.com/office/drawing/2014/main" id="{A815718A-6C3A-4CB6-81AC-CEA2703558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40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14563A96-1470-4E97-9A4E-254C066A5566}"/>
              </a:ext>
            </a:extLst>
          </p:cNvPr>
          <p:cNvSpPr/>
          <p:nvPr/>
        </p:nvSpPr>
        <p:spPr bwMode="auto">
          <a:xfrm>
            <a:off x="0" y="-1"/>
            <a:ext cx="9167209" cy="5715000"/>
          </a:xfrm>
          <a:prstGeom prst="rect">
            <a:avLst/>
          </a:prstGeom>
          <a:solidFill>
            <a:srgbClr val="000000">
              <a:alpha val="72941"/>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6" name="TextBox 15">
            <a:extLst>
              <a:ext uri="{FF2B5EF4-FFF2-40B4-BE49-F238E27FC236}">
                <a16:creationId xmlns="" xmlns:a16="http://schemas.microsoft.com/office/drawing/2014/main" id="{4A4C661C-4EE6-4CB9-89AE-BBCB82B063F4}"/>
              </a:ext>
            </a:extLst>
          </p:cNvPr>
          <p:cNvSpPr txBox="1"/>
          <p:nvPr/>
        </p:nvSpPr>
        <p:spPr>
          <a:xfrm>
            <a:off x="4550229" y="3524190"/>
            <a:ext cx="4288971" cy="400110"/>
          </a:xfrm>
          <a:prstGeom prst="rect">
            <a:avLst/>
          </a:prstGeom>
          <a:noFill/>
        </p:spPr>
        <p:txBody>
          <a:bodyPr wrap="square" rtlCol="0">
            <a:spAutoFit/>
          </a:bodyPr>
          <a:lstStyle/>
          <a:p>
            <a:pPr algn="ctr"/>
            <a:r>
              <a:rPr lang="en-US" sz="2000" b="1" dirty="0">
                <a:solidFill>
                  <a:srgbClr val="FFFF00"/>
                </a:solidFill>
                <a:effectLst/>
                <a:latin typeface="+mj-lt"/>
                <a:ea typeface="Times New Roman" panose="02020603050405020304" pitchFamily="18" charset="0"/>
              </a:rPr>
              <a:t>- </a:t>
            </a:r>
            <a:r>
              <a:rPr lang="en-US" sz="2000" b="1" dirty="0" err="1">
                <a:solidFill>
                  <a:srgbClr val="FFFF00"/>
                </a:solidFill>
                <a:effectLst/>
                <a:latin typeface="+mj-lt"/>
                <a:ea typeface="Times New Roman" panose="02020603050405020304" pitchFamily="18" charset="0"/>
              </a:rPr>
              <a:t>Nguyễn</a:t>
            </a:r>
            <a:r>
              <a:rPr lang="en-US" sz="2000" b="1" dirty="0">
                <a:solidFill>
                  <a:srgbClr val="FFFF00"/>
                </a:solidFill>
                <a:effectLst/>
                <a:latin typeface="+mj-lt"/>
                <a:ea typeface="Times New Roman" panose="02020603050405020304" pitchFamily="18" charset="0"/>
              </a:rPr>
              <a:t> </a:t>
            </a:r>
            <a:r>
              <a:rPr lang="en-US" sz="2000" b="1" dirty="0" err="1">
                <a:solidFill>
                  <a:srgbClr val="FFFF00"/>
                </a:solidFill>
                <a:effectLst/>
                <a:latin typeface="+mj-lt"/>
                <a:ea typeface="Times New Roman" panose="02020603050405020304" pitchFamily="18" charset="0"/>
              </a:rPr>
              <a:t>Đăng</a:t>
            </a:r>
            <a:r>
              <a:rPr lang="en-US" sz="2000" b="1" dirty="0">
                <a:solidFill>
                  <a:srgbClr val="FFFF00"/>
                </a:solidFill>
                <a:effectLst/>
                <a:latin typeface="+mj-lt"/>
                <a:ea typeface="Times New Roman" panose="02020603050405020304" pitchFamily="18" charset="0"/>
              </a:rPr>
              <a:t> </a:t>
            </a:r>
            <a:r>
              <a:rPr lang="en-US" sz="2000" b="1" dirty="0" err="1">
                <a:solidFill>
                  <a:srgbClr val="FFFF00"/>
                </a:solidFill>
                <a:effectLst/>
                <a:latin typeface="+mj-lt"/>
                <a:ea typeface="Times New Roman" panose="02020603050405020304" pitchFamily="18" charset="0"/>
              </a:rPr>
              <a:t>Mạnh</a:t>
            </a:r>
            <a:r>
              <a:rPr lang="en-US" sz="2000" b="1" dirty="0">
                <a:solidFill>
                  <a:srgbClr val="FFFF00"/>
                </a:solidFill>
                <a:effectLst/>
                <a:latin typeface="+mj-lt"/>
                <a:ea typeface="Times New Roman" panose="02020603050405020304" pitchFamily="18" charset="0"/>
              </a:rPr>
              <a:t> -</a:t>
            </a:r>
            <a:endParaRPr lang="en-US" sz="3200" dirty="0">
              <a:solidFill>
                <a:srgbClr val="FFFF00"/>
              </a:solidFill>
              <a:latin typeface="+mj-lt"/>
            </a:endParaRPr>
          </a:p>
        </p:txBody>
      </p:sp>
      <p:pic>
        <p:nvPicPr>
          <p:cNvPr id="3" name="Picture 2">
            <a:extLst>
              <a:ext uri="{FF2B5EF4-FFF2-40B4-BE49-F238E27FC236}">
                <a16:creationId xmlns="" xmlns:a16="http://schemas.microsoft.com/office/drawing/2014/main" id="{D0D16E01-1AA5-4F03-8E0B-56CD1ABF651E}"/>
              </a:ext>
            </a:extLst>
          </p:cNvPr>
          <p:cNvPicPr>
            <a:picLocks noChangeAspect="1"/>
          </p:cNvPicPr>
          <p:nvPr/>
        </p:nvPicPr>
        <p:blipFill>
          <a:blip r:embed="rId3"/>
          <a:stretch>
            <a:fillRect/>
          </a:stretch>
        </p:blipFill>
        <p:spPr>
          <a:xfrm>
            <a:off x="398493" y="1730027"/>
            <a:ext cx="8303472" cy="1871634"/>
          </a:xfrm>
          <a:prstGeom prst="rect">
            <a:avLst/>
          </a:prstGeom>
        </p:spPr>
      </p:pic>
      <p:pic>
        <p:nvPicPr>
          <p:cNvPr id="4" name="Picture 3">
            <a:extLst>
              <a:ext uri="{FF2B5EF4-FFF2-40B4-BE49-F238E27FC236}">
                <a16:creationId xmlns="" xmlns:a16="http://schemas.microsoft.com/office/drawing/2014/main" id="{2B953893-B6B4-4B63-BDC4-B77E692AE3C6}"/>
              </a:ext>
            </a:extLst>
          </p:cNvPr>
          <p:cNvPicPr>
            <a:picLocks noChangeAspect="1"/>
          </p:cNvPicPr>
          <p:nvPr/>
        </p:nvPicPr>
        <p:blipFill>
          <a:blip r:embed="rId4"/>
          <a:stretch>
            <a:fillRect/>
          </a:stretch>
        </p:blipFill>
        <p:spPr>
          <a:xfrm>
            <a:off x="2521628" y="770240"/>
            <a:ext cx="4267570" cy="963251"/>
          </a:xfrm>
          <a:prstGeom prst="rect">
            <a:avLst/>
          </a:prstGeom>
        </p:spPr>
      </p:pic>
    </p:spTree>
    <p:extLst>
      <p:ext uri="{BB962C8B-B14F-4D97-AF65-F5344CB8AC3E}">
        <p14:creationId xmlns:p14="http://schemas.microsoft.com/office/powerpoint/2010/main" val="371802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1000" fill="hold"/>
                                        <p:tgtEl>
                                          <p:spTgt spid="16"/>
                                        </p:tgtEl>
                                        <p:attrNameLst>
                                          <p:attrName>ppt_w</p:attrName>
                                        </p:attrNameLst>
                                      </p:cBhvr>
                                      <p:tavLst>
                                        <p:tav tm="0">
                                          <p:val>
                                            <p:fltVal val="0"/>
                                          </p:val>
                                        </p:tav>
                                        <p:tav tm="100000">
                                          <p:val>
                                            <p:strVal val="#ppt_w"/>
                                          </p:val>
                                        </p:tav>
                                      </p:tavLst>
                                    </p:anim>
                                    <p:anim calcmode="lin" valueType="num">
                                      <p:cBhvr>
                                        <p:cTn id="22" dur="1000" fill="hold"/>
                                        <p:tgtEl>
                                          <p:spTgt spid="16"/>
                                        </p:tgtEl>
                                        <p:attrNameLst>
                                          <p:attrName>ppt_h</p:attrName>
                                        </p:attrNameLst>
                                      </p:cBhvr>
                                      <p:tavLst>
                                        <p:tav tm="0">
                                          <p:val>
                                            <p:fltVal val="0"/>
                                          </p:val>
                                        </p:tav>
                                        <p:tav tm="100000">
                                          <p:val>
                                            <p:strVal val="#ppt_h"/>
                                          </p:val>
                                        </p:tav>
                                      </p:tavLst>
                                    </p:anim>
                                    <p:anim calcmode="lin" valueType="num">
                                      <p:cBhvr>
                                        <p:cTn id="23" dur="1000" fill="hold"/>
                                        <p:tgtEl>
                                          <p:spTgt spid="16"/>
                                        </p:tgtEl>
                                        <p:attrNameLst>
                                          <p:attrName>style.rotation</p:attrName>
                                        </p:attrNameLst>
                                      </p:cBhvr>
                                      <p:tavLst>
                                        <p:tav tm="0">
                                          <p:val>
                                            <p:fltVal val="90"/>
                                          </p:val>
                                        </p:tav>
                                        <p:tav tm="100000">
                                          <p:val>
                                            <p:fltVal val="0"/>
                                          </p:val>
                                        </p:tav>
                                      </p:tavLst>
                                    </p:anim>
                                    <p:animEffect transition="in" filter="fade">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5105136"/>
          </a:xfrm>
        </p:spPr>
        <p:txBody>
          <a:bodyPr/>
          <a:lstStyle/>
          <a:p>
            <a:r>
              <a:rPr lang="vi-VN" sz="2000" dirty="0" smtClean="0">
                <a:latin typeface="Times New Roman" pitchFamily="18" charset="0"/>
                <a:cs typeface="Times New Roman" pitchFamily="18" charset="0"/>
              </a:rPr>
              <a:t>Chất men say anh nhấp tự hồi nào</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Ngoài sáu chục tuổi rồi còn ngây ngất</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Anh uống rượu cho lòng thêm hừng hực</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Thêm lửa vào chất lửa ở trong anh</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Người ta gọi anh là nhà văn hay khóc</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Đời đau nhiều nên thương cảm nhiều hơn</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Đời nuôi anh dòng sữa nghèo chắt lọc</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Trái tim anh nguyên vẹn một khối hồng</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Xưa anh tương tư thơ Thế Lữ</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Thoát lên tiên? - Không, anh ở lại xóm nghèo</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Anh về phía những mẹ La. Tám Bính</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Những con người bị vất bỏ giữa thương đau</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Nền đất ẩm, chiếu manh, trang giấy trắng</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Anh khai sinh bao nhân vật cho đời</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Nên anh chết như chuyến đi dài hạn</a:t>
            </a:r>
            <a:br>
              <a:rPr lang="vi-VN" sz="2000" dirty="0" smtClean="0">
                <a:latin typeface="Times New Roman" pitchFamily="18" charset="0"/>
                <a:cs typeface="Times New Roman" pitchFamily="18" charset="0"/>
              </a:rPr>
            </a:br>
            <a:r>
              <a:rPr lang="vi-VN" sz="2000" dirty="0" smtClean="0">
                <a:latin typeface="Times New Roman" pitchFamily="18" charset="0"/>
                <a:cs typeface="Times New Roman" pitchFamily="18" charset="0"/>
              </a:rPr>
              <a:t>Bởi họ sống tiếp cho anh đang có mặt giữa muôn người</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66700"/>
            <a:ext cx="8763000" cy="4838436"/>
          </a:xfrm>
        </p:spPr>
        <p:txBody>
          <a:bodyPr/>
          <a:lstStyle/>
          <a:p>
            <a:r>
              <a:rPr lang="vi-VN" sz="2000" dirty="0" smtClean="0"/>
              <a:t>Nguyên Hồng (1918-1982) sinh ra trong một gia đình công giáo ở Phố Hàng Cau, TP Nam Định, mồ côi cha từ năm lên 12 tuổi, gia đình sớm sa sút. Mẹ buộc phải đi làm ăn xa, nhà văn lớn lên trong sự hắt hủi và thiếu thốn tình thương của mẹ. 16 tuổi, Nguyên Hồng cùng mẹ ra Hải Phòng kiếm sống ở các xóm chợ nghèo… gắn bó với những con người nghèo khổ nhất của thành phố này. Có lẽ chính vì vậy mà tác phẩm của Nguyên Hồng thường viết về những người ở đáy cùng xã hội.</a:t>
            </a:r>
          </a:p>
          <a:p>
            <a:r>
              <a:rPr lang="vi-VN" sz="2000" dirty="0" smtClean="0"/>
              <a:t>Ông thương những người nghèo khổ và có hoàn cảnh éo le. anh Nguyễn Vũ Sơn (giáo viên toán về hưu), con trai của nhà văn Nguyên Hồng, ‘Tính cách bố tôi cũng vậy. Ông thương người nghèo khó, bản thân ông sống không bao giờ đố kị, ghen ghét ai. Ngày trước, ở xóm tôi có người phụ nữ khoảng 80 tuổi không chồng con, không đi lại được, sống rất nghèo khổ. Cứ đến bữa ăn, bố tôi xới bát cơm, lấy ít thức ăn rồi bảo chúng tôi mang sang cho bà. Ông đi công tác về có quà, cũng bảo các con đưa sang biếu người ta miếng</a:t>
            </a:r>
            <a:r>
              <a:rPr lang="en-US" sz="2000" dirty="0" smtClean="0"/>
              <a:t> </a:t>
            </a:r>
            <a:r>
              <a:rPr lang="en-US" sz="2000" dirty="0" err="1" smtClean="0"/>
              <a:t>bánh</a:t>
            </a:r>
            <a:r>
              <a:rPr lang="en-US" sz="2000" dirty="0" smtClean="0"/>
              <a:t>”</a:t>
            </a:r>
            <a:endParaRPr lang="vi-VN" sz="2000" dirty="0" smtClean="0"/>
          </a:p>
          <a:p>
            <a:endParaRPr lang="en-US"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5524500"/>
          </a:xfrm>
        </p:spPr>
        <p:txBody>
          <a:bodyPr/>
          <a:lstStyle/>
          <a:p>
            <a:pPr>
              <a:buNone/>
            </a:pPr>
            <a:r>
              <a:rPr lang="vi-VN" sz="1800" dirty="0" smtClean="0"/>
              <a:t>Khác với các văn nghệ sĩ dành phần nhiều thời gian sáng tác, việc cơm áo gạo tiền để vợ lo toan thì Nguyên Hồng lại đỡ đần vợ rất nhiều trong cuộc sống. ‘Mẹ tôi sức khỏe yếu và bận chăm nom 7 người con, công việc nhà như đi chợ, giặt quần áo, cơm nước… bố tôi thường không nề hà mà hay đỡ đần mẹ. Tôi nhớ có những ngày mẹ mệt, bố tôi rời trang bản thảo, liền bê ngay chậu quần áo lớn xuống suối giặt.</a:t>
            </a:r>
          </a:p>
          <a:p>
            <a:r>
              <a:rPr lang="vi-VN" sz="1800" dirty="0" smtClean="0"/>
              <a:t>Biết mẹ thích uống chè, nhà được ai biếu lạng nào, ông đều để phần và nhường cho bà dùng’, anh Nguyễn Vũ Sơn (giáo viên toán về hưu), con trai của nhà văn Nguyên Hồng, nhớ lại. Bà Mùi là người yêu văn thơ, biết tiếng Pháp. Cho tới khi tuổi đã cao, hai ông bà vẫn hay đọc thơ cho nhau nghe. Nghiêm khắc, kiệm lời nhưng tràn đầy tình yêu là cách nhà văn dùng để dạy 7 người con ‘Một trong những đam mê từ nhỏ của bố tôi là đọc sách nên ông muốn các con của mình cũng như vậy.</a:t>
            </a:r>
          </a:p>
          <a:p>
            <a:pPr>
              <a:buNone/>
            </a:pPr>
            <a:r>
              <a:rPr lang="vi-VN" sz="1800" dirty="0" smtClean="0"/>
              <a:t>Gia đình luôn túng thiếu nhưng trong nhà vẫn có 2 tủ sách, sách kinh điển được dịch bằng tiếng Việt dành cho các con, sách tiếng Pháp cho ông. Mỗi lần xuống Hà Nội giao bản thảo hay lấy tiền nhuận sách, ông đều mua sách về cho các con đọc’, chị Nhã Nam nói. Các con ông vẫn nhớ như in hình ảnh người cha khắc khổ đạp xe từ Cầu Đen (Bắc Giang) xuống Hà Nội, phía sau là chiếc cặp to đựng bản thảo và ít đồ ăn (cơm, lạc rang) nhưng khi về trong hành lý của ông ngoài các tài liệu và các nhu yếu phẩm của gia đình bao giờ cũng có vài cuốn sách cho các con.</a:t>
            </a:r>
          </a:p>
          <a:p>
            <a:endParaRPr lang="en-US" sz="18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66700"/>
            <a:ext cx="8534400" cy="4838436"/>
          </a:xfrm>
        </p:spPr>
        <p:txBody>
          <a:bodyPr/>
          <a:lstStyle/>
          <a:p>
            <a:r>
              <a:rPr lang="vi-VN" sz="2000" dirty="0" smtClean="0"/>
              <a:t>Ông yêu cầu các con cầm quyển sách để đọc không được gập lại bởi theo ông ‘làm thế như bẻ quặt cánh của con chim bồ câu’. Đọc xong ông buộc con xếp ngay ngắn, đúng chiều trên giá sách để lúc cần có thể tìm thấy ngay. Dịch giả Nguyễn Thị Thanh Thư, con gái nhà văn Nguyên Hồng, cũng từng kể: ‘Thường thì ông dịu dàng. Nhưng nếu như đúng lúc ông cần một cuốn sách nào đó mà chúng tôi đã đánh mất hoặc đang cho ai mượn thì ông gầm lên như một con hổ. Có một lần như vậy, tôi lỉnh ra sau bếp đứng một mình và thầm nghĩ: ‘Thế mà hôm nọ viết thư về bảo nhớ và thương các con lắm!’.</a:t>
            </a:r>
          </a:p>
          <a:p>
            <a:r>
              <a:rPr lang="vi-VN" sz="2000" dirty="0" smtClean="0"/>
              <a:t>Ông bảo ban các con làm việc nhà, giao tiền cho con đi chợ, ông luôn dặn ‘con nhớ mặc cả nhé’ để các con không bị mua đắt! ‘Tôi còn nhớ hồi nhỏ có chiếc áo mới, thích quá nên đi học về tôi vẫn mặc, không chịu thay ra. Ông thấy vậy liền nhắc con. Ông nói ở nhà nên mặc quần áo cũ, quần áo mới nên để dành. Những lời dạy đó ảnh hưởng lớn đến tính cách chúng tôi sau này, các con đều giản dị, tiết kiệm’, chị Nhã Nam nhớ lại. Ông nghiêm khắc trong giáo dục nhưng luôn khen ngợi, động viên khi các con học tốt.</a:t>
            </a:r>
          </a:p>
          <a:p>
            <a:endParaRPr lang="en-US"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833"/>
            <a:ext cx="9296400" cy="6058238"/>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874" y="1893887"/>
            <a:ext cx="69199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582902"/>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inmannews.wpengine.netdna-cdn.com/files/imagefield/shutterstock_96320885_WOOD_FLOOR_AND_GREEN_WALL.jpg"/>
          <p:cNvPicPr>
            <a:picLocks noChangeAspect="1" noChangeArrowheads="1"/>
          </p:cNvPicPr>
          <p:nvPr/>
        </p:nvPicPr>
        <p:blipFill rotWithShape="1">
          <a:blip r:embed="rId3">
            <a:duotone>
              <a:prstClr val="black"/>
              <a:schemeClr val="accent6">
                <a:tint val="45000"/>
                <a:satMod val="400000"/>
              </a:schemeClr>
            </a:duotone>
            <a:extLst>
              <a:ext uri="{BEBA8EAE-BF5A-486C-A8C5-ECC9F3942E4B}">
                <a14:imgProps xmlns:a14="http://schemas.microsoft.com/office/drawing/2010/main">
                  <a14:imgLayer r:embed="rId4">
                    <a14:imgEffect>
                      <a14:artisticTexturizer/>
                    </a14:imgEffect>
                    <a14:imgEffect>
                      <a14:sharpenSoften amount="25000"/>
                    </a14:imgEffect>
                    <a14:imgEffect>
                      <a14:colorTemperature colorTemp="11200"/>
                    </a14:imgEffect>
                  </a14:imgLayer>
                </a14:imgProps>
              </a:ext>
              <a:ext uri="{28A0092B-C50C-407E-A947-70E740481C1C}">
                <a14:useLocalDpi xmlns:a14="http://schemas.microsoft.com/office/drawing/2010/main" val="0"/>
              </a:ext>
            </a:extLst>
          </a:blip>
          <a:srcRect t="20053" b="1"/>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30 Redondear rectángulo de esquina del mismo lado"/>
          <p:cNvSpPr/>
          <p:nvPr/>
        </p:nvSpPr>
        <p:spPr>
          <a:xfrm>
            <a:off x="3275856" y="1597360"/>
            <a:ext cx="2448272" cy="1800200"/>
          </a:xfrm>
          <a:prstGeom prst="round2SameRect">
            <a:avLst>
              <a:gd name="adj1" fmla="val 50000"/>
              <a:gd name="adj2" fmla="val 0"/>
            </a:avLst>
          </a:prstGeom>
          <a:gradFill>
            <a:gsLst>
              <a:gs pos="74000">
                <a:schemeClr val="tx1"/>
              </a:gs>
              <a:gs pos="100000">
                <a:schemeClr val="accent6">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27 Rectángulo"/>
          <p:cNvSpPr/>
          <p:nvPr/>
        </p:nvSpPr>
        <p:spPr>
          <a:xfrm>
            <a:off x="5724128" y="2857500"/>
            <a:ext cx="3419872" cy="540060"/>
          </a:xfrm>
          <a:prstGeom prst="rect">
            <a:avLst/>
          </a:prstGeom>
          <a:blipFill>
            <a:blip r:embed="rId5"/>
            <a:tile tx="0" ty="0" sx="100000" sy="100000" flip="none" algn="tl"/>
          </a:blipFill>
          <a:ln>
            <a:no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35 Rectángulo"/>
          <p:cNvSpPr/>
          <p:nvPr/>
        </p:nvSpPr>
        <p:spPr>
          <a:xfrm>
            <a:off x="-32467" y="2813288"/>
            <a:ext cx="3308323" cy="540060"/>
          </a:xfrm>
          <a:prstGeom prst="rect">
            <a:avLst/>
          </a:prstGeom>
          <a:blipFill>
            <a:blip r:embed="rId5"/>
            <a:tile tx="0" ty="0" sx="100000" sy="100000" flip="none" algn="tl"/>
          </a:blipFill>
          <a:ln>
            <a:no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075" name="Picture 3"/>
          <p:cNvPicPr>
            <a:picLocks noChangeAspect="1" noChangeArrowheads="1"/>
          </p:cNvPicPr>
          <p:nvPr/>
        </p:nvPicPr>
        <p:blipFill>
          <a:blip r:embed="rId6">
            <a:duotone>
              <a:prstClr val="black"/>
              <a:schemeClr val="accent6">
                <a:tint val="45000"/>
                <a:satMod val="400000"/>
              </a:schemeClr>
            </a:duotone>
            <a:extLst>
              <a:ext uri="{BEBA8EAE-BF5A-486C-A8C5-ECC9F3942E4B}">
                <a14:imgProps xmlns:a14="http://schemas.microsoft.com/office/drawing/2010/main">
                  <a14:imgLayer r:embed="rId7">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
            <a:ext cx="9144000" cy="3451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 Box 11"/>
          <p:cNvSpPr txBox="1">
            <a:spLocks noChangeArrowheads="1"/>
          </p:cNvSpPr>
          <p:nvPr/>
        </p:nvSpPr>
        <p:spPr bwMode="auto">
          <a:xfrm>
            <a:off x="2576724" y="1119518"/>
            <a:ext cx="6567276" cy="4616649"/>
          </a:xfrm>
          <a:prstGeom prst="rect">
            <a:avLst/>
          </a:prstGeom>
          <a:solidFill>
            <a:srgbClr val="002060"/>
          </a:solidFill>
          <a:ln w="9525">
            <a:noFill/>
            <a:miter lim="800000"/>
            <a:headEnd/>
            <a:tailEnd/>
          </a:ln>
          <a:scene3d>
            <a:camera prst="orthographicFront"/>
            <a:lightRig rig="threePt" dir="t"/>
          </a:scene3d>
          <a:sp3d>
            <a:bevelT prst="angle"/>
          </a:sp3d>
        </p:spPr>
        <p:txBody>
          <a:bodyPr wrap="square">
            <a:spAutoFit/>
          </a:bodyPr>
          <a:lstStyle/>
          <a:p>
            <a:pPr algn="just">
              <a:buFontTx/>
              <a:buChar char="-"/>
            </a:pP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Nhấn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nút</a:t>
            </a:r>
            <a:r>
              <a:rPr lang="en-US" sz="2400" b="1" dirty="0">
                <a:solidFill>
                  <a:schemeClr val="bg1"/>
                </a:solidFill>
                <a:latin typeface="Arial" panose="020B0604020202020204" pitchFamily="34" charset="0"/>
                <a:cs typeface="Arial" panose="020B0604020202020204" pitchFamily="34" charset="0"/>
              </a:rPr>
              <a:t> Play </a:t>
            </a:r>
            <a:r>
              <a:rPr lang="en-US" sz="2400" b="1" dirty="0" err="1">
                <a:solidFill>
                  <a:schemeClr val="bg1"/>
                </a:solidFill>
                <a:latin typeface="Arial" panose="020B0604020202020204" pitchFamily="34" charset="0"/>
                <a:cs typeface="Arial" panose="020B0604020202020204" pitchFamily="34" charset="0"/>
              </a:rPr>
              <a:t>để</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bắt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đầu</a:t>
            </a:r>
            <a:r>
              <a:rPr lang="en-US" sz="2400" b="1" dirty="0">
                <a:solidFill>
                  <a:schemeClr val="bg1"/>
                </a:solidFill>
                <a:latin typeface="Arial" panose="020B0604020202020204" pitchFamily="34" charset="0"/>
                <a:cs typeface="Arial" panose="020B0604020202020204" pitchFamily="34" charset="0"/>
              </a:rPr>
              <a:t>.</a:t>
            </a:r>
            <a:endParaRPr lang="en-US" sz="2400" b="1" dirty="0">
              <a:solidFill>
                <a:schemeClr val="bg1"/>
              </a:solidFill>
            </a:endParaRPr>
          </a:p>
          <a:p>
            <a:pPr algn="just">
              <a:buFontTx/>
              <a:buChar char="-"/>
            </a:pP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Đọc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kỹ</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nội</a:t>
            </a:r>
            <a:r>
              <a:rPr lang="en-US" sz="2400" b="1" dirty="0">
                <a:solidFill>
                  <a:schemeClr val="bg1"/>
                </a:solidFill>
                <a:latin typeface="Arial" panose="020B0604020202020204" pitchFamily="34" charset="0"/>
                <a:cs typeface="Arial" panose="020B0604020202020204" pitchFamily="34" charset="0"/>
              </a:rPr>
              <a:t> dung </a:t>
            </a:r>
            <a:r>
              <a:rPr lang="en-US" sz="2400" b="1" dirty="0" err="1">
                <a:solidFill>
                  <a:schemeClr val="bg1"/>
                </a:solidFill>
                <a:latin typeface="Arial" panose="020B0604020202020204" pitchFamily="34" charset="0"/>
                <a:cs typeface="Arial" panose="020B0604020202020204" pitchFamily="34" charset="0"/>
              </a:rPr>
              <a:t>câu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hỏi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nhấn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chọn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phương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án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đúng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Nếu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đúng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sẽ</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xuất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miếng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bánh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chuột</a:t>
            </a:r>
            <a:r>
              <a:rPr lang="en-US" sz="2400" b="1" dirty="0">
                <a:solidFill>
                  <a:schemeClr val="bg1"/>
                </a:solidFill>
                <a:latin typeface="Arial" panose="020B0604020202020204" pitchFamily="34" charset="0"/>
                <a:cs typeface="Arial" panose="020B0604020202020204" pitchFamily="34" charset="0"/>
              </a:rPr>
              <a:t> Jerry </a:t>
            </a:r>
            <a:r>
              <a:rPr lang="en-US" sz="2400" b="1" dirty="0" err="1">
                <a:solidFill>
                  <a:schemeClr val="bg1"/>
                </a:solidFill>
                <a:latin typeface="Arial" panose="020B0604020202020204" pitchFamily="34" charset="0"/>
                <a:cs typeface="Arial" panose="020B0604020202020204" pitchFamily="34" charset="0"/>
              </a:rPr>
              <a:t>sẽ</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về</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phía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miếng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bánh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đó</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sai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mèo</a:t>
            </a:r>
            <a:r>
              <a:rPr lang="en-US" sz="2400" b="1" dirty="0">
                <a:solidFill>
                  <a:schemeClr val="bg1"/>
                </a:solidFill>
                <a:latin typeface="Arial" panose="020B0604020202020204" pitchFamily="34" charset="0"/>
                <a:cs typeface="Arial" panose="020B0604020202020204" pitchFamily="34" charset="0"/>
              </a:rPr>
              <a:t> Tom </a:t>
            </a:r>
            <a:r>
              <a:rPr lang="en-US" sz="2400" b="1" dirty="0" err="1">
                <a:solidFill>
                  <a:schemeClr val="bg1"/>
                </a:solidFill>
                <a:latin typeface="Arial" panose="020B0604020202020204" pitchFamily="34" charset="0"/>
                <a:cs typeface="Arial" panose="020B0604020202020204" pitchFamily="34" charset="0"/>
              </a:rPr>
              <a:t>sẽ</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xuất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đúng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bạn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nhận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được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một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phần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quà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sai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quyền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thuộc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về</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người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khác</a:t>
            </a:r>
            <a:r>
              <a:rPr lang="en-US" sz="2400" b="1" dirty="0">
                <a:solidFill>
                  <a:schemeClr val="bg1"/>
                </a:solidFill>
                <a:latin typeface="Arial" panose="020B0604020202020204" pitchFamily="34" charset="0"/>
                <a:cs typeface="Arial" panose="020B0604020202020204" pitchFamily="34" charset="0"/>
              </a:rPr>
              <a:t>.</a:t>
            </a:r>
          </a:p>
          <a:p>
            <a:pPr algn="just">
              <a:buFontTx/>
              <a:buChar char="-"/>
            </a:pP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Trong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gian</a:t>
            </a:r>
            <a:r>
              <a:rPr lang="en-US" sz="2400" b="1" dirty="0">
                <a:solidFill>
                  <a:schemeClr val="bg1"/>
                </a:solidFill>
                <a:latin typeface="Arial" panose="020B0604020202020204" pitchFamily="34" charset="0"/>
                <a:cs typeface="Arial" panose="020B0604020202020204" pitchFamily="34" charset="0"/>
              </a:rPr>
              <a:t> 5 </a:t>
            </a:r>
            <a:r>
              <a:rPr lang="en-US" sz="2400" b="1" dirty="0" err="1">
                <a:solidFill>
                  <a:schemeClr val="bg1"/>
                </a:solidFill>
                <a:latin typeface="Arial" panose="020B0604020202020204" pitchFamily="34" charset="0"/>
                <a:cs typeface="Arial" panose="020B0604020202020204" pitchFamily="34" charset="0"/>
              </a:rPr>
              <a:t>giây</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bạn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vừa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suy</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nghĩ</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vừa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đưa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ra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câu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đúng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thì</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người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chơi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khác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có</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thể</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tiếp</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tục</a:t>
            </a:r>
            <a:r>
              <a:rPr lang="en-US" sz="2400" b="1" dirty="0">
                <a:solidFill>
                  <a:schemeClr val="bg1"/>
                </a:solidFill>
                <a:latin typeface="Arial" panose="020B0604020202020204" pitchFamily="34" charset="0"/>
                <a:cs typeface="Arial" panose="020B0604020202020204" pitchFamily="34" charset="0"/>
              </a:rPr>
              <a:t>!</a:t>
            </a:r>
          </a:p>
        </p:txBody>
      </p:sp>
      <p:pic>
        <p:nvPicPr>
          <p:cNvPr id="3074" name="Picture 2" descr="HÃ¬nh áº£nh cÃ³ liÃªn qua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121841" y="2778982"/>
            <a:ext cx="2560241" cy="28454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21167"/>
            <a:ext cx="7772400" cy="830997"/>
          </a:xfrm>
          <a:prstGeom prst="rect">
            <a:avLst/>
          </a:prstGeom>
          <a:noFill/>
        </p:spPr>
        <p:txBody>
          <a:bodyPr wrap="square" rtlCol="0">
            <a:spAutoFit/>
          </a:bodyPr>
          <a:lstStyle/>
          <a:p>
            <a:r>
              <a:rPr lang="en-US" sz="4800" b="1" dirty="0" err="1">
                <a:solidFill>
                  <a:srgbClr val="FFFF00"/>
                </a:solidFill>
                <a:latin typeface="VNI-Juni" pitchFamily="2" charset="0"/>
              </a:rPr>
              <a:t>Troø</a:t>
            </a:r>
            <a:r>
              <a:rPr lang="en-US" sz="4800" b="1" dirty="0">
                <a:solidFill>
                  <a:srgbClr val="FFFF00"/>
                </a:solidFill>
                <a:latin typeface="VNI-Juni" pitchFamily="2" charset="0"/>
              </a:rPr>
              <a:t> </a:t>
            </a:r>
            <a:r>
              <a:rPr lang="en-US" sz="4800" b="1" dirty="0" err="1">
                <a:solidFill>
                  <a:srgbClr val="FFFF00"/>
                </a:solidFill>
                <a:latin typeface="VNI-Juni" pitchFamily="2" charset="0"/>
              </a:rPr>
              <a:t>chôi</a:t>
            </a:r>
            <a:r>
              <a:rPr lang="en-US" sz="4800" b="1" dirty="0">
                <a:solidFill>
                  <a:srgbClr val="FFFF00"/>
                </a:solidFill>
                <a:latin typeface="VNI-Juni" pitchFamily="2" charset="0"/>
              </a:rPr>
              <a:t> Tom </a:t>
            </a:r>
            <a:r>
              <a:rPr lang="en-US" sz="4800" b="1" dirty="0" err="1">
                <a:solidFill>
                  <a:srgbClr val="FFFF00"/>
                </a:solidFill>
                <a:latin typeface="VNI-Juni" pitchFamily="2" charset="0"/>
              </a:rPr>
              <a:t>vaø</a:t>
            </a:r>
            <a:r>
              <a:rPr lang="en-US" sz="4800" b="1" dirty="0">
                <a:solidFill>
                  <a:srgbClr val="FFFF00"/>
                </a:solidFill>
                <a:latin typeface="VNI-Juni" pitchFamily="2" charset="0"/>
              </a:rPr>
              <a:t> jerry</a:t>
            </a:r>
          </a:p>
        </p:txBody>
      </p:sp>
    </p:spTree>
    <p:extLst>
      <p:ext uri="{BB962C8B-B14F-4D97-AF65-F5344CB8AC3E}">
        <p14:creationId xmlns:p14="http://schemas.microsoft.com/office/powerpoint/2010/main" val="3951945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par>
                          <p:cTn id="10" fill="hold">
                            <p:stCondLst>
                              <p:cond delay="500"/>
                            </p:stCondLst>
                            <p:childTnLst>
                              <p:par>
                                <p:cTn id="11" presetID="3" presetClass="entr" presetSubtype="1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xit" presetSubtype="32" fill="hold" grpId="1" nodeType="clickEffect">
                                  <p:stCondLst>
                                    <p:cond delay="0"/>
                                  </p:stCondLst>
                                  <p:childTnLst>
                                    <p:anim calcmode="lin" valueType="num">
                                      <p:cBhvr>
                                        <p:cTn id="17" dur="500"/>
                                        <p:tgtEl>
                                          <p:spTgt spid="10"/>
                                        </p:tgtEl>
                                        <p:attrNameLst>
                                          <p:attrName>ppt_w</p:attrName>
                                        </p:attrNameLst>
                                      </p:cBhvr>
                                      <p:tavLst>
                                        <p:tav tm="0">
                                          <p:val>
                                            <p:strVal val="ppt_w"/>
                                          </p:val>
                                        </p:tav>
                                        <p:tav tm="100000">
                                          <p:val>
                                            <p:fltVal val="0"/>
                                          </p:val>
                                        </p:tav>
                                      </p:tavLst>
                                    </p:anim>
                                    <p:anim calcmode="lin" valueType="num">
                                      <p:cBhvr>
                                        <p:cTn id="18" dur="500"/>
                                        <p:tgtEl>
                                          <p:spTgt spid="10"/>
                                        </p:tgtEl>
                                        <p:attrNameLst>
                                          <p:attrName>ppt_h</p:attrName>
                                        </p:attrNameLst>
                                      </p:cBhvr>
                                      <p:tavLst>
                                        <p:tav tm="0">
                                          <p:val>
                                            <p:strVal val="ppt_h"/>
                                          </p:val>
                                        </p:tav>
                                        <p:tav tm="100000">
                                          <p:val>
                                            <p:fltVal val="0"/>
                                          </p:val>
                                        </p:tav>
                                      </p:tavLst>
                                    </p:anim>
                                    <p:animEffect transition="out" filter="fade">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2" name="bomb.wav"/>
                                        </p:tgtEl>
                                      </p:cMediaNode>
                                    </p:audio>
                                  </p:subTnLst>
                                </p:cTn>
                              </p:par>
                              <p:par>
                                <p:cTn id="21" presetID="63" presetClass="path" presetSubtype="0" accel="50000" decel="50000" fill="hold" nodeType="withEffect">
                                  <p:stCondLst>
                                    <p:cond delay="0"/>
                                  </p:stCondLst>
                                  <p:childTnLst>
                                    <p:animMotion origin="layout" path="M 4.16667E-6 -1.39592E-6 L 0.36927 -0.09821 " pathEditMode="relative" rAng="0" ptsTypes="AA">
                                      <p:cBhvr>
                                        <p:cTn id="22" dur="2000" fill="hold"/>
                                        <p:tgtEl>
                                          <p:spTgt spid="3074"/>
                                        </p:tgtEl>
                                        <p:attrNameLst>
                                          <p:attrName>ppt_x</p:attrName>
                                          <p:attrName>ppt_y</p:attrName>
                                        </p:attrNameLst>
                                      </p:cBhvr>
                                      <p:rCtr x="18455" y="-49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3450167"/>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94414" y="2801956"/>
            <a:ext cx="748112" cy="679596"/>
          </a:xfrm>
          <a:prstGeom prst="rect">
            <a:avLst/>
          </a:prstGeom>
        </p:spPr>
      </p:pic>
      <p:sp>
        <p:nvSpPr>
          <p:cNvPr id="34" name="21 CuadroTexto"/>
          <p:cNvSpPr txBox="1"/>
          <p:nvPr/>
        </p:nvSpPr>
        <p:spPr>
          <a:xfrm>
            <a:off x="4716925" y="622857"/>
            <a:ext cx="1981200" cy="400110"/>
          </a:xfrm>
          <a:prstGeom prst="rect">
            <a:avLst/>
          </a:prstGeom>
          <a:noFill/>
        </p:spPr>
        <p:txBody>
          <a:bodyPr wrap="square" rtlCol="0">
            <a:spAutoFit/>
          </a:bodyPr>
          <a:lstStyle/>
          <a:p>
            <a:pPr algn="ctr"/>
            <a:r>
              <a:rPr lang="es-ES_tradnl" sz="2000" b="1" dirty="0">
                <a:solidFill>
                  <a:srgbClr val="0000CC"/>
                </a:solidFill>
              </a:rPr>
              <a:t>C. </a:t>
            </a:r>
            <a:r>
              <a:rPr lang="es-ES_tradnl" sz="2000" b="1" dirty="0" err="1">
                <a:solidFill>
                  <a:srgbClr val="0000CC"/>
                </a:solidFill>
              </a:rPr>
              <a:t>Truyện</a:t>
            </a:r>
            <a:r>
              <a:rPr lang="es-ES_tradnl" sz="2000" b="1" dirty="0">
                <a:solidFill>
                  <a:srgbClr val="0000CC"/>
                </a:solidFill>
              </a:rPr>
              <a:t> </a:t>
            </a:r>
            <a:r>
              <a:rPr lang="es-ES_tradnl" sz="2000" b="1" dirty="0" err="1">
                <a:solidFill>
                  <a:srgbClr val="0000CC"/>
                </a:solidFill>
              </a:rPr>
              <a:t>thơ</a:t>
            </a:r>
            <a:endParaRPr lang="es-ES" sz="2000" b="1" dirty="0">
              <a:solidFill>
                <a:srgbClr val="0000CC"/>
              </a:solidFill>
            </a:endParaRPr>
          </a:p>
        </p:txBody>
      </p:sp>
      <p:sp>
        <p:nvSpPr>
          <p:cNvPr id="35" name="28 CuadroTexto"/>
          <p:cNvSpPr txBox="1"/>
          <p:nvPr/>
        </p:nvSpPr>
        <p:spPr>
          <a:xfrm>
            <a:off x="6901670" y="495300"/>
            <a:ext cx="2133600" cy="707886"/>
          </a:xfrm>
          <a:prstGeom prst="rect">
            <a:avLst/>
          </a:prstGeom>
          <a:noFill/>
        </p:spPr>
        <p:txBody>
          <a:bodyPr wrap="square" rtlCol="0">
            <a:spAutoFit/>
          </a:bodyPr>
          <a:lstStyle/>
          <a:p>
            <a:pPr algn="ctr"/>
            <a:r>
              <a:rPr lang="es-ES_tradnl" sz="2000" b="1" dirty="0">
                <a:solidFill>
                  <a:srgbClr val="0000CC"/>
                </a:solidFill>
              </a:rPr>
              <a:t>D. </a:t>
            </a:r>
            <a:r>
              <a:rPr lang="es-ES_tradnl" sz="2000" b="1" dirty="0" err="1">
                <a:solidFill>
                  <a:srgbClr val="0000CC"/>
                </a:solidFill>
              </a:rPr>
              <a:t>Nghị</a:t>
            </a:r>
            <a:r>
              <a:rPr lang="es-ES_tradnl" sz="2000" b="1" dirty="0">
                <a:solidFill>
                  <a:srgbClr val="0000CC"/>
                </a:solidFill>
              </a:rPr>
              <a:t> </a:t>
            </a:r>
            <a:r>
              <a:rPr lang="es-ES_tradnl" sz="2000" b="1" dirty="0" err="1">
                <a:solidFill>
                  <a:srgbClr val="0000CC"/>
                </a:solidFill>
              </a:rPr>
              <a:t>luận</a:t>
            </a:r>
            <a:r>
              <a:rPr lang="es-ES_tradnl" sz="2000" b="1" dirty="0">
                <a:solidFill>
                  <a:srgbClr val="0000CC"/>
                </a:solidFill>
              </a:rPr>
              <a:t/>
            </a:r>
            <a:br>
              <a:rPr lang="es-ES_tradnl" sz="2000" b="1" dirty="0">
                <a:solidFill>
                  <a:srgbClr val="0000CC"/>
                </a:solidFill>
              </a:rPr>
            </a:br>
            <a:r>
              <a:rPr lang="es-ES_tradnl" sz="2000" b="1" dirty="0">
                <a:solidFill>
                  <a:srgbClr val="0000CC"/>
                </a:solidFill>
              </a:rPr>
              <a:t> </a:t>
            </a:r>
            <a:r>
              <a:rPr lang="es-ES_tradnl" sz="2000" b="1" dirty="0" err="1">
                <a:solidFill>
                  <a:srgbClr val="0000CC"/>
                </a:solidFill>
              </a:rPr>
              <a:t>văn</a:t>
            </a:r>
            <a:r>
              <a:rPr lang="es-ES_tradnl" sz="2000" b="1" dirty="0">
                <a:solidFill>
                  <a:srgbClr val="0000CC"/>
                </a:solidFill>
              </a:rPr>
              <a:t> </a:t>
            </a:r>
            <a:r>
              <a:rPr lang="es-ES_tradnl" sz="2000" b="1" dirty="0" err="1">
                <a:solidFill>
                  <a:srgbClr val="0000CC"/>
                </a:solidFill>
              </a:rPr>
              <a:t>học</a:t>
            </a:r>
            <a:endParaRPr lang="es-ES" sz="2000" b="1" dirty="0">
              <a:solidFill>
                <a:srgbClr val="0000CC"/>
              </a:solidFill>
            </a:endParaRPr>
          </a:p>
        </p:txBody>
      </p:sp>
      <p:sp>
        <p:nvSpPr>
          <p:cNvPr id="37" name="29 CuadroTexto"/>
          <p:cNvSpPr txBox="1"/>
          <p:nvPr/>
        </p:nvSpPr>
        <p:spPr>
          <a:xfrm>
            <a:off x="2586596" y="473214"/>
            <a:ext cx="1833004" cy="707886"/>
          </a:xfrm>
          <a:prstGeom prst="rect">
            <a:avLst/>
          </a:prstGeom>
          <a:noFill/>
        </p:spPr>
        <p:txBody>
          <a:bodyPr wrap="square" rtlCol="0">
            <a:spAutoFit/>
          </a:bodyPr>
          <a:lstStyle/>
          <a:p>
            <a:pPr algn="ctr"/>
            <a:r>
              <a:rPr lang="es-ES_tradnl" sz="2000" b="1" dirty="0">
                <a:solidFill>
                  <a:srgbClr val="0000CC"/>
                </a:solidFill>
              </a:rPr>
              <a:t>B. </a:t>
            </a:r>
            <a:r>
              <a:rPr lang="es-ES_tradnl" sz="2000" b="1" dirty="0" err="1">
                <a:solidFill>
                  <a:srgbClr val="0000CC"/>
                </a:solidFill>
              </a:rPr>
              <a:t>Nghị</a:t>
            </a:r>
            <a:r>
              <a:rPr lang="es-ES_tradnl" sz="2000" b="1" dirty="0">
                <a:solidFill>
                  <a:srgbClr val="0000CC"/>
                </a:solidFill>
              </a:rPr>
              <a:t> </a:t>
            </a:r>
            <a:r>
              <a:rPr lang="es-ES_tradnl" sz="2000" b="1" dirty="0" err="1">
                <a:solidFill>
                  <a:srgbClr val="0000CC"/>
                </a:solidFill>
              </a:rPr>
              <a:t>luận</a:t>
            </a:r>
            <a:r>
              <a:rPr lang="es-ES_tradnl" sz="2000" b="1" dirty="0">
                <a:solidFill>
                  <a:srgbClr val="0000CC"/>
                </a:solidFill>
              </a:rPr>
              <a:t/>
            </a:r>
            <a:br>
              <a:rPr lang="es-ES_tradnl" sz="2000" b="1" dirty="0">
                <a:solidFill>
                  <a:srgbClr val="0000CC"/>
                </a:solidFill>
              </a:rPr>
            </a:br>
            <a:r>
              <a:rPr lang="es-ES_tradnl" sz="2000" b="1" dirty="0" err="1">
                <a:solidFill>
                  <a:srgbClr val="0000CC"/>
                </a:solidFill>
              </a:rPr>
              <a:t>xã</a:t>
            </a:r>
            <a:r>
              <a:rPr lang="es-ES_tradnl" sz="2000" b="1" dirty="0">
                <a:solidFill>
                  <a:srgbClr val="0000CC"/>
                </a:solidFill>
              </a:rPr>
              <a:t> </a:t>
            </a:r>
            <a:r>
              <a:rPr lang="es-ES_tradnl" sz="2000" b="1" dirty="0" err="1">
                <a:solidFill>
                  <a:srgbClr val="0000CC"/>
                </a:solidFill>
              </a:rPr>
              <a:t>hội</a:t>
            </a:r>
            <a:endParaRPr lang="es-ES" sz="2000" b="1" dirty="0">
              <a:solidFill>
                <a:srgbClr val="0000CC"/>
              </a:solidFill>
            </a:endParaRPr>
          </a:p>
        </p:txBody>
      </p:sp>
      <p:sp>
        <p:nvSpPr>
          <p:cNvPr id="38" name="28 CuadroTexto"/>
          <p:cNvSpPr txBox="1"/>
          <p:nvPr/>
        </p:nvSpPr>
        <p:spPr>
          <a:xfrm>
            <a:off x="148598" y="622857"/>
            <a:ext cx="2160240" cy="400110"/>
          </a:xfrm>
          <a:prstGeom prst="rect">
            <a:avLst/>
          </a:prstGeom>
          <a:noFill/>
        </p:spPr>
        <p:txBody>
          <a:bodyPr wrap="square" rtlCol="0">
            <a:spAutoFit/>
          </a:bodyPr>
          <a:lstStyle/>
          <a:p>
            <a:pPr algn="ctr"/>
            <a:r>
              <a:rPr lang="es-ES_tradnl" sz="2000" b="1" dirty="0">
                <a:solidFill>
                  <a:srgbClr val="0000CC"/>
                </a:solidFill>
              </a:rPr>
              <a:t>A. </a:t>
            </a:r>
            <a:r>
              <a:rPr lang="es-ES_tradnl" sz="2000" b="1" dirty="0" err="1">
                <a:solidFill>
                  <a:srgbClr val="0000CC"/>
                </a:solidFill>
              </a:rPr>
              <a:t>Truyện</a:t>
            </a:r>
            <a:r>
              <a:rPr lang="es-ES_tradnl" sz="2000" b="1" dirty="0">
                <a:solidFill>
                  <a:srgbClr val="0000CC"/>
                </a:solidFill>
              </a:rPr>
              <a:t> </a:t>
            </a:r>
            <a:r>
              <a:rPr lang="es-ES_tradnl" sz="2000" b="1" dirty="0" err="1">
                <a:solidFill>
                  <a:srgbClr val="0000CC"/>
                </a:solidFill>
              </a:rPr>
              <a:t>ngắn</a:t>
            </a:r>
            <a:endParaRPr lang="es-ES" sz="2000" b="1" dirty="0">
              <a:solidFill>
                <a:srgbClr val="0000CC"/>
              </a:solidFill>
            </a:endParaRPr>
          </a:p>
        </p:txBody>
      </p:sp>
      <p:grpSp>
        <p:nvGrpSpPr>
          <p:cNvPr id="8" name="Group 7"/>
          <p:cNvGrpSpPr/>
          <p:nvPr/>
        </p:nvGrpSpPr>
        <p:grpSpPr>
          <a:xfrm>
            <a:off x="0" y="4974167"/>
            <a:ext cx="9144000" cy="740833"/>
            <a:chOff x="0" y="4476750"/>
            <a:chExt cx="9144000" cy="666750"/>
          </a:xfrm>
          <a:solidFill>
            <a:srgbClr val="006600"/>
          </a:solidFill>
        </p:grpSpPr>
        <p:sp>
          <p:nvSpPr>
            <p:cNvPr id="7" name="Rectangle 6"/>
            <p:cNvSpPr/>
            <p:nvPr/>
          </p:nvSpPr>
          <p:spPr>
            <a:xfrm>
              <a:off x="0" y="4476750"/>
              <a:ext cx="9144000" cy="6667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6200" y="4552950"/>
              <a:ext cx="8991600" cy="514350"/>
            </a:xfrm>
            <a:prstGeom prst="rect">
              <a:avLst/>
            </a:prstGeom>
            <a:grp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t>Văn</a:t>
              </a:r>
              <a:r>
                <a:rPr lang="en-US" b="1" dirty="0"/>
                <a:t>  </a:t>
              </a:r>
              <a:r>
                <a:rPr lang="en-US" b="1" dirty="0" err="1"/>
                <a:t>bản</a:t>
              </a:r>
              <a:r>
                <a:rPr lang="en-US" b="1" dirty="0"/>
                <a:t> “</a:t>
              </a:r>
              <a:r>
                <a:rPr lang="en-US" b="1" dirty="0" err="1"/>
                <a:t>Nguyên</a:t>
              </a:r>
              <a:r>
                <a:rPr lang="en-US" b="1" dirty="0"/>
                <a:t> </a:t>
              </a:r>
              <a:r>
                <a:rPr lang="en-US" b="1" dirty="0" err="1"/>
                <a:t>Hồng</a:t>
              </a:r>
              <a:r>
                <a:rPr lang="en-US" b="1" dirty="0"/>
                <a:t> – </a:t>
              </a:r>
              <a:r>
                <a:rPr lang="en-US" b="1" dirty="0" err="1"/>
                <a:t>nhà</a:t>
              </a:r>
              <a:r>
                <a:rPr lang="en-US" b="1" dirty="0"/>
                <a:t> </a:t>
              </a:r>
              <a:r>
                <a:rPr lang="en-US" b="1" dirty="0" err="1"/>
                <a:t>văn</a:t>
              </a:r>
              <a:r>
                <a:rPr lang="en-US" b="1" dirty="0"/>
                <a:t> </a:t>
              </a:r>
              <a:r>
                <a:rPr lang="en-US" b="1" dirty="0" err="1"/>
                <a:t>của</a:t>
              </a:r>
              <a:r>
                <a:rPr lang="en-US" b="1" dirty="0"/>
                <a:t> </a:t>
              </a:r>
              <a:r>
                <a:rPr lang="en-US" b="1" dirty="0" err="1"/>
                <a:t>những</a:t>
              </a:r>
              <a:r>
                <a:rPr lang="en-US" b="1" dirty="0"/>
                <a:t> </a:t>
              </a:r>
              <a:r>
                <a:rPr lang="en-US" b="1" dirty="0" err="1"/>
                <a:t>người</a:t>
              </a:r>
              <a:r>
                <a:rPr lang="en-US" b="1" dirty="0"/>
                <a:t> </a:t>
              </a:r>
              <a:r>
                <a:rPr lang="en-US" b="1" dirty="0" err="1"/>
                <a:t>cùng</a:t>
              </a:r>
              <a:r>
                <a:rPr lang="en-US" b="1" dirty="0"/>
                <a:t> </a:t>
              </a:r>
              <a:r>
                <a:rPr lang="en-US" b="1" dirty="0" err="1"/>
                <a:t>khổ</a:t>
              </a:r>
              <a:r>
                <a:rPr lang="en-US" b="1" dirty="0"/>
                <a:t>” </a:t>
              </a:r>
              <a:r>
                <a:rPr lang="en-US" b="1" dirty="0" err="1"/>
                <a:t>thuộc</a:t>
              </a:r>
              <a:r>
                <a:rPr lang="en-US" b="1" dirty="0"/>
                <a:t> </a:t>
              </a:r>
              <a:r>
                <a:rPr lang="en-US" b="1" dirty="0" err="1"/>
                <a:t>thể</a:t>
              </a:r>
              <a:r>
                <a:rPr lang="en-US" b="1" dirty="0"/>
                <a:t> </a:t>
              </a:r>
              <a:r>
                <a:rPr lang="en-US" b="1" dirty="0" err="1"/>
                <a:t>loại</a:t>
              </a:r>
              <a:r>
                <a:rPr lang="en-US" b="1" dirty="0"/>
                <a:t>?</a:t>
              </a:r>
              <a:endParaRPr lang="ru-RU" b="1" dirty="0"/>
            </a:p>
          </p:txBody>
        </p:sp>
      </p:grpSp>
      <p:pic>
        <p:nvPicPr>
          <p:cNvPr id="4102"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5088407"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11" cstate="print">
            <a:extLst>
              <a:ext uri="{28A0092B-C50C-407E-A947-70E740481C1C}">
                <a14:useLocalDpi xmlns:a14="http://schemas.microsoft.com/office/drawing/2010/main" val="0"/>
              </a:ext>
            </a:extLst>
          </a:blip>
          <a:srcRect r="34765"/>
          <a:stretch/>
        </p:blipFill>
        <p:spPr>
          <a:xfrm>
            <a:off x="4137703" y="3725311"/>
            <a:ext cx="986091" cy="1333523"/>
          </a:xfrm>
          <a:prstGeom prst="rect">
            <a:avLst/>
          </a:prstGeom>
          <a:scene3d>
            <a:camera prst="orthographicFront"/>
            <a:lightRig rig="threePt" dir="t"/>
          </a:scene3d>
          <a:sp3d>
            <a:bevelT prst="angle"/>
          </a:sp3d>
        </p:spPr>
      </p:pic>
      <p:pic>
        <p:nvPicPr>
          <p:cNvPr id="46"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2883980" y="1890340"/>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7"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609600" y="1932637"/>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8" name="Picture 2" descr="HÃ¬nh áº£nh cÃ³ liÃªn quan"/>
          <p:cNvPicPr>
            <a:picLocks noChangeAspect="1" noChangeArrowheads="1"/>
          </p:cNvPicPr>
          <p:nvPr/>
        </p:nvPicPr>
        <p:blipFill rotWithShape="1">
          <a:blip r:embed="rId12">
            <a:extLst>
              <a:ext uri="{28A0092B-C50C-407E-A947-70E740481C1C}">
                <a14:useLocalDpi xmlns:a14="http://schemas.microsoft.com/office/drawing/2010/main" val="0"/>
              </a:ext>
            </a:extLst>
          </a:blip>
          <a:srcRect t="47658" r="64835" b="6035"/>
          <a:stretch/>
        </p:blipFill>
        <p:spPr bwMode="auto">
          <a:xfrm>
            <a:off x="7315201" y="1890340"/>
            <a:ext cx="1027325" cy="164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6374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ppt_w</p:attrName>
                                        </p:attrNameLst>
                                      </p:cBhvr>
                                      <p:tavLst>
                                        <p:tav tm="0">
                                          <p:val>
                                            <p:fltVal val="0"/>
                                          </p:val>
                                        </p:tav>
                                        <p:tav tm="100000">
                                          <p:val>
                                            <p:strVal val="#ppt_w"/>
                                          </p:val>
                                        </p:tav>
                                      </p:tavLst>
                                    </p:anim>
                                    <p:anim calcmode="lin" valueType="num">
                                      <p:cBhvr>
                                        <p:cTn id="8" dur="500" fill="hold"/>
                                        <p:tgtEl>
                                          <p:spTgt spid="4102"/>
                                        </p:tgtEl>
                                        <p:attrNameLst>
                                          <p:attrName>ppt_h</p:attrName>
                                        </p:attrNameLst>
                                      </p:cBhvr>
                                      <p:tavLst>
                                        <p:tav tm="0">
                                          <p:val>
                                            <p:fltVal val="0"/>
                                          </p:val>
                                        </p:tav>
                                        <p:tav tm="100000">
                                          <p:val>
                                            <p:strVal val="#ppt_h"/>
                                          </p:val>
                                        </p:tav>
                                      </p:tavLst>
                                    </p:anim>
                                    <p:animEffect transition="in" filter="fade">
                                      <p:cBhvr>
                                        <p:cTn id="9" dur="500"/>
                                        <p:tgtEl>
                                          <p:spTgt spid="4102"/>
                                        </p:tgtEl>
                                      </p:cBhvr>
                                    </p:animEffect>
                                  </p:childTnLst>
                                  <p:subTnLst>
                                    <p:audio>
                                      <p:cMediaNode>
                                        <p:cTn display="0" masterRel="sameClick">
                                          <p:stCondLst>
                                            <p:cond evt="begin" delay="0">
                                              <p:tn val="5"/>
                                            </p:cond>
                                          </p:stCondLst>
                                          <p:endCondLst>
                                            <p:cond evt="onStopAudio" delay="0">
                                              <p:tgtEl>
                                                <p:sldTgt/>
                                              </p:tgtEl>
                                            </p:cond>
                                          </p:endCondLst>
                                        </p:cTn>
                                        <p:tgtEl>
                                          <p:sndTgt r:embed="rId2" name="audio1.wav"/>
                                        </p:tgtEl>
                                      </p:cMediaNode>
                                    </p:audio>
                                  </p:sub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200" fill="hold">
                                          <p:stCondLst>
                                            <p:cond delay="0"/>
                                          </p:stCondLst>
                                        </p:cTn>
                                        <p:tgtEl>
                                          <p:spTgt spid="10"/>
                                        </p:tgtEl>
                                        <p:attrNameLst>
                                          <p:attrName>r</p:attrName>
                                        </p:attrNameLst>
                                      </p:cBhvr>
                                    </p:animRot>
                                    <p:animRot by="-240000">
                                      <p:cBhvr>
                                        <p:cTn id="13" dur="400" fill="hold">
                                          <p:stCondLst>
                                            <p:cond delay="400"/>
                                          </p:stCondLst>
                                        </p:cTn>
                                        <p:tgtEl>
                                          <p:spTgt spid="10"/>
                                        </p:tgtEl>
                                        <p:attrNameLst>
                                          <p:attrName>r</p:attrName>
                                        </p:attrNameLst>
                                      </p:cBhvr>
                                    </p:animRot>
                                    <p:animRot by="240000">
                                      <p:cBhvr>
                                        <p:cTn id="14" dur="400" fill="hold">
                                          <p:stCondLst>
                                            <p:cond delay="800"/>
                                          </p:stCondLst>
                                        </p:cTn>
                                        <p:tgtEl>
                                          <p:spTgt spid="10"/>
                                        </p:tgtEl>
                                        <p:attrNameLst>
                                          <p:attrName>r</p:attrName>
                                        </p:attrNameLst>
                                      </p:cBhvr>
                                    </p:animRot>
                                    <p:animRot by="-240000">
                                      <p:cBhvr>
                                        <p:cTn id="15" dur="400" fill="hold">
                                          <p:stCondLst>
                                            <p:cond delay="1200"/>
                                          </p:stCondLst>
                                        </p:cTn>
                                        <p:tgtEl>
                                          <p:spTgt spid="10"/>
                                        </p:tgtEl>
                                        <p:attrNameLst>
                                          <p:attrName>r</p:attrName>
                                        </p:attrNameLst>
                                      </p:cBhvr>
                                    </p:animRot>
                                    <p:animRot by="120000">
                                      <p:cBhvr>
                                        <p:cTn id="16" dur="400" fill="hold">
                                          <p:stCondLst>
                                            <p:cond delay="1600"/>
                                          </p:stCondLst>
                                        </p:cTn>
                                        <p:tgtEl>
                                          <p:spTgt spid="10"/>
                                        </p:tgtEl>
                                        <p:attrNameLst>
                                          <p:attrName>r</p:attrName>
                                        </p:attrNameLst>
                                      </p:cBhvr>
                                    </p:animRot>
                                  </p:childTnLst>
                                </p:cTn>
                              </p:par>
                            </p:childTnLst>
                          </p:cTn>
                        </p:par>
                        <p:par>
                          <p:cTn id="17" fill="hold">
                            <p:stCondLst>
                              <p:cond delay="2500"/>
                            </p:stCondLst>
                            <p:childTnLst>
                              <p:par>
                                <p:cTn id="18" presetID="53" presetClass="exit" presetSubtype="32" fill="hold" nodeType="afterEffect">
                                  <p:stCondLst>
                                    <p:cond delay="0"/>
                                  </p:stCondLst>
                                  <p:childTnLst>
                                    <p:anim calcmode="lin" valueType="num">
                                      <p:cBhvr>
                                        <p:cTn id="19" dur="500"/>
                                        <p:tgtEl>
                                          <p:spTgt spid="4102"/>
                                        </p:tgtEl>
                                        <p:attrNameLst>
                                          <p:attrName>ppt_w</p:attrName>
                                        </p:attrNameLst>
                                      </p:cBhvr>
                                      <p:tavLst>
                                        <p:tav tm="0">
                                          <p:val>
                                            <p:strVal val="ppt_w"/>
                                          </p:val>
                                        </p:tav>
                                        <p:tav tm="100000">
                                          <p:val>
                                            <p:fltVal val="0"/>
                                          </p:val>
                                        </p:tav>
                                      </p:tavLst>
                                    </p:anim>
                                    <p:anim calcmode="lin" valueType="num">
                                      <p:cBhvr>
                                        <p:cTn id="20" dur="500"/>
                                        <p:tgtEl>
                                          <p:spTgt spid="4102"/>
                                        </p:tgtEl>
                                        <p:attrNameLst>
                                          <p:attrName>ppt_h</p:attrName>
                                        </p:attrNameLst>
                                      </p:cBhvr>
                                      <p:tavLst>
                                        <p:tav tm="0">
                                          <p:val>
                                            <p:strVal val="ppt_h"/>
                                          </p:val>
                                        </p:tav>
                                        <p:tav tm="100000">
                                          <p:val>
                                            <p:fltVal val="0"/>
                                          </p:val>
                                        </p:tav>
                                      </p:tavLst>
                                    </p:anim>
                                    <p:animEffect transition="out" filter="fade">
                                      <p:cBhvr>
                                        <p:cTn id="21" dur="500"/>
                                        <p:tgtEl>
                                          <p:spTgt spid="4102"/>
                                        </p:tgtEl>
                                      </p:cBhvr>
                                    </p:animEffect>
                                    <p:set>
                                      <p:cBhvr>
                                        <p:cTn id="22" dur="1" fill="hold">
                                          <p:stCondLst>
                                            <p:cond delay="499"/>
                                          </p:stCondLst>
                                        </p:cTn>
                                        <p:tgtEl>
                                          <p:spTgt spid="4102"/>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3" restart="whenNotActive" fill="hold" evtFilter="cancelBubble" nodeType="interactiveSeq">
                <p:stCondLst>
                  <p:cond evt="onClick" delay="0">
                    <p:tgtEl>
                      <p:spTgt spid="37"/>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subTnLst>
                                    <p:audio>
                                      <p:cMediaNode>
                                        <p:cTn display="0" masterRel="sameClick">
                                          <p:stCondLst>
                                            <p:cond evt="begin" delay="0">
                                              <p:tn val="26"/>
                                            </p:cond>
                                          </p:stCondLst>
                                          <p:endCondLst>
                                            <p:cond evt="onStopAudio" delay="0">
                                              <p:tgtEl>
                                                <p:sldTgt/>
                                              </p:tgtEl>
                                            </p:cond>
                                          </p:endCondLst>
                                        </p:cTn>
                                        <p:tgtEl>
                                          <p:sndTgt r:embed="rId2" name="audio1.wav"/>
                                        </p:tgtEl>
                                      </p:cMediaNode>
                                    </p:audio>
                                  </p:subTnLst>
                                </p:cTn>
                              </p:par>
                            </p:childTnLst>
                          </p:cTn>
                        </p:par>
                        <p:par>
                          <p:cTn id="31" fill="hold">
                            <p:stCondLst>
                              <p:cond delay="500"/>
                            </p:stCondLst>
                            <p:childTnLst>
                              <p:par>
                                <p:cTn id="32" presetID="32" presetClass="emph" presetSubtype="0" fill="hold" nodeType="afterEffect">
                                  <p:stCondLst>
                                    <p:cond delay="0"/>
                                  </p:stCondLst>
                                  <p:childTnLst>
                                    <p:animRot by="120000">
                                      <p:cBhvr>
                                        <p:cTn id="33" dur="100" fill="hold">
                                          <p:stCondLst>
                                            <p:cond delay="0"/>
                                          </p:stCondLst>
                                        </p:cTn>
                                        <p:tgtEl>
                                          <p:spTgt spid="10"/>
                                        </p:tgtEl>
                                        <p:attrNameLst>
                                          <p:attrName>r</p:attrName>
                                        </p:attrNameLst>
                                      </p:cBhvr>
                                    </p:animRot>
                                    <p:animRot by="-240000">
                                      <p:cBhvr>
                                        <p:cTn id="34" dur="200" fill="hold">
                                          <p:stCondLst>
                                            <p:cond delay="200"/>
                                          </p:stCondLst>
                                        </p:cTn>
                                        <p:tgtEl>
                                          <p:spTgt spid="10"/>
                                        </p:tgtEl>
                                        <p:attrNameLst>
                                          <p:attrName>r</p:attrName>
                                        </p:attrNameLst>
                                      </p:cBhvr>
                                    </p:animRot>
                                    <p:animRot by="240000">
                                      <p:cBhvr>
                                        <p:cTn id="35" dur="200" fill="hold">
                                          <p:stCondLst>
                                            <p:cond delay="400"/>
                                          </p:stCondLst>
                                        </p:cTn>
                                        <p:tgtEl>
                                          <p:spTgt spid="10"/>
                                        </p:tgtEl>
                                        <p:attrNameLst>
                                          <p:attrName>r</p:attrName>
                                        </p:attrNameLst>
                                      </p:cBhvr>
                                    </p:animRot>
                                    <p:animRot by="-240000">
                                      <p:cBhvr>
                                        <p:cTn id="36" dur="200" fill="hold">
                                          <p:stCondLst>
                                            <p:cond delay="600"/>
                                          </p:stCondLst>
                                        </p:cTn>
                                        <p:tgtEl>
                                          <p:spTgt spid="10"/>
                                        </p:tgtEl>
                                        <p:attrNameLst>
                                          <p:attrName>r</p:attrName>
                                        </p:attrNameLst>
                                      </p:cBhvr>
                                    </p:animRot>
                                    <p:animRot by="120000">
                                      <p:cBhvr>
                                        <p:cTn id="37" dur="200" fill="hold">
                                          <p:stCondLst>
                                            <p:cond delay="800"/>
                                          </p:stCondLst>
                                        </p:cTn>
                                        <p:tgtEl>
                                          <p:spTgt spid="10"/>
                                        </p:tgtEl>
                                        <p:attrNameLst>
                                          <p:attrName>r</p:attrName>
                                        </p:attrNameLst>
                                      </p:cBhvr>
                                    </p:animRot>
                                  </p:childTnLst>
                                </p:cTn>
                              </p:par>
                            </p:childTnLst>
                          </p:cTn>
                        </p:par>
                        <p:par>
                          <p:cTn id="38" fill="hold">
                            <p:stCondLst>
                              <p:cond delay="1500"/>
                            </p:stCondLst>
                            <p:childTnLst>
                              <p:par>
                                <p:cTn id="39" presetID="53" presetClass="exit" presetSubtype="32" fill="hold" nodeType="afterEffect">
                                  <p:stCondLst>
                                    <p:cond delay="0"/>
                                  </p:stCondLst>
                                  <p:childTnLst>
                                    <p:anim calcmode="lin" valueType="num">
                                      <p:cBhvr>
                                        <p:cTn id="40" dur="500"/>
                                        <p:tgtEl>
                                          <p:spTgt spid="46"/>
                                        </p:tgtEl>
                                        <p:attrNameLst>
                                          <p:attrName>ppt_w</p:attrName>
                                        </p:attrNameLst>
                                      </p:cBhvr>
                                      <p:tavLst>
                                        <p:tav tm="0">
                                          <p:val>
                                            <p:strVal val="ppt_w"/>
                                          </p:val>
                                        </p:tav>
                                        <p:tav tm="100000">
                                          <p:val>
                                            <p:fltVal val="0"/>
                                          </p:val>
                                        </p:tav>
                                      </p:tavLst>
                                    </p:anim>
                                    <p:anim calcmode="lin" valueType="num">
                                      <p:cBhvr>
                                        <p:cTn id="41" dur="500"/>
                                        <p:tgtEl>
                                          <p:spTgt spid="46"/>
                                        </p:tgtEl>
                                        <p:attrNameLst>
                                          <p:attrName>ppt_h</p:attrName>
                                        </p:attrNameLst>
                                      </p:cBhvr>
                                      <p:tavLst>
                                        <p:tav tm="0">
                                          <p:val>
                                            <p:strVal val="ppt_h"/>
                                          </p:val>
                                        </p:tav>
                                        <p:tav tm="100000">
                                          <p:val>
                                            <p:fltVal val="0"/>
                                          </p:val>
                                        </p:tav>
                                      </p:tavLst>
                                    </p:anim>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44" restart="whenNotActive" fill="hold" evtFilter="cancelBubble" nodeType="interactiveSeq">
                <p:stCondLst>
                  <p:cond evt="onClick" delay="0">
                    <p:tgtEl>
                      <p:spTgt spid="38"/>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 calcmode="lin" valueType="num">
                                      <p:cBhvr>
                                        <p:cTn id="49" dur="500" fill="hold"/>
                                        <p:tgtEl>
                                          <p:spTgt spid="47"/>
                                        </p:tgtEl>
                                        <p:attrNameLst>
                                          <p:attrName>ppt_w</p:attrName>
                                        </p:attrNameLst>
                                      </p:cBhvr>
                                      <p:tavLst>
                                        <p:tav tm="0">
                                          <p:val>
                                            <p:fltVal val="0"/>
                                          </p:val>
                                        </p:tav>
                                        <p:tav tm="100000">
                                          <p:val>
                                            <p:strVal val="#ppt_w"/>
                                          </p:val>
                                        </p:tav>
                                      </p:tavLst>
                                    </p:anim>
                                    <p:anim calcmode="lin" valueType="num">
                                      <p:cBhvr>
                                        <p:cTn id="50" dur="500" fill="hold"/>
                                        <p:tgtEl>
                                          <p:spTgt spid="47"/>
                                        </p:tgtEl>
                                        <p:attrNameLst>
                                          <p:attrName>ppt_h</p:attrName>
                                        </p:attrNameLst>
                                      </p:cBhvr>
                                      <p:tavLst>
                                        <p:tav tm="0">
                                          <p:val>
                                            <p:fltVal val="0"/>
                                          </p:val>
                                        </p:tav>
                                        <p:tav tm="100000">
                                          <p:val>
                                            <p:strVal val="#ppt_h"/>
                                          </p:val>
                                        </p:tav>
                                      </p:tavLst>
                                    </p:anim>
                                    <p:animEffect transition="in" filter="fade">
                                      <p:cBhvr>
                                        <p:cTn id="51" dur="500"/>
                                        <p:tgtEl>
                                          <p:spTgt spid="47"/>
                                        </p:tgtEl>
                                      </p:cBhvr>
                                    </p:animEffect>
                                  </p:childTnLst>
                                  <p:subTnLst>
                                    <p:audio>
                                      <p:cMediaNode>
                                        <p:cTn display="0" masterRel="sameClick">
                                          <p:stCondLst>
                                            <p:cond evt="begin" delay="0">
                                              <p:tn val="47"/>
                                            </p:cond>
                                          </p:stCondLst>
                                          <p:endCondLst>
                                            <p:cond evt="onStopAudio" delay="0">
                                              <p:tgtEl>
                                                <p:sldTgt/>
                                              </p:tgtEl>
                                            </p:cond>
                                          </p:endCondLst>
                                        </p:cTn>
                                        <p:tgtEl>
                                          <p:sndTgt r:embed="rId2" name="audio1.wav"/>
                                        </p:tgtEl>
                                      </p:cMediaNode>
                                    </p:audio>
                                  </p:subTnLst>
                                </p:cTn>
                              </p:par>
                            </p:childTnLst>
                          </p:cTn>
                        </p:par>
                        <p:par>
                          <p:cTn id="52" fill="hold">
                            <p:stCondLst>
                              <p:cond delay="500"/>
                            </p:stCondLst>
                            <p:childTnLst>
                              <p:par>
                                <p:cTn id="53" presetID="32" presetClass="emph" presetSubtype="0" fill="hold" nodeType="afterEffect">
                                  <p:stCondLst>
                                    <p:cond delay="0"/>
                                  </p:stCondLst>
                                  <p:childTnLst>
                                    <p:animRot by="120000">
                                      <p:cBhvr>
                                        <p:cTn id="54" dur="100" fill="hold">
                                          <p:stCondLst>
                                            <p:cond delay="0"/>
                                          </p:stCondLst>
                                        </p:cTn>
                                        <p:tgtEl>
                                          <p:spTgt spid="10"/>
                                        </p:tgtEl>
                                        <p:attrNameLst>
                                          <p:attrName>r</p:attrName>
                                        </p:attrNameLst>
                                      </p:cBhvr>
                                    </p:animRot>
                                    <p:animRot by="-240000">
                                      <p:cBhvr>
                                        <p:cTn id="55" dur="200" fill="hold">
                                          <p:stCondLst>
                                            <p:cond delay="200"/>
                                          </p:stCondLst>
                                        </p:cTn>
                                        <p:tgtEl>
                                          <p:spTgt spid="10"/>
                                        </p:tgtEl>
                                        <p:attrNameLst>
                                          <p:attrName>r</p:attrName>
                                        </p:attrNameLst>
                                      </p:cBhvr>
                                    </p:animRot>
                                    <p:animRot by="240000">
                                      <p:cBhvr>
                                        <p:cTn id="56" dur="200" fill="hold">
                                          <p:stCondLst>
                                            <p:cond delay="400"/>
                                          </p:stCondLst>
                                        </p:cTn>
                                        <p:tgtEl>
                                          <p:spTgt spid="10"/>
                                        </p:tgtEl>
                                        <p:attrNameLst>
                                          <p:attrName>r</p:attrName>
                                        </p:attrNameLst>
                                      </p:cBhvr>
                                    </p:animRot>
                                    <p:animRot by="-240000">
                                      <p:cBhvr>
                                        <p:cTn id="57" dur="200" fill="hold">
                                          <p:stCondLst>
                                            <p:cond delay="600"/>
                                          </p:stCondLst>
                                        </p:cTn>
                                        <p:tgtEl>
                                          <p:spTgt spid="10"/>
                                        </p:tgtEl>
                                        <p:attrNameLst>
                                          <p:attrName>r</p:attrName>
                                        </p:attrNameLst>
                                      </p:cBhvr>
                                    </p:animRot>
                                    <p:animRot by="120000">
                                      <p:cBhvr>
                                        <p:cTn id="58" dur="200" fill="hold">
                                          <p:stCondLst>
                                            <p:cond delay="800"/>
                                          </p:stCondLst>
                                        </p:cTn>
                                        <p:tgtEl>
                                          <p:spTgt spid="10"/>
                                        </p:tgtEl>
                                        <p:attrNameLst>
                                          <p:attrName>r</p:attrName>
                                        </p:attrNameLst>
                                      </p:cBhvr>
                                    </p:animRot>
                                  </p:childTnLst>
                                </p:cTn>
                              </p:par>
                            </p:childTnLst>
                          </p:cTn>
                        </p:par>
                        <p:par>
                          <p:cTn id="59" fill="hold">
                            <p:stCondLst>
                              <p:cond delay="1500"/>
                            </p:stCondLst>
                            <p:childTnLst>
                              <p:par>
                                <p:cTn id="60" presetID="53" presetClass="exit" presetSubtype="32" fill="hold" nodeType="afterEffect">
                                  <p:stCondLst>
                                    <p:cond delay="0"/>
                                  </p:stCondLst>
                                  <p:childTnLst>
                                    <p:anim calcmode="lin" valueType="num">
                                      <p:cBhvr>
                                        <p:cTn id="61" dur="500"/>
                                        <p:tgtEl>
                                          <p:spTgt spid="47"/>
                                        </p:tgtEl>
                                        <p:attrNameLst>
                                          <p:attrName>ppt_w</p:attrName>
                                        </p:attrNameLst>
                                      </p:cBhvr>
                                      <p:tavLst>
                                        <p:tav tm="0">
                                          <p:val>
                                            <p:strVal val="ppt_w"/>
                                          </p:val>
                                        </p:tav>
                                        <p:tav tm="100000">
                                          <p:val>
                                            <p:fltVal val="0"/>
                                          </p:val>
                                        </p:tav>
                                      </p:tavLst>
                                    </p:anim>
                                    <p:anim calcmode="lin" valueType="num">
                                      <p:cBhvr>
                                        <p:cTn id="62" dur="500"/>
                                        <p:tgtEl>
                                          <p:spTgt spid="47"/>
                                        </p:tgtEl>
                                        <p:attrNameLst>
                                          <p:attrName>ppt_h</p:attrName>
                                        </p:attrNameLst>
                                      </p:cBhvr>
                                      <p:tavLst>
                                        <p:tav tm="0">
                                          <p:val>
                                            <p:strVal val="ppt_h"/>
                                          </p:val>
                                        </p:tav>
                                        <p:tav tm="100000">
                                          <p:val>
                                            <p:fltVal val="0"/>
                                          </p:val>
                                        </p:tav>
                                      </p:tavLst>
                                    </p:anim>
                                    <p:animEffect transition="out" filter="fade">
                                      <p:cBhvr>
                                        <p:cTn id="63" dur="500"/>
                                        <p:tgtEl>
                                          <p:spTgt spid="47"/>
                                        </p:tgtEl>
                                      </p:cBhvr>
                                    </p:animEffect>
                                    <p:set>
                                      <p:cBhvr>
                                        <p:cTn id="64"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65" restart="whenNotActive" fill="hold" evtFilter="cancelBubble" nodeType="interactiveSeq">
                <p:stCondLst>
                  <p:cond evt="onClick" delay="0">
                    <p:tgtEl>
                      <p:spTgt spid="35"/>
                    </p:tgtEl>
                  </p:cond>
                </p:stCondLst>
                <p:endSync evt="end" delay="0">
                  <p:rtn val="all"/>
                </p:endSync>
                <p:childTnLst>
                  <p:par>
                    <p:cTn id="66" fill="hold">
                      <p:stCondLst>
                        <p:cond delay="0"/>
                      </p:stCondLst>
                      <p:childTnLst>
                        <p:par>
                          <p:cTn id="67" fill="hold">
                            <p:stCondLst>
                              <p:cond delay="0"/>
                            </p:stCondLst>
                            <p:childTnLst>
                              <p:par>
                                <p:cTn id="68" presetID="53" presetClass="entr" presetSubtype="16" fill="hold"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p:cTn id="70" dur="500" fill="hold"/>
                                        <p:tgtEl>
                                          <p:spTgt spid="30"/>
                                        </p:tgtEl>
                                        <p:attrNameLst>
                                          <p:attrName>ppt_w</p:attrName>
                                        </p:attrNameLst>
                                      </p:cBhvr>
                                      <p:tavLst>
                                        <p:tav tm="0">
                                          <p:val>
                                            <p:fltVal val="0"/>
                                          </p:val>
                                        </p:tav>
                                        <p:tav tm="100000">
                                          <p:val>
                                            <p:strVal val="#ppt_w"/>
                                          </p:val>
                                        </p:tav>
                                      </p:tavLst>
                                    </p:anim>
                                    <p:anim calcmode="lin" valueType="num">
                                      <p:cBhvr>
                                        <p:cTn id="71" dur="500" fill="hold"/>
                                        <p:tgtEl>
                                          <p:spTgt spid="30"/>
                                        </p:tgtEl>
                                        <p:attrNameLst>
                                          <p:attrName>ppt_h</p:attrName>
                                        </p:attrNameLst>
                                      </p:cBhvr>
                                      <p:tavLst>
                                        <p:tav tm="0">
                                          <p:val>
                                            <p:fltVal val="0"/>
                                          </p:val>
                                        </p:tav>
                                        <p:tav tm="100000">
                                          <p:val>
                                            <p:strVal val="#ppt_h"/>
                                          </p:val>
                                        </p:tav>
                                      </p:tavLst>
                                    </p:anim>
                                    <p:animEffect transition="in" filter="fade">
                                      <p:cBhvr>
                                        <p:cTn id="72"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applause.wav"/>
                                        </p:tgtEl>
                                      </p:cMediaNode>
                                    </p:audio>
                                  </p:subTnLst>
                                </p:cTn>
                              </p:par>
                            </p:childTnLst>
                          </p:cTn>
                        </p:par>
                        <p:par>
                          <p:cTn id="73" fill="hold">
                            <p:stCondLst>
                              <p:cond delay="500"/>
                            </p:stCondLst>
                            <p:childTnLst>
                              <p:par>
                                <p:cTn id="74" presetID="63" presetClass="path" presetSubtype="0" accel="50000" decel="50000" fill="hold" nodeType="afterEffect">
                                  <p:stCondLst>
                                    <p:cond delay="0"/>
                                  </p:stCondLst>
                                  <p:childTnLst>
                                    <p:animMotion origin="layout" path="M -3.61111E-6 -3.20568E-6 L 0.35191 -0.29833 " pathEditMode="relative" rAng="0" ptsTypes="AA">
                                      <p:cBhvr>
                                        <p:cTn id="75" dur="2000" fill="hold"/>
                                        <p:tgtEl>
                                          <p:spTgt spid="10"/>
                                        </p:tgtEl>
                                        <p:attrNameLst>
                                          <p:attrName>ppt_x</p:attrName>
                                          <p:attrName>ppt_y</p:attrName>
                                        </p:attrNameLst>
                                      </p:cBhvr>
                                      <p:rCtr x="17587" y="-14917"/>
                                    </p:animMotion>
                                  </p:childTnLst>
                                </p:cTn>
                              </p:par>
                            </p:childTnLst>
                          </p:cTn>
                        </p:par>
                        <p:par>
                          <p:cTn id="76" fill="hold">
                            <p:stCondLst>
                              <p:cond delay="2500"/>
                            </p:stCondLst>
                            <p:childTnLst>
                              <p:par>
                                <p:cTn id="77" presetID="53" presetClass="exit" presetSubtype="32" fill="hold" nodeType="afterEffect">
                                  <p:stCondLst>
                                    <p:cond delay="0"/>
                                  </p:stCondLst>
                                  <p:childTnLst>
                                    <p:anim calcmode="lin" valueType="num">
                                      <p:cBhvr>
                                        <p:cTn id="78" dur="500"/>
                                        <p:tgtEl>
                                          <p:spTgt spid="30"/>
                                        </p:tgtEl>
                                        <p:attrNameLst>
                                          <p:attrName>ppt_w</p:attrName>
                                        </p:attrNameLst>
                                      </p:cBhvr>
                                      <p:tavLst>
                                        <p:tav tm="0">
                                          <p:val>
                                            <p:strVal val="ppt_w"/>
                                          </p:val>
                                        </p:tav>
                                        <p:tav tm="100000">
                                          <p:val>
                                            <p:fltVal val="0"/>
                                          </p:val>
                                        </p:tav>
                                      </p:tavLst>
                                    </p:anim>
                                    <p:anim calcmode="lin" valueType="num">
                                      <p:cBhvr>
                                        <p:cTn id="79" dur="500"/>
                                        <p:tgtEl>
                                          <p:spTgt spid="30"/>
                                        </p:tgtEl>
                                        <p:attrNameLst>
                                          <p:attrName>ppt_h</p:attrName>
                                        </p:attrNameLst>
                                      </p:cBhvr>
                                      <p:tavLst>
                                        <p:tav tm="0">
                                          <p:val>
                                            <p:strVal val="ppt_h"/>
                                          </p:val>
                                        </p:tav>
                                        <p:tav tm="100000">
                                          <p:val>
                                            <p:fltVal val="0"/>
                                          </p:val>
                                        </p:tav>
                                      </p:tavLst>
                                    </p:anim>
                                    <p:animEffect transition="out" filter="fade">
                                      <p:cBhvr>
                                        <p:cTn id="80" dur="500"/>
                                        <p:tgtEl>
                                          <p:spTgt spid="30"/>
                                        </p:tgtEl>
                                      </p:cBhvr>
                                    </p:animEffect>
                                    <p:set>
                                      <p:cBhvr>
                                        <p:cTn id="81" dur="1" fill="hold">
                                          <p:stCondLst>
                                            <p:cond delay="499"/>
                                          </p:stCondLst>
                                        </p:cTn>
                                        <p:tgtEl>
                                          <p:spTgt spid="30"/>
                                        </p:tgtEl>
                                        <p:attrNameLst>
                                          <p:attrName>style.visibility</p:attrName>
                                        </p:attrNameLst>
                                      </p:cBhvr>
                                      <p:to>
                                        <p:strVal val="hidden"/>
                                      </p:to>
                                    </p:set>
                                  </p:childTnLst>
                                </p:cTn>
                              </p:par>
                              <p:par>
                                <p:cTn id="82" presetID="53" presetClass="exit" presetSubtype="32" fill="hold" nodeType="withEffect">
                                  <p:stCondLst>
                                    <p:cond delay="0"/>
                                  </p:stCondLst>
                                  <p:childTnLst>
                                    <p:anim calcmode="lin" valueType="num">
                                      <p:cBhvr>
                                        <p:cTn id="83" dur="500"/>
                                        <p:tgtEl>
                                          <p:spTgt spid="10"/>
                                        </p:tgtEl>
                                        <p:attrNameLst>
                                          <p:attrName>ppt_w</p:attrName>
                                        </p:attrNameLst>
                                      </p:cBhvr>
                                      <p:tavLst>
                                        <p:tav tm="0">
                                          <p:val>
                                            <p:strVal val="ppt_w"/>
                                          </p:val>
                                        </p:tav>
                                        <p:tav tm="100000">
                                          <p:val>
                                            <p:fltVal val="0"/>
                                          </p:val>
                                        </p:tav>
                                      </p:tavLst>
                                    </p:anim>
                                    <p:anim calcmode="lin" valueType="num">
                                      <p:cBhvr>
                                        <p:cTn id="84" dur="500"/>
                                        <p:tgtEl>
                                          <p:spTgt spid="10"/>
                                        </p:tgtEl>
                                        <p:attrNameLst>
                                          <p:attrName>ppt_h</p:attrName>
                                        </p:attrNameLst>
                                      </p:cBhvr>
                                      <p:tavLst>
                                        <p:tav tm="0">
                                          <p:val>
                                            <p:strVal val="ppt_h"/>
                                          </p:val>
                                        </p:tav>
                                        <p:tav tm="100000">
                                          <p:val>
                                            <p:fltVal val="0"/>
                                          </p:val>
                                        </p:tav>
                                      </p:tavLst>
                                    </p:anim>
                                    <p:animEffect transition="out" filter="fade">
                                      <p:cBhvr>
                                        <p:cTn id="85" dur="500"/>
                                        <p:tgtEl>
                                          <p:spTgt spid="10"/>
                                        </p:tgtEl>
                                      </p:cBhvr>
                                    </p:animEffect>
                                    <p:set>
                                      <p:cBhvr>
                                        <p:cTn id="86" dur="1" fill="hold">
                                          <p:stCondLst>
                                            <p:cond delay="499"/>
                                          </p:stCondLst>
                                        </p:cTn>
                                        <p:tgtEl>
                                          <p:spTgt spid="10"/>
                                        </p:tgtEl>
                                        <p:attrNameLst>
                                          <p:attrName>style.visibility</p:attrName>
                                        </p:attrNameLst>
                                      </p:cBhvr>
                                      <p:to>
                                        <p:strVal val="hidden"/>
                                      </p:to>
                                    </p:set>
                                  </p:childTnLst>
                                </p:cTn>
                              </p:par>
                              <p:par>
                                <p:cTn id="87" presetID="53" presetClass="entr" presetSubtype="16"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p:cTn id="89" dur="500" fill="hold"/>
                                        <p:tgtEl>
                                          <p:spTgt spid="48"/>
                                        </p:tgtEl>
                                        <p:attrNameLst>
                                          <p:attrName>ppt_w</p:attrName>
                                        </p:attrNameLst>
                                      </p:cBhvr>
                                      <p:tavLst>
                                        <p:tav tm="0">
                                          <p:val>
                                            <p:fltVal val="0"/>
                                          </p:val>
                                        </p:tav>
                                        <p:tav tm="100000">
                                          <p:val>
                                            <p:strVal val="#ppt_w"/>
                                          </p:val>
                                        </p:tav>
                                      </p:tavLst>
                                    </p:anim>
                                    <p:anim calcmode="lin" valueType="num">
                                      <p:cBhvr>
                                        <p:cTn id="90" dur="500" fill="hold"/>
                                        <p:tgtEl>
                                          <p:spTgt spid="48"/>
                                        </p:tgtEl>
                                        <p:attrNameLst>
                                          <p:attrName>ppt_h</p:attrName>
                                        </p:attrNameLst>
                                      </p:cBhvr>
                                      <p:tavLst>
                                        <p:tav tm="0">
                                          <p:val>
                                            <p:fltVal val="0"/>
                                          </p:val>
                                        </p:tav>
                                        <p:tav tm="100000">
                                          <p:val>
                                            <p:strVal val="#ppt_h"/>
                                          </p:val>
                                        </p:tav>
                                      </p:tavLst>
                                    </p:anim>
                                    <p:animEffect transition="in" filter="fade">
                                      <p:cBhvr>
                                        <p:cTn id="91" dur="500"/>
                                        <p:tgtEl>
                                          <p:spTgt spid="48"/>
                                        </p:tgtEl>
                                      </p:cBhvr>
                                    </p:animEffect>
                                  </p:childTnLst>
                                </p:cTn>
                              </p:par>
                            </p:childTnLst>
                          </p:cTn>
                        </p:par>
                      </p:childTnLst>
                    </p:cTn>
                  </p:par>
                </p:childTnLst>
              </p:cTn>
              <p:nextCondLst>
                <p:cond evt="onClick" delay="0">
                  <p:tgtEl>
                    <p:spTgt spid="3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3450167"/>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4938" y="2772833"/>
            <a:ext cx="748112" cy="679596"/>
          </a:xfrm>
          <a:prstGeom prst="rect">
            <a:avLst/>
          </a:prstGeom>
        </p:spPr>
      </p:pic>
      <p:sp>
        <p:nvSpPr>
          <p:cNvPr id="34" name="21 CuadroTexto"/>
          <p:cNvSpPr txBox="1"/>
          <p:nvPr/>
        </p:nvSpPr>
        <p:spPr>
          <a:xfrm>
            <a:off x="4716925" y="473214"/>
            <a:ext cx="1981200" cy="707886"/>
          </a:xfrm>
          <a:prstGeom prst="rect">
            <a:avLst/>
          </a:prstGeom>
          <a:noFill/>
        </p:spPr>
        <p:txBody>
          <a:bodyPr wrap="square" rtlCol="0">
            <a:spAutoFit/>
          </a:bodyPr>
          <a:lstStyle/>
          <a:p>
            <a:pPr algn="ctr"/>
            <a:r>
              <a:rPr lang="es-ES_tradnl" sz="2000" b="1" dirty="0">
                <a:solidFill>
                  <a:srgbClr val="0000CC"/>
                </a:solidFill>
              </a:rPr>
              <a:t>C. </a:t>
            </a:r>
            <a:r>
              <a:rPr lang="es-ES_tradnl" sz="2000" b="1" dirty="0" err="1">
                <a:solidFill>
                  <a:srgbClr val="0000CC"/>
                </a:solidFill>
              </a:rPr>
              <a:t>Nhà</a:t>
            </a:r>
            <a:r>
              <a:rPr lang="es-ES_tradnl" sz="2000" b="1" dirty="0">
                <a:solidFill>
                  <a:srgbClr val="0000CC"/>
                </a:solidFill>
              </a:rPr>
              <a:t> </a:t>
            </a:r>
            <a:r>
              <a:rPr lang="es-ES_tradnl" sz="2000" b="1" dirty="0" err="1">
                <a:solidFill>
                  <a:srgbClr val="0000CC"/>
                </a:solidFill>
              </a:rPr>
              <a:t>văn</a:t>
            </a:r>
            <a:r>
              <a:rPr lang="es-ES_tradnl" sz="2000" b="1" dirty="0">
                <a:solidFill>
                  <a:srgbClr val="0000CC"/>
                </a:solidFill>
              </a:rPr>
              <a:t/>
            </a:r>
            <a:br>
              <a:rPr lang="es-ES_tradnl" sz="2000" b="1" dirty="0">
                <a:solidFill>
                  <a:srgbClr val="0000CC"/>
                </a:solidFill>
              </a:rPr>
            </a:br>
            <a:r>
              <a:rPr lang="es-ES_tradnl" sz="2000" b="1" dirty="0" err="1">
                <a:solidFill>
                  <a:srgbClr val="0000CC"/>
                </a:solidFill>
              </a:rPr>
              <a:t>Tô</a:t>
            </a:r>
            <a:r>
              <a:rPr lang="es-ES_tradnl" sz="2000" b="1" dirty="0">
                <a:solidFill>
                  <a:srgbClr val="0000CC"/>
                </a:solidFill>
              </a:rPr>
              <a:t> </a:t>
            </a:r>
            <a:r>
              <a:rPr lang="es-ES_tradnl" sz="2000" b="1" dirty="0" err="1">
                <a:solidFill>
                  <a:srgbClr val="0000CC"/>
                </a:solidFill>
              </a:rPr>
              <a:t>Hoài</a:t>
            </a:r>
            <a:endParaRPr lang="es-ES" sz="2000" b="1" dirty="0">
              <a:solidFill>
                <a:srgbClr val="0000CC"/>
              </a:solidFill>
            </a:endParaRPr>
          </a:p>
        </p:txBody>
      </p:sp>
      <p:sp>
        <p:nvSpPr>
          <p:cNvPr id="35" name="28 CuadroTexto"/>
          <p:cNvSpPr txBox="1"/>
          <p:nvPr/>
        </p:nvSpPr>
        <p:spPr>
          <a:xfrm>
            <a:off x="161918" y="473214"/>
            <a:ext cx="2133600" cy="707886"/>
          </a:xfrm>
          <a:prstGeom prst="rect">
            <a:avLst/>
          </a:prstGeom>
          <a:noFill/>
        </p:spPr>
        <p:txBody>
          <a:bodyPr wrap="square" rtlCol="0">
            <a:spAutoFit/>
          </a:bodyPr>
          <a:lstStyle/>
          <a:p>
            <a:pPr algn="ctr"/>
            <a:r>
              <a:rPr lang="es-ES_tradnl" sz="2000" b="1" dirty="0">
                <a:solidFill>
                  <a:srgbClr val="0000CC"/>
                </a:solidFill>
              </a:rPr>
              <a:t>A. </a:t>
            </a:r>
            <a:r>
              <a:rPr lang="es-ES_tradnl" sz="2000" b="1" dirty="0" err="1">
                <a:solidFill>
                  <a:srgbClr val="0000CC"/>
                </a:solidFill>
              </a:rPr>
              <a:t>Nhà</a:t>
            </a:r>
            <a:r>
              <a:rPr lang="es-ES_tradnl" sz="2000" b="1" dirty="0">
                <a:solidFill>
                  <a:srgbClr val="0000CC"/>
                </a:solidFill>
              </a:rPr>
              <a:t> </a:t>
            </a:r>
            <a:r>
              <a:rPr lang="es-ES_tradnl" sz="2000" b="1" dirty="0" err="1">
                <a:solidFill>
                  <a:srgbClr val="0000CC"/>
                </a:solidFill>
              </a:rPr>
              <a:t>văn</a:t>
            </a:r>
            <a:r>
              <a:rPr lang="es-ES_tradnl" sz="2000" b="1" dirty="0">
                <a:solidFill>
                  <a:srgbClr val="0000CC"/>
                </a:solidFill>
              </a:rPr>
              <a:t/>
            </a:r>
            <a:br>
              <a:rPr lang="es-ES_tradnl" sz="2000" b="1" dirty="0">
                <a:solidFill>
                  <a:srgbClr val="0000CC"/>
                </a:solidFill>
              </a:rPr>
            </a:br>
            <a:r>
              <a:rPr lang="es-ES_tradnl" sz="2000" b="1" dirty="0" err="1">
                <a:solidFill>
                  <a:srgbClr val="0000CC"/>
                </a:solidFill>
              </a:rPr>
              <a:t>Nguyên</a:t>
            </a:r>
            <a:r>
              <a:rPr lang="es-ES_tradnl" sz="2000" b="1" dirty="0">
                <a:solidFill>
                  <a:srgbClr val="0000CC"/>
                </a:solidFill>
              </a:rPr>
              <a:t> </a:t>
            </a:r>
            <a:r>
              <a:rPr lang="es-ES_tradnl" sz="2000" b="1" dirty="0" err="1">
                <a:solidFill>
                  <a:srgbClr val="0000CC"/>
                </a:solidFill>
              </a:rPr>
              <a:t>Hồng</a:t>
            </a:r>
            <a:endParaRPr lang="es-ES" sz="2000" b="1" dirty="0">
              <a:solidFill>
                <a:srgbClr val="0000CC"/>
              </a:solidFill>
            </a:endParaRPr>
          </a:p>
        </p:txBody>
      </p:sp>
      <p:sp>
        <p:nvSpPr>
          <p:cNvPr id="37" name="29 CuadroTexto"/>
          <p:cNvSpPr txBox="1"/>
          <p:nvPr/>
        </p:nvSpPr>
        <p:spPr>
          <a:xfrm>
            <a:off x="2586596" y="473214"/>
            <a:ext cx="1833004" cy="707886"/>
          </a:xfrm>
          <a:prstGeom prst="rect">
            <a:avLst/>
          </a:prstGeom>
          <a:noFill/>
        </p:spPr>
        <p:txBody>
          <a:bodyPr wrap="square" rtlCol="0">
            <a:spAutoFit/>
          </a:bodyPr>
          <a:lstStyle/>
          <a:p>
            <a:pPr algn="ctr"/>
            <a:r>
              <a:rPr lang="es-ES_tradnl" sz="2000" b="1" dirty="0">
                <a:solidFill>
                  <a:srgbClr val="0000CC"/>
                </a:solidFill>
              </a:rPr>
              <a:t>B. </a:t>
            </a:r>
            <a:r>
              <a:rPr lang="es-ES_tradnl" b="1" dirty="0" err="1">
                <a:solidFill>
                  <a:srgbClr val="0000CC"/>
                </a:solidFill>
              </a:rPr>
              <a:t>Nhà</a:t>
            </a:r>
            <a:r>
              <a:rPr lang="es-ES_tradnl" b="1" dirty="0">
                <a:solidFill>
                  <a:srgbClr val="0000CC"/>
                </a:solidFill>
              </a:rPr>
              <a:t> </a:t>
            </a:r>
            <a:r>
              <a:rPr lang="es-ES_tradnl" b="1" dirty="0" err="1">
                <a:solidFill>
                  <a:srgbClr val="0000CC"/>
                </a:solidFill>
              </a:rPr>
              <a:t>thơ</a:t>
            </a:r>
            <a:r>
              <a:rPr lang="es-ES_tradnl" b="1" dirty="0">
                <a:solidFill>
                  <a:srgbClr val="0000CC"/>
                </a:solidFill>
              </a:rPr>
              <a:t> </a:t>
            </a:r>
            <a:br>
              <a:rPr lang="es-ES_tradnl" b="1" dirty="0">
                <a:solidFill>
                  <a:srgbClr val="0000CC"/>
                </a:solidFill>
              </a:rPr>
            </a:br>
            <a:r>
              <a:rPr lang="es-ES_tradnl" b="1" dirty="0" err="1">
                <a:solidFill>
                  <a:srgbClr val="0000CC"/>
                </a:solidFill>
              </a:rPr>
              <a:t>Tố</a:t>
            </a:r>
            <a:r>
              <a:rPr lang="es-ES_tradnl" b="1" dirty="0">
                <a:solidFill>
                  <a:srgbClr val="0000CC"/>
                </a:solidFill>
              </a:rPr>
              <a:t> </a:t>
            </a:r>
            <a:r>
              <a:rPr lang="es-ES_tradnl" b="1" dirty="0" err="1">
                <a:solidFill>
                  <a:srgbClr val="0000CC"/>
                </a:solidFill>
              </a:rPr>
              <a:t>Hữu</a:t>
            </a:r>
            <a:endParaRPr lang="es-ES" sz="2000" b="1" dirty="0">
              <a:solidFill>
                <a:srgbClr val="0000CC"/>
              </a:solidFill>
            </a:endParaRPr>
          </a:p>
        </p:txBody>
      </p:sp>
      <p:sp>
        <p:nvSpPr>
          <p:cNvPr id="38" name="28 CuadroTexto"/>
          <p:cNvSpPr txBox="1"/>
          <p:nvPr/>
        </p:nvSpPr>
        <p:spPr>
          <a:xfrm>
            <a:off x="6907560" y="495300"/>
            <a:ext cx="2160240" cy="707886"/>
          </a:xfrm>
          <a:prstGeom prst="rect">
            <a:avLst/>
          </a:prstGeom>
          <a:noFill/>
        </p:spPr>
        <p:txBody>
          <a:bodyPr wrap="square" rtlCol="0">
            <a:spAutoFit/>
          </a:bodyPr>
          <a:lstStyle/>
          <a:p>
            <a:pPr algn="ctr"/>
            <a:r>
              <a:rPr lang="es-ES_tradnl" sz="2000" b="1" dirty="0">
                <a:solidFill>
                  <a:srgbClr val="0000CC"/>
                </a:solidFill>
              </a:rPr>
              <a:t>D. </a:t>
            </a:r>
            <a:r>
              <a:rPr lang="es-ES_tradnl" sz="2000" b="1" dirty="0" err="1">
                <a:solidFill>
                  <a:srgbClr val="0000CC"/>
                </a:solidFill>
              </a:rPr>
              <a:t>Nhà</a:t>
            </a:r>
            <a:r>
              <a:rPr lang="es-ES_tradnl" sz="2000" b="1" dirty="0">
                <a:solidFill>
                  <a:srgbClr val="0000CC"/>
                </a:solidFill>
              </a:rPr>
              <a:t> </a:t>
            </a:r>
            <a:r>
              <a:rPr lang="es-ES_tradnl" sz="2000" b="1" dirty="0" err="1">
                <a:solidFill>
                  <a:srgbClr val="0000CC"/>
                </a:solidFill>
              </a:rPr>
              <a:t>thơ</a:t>
            </a:r>
            <a:r>
              <a:rPr lang="es-ES_tradnl" sz="2000" b="1" dirty="0">
                <a:solidFill>
                  <a:srgbClr val="0000CC"/>
                </a:solidFill>
              </a:rPr>
              <a:t/>
            </a:r>
            <a:br>
              <a:rPr lang="es-ES_tradnl" sz="2000" b="1" dirty="0">
                <a:solidFill>
                  <a:srgbClr val="0000CC"/>
                </a:solidFill>
              </a:rPr>
            </a:br>
            <a:r>
              <a:rPr lang="es-ES_tradnl" sz="2000" b="1" dirty="0" err="1">
                <a:solidFill>
                  <a:srgbClr val="0000CC"/>
                </a:solidFill>
              </a:rPr>
              <a:t>Hồng</a:t>
            </a:r>
            <a:r>
              <a:rPr lang="es-ES_tradnl" sz="2000" b="1" dirty="0">
                <a:solidFill>
                  <a:srgbClr val="0000CC"/>
                </a:solidFill>
              </a:rPr>
              <a:t> </a:t>
            </a:r>
            <a:r>
              <a:rPr lang="es-ES_tradnl" sz="2000" b="1" dirty="0" err="1">
                <a:solidFill>
                  <a:srgbClr val="0000CC"/>
                </a:solidFill>
              </a:rPr>
              <a:t>Nguyên</a:t>
            </a:r>
            <a:endParaRPr lang="es-ES" sz="2000" b="1" dirty="0">
              <a:solidFill>
                <a:srgbClr val="0000CC"/>
              </a:solidFill>
            </a:endParaRPr>
          </a:p>
        </p:txBody>
      </p:sp>
      <p:grpSp>
        <p:nvGrpSpPr>
          <p:cNvPr id="8" name="Group 7"/>
          <p:cNvGrpSpPr/>
          <p:nvPr/>
        </p:nvGrpSpPr>
        <p:grpSpPr>
          <a:xfrm>
            <a:off x="0" y="4974167"/>
            <a:ext cx="9144000" cy="740833"/>
            <a:chOff x="0" y="4476750"/>
            <a:chExt cx="9144000" cy="666750"/>
          </a:xfrm>
          <a:solidFill>
            <a:srgbClr val="006600"/>
          </a:solidFill>
        </p:grpSpPr>
        <p:sp>
          <p:nvSpPr>
            <p:cNvPr id="7" name="Rectangle 6"/>
            <p:cNvSpPr/>
            <p:nvPr/>
          </p:nvSpPr>
          <p:spPr>
            <a:xfrm>
              <a:off x="0" y="4476750"/>
              <a:ext cx="9144000" cy="6667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6200" y="4552950"/>
              <a:ext cx="8991600" cy="514350"/>
            </a:xfrm>
            <a:prstGeom prst="rect">
              <a:avLst/>
            </a:prstGeom>
            <a:grp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a:t>
              </a:r>
              <a:r>
                <a:rPr lang="en-US" sz="2000" b="1" dirty="0" err="1"/>
                <a:t>Nguyên</a:t>
              </a:r>
              <a:r>
                <a:rPr lang="en-US" sz="2000" b="1" dirty="0"/>
                <a:t> </a:t>
              </a:r>
              <a:r>
                <a:rPr lang="en-US" sz="2000" b="1" dirty="0" err="1"/>
                <a:t>Hồng</a:t>
              </a:r>
              <a:r>
                <a:rPr lang="en-US" sz="2000" b="1" dirty="0"/>
                <a:t> – </a:t>
              </a:r>
              <a:r>
                <a:rPr lang="en-US" sz="2000" b="1" dirty="0" err="1"/>
                <a:t>nhà</a:t>
              </a:r>
              <a:r>
                <a:rPr lang="en-US" sz="2000" b="1" dirty="0"/>
                <a:t> </a:t>
              </a:r>
              <a:r>
                <a:rPr lang="en-US" sz="2000" b="1" dirty="0" err="1"/>
                <a:t>văn</a:t>
              </a:r>
              <a:r>
                <a:rPr lang="en-US" sz="2000" b="1" dirty="0"/>
                <a:t> </a:t>
              </a:r>
              <a:r>
                <a:rPr lang="en-US" sz="2000" b="1" dirty="0" err="1"/>
                <a:t>của</a:t>
              </a:r>
              <a:r>
                <a:rPr lang="en-US" sz="2000" b="1" dirty="0"/>
                <a:t> </a:t>
              </a:r>
              <a:r>
                <a:rPr lang="en-US" sz="2000" b="1" dirty="0" err="1"/>
                <a:t>những</a:t>
              </a:r>
              <a:r>
                <a:rPr lang="en-US" sz="2000" b="1" dirty="0"/>
                <a:t> </a:t>
              </a:r>
              <a:r>
                <a:rPr lang="en-US" sz="2000" b="1" dirty="0" err="1"/>
                <a:t>người</a:t>
              </a:r>
              <a:r>
                <a:rPr lang="en-US" sz="2000" b="1" dirty="0"/>
                <a:t> </a:t>
              </a:r>
              <a:r>
                <a:rPr lang="en-US" sz="2000" b="1" dirty="0" err="1"/>
                <a:t>cùng</a:t>
              </a:r>
              <a:r>
                <a:rPr lang="en-US" sz="2000" b="1" dirty="0"/>
                <a:t> </a:t>
              </a:r>
              <a:r>
                <a:rPr lang="en-US" sz="2000" b="1" dirty="0" err="1"/>
                <a:t>khổ</a:t>
              </a:r>
              <a:r>
                <a:rPr lang="en-US" sz="2000" b="1" dirty="0"/>
                <a:t>” </a:t>
              </a:r>
              <a:r>
                <a:rPr lang="en-US" sz="2000" b="1" dirty="0" err="1"/>
                <a:t>viết</a:t>
              </a:r>
              <a:r>
                <a:rPr lang="en-US" sz="2000" b="1" dirty="0"/>
                <a:t> </a:t>
              </a:r>
              <a:r>
                <a:rPr lang="en-US" sz="2000" b="1" dirty="0" err="1"/>
                <a:t>về</a:t>
              </a:r>
              <a:r>
                <a:rPr lang="en-US" sz="2000" b="1" dirty="0"/>
                <a:t> ai?</a:t>
              </a:r>
              <a:endParaRPr lang="ru-RU" sz="2000" b="1" dirty="0"/>
            </a:p>
          </p:txBody>
        </p:sp>
      </p:grpSp>
      <p:pic>
        <p:nvPicPr>
          <p:cNvPr id="4102"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5088407"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11" cstate="print">
            <a:extLst>
              <a:ext uri="{28A0092B-C50C-407E-A947-70E740481C1C}">
                <a14:useLocalDpi xmlns:a14="http://schemas.microsoft.com/office/drawing/2010/main" val="0"/>
              </a:ext>
            </a:extLst>
          </a:blip>
          <a:srcRect r="34765"/>
          <a:stretch/>
        </p:blipFill>
        <p:spPr>
          <a:xfrm>
            <a:off x="4137703" y="3725311"/>
            <a:ext cx="986091" cy="1333523"/>
          </a:xfrm>
          <a:prstGeom prst="rect">
            <a:avLst/>
          </a:prstGeom>
          <a:scene3d>
            <a:camera prst="orthographicFront"/>
            <a:lightRig rig="threePt" dir="t"/>
          </a:scene3d>
          <a:sp3d>
            <a:bevelT prst="angle"/>
          </a:sp3d>
        </p:spPr>
      </p:pic>
      <p:pic>
        <p:nvPicPr>
          <p:cNvPr id="46"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2883980" y="1890340"/>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7"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7162800"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8" name="Picture 2" descr="HÃ¬nh áº£nh cÃ³ liÃªn quan"/>
          <p:cNvPicPr>
            <a:picLocks noChangeAspect="1" noChangeArrowheads="1"/>
          </p:cNvPicPr>
          <p:nvPr/>
        </p:nvPicPr>
        <p:blipFill rotWithShape="1">
          <a:blip r:embed="rId12">
            <a:extLst>
              <a:ext uri="{28A0092B-C50C-407E-A947-70E740481C1C}">
                <a14:useLocalDpi xmlns:a14="http://schemas.microsoft.com/office/drawing/2010/main" val="0"/>
              </a:ext>
            </a:extLst>
          </a:blip>
          <a:srcRect t="47658" r="64835" b="6035"/>
          <a:stretch/>
        </p:blipFill>
        <p:spPr bwMode="auto">
          <a:xfrm flipH="1">
            <a:off x="762001" y="1921726"/>
            <a:ext cx="1037133" cy="164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6892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ppt_w</p:attrName>
                                        </p:attrNameLst>
                                      </p:cBhvr>
                                      <p:tavLst>
                                        <p:tav tm="0">
                                          <p:val>
                                            <p:fltVal val="0"/>
                                          </p:val>
                                        </p:tav>
                                        <p:tav tm="100000">
                                          <p:val>
                                            <p:strVal val="#ppt_w"/>
                                          </p:val>
                                        </p:tav>
                                      </p:tavLst>
                                    </p:anim>
                                    <p:anim calcmode="lin" valueType="num">
                                      <p:cBhvr>
                                        <p:cTn id="8" dur="500" fill="hold"/>
                                        <p:tgtEl>
                                          <p:spTgt spid="4102"/>
                                        </p:tgtEl>
                                        <p:attrNameLst>
                                          <p:attrName>ppt_h</p:attrName>
                                        </p:attrNameLst>
                                      </p:cBhvr>
                                      <p:tavLst>
                                        <p:tav tm="0">
                                          <p:val>
                                            <p:fltVal val="0"/>
                                          </p:val>
                                        </p:tav>
                                        <p:tav tm="100000">
                                          <p:val>
                                            <p:strVal val="#ppt_h"/>
                                          </p:val>
                                        </p:tav>
                                      </p:tavLst>
                                    </p:anim>
                                    <p:animEffect transition="in" filter="fade">
                                      <p:cBhvr>
                                        <p:cTn id="9" dur="500"/>
                                        <p:tgtEl>
                                          <p:spTgt spid="4102"/>
                                        </p:tgtEl>
                                      </p:cBhvr>
                                    </p:animEffect>
                                  </p:childTnLst>
                                  <p:subTnLst>
                                    <p:audio>
                                      <p:cMediaNode>
                                        <p:cTn display="0" masterRel="sameClick">
                                          <p:stCondLst>
                                            <p:cond evt="begin" delay="0">
                                              <p:tn val="5"/>
                                            </p:cond>
                                          </p:stCondLst>
                                          <p:endCondLst>
                                            <p:cond evt="onStopAudio" delay="0">
                                              <p:tgtEl>
                                                <p:sldTgt/>
                                              </p:tgtEl>
                                            </p:cond>
                                          </p:endCondLst>
                                        </p:cTn>
                                        <p:tgtEl>
                                          <p:sndTgt r:embed="rId2" name="audio1.wav"/>
                                        </p:tgtEl>
                                      </p:cMediaNode>
                                    </p:audio>
                                  </p:sub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200" fill="hold">
                                          <p:stCondLst>
                                            <p:cond delay="0"/>
                                          </p:stCondLst>
                                        </p:cTn>
                                        <p:tgtEl>
                                          <p:spTgt spid="10"/>
                                        </p:tgtEl>
                                        <p:attrNameLst>
                                          <p:attrName>r</p:attrName>
                                        </p:attrNameLst>
                                      </p:cBhvr>
                                    </p:animRot>
                                    <p:animRot by="-240000">
                                      <p:cBhvr>
                                        <p:cTn id="13" dur="400" fill="hold">
                                          <p:stCondLst>
                                            <p:cond delay="400"/>
                                          </p:stCondLst>
                                        </p:cTn>
                                        <p:tgtEl>
                                          <p:spTgt spid="10"/>
                                        </p:tgtEl>
                                        <p:attrNameLst>
                                          <p:attrName>r</p:attrName>
                                        </p:attrNameLst>
                                      </p:cBhvr>
                                    </p:animRot>
                                    <p:animRot by="240000">
                                      <p:cBhvr>
                                        <p:cTn id="14" dur="400" fill="hold">
                                          <p:stCondLst>
                                            <p:cond delay="800"/>
                                          </p:stCondLst>
                                        </p:cTn>
                                        <p:tgtEl>
                                          <p:spTgt spid="10"/>
                                        </p:tgtEl>
                                        <p:attrNameLst>
                                          <p:attrName>r</p:attrName>
                                        </p:attrNameLst>
                                      </p:cBhvr>
                                    </p:animRot>
                                    <p:animRot by="-240000">
                                      <p:cBhvr>
                                        <p:cTn id="15" dur="400" fill="hold">
                                          <p:stCondLst>
                                            <p:cond delay="1200"/>
                                          </p:stCondLst>
                                        </p:cTn>
                                        <p:tgtEl>
                                          <p:spTgt spid="10"/>
                                        </p:tgtEl>
                                        <p:attrNameLst>
                                          <p:attrName>r</p:attrName>
                                        </p:attrNameLst>
                                      </p:cBhvr>
                                    </p:animRot>
                                    <p:animRot by="120000">
                                      <p:cBhvr>
                                        <p:cTn id="16" dur="400" fill="hold">
                                          <p:stCondLst>
                                            <p:cond delay="1600"/>
                                          </p:stCondLst>
                                        </p:cTn>
                                        <p:tgtEl>
                                          <p:spTgt spid="10"/>
                                        </p:tgtEl>
                                        <p:attrNameLst>
                                          <p:attrName>r</p:attrName>
                                        </p:attrNameLst>
                                      </p:cBhvr>
                                    </p:animRot>
                                  </p:childTnLst>
                                </p:cTn>
                              </p:par>
                            </p:childTnLst>
                          </p:cTn>
                        </p:par>
                        <p:par>
                          <p:cTn id="17" fill="hold">
                            <p:stCondLst>
                              <p:cond delay="2500"/>
                            </p:stCondLst>
                            <p:childTnLst>
                              <p:par>
                                <p:cTn id="18" presetID="53" presetClass="exit" presetSubtype="32" fill="hold" nodeType="afterEffect">
                                  <p:stCondLst>
                                    <p:cond delay="0"/>
                                  </p:stCondLst>
                                  <p:childTnLst>
                                    <p:anim calcmode="lin" valueType="num">
                                      <p:cBhvr>
                                        <p:cTn id="19" dur="500"/>
                                        <p:tgtEl>
                                          <p:spTgt spid="4102"/>
                                        </p:tgtEl>
                                        <p:attrNameLst>
                                          <p:attrName>ppt_w</p:attrName>
                                        </p:attrNameLst>
                                      </p:cBhvr>
                                      <p:tavLst>
                                        <p:tav tm="0">
                                          <p:val>
                                            <p:strVal val="ppt_w"/>
                                          </p:val>
                                        </p:tav>
                                        <p:tav tm="100000">
                                          <p:val>
                                            <p:fltVal val="0"/>
                                          </p:val>
                                        </p:tav>
                                      </p:tavLst>
                                    </p:anim>
                                    <p:anim calcmode="lin" valueType="num">
                                      <p:cBhvr>
                                        <p:cTn id="20" dur="500"/>
                                        <p:tgtEl>
                                          <p:spTgt spid="4102"/>
                                        </p:tgtEl>
                                        <p:attrNameLst>
                                          <p:attrName>ppt_h</p:attrName>
                                        </p:attrNameLst>
                                      </p:cBhvr>
                                      <p:tavLst>
                                        <p:tav tm="0">
                                          <p:val>
                                            <p:strVal val="ppt_h"/>
                                          </p:val>
                                        </p:tav>
                                        <p:tav tm="100000">
                                          <p:val>
                                            <p:fltVal val="0"/>
                                          </p:val>
                                        </p:tav>
                                      </p:tavLst>
                                    </p:anim>
                                    <p:animEffect transition="out" filter="fade">
                                      <p:cBhvr>
                                        <p:cTn id="21" dur="500"/>
                                        <p:tgtEl>
                                          <p:spTgt spid="4102"/>
                                        </p:tgtEl>
                                      </p:cBhvr>
                                    </p:animEffect>
                                    <p:set>
                                      <p:cBhvr>
                                        <p:cTn id="22" dur="1" fill="hold">
                                          <p:stCondLst>
                                            <p:cond delay="499"/>
                                          </p:stCondLst>
                                        </p:cTn>
                                        <p:tgtEl>
                                          <p:spTgt spid="4102"/>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3" restart="whenNotActive" fill="hold" evtFilter="cancelBubble" nodeType="interactiveSeq">
                <p:stCondLst>
                  <p:cond evt="onClick" delay="0">
                    <p:tgtEl>
                      <p:spTgt spid="37"/>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subTnLst>
                                    <p:audio>
                                      <p:cMediaNode>
                                        <p:cTn display="0" masterRel="sameClick">
                                          <p:stCondLst>
                                            <p:cond evt="begin" delay="0">
                                              <p:tn val="26"/>
                                            </p:cond>
                                          </p:stCondLst>
                                          <p:endCondLst>
                                            <p:cond evt="onStopAudio" delay="0">
                                              <p:tgtEl>
                                                <p:sldTgt/>
                                              </p:tgtEl>
                                            </p:cond>
                                          </p:endCondLst>
                                        </p:cTn>
                                        <p:tgtEl>
                                          <p:sndTgt r:embed="rId2" name="audio1.wav"/>
                                        </p:tgtEl>
                                      </p:cMediaNode>
                                    </p:audio>
                                  </p:subTnLst>
                                </p:cTn>
                              </p:par>
                            </p:childTnLst>
                          </p:cTn>
                        </p:par>
                        <p:par>
                          <p:cTn id="31" fill="hold">
                            <p:stCondLst>
                              <p:cond delay="500"/>
                            </p:stCondLst>
                            <p:childTnLst>
                              <p:par>
                                <p:cTn id="32" presetID="32" presetClass="emph" presetSubtype="0" fill="hold" nodeType="afterEffect">
                                  <p:stCondLst>
                                    <p:cond delay="0"/>
                                  </p:stCondLst>
                                  <p:childTnLst>
                                    <p:animRot by="120000">
                                      <p:cBhvr>
                                        <p:cTn id="33" dur="100" fill="hold">
                                          <p:stCondLst>
                                            <p:cond delay="0"/>
                                          </p:stCondLst>
                                        </p:cTn>
                                        <p:tgtEl>
                                          <p:spTgt spid="10"/>
                                        </p:tgtEl>
                                        <p:attrNameLst>
                                          <p:attrName>r</p:attrName>
                                        </p:attrNameLst>
                                      </p:cBhvr>
                                    </p:animRot>
                                    <p:animRot by="-240000">
                                      <p:cBhvr>
                                        <p:cTn id="34" dur="200" fill="hold">
                                          <p:stCondLst>
                                            <p:cond delay="200"/>
                                          </p:stCondLst>
                                        </p:cTn>
                                        <p:tgtEl>
                                          <p:spTgt spid="10"/>
                                        </p:tgtEl>
                                        <p:attrNameLst>
                                          <p:attrName>r</p:attrName>
                                        </p:attrNameLst>
                                      </p:cBhvr>
                                    </p:animRot>
                                    <p:animRot by="240000">
                                      <p:cBhvr>
                                        <p:cTn id="35" dur="200" fill="hold">
                                          <p:stCondLst>
                                            <p:cond delay="400"/>
                                          </p:stCondLst>
                                        </p:cTn>
                                        <p:tgtEl>
                                          <p:spTgt spid="10"/>
                                        </p:tgtEl>
                                        <p:attrNameLst>
                                          <p:attrName>r</p:attrName>
                                        </p:attrNameLst>
                                      </p:cBhvr>
                                    </p:animRot>
                                    <p:animRot by="-240000">
                                      <p:cBhvr>
                                        <p:cTn id="36" dur="200" fill="hold">
                                          <p:stCondLst>
                                            <p:cond delay="600"/>
                                          </p:stCondLst>
                                        </p:cTn>
                                        <p:tgtEl>
                                          <p:spTgt spid="10"/>
                                        </p:tgtEl>
                                        <p:attrNameLst>
                                          <p:attrName>r</p:attrName>
                                        </p:attrNameLst>
                                      </p:cBhvr>
                                    </p:animRot>
                                    <p:animRot by="120000">
                                      <p:cBhvr>
                                        <p:cTn id="37" dur="200" fill="hold">
                                          <p:stCondLst>
                                            <p:cond delay="800"/>
                                          </p:stCondLst>
                                        </p:cTn>
                                        <p:tgtEl>
                                          <p:spTgt spid="10"/>
                                        </p:tgtEl>
                                        <p:attrNameLst>
                                          <p:attrName>r</p:attrName>
                                        </p:attrNameLst>
                                      </p:cBhvr>
                                    </p:animRot>
                                  </p:childTnLst>
                                </p:cTn>
                              </p:par>
                            </p:childTnLst>
                          </p:cTn>
                        </p:par>
                        <p:par>
                          <p:cTn id="38" fill="hold">
                            <p:stCondLst>
                              <p:cond delay="1500"/>
                            </p:stCondLst>
                            <p:childTnLst>
                              <p:par>
                                <p:cTn id="39" presetID="53" presetClass="exit" presetSubtype="32" fill="hold" nodeType="afterEffect">
                                  <p:stCondLst>
                                    <p:cond delay="0"/>
                                  </p:stCondLst>
                                  <p:childTnLst>
                                    <p:anim calcmode="lin" valueType="num">
                                      <p:cBhvr>
                                        <p:cTn id="40" dur="500"/>
                                        <p:tgtEl>
                                          <p:spTgt spid="46"/>
                                        </p:tgtEl>
                                        <p:attrNameLst>
                                          <p:attrName>ppt_w</p:attrName>
                                        </p:attrNameLst>
                                      </p:cBhvr>
                                      <p:tavLst>
                                        <p:tav tm="0">
                                          <p:val>
                                            <p:strVal val="ppt_w"/>
                                          </p:val>
                                        </p:tav>
                                        <p:tav tm="100000">
                                          <p:val>
                                            <p:fltVal val="0"/>
                                          </p:val>
                                        </p:tav>
                                      </p:tavLst>
                                    </p:anim>
                                    <p:anim calcmode="lin" valueType="num">
                                      <p:cBhvr>
                                        <p:cTn id="41" dur="500"/>
                                        <p:tgtEl>
                                          <p:spTgt spid="46"/>
                                        </p:tgtEl>
                                        <p:attrNameLst>
                                          <p:attrName>ppt_h</p:attrName>
                                        </p:attrNameLst>
                                      </p:cBhvr>
                                      <p:tavLst>
                                        <p:tav tm="0">
                                          <p:val>
                                            <p:strVal val="ppt_h"/>
                                          </p:val>
                                        </p:tav>
                                        <p:tav tm="100000">
                                          <p:val>
                                            <p:fltVal val="0"/>
                                          </p:val>
                                        </p:tav>
                                      </p:tavLst>
                                    </p:anim>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44" restart="whenNotActive" fill="hold" evtFilter="cancelBubble" nodeType="interactiveSeq">
                <p:stCondLst>
                  <p:cond evt="onClick" delay="0">
                    <p:tgtEl>
                      <p:spTgt spid="38"/>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 calcmode="lin" valueType="num">
                                      <p:cBhvr>
                                        <p:cTn id="49" dur="500" fill="hold"/>
                                        <p:tgtEl>
                                          <p:spTgt spid="47"/>
                                        </p:tgtEl>
                                        <p:attrNameLst>
                                          <p:attrName>ppt_w</p:attrName>
                                        </p:attrNameLst>
                                      </p:cBhvr>
                                      <p:tavLst>
                                        <p:tav tm="0">
                                          <p:val>
                                            <p:fltVal val="0"/>
                                          </p:val>
                                        </p:tav>
                                        <p:tav tm="100000">
                                          <p:val>
                                            <p:strVal val="#ppt_w"/>
                                          </p:val>
                                        </p:tav>
                                      </p:tavLst>
                                    </p:anim>
                                    <p:anim calcmode="lin" valueType="num">
                                      <p:cBhvr>
                                        <p:cTn id="50" dur="500" fill="hold"/>
                                        <p:tgtEl>
                                          <p:spTgt spid="47"/>
                                        </p:tgtEl>
                                        <p:attrNameLst>
                                          <p:attrName>ppt_h</p:attrName>
                                        </p:attrNameLst>
                                      </p:cBhvr>
                                      <p:tavLst>
                                        <p:tav tm="0">
                                          <p:val>
                                            <p:fltVal val="0"/>
                                          </p:val>
                                        </p:tav>
                                        <p:tav tm="100000">
                                          <p:val>
                                            <p:strVal val="#ppt_h"/>
                                          </p:val>
                                        </p:tav>
                                      </p:tavLst>
                                    </p:anim>
                                    <p:animEffect transition="in" filter="fade">
                                      <p:cBhvr>
                                        <p:cTn id="51" dur="500"/>
                                        <p:tgtEl>
                                          <p:spTgt spid="47"/>
                                        </p:tgtEl>
                                      </p:cBhvr>
                                    </p:animEffect>
                                  </p:childTnLst>
                                  <p:subTnLst>
                                    <p:audio>
                                      <p:cMediaNode>
                                        <p:cTn display="0" masterRel="sameClick">
                                          <p:stCondLst>
                                            <p:cond evt="begin" delay="0">
                                              <p:tn val="47"/>
                                            </p:cond>
                                          </p:stCondLst>
                                          <p:endCondLst>
                                            <p:cond evt="onStopAudio" delay="0">
                                              <p:tgtEl>
                                                <p:sldTgt/>
                                              </p:tgtEl>
                                            </p:cond>
                                          </p:endCondLst>
                                        </p:cTn>
                                        <p:tgtEl>
                                          <p:sndTgt r:embed="rId2" name="audio1.wav"/>
                                        </p:tgtEl>
                                      </p:cMediaNode>
                                    </p:audio>
                                  </p:subTnLst>
                                </p:cTn>
                              </p:par>
                            </p:childTnLst>
                          </p:cTn>
                        </p:par>
                        <p:par>
                          <p:cTn id="52" fill="hold">
                            <p:stCondLst>
                              <p:cond delay="500"/>
                            </p:stCondLst>
                            <p:childTnLst>
                              <p:par>
                                <p:cTn id="53" presetID="32" presetClass="emph" presetSubtype="0" fill="hold" nodeType="afterEffect">
                                  <p:stCondLst>
                                    <p:cond delay="0"/>
                                  </p:stCondLst>
                                  <p:childTnLst>
                                    <p:animRot by="120000">
                                      <p:cBhvr>
                                        <p:cTn id="54" dur="100" fill="hold">
                                          <p:stCondLst>
                                            <p:cond delay="0"/>
                                          </p:stCondLst>
                                        </p:cTn>
                                        <p:tgtEl>
                                          <p:spTgt spid="10"/>
                                        </p:tgtEl>
                                        <p:attrNameLst>
                                          <p:attrName>r</p:attrName>
                                        </p:attrNameLst>
                                      </p:cBhvr>
                                    </p:animRot>
                                    <p:animRot by="-240000">
                                      <p:cBhvr>
                                        <p:cTn id="55" dur="200" fill="hold">
                                          <p:stCondLst>
                                            <p:cond delay="200"/>
                                          </p:stCondLst>
                                        </p:cTn>
                                        <p:tgtEl>
                                          <p:spTgt spid="10"/>
                                        </p:tgtEl>
                                        <p:attrNameLst>
                                          <p:attrName>r</p:attrName>
                                        </p:attrNameLst>
                                      </p:cBhvr>
                                    </p:animRot>
                                    <p:animRot by="240000">
                                      <p:cBhvr>
                                        <p:cTn id="56" dur="200" fill="hold">
                                          <p:stCondLst>
                                            <p:cond delay="400"/>
                                          </p:stCondLst>
                                        </p:cTn>
                                        <p:tgtEl>
                                          <p:spTgt spid="10"/>
                                        </p:tgtEl>
                                        <p:attrNameLst>
                                          <p:attrName>r</p:attrName>
                                        </p:attrNameLst>
                                      </p:cBhvr>
                                    </p:animRot>
                                    <p:animRot by="-240000">
                                      <p:cBhvr>
                                        <p:cTn id="57" dur="200" fill="hold">
                                          <p:stCondLst>
                                            <p:cond delay="600"/>
                                          </p:stCondLst>
                                        </p:cTn>
                                        <p:tgtEl>
                                          <p:spTgt spid="10"/>
                                        </p:tgtEl>
                                        <p:attrNameLst>
                                          <p:attrName>r</p:attrName>
                                        </p:attrNameLst>
                                      </p:cBhvr>
                                    </p:animRot>
                                    <p:animRot by="120000">
                                      <p:cBhvr>
                                        <p:cTn id="58" dur="200" fill="hold">
                                          <p:stCondLst>
                                            <p:cond delay="800"/>
                                          </p:stCondLst>
                                        </p:cTn>
                                        <p:tgtEl>
                                          <p:spTgt spid="10"/>
                                        </p:tgtEl>
                                        <p:attrNameLst>
                                          <p:attrName>r</p:attrName>
                                        </p:attrNameLst>
                                      </p:cBhvr>
                                    </p:animRot>
                                  </p:childTnLst>
                                </p:cTn>
                              </p:par>
                            </p:childTnLst>
                          </p:cTn>
                        </p:par>
                        <p:par>
                          <p:cTn id="59" fill="hold">
                            <p:stCondLst>
                              <p:cond delay="1500"/>
                            </p:stCondLst>
                            <p:childTnLst>
                              <p:par>
                                <p:cTn id="60" presetID="53" presetClass="exit" presetSubtype="32" fill="hold" nodeType="afterEffect">
                                  <p:stCondLst>
                                    <p:cond delay="0"/>
                                  </p:stCondLst>
                                  <p:childTnLst>
                                    <p:anim calcmode="lin" valueType="num">
                                      <p:cBhvr>
                                        <p:cTn id="61" dur="500"/>
                                        <p:tgtEl>
                                          <p:spTgt spid="47"/>
                                        </p:tgtEl>
                                        <p:attrNameLst>
                                          <p:attrName>ppt_w</p:attrName>
                                        </p:attrNameLst>
                                      </p:cBhvr>
                                      <p:tavLst>
                                        <p:tav tm="0">
                                          <p:val>
                                            <p:strVal val="ppt_w"/>
                                          </p:val>
                                        </p:tav>
                                        <p:tav tm="100000">
                                          <p:val>
                                            <p:fltVal val="0"/>
                                          </p:val>
                                        </p:tav>
                                      </p:tavLst>
                                    </p:anim>
                                    <p:anim calcmode="lin" valueType="num">
                                      <p:cBhvr>
                                        <p:cTn id="62" dur="500"/>
                                        <p:tgtEl>
                                          <p:spTgt spid="47"/>
                                        </p:tgtEl>
                                        <p:attrNameLst>
                                          <p:attrName>ppt_h</p:attrName>
                                        </p:attrNameLst>
                                      </p:cBhvr>
                                      <p:tavLst>
                                        <p:tav tm="0">
                                          <p:val>
                                            <p:strVal val="ppt_h"/>
                                          </p:val>
                                        </p:tav>
                                        <p:tav tm="100000">
                                          <p:val>
                                            <p:fltVal val="0"/>
                                          </p:val>
                                        </p:tav>
                                      </p:tavLst>
                                    </p:anim>
                                    <p:animEffect transition="out" filter="fade">
                                      <p:cBhvr>
                                        <p:cTn id="63" dur="500"/>
                                        <p:tgtEl>
                                          <p:spTgt spid="47"/>
                                        </p:tgtEl>
                                      </p:cBhvr>
                                    </p:animEffect>
                                    <p:set>
                                      <p:cBhvr>
                                        <p:cTn id="64"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65" restart="whenNotActive" fill="hold" evtFilter="cancelBubble" nodeType="interactiveSeq">
                <p:stCondLst>
                  <p:cond evt="onClick" delay="0">
                    <p:tgtEl>
                      <p:spTgt spid="35"/>
                    </p:tgtEl>
                  </p:cond>
                </p:stCondLst>
                <p:endSync evt="end" delay="0">
                  <p:rtn val="all"/>
                </p:endSync>
                <p:childTnLst>
                  <p:par>
                    <p:cTn id="66" fill="hold">
                      <p:stCondLst>
                        <p:cond delay="0"/>
                      </p:stCondLst>
                      <p:childTnLst>
                        <p:par>
                          <p:cTn id="67" fill="hold">
                            <p:stCondLst>
                              <p:cond delay="0"/>
                            </p:stCondLst>
                            <p:childTnLst>
                              <p:par>
                                <p:cTn id="68" presetID="53" presetClass="entr" presetSubtype="16" fill="hold"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p:cTn id="70" dur="500" fill="hold"/>
                                        <p:tgtEl>
                                          <p:spTgt spid="30"/>
                                        </p:tgtEl>
                                        <p:attrNameLst>
                                          <p:attrName>ppt_w</p:attrName>
                                        </p:attrNameLst>
                                      </p:cBhvr>
                                      <p:tavLst>
                                        <p:tav tm="0">
                                          <p:val>
                                            <p:fltVal val="0"/>
                                          </p:val>
                                        </p:tav>
                                        <p:tav tm="100000">
                                          <p:val>
                                            <p:strVal val="#ppt_w"/>
                                          </p:val>
                                        </p:tav>
                                      </p:tavLst>
                                    </p:anim>
                                    <p:anim calcmode="lin" valueType="num">
                                      <p:cBhvr>
                                        <p:cTn id="71" dur="500" fill="hold"/>
                                        <p:tgtEl>
                                          <p:spTgt spid="30"/>
                                        </p:tgtEl>
                                        <p:attrNameLst>
                                          <p:attrName>ppt_h</p:attrName>
                                        </p:attrNameLst>
                                      </p:cBhvr>
                                      <p:tavLst>
                                        <p:tav tm="0">
                                          <p:val>
                                            <p:fltVal val="0"/>
                                          </p:val>
                                        </p:tav>
                                        <p:tav tm="100000">
                                          <p:val>
                                            <p:strVal val="#ppt_h"/>
                                          </p:val>
                                        </p:tav>
                                      </p:tavLst>
                                    </p:anim>
                                    <p:animEffect transition="in" filter="fade">
                                      <p:cBhvr>
                                        <p:cTn id="72"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applause.wav"/>
                                        </p:tgtEl>
                                      </p:cMediaNode>
                                    </p:audio>
                                  </p:subTnLst>
                                </p:cTn>
                              </p:par>
                            </p:childTnLst>
                          </p:cTn>
                        </p:par>
                        <p:par>
                          <p:cTn id="73" fill="hold">
                            <p:stCondLst>
                              <p:cond delay="500"/>
                            </p:stCondLst>
                            <p:childTnLst>
                              <p:par>
                                <p:cTn id="74" presetID="63" presetClass="path" presetSubtype="0" accel="50000" decel="50000" fill="hold" nodeType="afterEffect">
                                  <p:stCondLst>
                                    <p:cond delay="0"/>
                                  </p:stCondLst>
                                  <p:childTnLst>
                                    <p:animMotion origin="layout" path="M -3.61111E-6 -3.20568E-6 L -0.35642 -0.29833 " pathEditMode="relative" rAng="0" ptsTypes="AA">
                                      <p:cBhvr>
                                        <p:cTn id="75" dur="2000" fill="hold"/>
                                        <p:tgtEl>
                                          <p:spTgt spid="10"/>
                                        </p:tgtEl>
                                        <p:attrNameLst>
                                          <p:attrName>ppt_x</p:attrName>
                                          <p:attrName>ppt_y</p:attrName>
                                        </p:attrNameLst>
                                      </p:cBhvr>
                                      <p:rCtr x="-17830" y="-14917"/>
                                    </p:animMotion>
                                  </p:childTnLst>
                                </p:cTn>
                              </p:par>
                            </p:childTnLst>
                          </p:cTn>
                        </p:par>
                        <p:par>
                          <p:cTn id="76" fill="hold">
                            <p:stCondLst>
                              <p:cond delay="2500"/>
                            </p:stCondLst>
                            <p:childTnLst>
                              <p:par>
                                <p:cTn id="77" presetID="53" presetClass="exit" presetSubtype="32" fill="hold" nodeType="afterEffect">
                                  <p:stCondLst>
                                    <p:cond delay="0"/>
                                  </p:stCondLst>
                                  <p:childTnLst>
                                    <p:anim calcmode="lin" valueType="num">
                                      <p:cBhvr>
                                        <p:cTn id="78" dur="500"/>
                                        <p:tgtEl>
                                          <p:spTgt spid="30"/>
                                        </p:tgtEl>
                                        <p:attrNameLst>
                                          <p:attrName>ppt_w</p:attrName>
                                        </p:attrNameLst>
                                      </p:cBhvr>
                                      <p:tavLst>
                                        <p:tav tm="0">
                                          <p:val>
                                            <p:strVal val="ppt_w"/>
                                          </p:val>
                                        </p:tav>
                                        <p:tav tm="100000">
                                          <p:val>
                                            <p:fltVal val="0"/>
                                          </p:val>
                                        </p:tav>
                                      </p:tavLst>
                                    </p:anim>
                                    <p:anim calcmode="lin" valueType="num">
                                      <p:cBhvr>
                                        <p:cTn id="79" dur="500"/>
                                        <p:tgtEl>
                                          <p:spTgt spid="30"/>
                                        </p:tgtEl>
                                        <p:attrNameLst>
                                          <p:attrName>ppt_h</p:attrName>
                                        </p:attrNameLst>
                                      </p:cBhvr>
                                      <p:tavLst>
                                        <p:tav tm="0">
                                          <p:val>
                                            <p:strVal val="ppt_h"/>
                                          </p:val>
                                        </p:tav>
                                        <p:tav tm="100000">
                                          <p:val>
                                            <p:fltVal val="0"/>
                                          </p:val>
                                        </p:tav>
                                      </p:tavLst>
                                    </p:anim>
                                    <p:animEffect transition="out" filter="fade">
                                      <p:cBhvr>
                                        <p:cTn id="80" dur="500"/>
                                        <p:tgtEl>
                                          <p:spTgt spid="30"/>
                                        </p:tgtEl>
                                      </p:cBhvr>
                                    </p:animEffect>
                                    <p:set>
                                      <p:cBhvr>
                                        <p:cTn id="81" dur="1" fill="hold">
                                          <p:stCondLst>
                                            <p:cond delay="499"/>
                                          </p:stCondLst>
                                        </p:cTn>
                                        <p:tgtEl>
                                          <p:spTgt spid="30"/>
                                        </p:tgtEl>
                                        <p:attrNameLst>
                                          <p:attrName>style.visibility</p:attrName>
                                        </p:attrNameLst>
                                      </p:cBhvr>
                                      <p:to>
                                        <p:strVal val="hidden"/>
                                      </p:to>
                                    </p:set>
                                  </p:childTnLst>
                                </p:cTn>
                              </p:par>
                              <p:par>
                                <p:cTn id="82" presetID="53" presetClass="exit" presetSubtype="32" fill="hold" nodeType="withEffect">
                                  <p:stCondLst>
                                    <p:cond delay="0"/>
                                  </p:stCondLst>
                                  <p:childTnLst>
                                    <p:anim calcmode="lin" valueType="num">
                                      <p:cBhvr>
                                        <p:cTn id="83" dur="500"/>
                                        <p:tgtEl>
                                          <p:spTgt spid="10"/>
                                        </p:tgtEl>
                                        <p:attrNameLst>
                                          <p:attrName>ppt_w</p:attrName>
                                        </p:attrNameLst>
                                      </p:cBhvr>
                                      <p:tavLst>
                                        <p:tav tm="0">
                                          <p:val>
                                            <p:strVal val="ppt_w"/>
                                          </p:val>
                                        </p:tav>
                                        <p:tav tm="100000">
                                          <p:val>
                                            <p:fltVal val="0"/>
                                          </p:val>
                                        </p:tav>
                                      </p:tavLst>
                                    </p:anim>
                                    <p:anim calcmode="lin" valueType="num">
                                      <p:cBhvr>
                                        <p:cTn id="84" dur="500"/>
                                        <p:tgtEl>
                                          <p:spTgt spid="10"/>
                                        </p:tgtEl>
                                        <p:attrNameLst>
                                          <p:attrName>ppt_h</p:attrName>
                                        </p:attrNameLst>
                                      </p:cBhvr>
                                      <p:tavLst>
                                        <p:tav tm="0">
                                          <p:val>
                                            <p:strVal val="ppt_h"/>
                                          </p:val>
                                        </p:tav>
                                        <p:tav tm="100000">
                                          <p:val>
                                            <p:fltVal val="0"/>
                                          </p:val>
                                        </p:tav>
                                      </p:tavLst>
                                    </p:anim>
                                    <p:animEffect transition="out" filter="fade">
                                      <p:cBhvr>
                                        <p:cTn id="85" dur="500"/>
                                        <p:tgtEl>
                                          <p:spTgt spid="10"/>
                                        </p:tgtEl>
                                      </p:cBhvr>
                                    </p:animEffect>
                                    <p:set>
                                      <p:cBhvr>
                                        <p:cTn id="86" dur="1" fill="hold">
                                          <p:stCondLst>
                                            <p:cond delay="499"/>
                                          </p:stCondLst>
                                        </p:cTn>
                                        <p:tgtEl>
                                          <p:spTgt spid="10"/>
                                        </p:tgtEl>
                                        <p:attrNameLst>
                                          <p:attrName>style.visibility</p:attrName>
                                        </p:attrNameLst>
                                      </p:cBhvr>
                                      <p:to>
                                        <p:strVal val="hidden"/>
                                      </p:to>
                                    </p:set>
                                  </p:childTnLst>
                                </p:cTn>
                              </p:par>
                              <p:par>
                                <p:cTn id="87" presetID="53" presetClass="entr" presetSubtype="16"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p:cTn id="89" dur="500" fill="hold"/>
                                        <p:tgtEl>
                                          <p:spTgt spid="48"/>
                                        </p:tgtEl>
                                        <p:attrNameLst>
                                          <p:attrName>ppt_w</p:attrName>
                                        </p:attrNameLst>
                                      </p:cBhvr>
                                      <p:tavLst>
                                        <p:tav tm="0">
                                          <p:val>
                                            <p:fltVal val="0"/>
                                          </p:val>
                                        </p:tav>
                                        <p:tav tm="100000">
                                          <p:val>
                                            <p:strVal val="#ppt_w"/>
                                          </p:val>
                                        </p:tav>
                                      </p:tavLst>
                                    </p:anim>
                                    <p:anim calcmode="lin" valueType="num">
                                      <p:cBhvr>
                                        <p:cTn id="90" dur="500" fill="hold"/>
                                        <p:tgtEl>
                                          <p:spTgt spid="48"/>
                                        </p:tgtEl>
                                        <p:attrNameLst>
                                          <p:attrName>ppt_h</p:attrName>
                                        </p:attrNameLst>
                                      </p:cBhvr>
                                      <p:tavLst>
                                        <p:tav tm="0">
                                          <p:val>
                                            <p:fltVal val="0"/>
                                          </p:val>
                                        </p:tav>
                                        <p:tav tm="100000">
                                          <p:val>
                                            <p:strVal val="#ppt_h"/>
                                          </p:val>
                                        </p:tav>
                                      </p:tavLst>
                                    </p:anim>
                                    <p:animEffect transition="in" filter="fade">
                                      <p:cBhvr>
                                        <p:cTn id="91" dur="500"/>
                                        <p:tgtEl>
                                          <p:spTgt spid="48"/>
                                        </p:tgtEl>
                                      </p:cBhvr>
                                    </p:animEffect>
                                  </p:childTnLst>
                                </p:cTn>
                              </p:par>
                            </p:childTnLst>
                          </p:cTn>
                        </p:par>
                      </p:childTnLst>
                    </p:cTn>
                  </p:par>
                </p:childTnLst>
              </p:cTn>
              <p:nextCondLst>
                <p:cond evt="onClick" delay="0">
                  <p:tgtEl>
                    <p:spTgt spid="3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duotone>
              <a:prstClr val="black"/>
              <a:schemeClr val="accent5">
                <a:tint val="45000"/>
                <a:satMod val="400000"/>
              </a:schemeClr>
            </a:duotone>
            <a:extLst>
              <a:ext uri="{BEBA8EAE-BF5A-486C-A8C5-ECC9F3942E4B}">
                <a14:imgProps xmlns:a14="http://schemas.microsoft.com/office/drawing/2010/main">
                  <a14:imgLayer r:embed="rId5">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3450167"/>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94628" y="2770571"/>
            <a:ext cx="748112" cy="679596"/>
          </a:xfrm>
          <a:prstGeom prst="rect">
            <a:avLst/>
          </a:prstGeom>
        </p:spPr>
      </p:pic>
      <p:sp>
        <p:nvSpPr>
          <p:cNvPr id="34" name="21 CuadroTexto"/>
          <p:cNvSpPr txBox="1"/>
          <p:nvPr/>
        </p:nvSpPr>
        <p:spPr>
          <a:xfrm>
            <a:off x="228600" y="634933"/>
            <a:ext cx="1981200" cy="400110"/>
          </a:xfrm>
          <a:prstGeom prst="rect">
            <a:avLst/>
          </a:prstGeom>
          <a:noFill/>
        </p:spPr>
        <p:txBody>
          <a:bodyPr wrap="square" rtlCol="0">
            <a:spAutoFit/>
          </a:bodyPr>
          <a:lstStyle/>
          <a:p>
            <a:pPr algn="ctr"/>
            <a:r>
              <a:rPr lang="es-ES_tradnl" sz="2000" b="1" dirty="0">
                <a:solidFill>
                  <a:srgbClr val="0000CC"/>
                </a:solidFill>
              </a:rPr>
              <a:t>A. </a:t>
            </a:r>
            <a:r>
              <a:rPr lang="es-ES_tradnl" sz="2000" b="1" dirty="0" err="1">
                <a:solidFill>
                  <a:srgbClr val="0000CC"/>
                </a:solidFill>
              </a:rPr>
              <a:t>Biểu</a:t>
            </a:r>
            <a:r>
              <a:rPr lang="es-ES_tradnl" sz="2000" b="1" dirty="0">
                <a:solidFill>
                  <a:srgbClr val="0000CC"/>
                </a:solidFill>
              </a:rPr>
              <a:t> </a:t>
            </a:r>
            <a:r>
              <a:rPr lang="es-ES_tradnl" sz="2000" b="1" dirty="0" err="1">
                <a:solidFill>
                  <a:srgbClr val="0000CC"/>
                </a:solidFill>
              </a:rPr>
              <a:t>cảm</a:t>
            </a:r>
            <a:endParaRPr lang="es-ES" sz="2000" b="1" dirty="0">
              <a:solidFill>
                <a:srgbClr val="0000CC"/>
              </a:solidFill>
            </a:endParaRPr>
          </a:p>
        </p:txBody>
      </p:sp>
      <p:sp>
        <p:nvSpPr>
          <p:cNvPr id="35" name="28 CuadroTexto"/>
          <p:cNvSpPr txBox="1"/>
          <p:nvPr/>
        </p:nvSpPr>
        <p:spPr>
          <a:xfrm>
            <a:off x="4572000" y="634933"/>
            <a:ext cx="2133600" cy="400110"/>
          </a:xfrm>
          <a:prstGeom prst="rect">
            <a:avLst/>
          </a:prstGeom>
          <a:noFill/>
        </p:spPr>
        <p:txBody>
          <a:bodyPr wrap="square" rtlCol="0">
            <a:spAutoFit/>
          </a:bodyPr>
          <a:lstStyle/>
          <a:p>
            <a:pPr algn="ctr"/>
            <a:r>
              <a:rPr lang="es-ES_tradnl" sz="2000" b="1" dirty="0">
                <a:solidFill>
                  <a:srgbClr val="0000CC"/>
                </a:solidFill>
              </a:rPr>
              <a:t>C. </a:t>
            </a:r>
            <a:r>
              <a:rPr lang="es-ES_tradnl" sz="2000" b="1" dirty="0" err="1">
                <a:solidFill>
                  <a:srgbClr val="0000CC"/>
                </a:solidFill>
              </a:rPr>
              <a:t>Nghị</a:t>
            </a:r>
            <a:r>
              <a:rPr lang="es-ES_tradnl" sz="2000" b="1" dirty="0">
                <a:solidFill>
                  <a:srgbClr val="0000CC"/>
                </a:solidFill>
              </a:rPr>
              <a:t> </a:t>
            </a:r>
            <a:r>
              <a:rPr lang="es-ES_tradnl" sz="2000" b="1" dirty="0" err="1">
                <a:solidFill>
                  <a:srgbClr val="0000CC"/>
                </a:solidFill>
              </a:rPr>
              <a:t>luận</a:t>
            </a:r>
            <a:endParaRPr lang="es-ES" sz="2000" b="1" dirty="0">
              <a:solidFill>
                <a:srgbClr val="0000CC"/>
              </a:solidFill>
            </a:endParaRPr>
          </a:p>
        </p:txBody>
      </p:sp>
      <p:sp>
        <p:nvSpPr>
          <p:cNvPr id="37" name="29 CuadroTexto"/>
          <p:cNvSpPr txBox="1"/>
          <p:nvPr/>
        </p:nvSpPr>
        <p:spPr>
          <a:xfrm>
            <a:off x="2586596" y="634933"/>
            <a:ext cx="1833004" cy="400110"/>
          </a:xfrm>
          <a:prstGeom prst="rect">
            <a:avLst/>
          </a:prstGeom>
          <a:noFill/>
        </p:spPr>
        <p:txBody>
          <a:bodyPr wrap="square" rtlCol="0">
            <a:spAutoFit/>
          </a:bodyPr>
          <a:lstStyle/>
          <a:p>
            <a:pPr algn="ctr"/>
            <a:r>
              <a:rPr lang="es-ES_tradnl" sz="2000" b="1" dirty="0">
                <a:solidFill>
                  <a:srgbClr val="0000CC"/>
                </a:solidFill>
              </a:rPr>
              <a:t>B. </a:t>
            </a:r>
            <a:r>
              <a:rPr lang="es-ES_tradnl" sz="2000" b="1" dirty="0" err="1">
                <a:solidFill>
                  <a:srgbClr val="0000CC"/>
                </a:solidFill>
              </a:rPr>
              <a:t>Miêu</a:t>
            </a:r>
            <a:r>
              <a:rPr lang="es-ES_tradnl" sz="2000" b="1" dirty="0">
                <a:solidFill>
                  <a:srgbClr val="0000CC"/>
                </a:solidFill>
              </a:rPr>
              <a:t> </a:t>
            </a:r>
            <a:r>
              <a:rPr lang="es-ES_tradnl" sz="2000" b="1" dirty="0" err="1">
                <a:solidFill>
                  <a:srgbClr val="0000CC"/>
                </a:solidFill>
              </a:rPr>
              <a:t>tả</a:t>
            </a:r>
            <a:endParaRPr lang="es-ES" sz="2000" b="1" dirty="0">
              <a:solidFill>
                <a:srgbClr val="0000CC"/>
              </a:solidFill>
            </a:endParaRPr>
          </a:p>
        </p:txBody>
      </p:sp>
      <p:sp>
        <p:nvSpPr>
          <p:cNvPr id="38" name="28 CuadroTexto"/>
          <p:cNvSpPr txBox="1"/>
          <p:nvPr/>
        </p:nvSpPr>
        <p:spPr>
          <a:xfrm>
            <a:off x="6907560" y="634933"/>
            <a:ext cx="2160240" cy="400110"/>
          </a:xfrm>
          <a:prstGeom prst="rect">
            <a:avLst/>
          </a:prstGeom>
          <a:noFill/>
        </p:spPr>
        <p:txBody>
          <a:bodyPr wrap="square" rtlCol="0">
            <a:spAutoFit/>
          </a:bodyPr>
          <a:lstStyle/>
          <a:p>
            <a:pPr algn="ctr"/>
            <a:r>
              <a:rPr lang="es-ES_tradnl" sz="2000" b="1" dirty="0">
                <a:solidFill>
                  <a:srgbClr val="0000CC"/>
                </a:solidFill>
              </a:rPr>
              <a:t>D. </a:t>
            </a:r>
            <a:r>
              <a:rPr lang="es-ES_tradnl" b="1" dirty="0" err="1">
                <a:solidFill>
                  <a:srgbClr val="0000CC"/>
                </a:solidFill>
              </a:rPr>
              <a:t>Tự</a:t>
            </a:r>
            <a:r>
              <a:rPr lang="es-ES_tradnl" b="1" dirty="0">
                <a:solidFill>
                  <a:srgbClr val="0000CC"/>
                </a:solidFill>
              </a:rPr>
              <a:t> </a:t>
            </a:r>
            <a:r>
              <a:rPr lang="es-ES_tradnl" b="1" dirty="0" err="1">
                <a:solidFill>
                  <a:srgbClr val="0000CC"/>
                </a:solidFill>
              </a:rPr>
              <a:t>sự</a:t>
            </a:r>
            <a:endParaRPr lang="es-ES" sz="2000" b="1" dirty="0">
              <a:solidFill>
                <a:srgbClr val="0000CC"/>
              </a:solidFill>
            </a:endParaRPr>
          </a:p>
        </p:txBody>
      </p:sp>
      <p:grpSp>
        <p:nvGrpSpPr>
          <p:cNvPr id="8" name="Group 7"/>
          <p:cNvGrpSpPr/>
          <p:nvPr/>
        </p:nvGrpSpPr>
        <p:grpSpPr>
          <a:xfrm>
            <a:off x="0" y="4974167"/>
            <a:ext cx="9144000" cy="740833"/>
            <a:chOff x="0" y="4476750"/>
            <a:chExt cx="9144000" cy="666750"/>
          </a:xfrm>
          <a:solidFill>
            <a:srgbClr val="006600"/>
          </a:solidFill>
        </p:grpSpPr>
        <p:sp>
          <p:nvSpPr>
            <p:cNvPr id="7" name="Rectangle 6"/>
            <p:cNvSpPr/>
            <p:nvPr/>
          </p:nvSpPr>
          <p:spPr>
            <a:xfrm>
              <a:off x="0" y="4476750"/>
              <a:ext cx="9144000" cy="6667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6200" y="4552950"/>
              <a:ext cx="8991600" cy="514350"/>
            </a:xfrm>
            <a:prstGeom prst="rect">
              <a:avLst/>
            </a:prstGeom>
            <a:grp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rPr>
                <a:t>Phương</a:t>
              </a:r>
              <a:r>
                <a:rPr lang="en-US" sz="2000" b="1" dirty="0">
                  <a:solidFill>
                    <a:schemeClr val="bg1"/>
                  </a:solidFill>
                </a:rPr>
                <a:t> </a:t>
              </a:r>
              <a:r>
                <a:rPr lang="en-US" sz="2000" b="1" dirty="0" err="1">
                  <a:solidFill>
                    <a:schemeClr val="bg1"/>
                  </a:solidFill>
                </a:rPr>
                <a:t>thức</a:t>
              </a:r>
              <a:r>
                <a:rPr lang="en-US" sz="2000" b="1" dirty="0">
                  <a:solidFill>
                    <a:schemeClr val="bg1"/>
                  </a:solidFill>
                </a:rPr>
                <a:t> </a:t>
              </a:r>
              <a:r>
                <a:rPr lang="en-US" sz="2000" b="1" dirty="0" err="1">
                  <a:solidFill>
                    <a:schemeClr val="bg1"/>
                  </a:solidFill>
                </a:rPr>
                <a:t>biểu</a:t>
              </a:r>
              <a:r>
                <a:rPr lang="en-US" sz="2000" b="1" dirty="0">
                  <a:solidFill>
                    <a:schemeClr val="bg1"/>
                  </a:solidFill>
                </a:rPr>
                <a:t> </a:t>
              </a:r>
              <a:r>
                <a:rPr lang="en-US" sz="2000" b="1" dirty="0" err="1">
                  <a:solidFill>
                    <a:schemeClr val="bg1"/>
                  </a:solidFill>
                </a:rPr>
                <a:t>đạt</a:t>
              </a:r>
              <a:r>
                <a:rPr lang="en-US" sz="2000" b="1" dirty="0">
                  <a:solidFill>
                    <a:schemeClr val="bg1"/>
                  </a:solidFill>
                </a:rPr>
                <a:t> </a:t>
              </a:r>
              <a:r>
                <a:rPr lang="en-US" sz="2000" b="1" dirty="0" err="1">
                  <a:solidFill>
                    <a:schemeClr val="bg1"/>
                  </a:solidFill>
                </a:rPr>
                <a:t>chính</a:t>
              </a:r>
              <a:r>
                <a:rPr lang="en-US" sz="2000" b="1" dirty="0">
                  <a:solidFill>
                    <a:schemeClr val="bg1"/>
                  </a:solidFill>
                </a:rPr>
                <a:t> </a:t>
              </a:r>
              <a:r>
                <a:rPr lang="en-US" sz="2000" b="1" dirty="0" err="1">
                  <a:solidFill>
                    <a:schemeClr val="bg1"/>
                  </a:solidFill>
                </a:rPr>
                <a:t>của</a:t>
              </a:r>
              <a:r>
                <a:rPr lang="en-US" sz="2000" b="1" dirty="0">
                  <a:solidFill>
                    <a:schemeClr val="bg1"/>
                  </a:solidFill>
                </a:rPr>
                <a:t> </a:t>
              </a:r>
              <a:r>
                <a:rPr lang="en-US" sz="2000" b="1" dirty="0" err="1">
                  <a:solidFill>
                    <a:schemeClr val="bg1"/>
                  </a:solidFill>
                </a:rPr>
                <a:t>văn</a:t>
              </a:r>
              <a:r>
                <a:rPr lang="en-US" sz="2000" b="1" dirty="0">
                  <a:solidFill>
                    <a:schemeClr val="bg1"/>
                  </a:solidFill>
                </a:rPr>
                <a:t> </a:t>
              </a:r>
              <a:r>
                <a:rPr lang="en-US" sz="2000" b="1" dirty="0" err="1">
                  <a:solidFill>
                    <a:schemeClr val="bg1"/>
                  </a:solidFill>
                </a:rPr>
                <a:t>bản</a:t>
              </a:r>
              <a:r>
                <a:rPr lang="en-US" sz="2000" b="1" dirty="0">
                  <a:solidFill>
                    <a:schemeClr val="bg1"/>
                  </a:solidFill>
                </a:rPr>
                <a:t> </a:t>
              </a:r>
              <a:r>
                <a:rPr lang="en-US" sz="2000" b="1" dirty="0"/>
                <a:t>“</a:t>
              </a:r>
              <a:r>
                <a:rPr lang="en-US" sz="2000" b="1" dirty="0" err="1"/>
                <a:t>Nguyên</a:t>
              </a:r>
              <a:r>
                <a:rPr lang="en-US" sz="2000" b="1" dirty="0"/>
                <a:t> </a:t>
              </a:r>
              <a:r>
                <a:rPr lang="en-US" sz="2000" b="1" dirty="0" err="1"/>
                <a:t>Hồng</a:t>
              </a:r>
              <a:r>
                <a:rPr lang="en-US" sz="2000" b="1" dirty="0"/>
                <a:t> – </a:t>
              </a:r>
              <a:r>
                <a:rPr lang="en-US" sz="2000" b="1" dirty="0" err="1"/>
                <a:t>nhà</a:t>
              </a:r>
              <a:r>
                <a:rPr lang="en-US" sz="2000" b="1" dirty="0"/>
                <a:t> </a:t>
              </a:r>
              <a:r>
                <a:rPr lang="en-US" sz="2000" b="1" dirty="0" err="1"/>
                <a:t>văn</a:t>
              </a:r>
              <a:r>
                <a:rPr lang="en-US" sz="2000" b="1" dirty="0"/>
                <a:t> </a:t>
              </a:r>
              <a:r>
                <a:rPr lang="en-US" sz="2000" b="1" dirty="0" err="1"/>
                <a:t>của</a:t>
              </a:r>
              <a:r>
                <a:rPr lang="en-US" sz="2000" b="1" dirty="0"/>
                <a:t> </a:t>
              </a:r>
              <a:r>
                <a:rPr lang="en-US" sz="2000" b="1" dirty="0" err="1"/>
                <a:t>những</a:t>
              </a:r>
              <a:r>
                <a:rPr lang="en-US" sz="2000" b="1" dirty="0"/>
                <a:t> </a:t>
              </a:r>
              <a:r>
                <a:rPr lang="en-US" sz="2000" b="1" dirty="0" err="1"/>
                <a:t>người</a:t>
              </a:r>
              <a:r>
                <a:rPr lang="en-US" sz="2000" b="1" dirty="0"/>
                <a:t> </a:t>
              </a:r>
              <a:r>
                <a:rPr lang="en-US" sz="2000" b="1" dirty="0" err="1"/>
                <a:t>cùng</a:t>
              </a:r>
              <a:r>
                <a:rPr lang="en-US" sz="2000" b="1" dirty="0"/>
                <a:t> </a:t>
              </a:r>
              <a:r>
                <a:rPr lang="en-US" sz="2000" b="1" dirty="0" err="1"/>
                <a:t>khổ</a:t>
              </a:r>
              <a:r>
                <a:rPr lang="en-US" sz="2000" b="1" dirty="0"/>
                <a:t>” </a:t>
              </a:r>
              <a:r>
                <a:rPr lang="en-US" sz="2000" b="1" dirty="0">
                  <a:solidFill>
                    <a:schemeClr val="bg1"/>
                  </a:solidFill>
                </a:rPr>
                <a:t>”?</a:t>
              </a:r>
            </a:p>
          </p:txBody>
        </p:sp>
      </p:grpSp>
      <p:pic>
        <p:nvPicPr>
          <p:cNvPr id="4102"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609600"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11" cstate="print">
            <a:extLst>
              <a:ext uri="{28A0092B-C50C-407E-A947-70E740481C1C}">
                <a14:useLocalDpi xmlns:a14="http://schemas.microsoft.com/office/drawing/2010/main" val="0"/>
              </a:ext>
            </a:extLst>
          </a:blip>
          <a:srcRect r="34765"/>
          <a:stretch/>
        </p:blipFill>
        <p:spPr>
          <a:xfrm>
            <a:off x="4137703" y="3725311"/>
            <a:ext cx="986091" cy="1333523"/>
          </a:xfrm>
          <a:prstGeom prst="rect">
            <a:avLst/>
          </a:prstGeom>
          <a:scene3d>
            <a:camera prst="orthographicFront"/>
            <a:lightRig rig="threePt" dir="t"/>
          </a:scene3d>
          <a:sp3d>
            <a:bevelT prst="angle"/>
          </a:sp3d>
        </p:spPr>
      </p:pic>
      <p:pic>
        <p:nvPicPr>
          <p:cNvPr id="46"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2883980" y="1890340"/>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7"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7162800"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8" name="Picture 2" descr="HÃ¬nh áº£nh cÃ³ liÃªn quan"/>
          <p:cNvPicPr>
            <a:picLocks noChangeAspect="1" noChangeArrowheads="1"/>
          </p:cNvPicPr>
          <p:nvPr/>
        </p:nvPicPr>
        <p:blipFill rotWithShape="1">
          <a:blip r:embed="rId12">
            <a:extLst>
              <a:ext uri="{28A0092B-C50C-407E-A947-70E740481C1C}">
                <a14:useLocalDpi xmlns:a14="http://schemas.microsoft.com/office/drawing/2010/main" val="0"/>
              </a:ext>
            </a:extLst>
          </a:blip>
          <a:srcRect t="47658" r="64835" b="6035"/>
          <a:stretch/>
        </p:blipFill>
        <p:spPr bwMode="auto">
          <a:xfrm flipH="1">
            <a:off x="5083848" y="1921726"/>
            <a:ext cx="1037133" cy="164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2390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ppt_w</p:attrName>
                                        </p:attrNameLst>
                                      </p:cBhvr>
                                      <p:tavLst>
                                        <p:tav tm="0">
                                          <p:val>
                                            <p:fltVal val="0"/>
                                          </p:val>
                                        </p:tav>
                                        <p:tav tm="100000">
                                          <p:val>
                                            <p:strVal val="#ppt_w"/>
                                          </p:val>
                                        </p:tav>
                                      </p:tavLst>
                                    </p:anim>
                                    <p:anim calcmode="lin" valueType="num">
                                      <p:cBhvr>
                                        <p:cTn id="8" dur="500" fill="hold"/>
                                        <p:tgtEl>
                                          <p:spTgt spid="4102"/>
                                        </p:tgtEl>
                                        <p:attrNameLst>
                                          <p:attrName>ppt_h</p:attrName>
                                        </p:attrNameLst>
                                      </p:cBhvr>
                                      <p:tavLst>
                                        <p:tav tm="0">
                                          <p:val>
                                            <p:fltVal val="0"/>
                                          </p:val>
                                        </p:tav>
                                        <p:tav tm="100000">
                                          <p:val>
                                            <p:strVal val="#ppt_h"/>
                                          </p:val>
                                        </p:tav>
                                      </p:tavLst>
                                    </p:anim>
                                    <p:animEffect transition="in" filter="fade">
                                      <p:cBhvr>
                                        <p:cTn id="9" dur="500"/>
                                        <p:tgtEl>
                                          <p:spTgt spid="4102"/>
                                        </p:tgtEl>
                                      </p:cBhvr>
                                    </p:animEffect>
                                  </p:childTnLst>
                                  <p:subTnLst>
                                    <p:audio>
                                      <p:cMediaNode>
                                        <p:cTn display="0" masterRel="sameClick">
                                          <p:stCondLst>
                                            <p:cond evt="begin" delay="0">
                                              <p:tn val="5"/>
                                            </p:cond>
                                          </p:stCondLst>
                                          <p:endCondLst>
                                            <p:cond evt="onStopAudio" delay="0">
                                              <p:tgtEl>
                                                <p:sldTgt/>
                                              </p:tgtEl>
                                            </p:cond>
                                          </p:endCondLst>
                                        </p:cTn>
                                        <p:tgtEl>
                                          <p:sndTgt r:embed="rId2" name="audio1.wav"/>
                                        </p:tgtEl>
                                      </p:cMediaNode>
                                    </p:audio>
                                  </p:sub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200" fill="hold">
                                          <p:stCondLst>
                                            <p:cond delay="0"/>
                                          </p:stCondLst>
                                        </p:cTn>
                                        <p:tgtEl>
                                          <p:spTgt spid="10"/>
                                        </p:tgtEl>
                                        <p:attrNameLst>
                                          <p:attrName>r</p:attrName>
                                        </p:attrNameLst>
                                      </p:cBhvr>
                                    </p:animRot>
                                    <p:animRot by="-240000">
                                      <p:cBhvr>
                                        <p:cTn id="13" dur="400" fill="hold">
                                          <p:stCondLst>
                                            <p:cond delay="400"/>
                                          </p:stCondLst>
                                        </p:cTn>
                                        <p:tgtEl>
                                          <p:spTgt spid="10"/>
                                        </p:tgtEl>
                                        <p:attrNameLst>
                                          <p:attrName>r</p:attrName>
                                        </p:attrNameLst>
                                      </p:cBhvr>
                                    </p:animRot>
                                    <p:animRot by="240000">
                                      <p:cBhvr>
                                        <p:cTn id="14" dur="400" fill="hold">
                                          <p:stCondLst>
                                            <p:cond delay="800"/>
                                          </p:stCondLst>
                                        </p:cTn>
                                        <p:tgtEl>
                                          <p:spTgt spid="10"/>
                                        </p:tgtEl>
                                        <p:attrNameLst>
                                          <p:attrName>r</p:attrName>
                                        </p:attrNameLst>
                                      </p:cBhvr>
                                    </p:animRot>
                                    <p:animRot by="-240000">
                                      <p:cBhvr>
                                        <p:cTn id="15" dur="400" fill="hold">
                                          <p:stCondLst>
                                            <p:cond delay="1200"/>
                                          </p:stCondLst>
                                        </p:cTn>
                                        <p:tgtEl>
                                          <p:spTgt spid="10"/>
                                        </p:tgtEl>
                                        <p:attrNameLst>
                                          <p:attrName>r</p:attrName>
                                        </p:attrNameLst>
                                      </p:cBhvr>
                                    </p:animRot>
                                    <p:animRot by="120000">
                                      <p:cBhvr>
                                        <p:cTn id="16" dur="400" fill="hold">
                                          <p:stCondLst>
                                            <p:cond delay="1600"/>
                                          </p:stCondLst>
                                        </p:cTn>
                                        <p:tgtEl>
                                          <p:spTgt spid="10"/>
                                        </p:tgtEl>
                                        <p:attrNameLst>
                                          <p:attrName>r</p:attrName>
                                        </p:attrNameLst>
                                      </p:cBhvr>
                                    </p:animRot>
                                  </p:childTnLst>
                                </p:cTn>
                              </p:par>
                            </p:childTnLst>
                          </p:cTn>
                        </p:par>
                        <p:par>
                          <p:cTn id="17" fill="hold">
                            <p:stCondLst>
                              <p:cond delay="2500"/>
                            </p:stCondLst>
                            <p:childTnLst>
                              <p:par>
                                <p:cTn id="18" presetID="53" presetClass="exit" presetSubtype="32" fill="hold" nodeType="afterEffect">
                                  <p:stCondLst>
                                    <p:cond delay="0"/>
                                  </p:stCondLst>
                                  <p:childTnLst>
                                    <p:anim calcmode="lin" valueType="num">
                                      <p:cBhvr>
                                        <p:cTn id="19" dur="500"/>
                                        <p:tgtEl>
                                          <p:spTgt spid="4102"/>
                                        </p:tgtEl>
                                        <p:attrNameLst>
                                          <p:attrName>ppt_w</p:attrName>
                                        </p:attrNameLst>
                                      </p:cBhvr>
                                      <p:tavLst>
                                        <p:tav tm="0">
                                          <p:val>
                                            <p:strVal val="ppt_w"/>
                                          </p:val>
                                        </p:tav>
                                        <p:tav tm="100000">
                                          <p:val>
                                            <p:fltVal val="0"/>
                                          </p:val>
                                        </p:tav>
                                      </p:tavLst>
                                    </p:anim>
                                    <p:anim calcmode="lin" valueType="num">
                                      <p:cBhvr>
                                        <p:cTn id="20" dur="500"/>
                                        <p:tgtEl>
                                          <p:spTgt spid="4102"/>
                                        </p:tgtEl>
                                        <p:attrNameLst>
                                          <p:attrName>ppt_h</p:attrName>
                                        </p:attrNameLst>
                                      </p:cBhvr>
                                      <p:tavLst>
                                        <p:tav tm="0">
                                          <p:val>
                                            <p:strVal val="ppt_h"/>
                                          </p:val>
                                        </p:tav>
                                        <p:tav tm="100000">
                                          <p:val>
                                            <p:fltVal val="0"/>
                                          </p:val>
                                        </p:tav>
                                      </p:tavLst>
                                    </p:anim>
                                    <p:animEffect transition="out" filter="fade">
                                      <p:cBhvr>
                                        <p:cTn id="21" dur="500"/>
                                        <p:tgtEl>
                                          <p:spTgt spid="4102"/>
                                        </p:tgtEl>
                                      </p:cBhvr>
                                    </p:animEffect>
                                    <p:set>
                                      <p:cBhvr>
                                        <p:cTn id="22" dur="1" fill="hold">
                                          <p:stCondLst>
                                            <p:cond delay="499"/>
                                          </p:stCondLst>
                                        </p:cTn>
                                        <p:tgtEl>
                                          <p:spTgt spid="4102"/>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3" restart="whenNotActive" fill="hold" evtFilter="cancelBubble" nodeType="interactiveSeq">
                <p:stCondLst>
                  <p:cond evt="onClick" delay="0">
                    <p:tgtEl>
                      <p:spTgt spid="37"/>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subTnLst>
                                    <p:audio>
                                      <p:cMediaNode>
                                        <p:cTn display="0" masterRel="sameClick">
                                          <p:stCondLst>
                                            <p:cond evt="begin" delay="0">
                                              <p:tn val="26"/>
                                            </p:cond>
                                          </p:stCondLst>
                                          <p:endCondLst>
                                            <p:cond evt="onStopAudio" delay="0">
                                              <p:tgtEl>
                                                <p:sldTgt/>
                                              </p:tgtEl>
                                            </p:cond>
                                          </p:endCondLst>
                                        </p:cTn>
                                        <p:tgtEl>
                                          <p:sndTgt r:embed="rId2" name="audio1.wav"/>
                                        </p:tgtEl>
                                      </p:cMediaNode>
                                    </p:audio>
                                  </p:subTnLst>
                                </p:cTn>
                              </p:par>
                            </p:childTnLst>
                          </p:cTn>
                        </p:par>
                        <p:par>
                          <p:cTn id="31" fill="hold">
                            <p:stCondLst>
                              <p:cond delay="500"/>
                            </p:stCondLst>
                            <p:childTnLst>
                              <p:par>
                                <p:cTn id="32" presetID="32" presetClass="emph" presetSubtype="0" fill="hold" nodeType="afterEffect">
                                  <p:stCondLst>
                                    <p:cond delay="0"/>
                                  </p:stCondLst>
                                  <p:childTnLst>
                                    <p:animRot by="120000">
                                      <p:cBhvr>
                                        <p:cTn id="33" dur="100" fill="hold">
                                          <p:stCondLst>
                                            <p:cond delay="0"/>
                                          </p:stCondLst>
                                        </p:cTn>
                                        <p:tgtEl>
                                          <p:spTgt spid="10"/>
                                        </p:tgtEl>
                                        <p:attrNameLst>
                                          <p:attrName>r</p:attrName>
                                        </p:attrNameLst>
                                      </p:cBhvr>
                                    </p:animRot>
                                    <p:animRot by="-240000">
                                      <p:cBhvr>
                                        <p:cTn id="34" dur="200" fill="hold">
                                          <p:stCondLst>
                                            <p:cond delay="200"/>
                                          </p:stCondLst>
                                        </p:cTn>
                                        <p:tgtEl>
                                          <p:spTgt spid="10"/>
                                        </p:tgtEl>
                                        <p:attrNameLst>
                                          <p:attrName>r</p:attrName>
                                        </p:attrNameLst>
                                      </p:cBhvr>
                                    </p:animRot>
                                    <p:animRot by="240000">
                                      <p:cBhvr>
                                        <p:cTn id="35" dur="200" fill="hold">
                                          <p:stCondLst>
                                            <p:cond delay="400"/>
                                          </p:stCondLst>
                                        </p:cTn>
                                        <p:tgtEl>
                                          <p:spTgt spid="10"/>
                                        </p:tgtEl>
                                        <p:attrNameLst>
                                          <p:attrName>r</p:attrName>
                                        </p:attrNameLst>
                                      </p:cBhvr>
                                    </p:animRot>
                                    <p:animRot by="-240000">
                                      <p:cBhvr>
                                        <p:cTn id="36" dur="200" fill="hold">
                                          <p:stCondLst>
                                            <p:cond delay="600"/>
                                          </p:stCondLst>
                                        </p:cTn>
                                        <p:tgtEl>
                                          <p:spTgt spid="10"/>
                                        </p:tgtEl>
                                        <p:attrNameLst>
                                          <p:attrName>r</p:attrName>
                                        </p:attrNameLst>
                                      </p:cBhvr>
                                    </p:animRot>
                                    <p:animRot by="120000">
                                      <p:cBhvr>
                                        <p:cTn id="37" dur="200" fill="hold">
                                          <p:stCondLst>
                                            <p:cond delay="800"/>
                                          </p:stCondLst>
                                        </p:cTn>
                                        <p:tgtEl>
                                          <p:spTgt spid="10"/>
                                        </p:tgtEl>
                                        <p:attrNameLst>
                                          <p:attrName>r</p:attrName>
                                        </p:attrNameLst>
                                      </p:cBhvr>
                                    </p:animRot>
                                  </p:childTnLst>
                                </p:cTn>
                              </p:par>
                            </p:childTnLst>
                          </p:cTn>
                        </p:par>
                        <p:par>
                          <p:cTn id="38" fill="hold">
                            <p:stCondLst>
                              <p:cond delay="1500"/>
                            </p:stCondLst>
                            <p:childTnLst>
                              <p:par>
                                <p:cTn id="39" presetID="53" presetClass="exit" presetSubtype="32" fill="hold" nodeType="afterEffect">
                                  <p:stCondLst>
                                    <p:cond delay="0"/>
                                  </p:stCondLst>
                                  <p:childTnLst>
                                    <p:anim calcmode="lin" valueType="num">
                                      <p:cBhvr>
                                        <p:cTn id="40" dur="500"/>
                                        <p:tgtEl>
                                          <p:spTgt spid="46"/>
                                        </p:tgtEl>
                                        <p:attrNameLst>
                                          <p:attrName>ppt_w</p:attrName>
                                        </p:attrNameLst>
                                      </p:cBhvr>
                                      <p:tavLst>
                                        <p:tav tm="0">
                                          <p:val>
                                            <p:strVal val="ppt_w"/>
                                          </p:val>
                                        </p:tav>
                                        <p:tav tm="100000">
                                          <p:val>
                                            <p:fltVal val="0"/>
                                          </p:val>
                                        </p:tav>
                                      </p:tavLst>
                                    </p:anim>
                                    <p:anim calcmode="lin" valueType="num">
                                      <p:cBhvr>
                                        <p:cTn id="41" dur="500"/>
                                        <p:tgtEl>
                                          <p:spTgt spid="46"/>
                                        </p:tgtEl>
                                        <p:attrNameLst>
                                          <p:attrName>ppt_h</p:attrName>
                                        </p:attrNameLst>
                                      </p:cBhvr>
                                      <p:tavLst>
                                        <p:tav tm="0">
                                          <p:val>
                                            <p:strVal val="ppt_h"/>
                                          </p:val>
                                        </p:tav>
                                        <p:tav tm="100000">
                                          <p:val>
                                            <p:fltVal val="0"/>
                                          </p:val>
                                        </p:tav>
                                      </p:tavLst>
                                    </p:anim>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44" restart="whenNotActive" fill="hold" evtFilter="cancelBubble" nodeType="interactiveSeq">
                <p:stCondLst>
                  <p:cond evt="onClick" delay="0">
                    <p:tgtEl>
                      <p:spTgt spid="38"/>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 calcmode="lin" valueType="num">
                                      <p:cBhvr>
                                        <p:cTn id="49" dur="500" fill="hold"/>
                                        <p:tgtEl>
                                          <p:spTgt spid="47"/>
                                        </p:tgtEl>
                                        <p:attrNameLst>
                                          <p:attrName>ppt_w</p:attrName>
                                        </p:attrNameLst>
                                      </p:cBhvr>
                                      <p:tavLst>
                                        <p:tav tm="0">
                                          <p:val>
                                            <p:fltVal val="0"/>
                                          </p:val>
                                        </p:tav>
                                        <p:tav tm="100000">
                                          <p:val>
                                            <p:strVal val="#ppt_w"/>
                                          </p:val>
                                        </p:tav>
                                      </p:tavLst>
                                    </p:anim>
                                    <p:anim calcmode="lin" valueType="num">
                                      <p:cBhvr>
                                        <p:cTn id="50" dur="500" fill="hold"/>
                                        <p:tgtEl>
                                          <p:spTgt spid="47"/>
                                        </p:tgtEl>
                                        <p:attrNameLst>
                                          <p:attrName>ppt_h</p:attrName>
                                        </p:attrNameLst>
                                      </p:cBhvr>
                                      <p:tavLst>
                                        <p:tav tm="0">
                                          <p:val>
                                            <p:fltVal val="0"/>
                                          </p:val>
                                        </p:tav>
                                        <p:tav tm="100000">
                                          <p:val>
                                            <p:strVal val="#ppt_h"/>
                                          </p:val>
                                        </p:tav>
                                      </p:tavLst>
                                    </p:anim>
                                    <p:animEffect transition="in" filter="fade">
                                      <p:cBhvr>
                                        <p:cTn id="51" dur="500"/>
                                        <p:tgtEl>
                                          <p:spTgt spid="47"/>
                                        </p:tgtEl>
                                      </p:cBhvr>
                                    </p:animEffect>
                                  </p:childTnLst>
                                  <p:subTnLst>
                                    <p:audio>
                                      <p:cMediaNode>
                                        <p:cTn display="0" masterRel="sameClick">
                                          <p:stCondLst>
                                            <p:cond evt="begin" delay="0">
                                              <p:tn val="47"/>
                                            </p:cond>
                                          </p:stCondLst>
                                          <p:endCondLst>
                                            <p:cond evt="onStopAudio" delay="0">
                                              <p:tgtEl>
                                                <p:sldTgt/>
                                              </p:tgtEl>
                                            </p:cond>
                                          </p:endCondLst>
                                        </p:cTn>
                                        <p:tgtEl>
                                          <p:sndTgt r:embed="rId2" name="audio1.wav"/>
                                        </p:tgtEl>
                                      </p:cMediaNode>
                                    </p:audio>
                                  </p:subTnLst>
                                </p:cTn>
                              </p:par>
                            </p:childTnLst>
                          </p:cTn>
                        </p:par>
                        <p:par>
                          <p:cTn id="52" fill="hold">
                            <p:stCondLst>
                              <p:cond delay="500"/>
                            </p:stCondLst>
                            <p:childTnLst>
                              <p:par>
                                <p:cTn id="53" presetID="32" presetClass="emph" presetSubtype="0" fill="hold" nodeType="afterEffect">
                                  <p:stCondLst>
                                    <p:cond delay="0"/>
                                  </p:stCondLst>
                                  <p:childTnLst>
                                    <p:animRot by="120000">
                                      <p:cBhvr>
                                        <p:cTn id="54" dur="100" fill="hold">
                                          <p:stCondLst>
                                            <p:cond delay="0"/>
                                          </p:stCondLst>
                                        </p:cTn>
                                        <p:tgtEl>
                                          <p:spTgt spid="10"/>
                                        </p:tgtEl>
                                        <p:attrNameLst>
                                          <p:attrName>r</p:attrName>
                                        </p:attrNameLst>
                                      </p:cBhvr>
                                    </p:animRot>
                                    <p:animRot by="-240000">
                                      <p:cBhvr>
                                        <p:cTn id="55" dur="200" fill="hold">
                                          <p:stCondLst>
                                            <p:cond delay="200"/>
                                          </p:stCondLst>
                                        </p:cTn>
                                        <p:tgtEl>
                                          <p:spTgt spid="10"/>
                                        </p:tgtEl>
                                        <p:attrNameLst>
                                          <p:attrName>r</p:attrName>
                                        </p:attrNameLst>
                                      </p:cBhvr>
                                    </p:animRot>
                                    <p:animRot by="240000">
                                      <p:cBhvr>
                                        <p:cTn id="56" dur="200" fill="hold">
                                          <p:stCondLst>
                                            <p:cond delay="400"/>
                                          </p:stCondLst>
                                        </p:cTn>
                                        <p:tgtEl>
                                          <p:spTgt spid="10"/>
                                        </p:tgtEl>
                                        <p:attrNameLst>
                                          <p:attrName>r</p:attrName>
                                        </p:attrNameLst>
                                      </p:cBhvr>
                                    </p:animRot>
                                    <p:animRot by="-240000">
                                      <p:cBhvr>
                                        <p:cTn id="57" dur="200" fill="hold">
                                          <p:stCondLst>
                                            <p:cond delay="600"/>
                                          </p:stCondLst>
                                        </p:cTn>
                                        <p:tgtEl>
                                          <p:spTgt spid="10"/>
                                        </p:tgtEl>
                                        <p:attrNameLst>
                                          <p:attrName>r</p:attrName>
                                        </p:attrNameLst>
                                      </p:cBhvr>
                                    </p:animRot>
                                    <p:animRot by="120000">
                                      <p:cBhvr>
                                        <p:cTn id="58" dur="200" fill="hold">
                                          <p:stCondLst>
                                            <p:cond delay="800"/>
                                          </p:stCondLst>
                                        </p:cTn>
                                        <p:tgtEl>
                                          <p:spTgt spid="10"/>
                                        </p:tgtEl>
                                        <p:attrNameLst>
                                          <p:attrName>r</p:attrName>
                                        </p:attrNameLst>
                                      </p:cBhvr>
                                    </p:animRot>
                                  </p:childTnLst>
                                </p:cTn>
                              </p:par>
                            </p:childTnLst>
                          </p:cTn>
                        </p:par>
                        <p:par>
                          <p:cTn id="59" fill="hold">
                            <p:stCondLst>
                              <p:cond delay="1500"/>
                            </p:stCondLst>
                            <p:childTnLst>
                              <p:par>
                                <p:cTn id="60" presetID="53" presetClass="exit" presetSubtype="32" fill="hold" nodeType="afterEffect">
                                  <p:stCondLst>
                                    <p:cond delay="0"/>
                                  </p:stCondLst>
                                  <p:childTnLst>
                                    <p:anim calcmode="lin" valueType="num">
                                      <p:cBhvr>
                                        <p:cTn id="61" dur="500"/>
                                        <p:tgtEl>
                                          <p:spTgt spid="47"/>
                                        </p:tgtEl>
                                        <p:attrNameLst>
                                          <p:attrName>ppt_w</p:attrName>
                                        </p:attrNameLst>
                                      </p:cBhvr>
                                      <p:tavLst>
                                        <p:tav tm="0">
                                          <p:val>
                                            <p:strVal val="ppt_w"/>
                                          </p:val>
                                        </p:tav>
                                        <p:tav tm="100000">
                                          <p:val>
                                            <p:fltVal val="0"/>
                                          </p:val>
                                        </p:tav>
                                      </p:tavLst>
                                    </p:anim>
                                    <p:anim calcmode="lin" valueType="num">
                                      <p:cBhvr>
                                        <p:cTn id="62" dur="500"/>
                                        <p:tgtEl>
                                          <p:spTgt spid="47"/>
                                        </p:tgtEl>
                                        <p:attrNameLst>
                                          <p:attrName>ppt_h</p:attrName>
                                        </p:attrNameLst>
                                      </p:cBhvr>
                                      <p:tavLst>
                                        <p:tav tm="0">
                                          <p:val>
                                            <p:strVal val="ppt_h"/>
                                          </p:val>
                                        </p:tav>
                                        <p:tav tm="100000">
                                          <p:val>
                                            <p:fltVal val="0"/>
                                          </p:val>
                                        </p:tav>
                                      </p:tavLst>
                                    </p:anim>
                                    <p:animEffect transition="out" filter="fade">
                                      <p:cBhvr>
                                        <p:cTn id="63" dur="500"/>
                                        <p:tgtEl>
                                          <p:spTgt spid="47"/>
                                        </p:tgtEl>
                                      </p:cBhvr>
                                    </p:animEffect>
                                    <p:set>
                                      <p:cBhvr>
                                        <p:cTn id="64"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65" restart="whenNotActive" fill="hold" evtFilter="cancelBubble" nodeType="interactiveSeq">
                <p:stCondLst>
                  <p:cond evt="onClick" delay="0">
                    <p:tgtEl>
                      <p:spTgt spid="35"/>
                    </p:tgtEl>
                  </p:cond>
                </p:stCondLst>
                <p:endSync evt="end" delay="0">
                  <p:rtn val="all"/>
                </p:endSync>
                <p:childTnLst>
                  <p:par>
                    <p:cTn id="66" fill="hold">
                      <p:stCondLst>
                        <p:cond delay="0"/>
                      </p:stCondLst>
                      <p:childTnLst>
                        <p:par>
                          <p:cTn id="67" fill="hold">
                            <p:stCondLst>
                              <p:cond delay="0"/>
                            </p:stCondLst>
                            <p:childTnLst>
                              <p:par>
                                <p:cTn id="68" presetID="53" presetClass="entr" presetSubtype="16" fill="hold"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p:cTn id="70" dur="500" fill="hold"/>
                                        <p:tgtEl>
                                          <p:spTgt spid="30"/>
                                        </p:tgtEl>
                                        <p:attrNameLst>
                                          <p:attrName>ppt_w</p:attrName>
                                        </p:attrNameLst>
                                      </p:cBhvr>
                                      <p:tavLst>
                                        <p:tav tm="0">
                                          <p:val>
                                            <p:fltVal val="0"/>
                                          </p:val>
                                        </p:tav>
                                        <p:tav tm="100000">
                                          <p:val>
                                            <p:strVal val="#ppt_w"/>
                                          </p:val>
                                        </p:tav>
                                      </p:tavLst>
                                    </p:anim>
                                    <p:anim calcmode="lin" valueType="num">
                                      <p:cBhvr>
                                        <p:cTn id="71" dur="500" fill="hold"/>
                                        <p:tgtEl>
                                          <p:spTgt spid="30"/>
                                        </p:tgtEl>
                                        <p:attrNameLst>
                                          <p:attrName>ppt_h</p:attrName>
                                        </p:attrNameLst>
                                      </p:cBhvr>
                                      <p:tavLst>
                                        <p:tav tm="0">
                                          <p:val>
                                            <p:fltVal val="0"/>
                                          </p:val>
                                        </p:tav>
                                        <p:tav tm="100000">
                                          <p:val>
                                            <p:strVal val="#ppt_h"/>
                                          </p:val>
                                        </p:tav>
                                      </p:tavLst>
                                    </p:anim>
                                    <p:animEffect transition="in" filter="fade">
                                      <p:cBhvr>
                                        <p:cTn id="72"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applause.wav"/>
                                        </p:tgtEl>
                                      </p:cMediaNode>
                                    </p:audio>
                                  </p:subTnLst>
                                </p:cTn>
                              </p:par>
                            </p:childTnLst>
                          </p:cTn>
                        </p:par>
                        <p:par>
                          <p:cTn id="73" fill="hold">
                            <p:stCondLst>
                              <p:cond delay="500"/>
                            </p:stCondLst>
                            <p:childTnLst>
                              <p:par>
                                <p:cTn id="74" presetID="63" presetClass="path" presetSubtype="0" accel="50000" decel="50000" fill="hold" nodeType="afterEffect">
                                  <p:stCondLst>
                                    <p:cond delay="0"/>
                                  </p:stCondLst>
                                  <p:childTnLst>
                                    <p:animMotion origin="layout" path="M -3.61111E-6 -3.20568E-6 L 0.11858 -0.31315 " pathEditMode="relative" rAng="0" ptsTypes="AA">
                                      <p:cBhvr>
                                        <p:cTn id="75" dur="2000" fill="hold"/>
                                        <p:tgtEl>
                                          <p:spTgt spid="10"/>
                                        </p:tgtEl>
                                        <p:attrNameLst>
                                          <p:attrName>ppt_x</p:attrName>
                                          <p:attrName>ppt_y</p:attrName>
                                        </p:attrNameLst>
                                      </p:cBhvr>
                                      <p:rCtr x="5920" y="-15658"/>
                                    </p:animMotion>
                                  </p:childTnLst>
                                </p:cTn>
                              </p:par>
                            </p:childTnLst>
                          </p:cTn>
                        </p:par>
                        <p:par>
                          <p:cTn id="76" fill="hold">
                            <p:stCondLst>
                              <p:cond delay="2500"/>
                            </p:stCondLst>
                            <p:childTnLst>
                              <p:par>
                                <p:cTn id="77" presetID="53" presetClass="exit" presetSubtype="32" fill="hold" nodeType="afterEffect">
                                  <p:stCondLst>
                                    <p:cond delay="0"/>
                                  </p:stCondLst>
                                  <p:childTnLst>
                                    <p:anim calcmode="lin" valueType="num">
                                      <p:cBhvr>
                                        <p:cTn id="78" dur="500"/>
                                        <p:tgtEl>
                                          <p:spTgt spid="30"/>
                                        </p:tgtEl>
                                        <p:attrNameLst>
                                          <p:attrName>ppt_w</p:attrName>
                                        </p:attrNameLst>
                                      </p:cBhvr>
                                      <p:tavLst>
                                        <p:tav tm="0">
                                          <p:val>
                                            <p:strVal val="ppt_w"/>
                                          </p:val>
                                        </p:tav>
                                        <p:tav tm="100000">
                                          <p:val>
                                            <p:fltVal val="0"/>
                                          </p:val>
                                        </p:tav>
                                      </p:tavLst>
                                    </p:anim>
                                    <p:anim calcmode="lin" valueType="num">
                                      <p:cBhvr>
                                        <p:cTn id="79" dur="500"/>
                                        <p:tgtEl>
                                          <p:spTgt spid="30"/>
                                        </p:tgtEl>
                                        <p:attrNameLst>
                                          <p:attrName>ppt_h</p:attrName>
                                        </p:attrNameLst>
                                      </p:cBhvr>
                                      <p:tavLst>
                                        <p:tav tm="0">
                                          <p:val>
                                            <p:strVal val="ppt_h"/>
                                          </p:val>
                                        </p:tav>
                                        <p:tav tm="100000">
                                          <p:val>
                                            <p:fltVal val="0"/>
                                          </p:val>
                                        </p:tav>
                                      </p:tavLst>
                                    </p:anim>
                                    <p:animEffect transition="out" filter="fade">
                                      <p:cBhvr>
                                        <p:cTn id="80" dur="500"/>
                                        <p:tgtEl>
                                          <p:spTgt spid="30"/>
                                        </p:tgtEl>
                                      </p:cBhvr>
                                    </p:animEffect>
                                    <p:set>
                                      <p:cBhvr>
                                        <p:cTn id="81" dur="1" fill="hold">
                                          <p:stCondLst>
                                            <p:cond delay="499"/>
                                          </p:stCondLst>
                                        </p:cTn>
                                        <p:tgtEl>
                                          <p:spTgt spid="30"/>
                                        </p:tgtEl>
                                        <p:attrNameLst>
                                          <p:attrName>style.visibility</p:attrName>
                                        </p:attrNameLst>
                                      </p:cBhvr>
                                      <p:to>
                                        <p:strVal val="hidden"/>
                                      </p:to>
                                    </p:set>
                                  </p:childTnLst>
                                </p:cTn>
                              </p:par>
                              <p:par>
                                <p:cTn id="82" presetID="53" presetClass="exit" presetSubtype="32" fill="hold" nodeType="withEffect">
                                  <p:stCondLst>
                                    <p:cond delay="0"/>
                                  </p:stCondLst>
                                  <p:childTnLst>
                                    <p:anim calcmode="lin" valueType="num">
                                      <p:cBhvr>
                                        <p:cTn id="83" dur="500"/>
                                        <p:tgtEl>
                                          <p:spTgt spid="10"/>
                                        </p:tgtEl>
                                        <p:attrNameLst>
                                          <p:attrName>ppt_w</p:attrName>
                                        </p:attrNameLst>
                                      </p:cBhvr>
                                      <p:tavLst>
                                        <p:tav tm="0">
                                          <p:val>
                                            <p:strVal val="ppt_w"/>
                                          </p:val>
                                        </p:tav>
                                        <p:tav tm="100000">
                                          <p:val>
                                            <p:fltVal val="0"/>
                                          </p:val>
                                        </p:tav>
                                      </p:tavLst>
                                    </p:anim>
                                    <p:anim calcmode="lin" valueType="num">
                                      <p:cBhvr>
                                        <p:cTn id="84" dur="500"/>
                                        <p:tgtEl>
                                          <p:spTgt spid="10"/>
                                        </p:tgtEl>
                                        <p:attrNameLst>
                                          <p:attrName>ppt_h</p:attrName>
                                        </p:attrNameLst>
                                      </p:cBhvr>
                                      <p:tavLst>
                                        <p:tav tm="0">
                                          <p:val>
                                            <p:strVal val="ppt_h"/>
                                          </p:val>
                                        </p:tav>
                                        <p:tav tm="100000">
                                          <p:val>
                                            <p:fltVal val="0"/>
                                          </p:val>
                                        </p:tav>
                                      </p:tavLst>
                                    </p:anim>
                                    <p:animEffect transition="out" filter="fade">
                                      <p:cBhvr>
                                        <p:cTn id="85" dur="500"/>
                                        <p:tgtEl>
                                          <p:spTgt spid="10"/>
                                        </p:tgtEl>
                                      </p:cBhvr>
                                    </p:animEffect>
                                    <p:set>
                                      <p:cBhvr>
                                        <p:cTn id="86" dur="1" fill="hold">
                                          <p:stCondLst>
                                            <p:cond delay="499"/>
                                          </p:stCondLst>
                                        </p:cTn>
                                        <p:tgtEl>
                                          <p:spTgt spid="10"/>
                                        </p:tgtEl>
                                        <p:attrNameLst>
                                          <p:attrName>style.visibility</p:attrName>
                                        </p:attrNameLst>
                                      </p:cBhvr>
                                      <p:to>
                                        <p:strVal val="hidden"/>
                                      </p:to>
                                    </p:set>
                                  </p:childTnLst>
                                </p:cTn>
                              </p:par>
                              <p:par>
                                <p:cTn id="87" presetID="53" presetClass="entr" presetSubtype="16"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p:cTn id="89" dur="500" fill="hold"/>
                                        <p:tgtEl>
                                          <p:spTgt spid="48"/>
                                        </p:tgtEl>
                                        <p:attrNameLst>
                                          <p:attrName>ppt_w</p:attrName>
                                        </p:attrNameLst>
                                      </p:cBhvr>
                                      <p:tavLst>
                                        <p:tav tm="0">
                                          <p:val>
                                            <p:fltVal val="0"/>
                                          </p:val>
                                        </p:tav>
                                        <p:tav tm="100000">
                                          <p:val>
                                            <p:strVal val="#ppt_w"/>
                                          </p:val>
                                        </p:tav>
                                      </p:tavLst>
                                    </p:anim>
                                    <p:anim calcmode="lin" valueType="num">
                                      <p:cBhvr>
                                        <p:cTn id="90" dur="500" fill="hold"/>
                                        <p:tgtEl>
                                          <p:spTgt spid="48"/>
                                        </p:tgtEl>
                                        <p:attrNameLst>
                                          <p:attrName>ppt_h</p:attrName>
                                        </p:attrNameLst>
                                      </p:cBhvr>
                                      <p:tavLst>
                                        <p:tav tm="0">
                                          <p:val>
                                            <p:fltVal val="0"/>
                                          </p:val>
                                        </p:tav>
                                        <p:tav tm="100000">
                                          <p:val>
                                            <p:strVal val="#ppt_h"/>
                                          </p:val>
                                        </p:tav>
                                      </p:tavLst>
                                    </p:anim>
                                    <p:animEffect transition="in" filter="fade">
                                      <p:cBhvr>
                                        <p:cTn id="91" dur="500"/>
                                        <p:tgtEl>
                                          <p:spTgt spid="48"/>
                                        </p:tgtEl>
                                      </p:cBhvr>
                                    </p:animEffect>
                                  </p:childTnLst>
                                </p:cTn>
                              </p:par>
                            </p:childTnLst>
                          </p:cTn>
                        </p:par>
                      </p:childTnLst>
                    </p:cTn>
                  </p:par>
                </p:childTnLst>
              </p:cTn>
              <p:nextCondLst>
                <p:cond evt="onClick" delay="0">
                  <p:tgtEl>
                    <p:spTgt spid="3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artisticTexturizer/>
                    </a14:imgEffect>
                  </a14:imgLayer>
                </a14:imgProps>
              </a:ext>
              <a:ext uri="{28A0092B-C50C-407E-A947-70E740481C1C}">
                <a14:useLocalDpi xmlns:a14="http://schemas.microsoft.com/office/drawing/2010/main" val="0"/>
              </a:ext>
            </a:extLst>
          </a:blip>
          <a:stretch>
            <a:fillRect/>
          </a:stretch>
        </p:blipFill>
        <p:spPr>
          <a:xfrm>
            <a:off x="0" y="0"/>
            <a:ext cx="9144000" cy="3450167"/>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29042" y="2757036"/>
            <a:ext cx="748112" cy="679596"/>
          </a:xfrm>
          <a:prstGeom prst="rect">
            <a:avLst/>
          </a:prstGeom>
        </p:spPr>
      </p:pic>
      <p:sp>
        <p:nvSpPr>
          <p:cNvPr id="34" name="21 CuadroTexto"/>
          <p:cNvSpPr txBox="1"/>
          <p:nvPr/>
        </p:nvSpPr>
        <p:spPr>
          <a:xfrm>
            <a:off x="4648200" y="567035"/>
            <a:ext cx="2100072" cy="461665"/>
          </a:xfrm>
          <a:prstGeom prst="rect">
            <a:avLst/>
          </a:prstGeom>
          <a:noFill/>
        </p:spPr>
        <p:txBody>
          <a:bodyPr wrap="square" rtlCol="0">
            <a:spAutoFit/>
          </a:bodyPr>
          <a:lstStyle/>
          <a:p>
            <a:pPr algn="ctr"/>
            <a:r>
              <a:rPr lang="es-ES_tradnl" sz="2400" b="1" dirty="0">
                <a:solidFill>
                  <a:srgbClr val="008000"/>
                </a:solidFill>
              </a:rPr>
              <a:t>C. Hay </a:t>
            </a:r>
            <a:r>
              <a:rPr lang="es-ES_tradnl" sz="2400" b="1" dirty="0" err="1">
                <a:solidFill>
                  <a:srgbClr val="008000"/>
                </a:solidFill>
              </a:rPr>
              <a:t>nói</a:t>
            </a:r>
            <a:endParaRPr lang="es-ES" sz="2400" b="1" dirty="0">
              <a:solidFill>
                <a:srgbClr val="008000"/>
              </a:solidFill>
            </a:endParaRPr>
          </a:p>
        </p:txBody>
      </p:sp>
      <p:sp>
        <p:nvSpPr>
          <p:cNvPr id="35" name="28 CuadroTexto"/>
          <p:cNvSpPr txBox="1"/>
          <p:nvPr/>
        </p:nvSpPr>
        <p:spPr>
          <a:xfrm>
            <a:off x="2464453" y="567035"/>
            <a:ext cx="2133600" cy="461665"/>
          </a:xfrm>
          <a:prstGeom prst="rect">
            <a:avLst/>
          </a:prstGeom>
          <a:noFill/>
        </p:spPr>
        <p:txBody>
          <a:bodyPr wrap="square" rtlCol="0">
            <a:spAutoFit/>
          </a:bodyPr>
          <a:lstStyle/>
          <a:p>
            <a:pPr algn="ctr"/>
            <a:r>
              <a:rPr lang="es-ES_tradnl" sz="2400" b="1" dirty="0">
                <a:solidFill>
                  <a:srgbClr val="008000"/>
                </a:solidFill>
              </a:rPr>
              <a:t>B. </a:t>
            </a:r>
            <a:r>
              <a:rPr lang="es-ES_tradnl" sz="2400" b="1" dirty="0" err="1">
                <a:solidFill>
                  <a:srgbClr val="008000"/>
                </a:solidFill>
              </a:rPr>
              <a:t>Dễ</a:t>
            </a:r>
            <a:r>
              <a:rPr lang="es-ES_tradnl" sz="2400" b="1" dirty="0">
                <a:solidFill>
                  <a:srgbClr val="008000"/>
                </a:solidFill>
              </a:rPr>
              <a:t> </a:t>
            </a:r>
            <a:r>
              <a:rPr lang="es-ES_tradnl" sz="2400" b="1" dirty="0" err="1">
                <a:solidFill>
                  <a:srgbClr val="008000"/>
                </a:solidFill>
              </a:rPr>
              <a:t>khóc</a:t>
            </a:r>
            <a:endParaRPr lang="es-ES" sz="2400" b="1" dirty="0">
              <a:solidFill>
                <a:srgbClr val="008000"/>
              </a:solidFill>
            </a:endParaRPr>
          </a:p>
        </p:txBody>
      </p:sp>
      <p:sp>
        <p:nvSpPr>
          <p:cNvPr id="37" name="29 CuadroTexto"/>
          <p:cNvSpPr txBox="1"/>
          <p:nvPr/>
        </p:nvSpPr>
        <p:spPr>
          <a:xfrm>
            <a:off x="7010400" y="567035"/>
            <a:ext cx="1833004" cy="461665"/>
          </a:xfrm>
          <a:prstGeom prst="rect">
            <a:avLst/>
          </a:prstGeom>
          <a:noFill/>
        </p:spPr>
        <p:txBody>
          <a:bodyPr wrap="square" rtlCol="0">
            <a:spAutoFit/>
          </a:bodyPr>
          <a:lstStyle/>
          <a:p>
            <a:pPr algn="ctr"/>
            <a:r>
              <a:rPr lang="es-ES_tradnl" sz="2400" b="1" dirty="0">
                <a:solidFill>
                  <a:srgbClr val="008000"/>
                </a:solidFill>
              </a:rPr>
              <a:t>D. </a:t>
            </a:r>
            <a:r>
              <a:rPr lang="es-ES_tradnl" sz="2400" b="1" dirty="0" err="1">
                <a:solidFill>
                  <a:srgbClr val="008000"/>
                </a:solidFill>
              </a:rPr>
              <a:t>Ít</a:t>
            </a:r>
            <a:r>
              <a:rPr lang="es-ES_tradnl" sz="2400" b="1" dirty="0">
                <a:solidFill>
                  <a:srgbClr val="008000"/>
                </a:solidFill>
              </a:rPr>
              <a:t> </a:t>
            </a:r>
            <a:r>
              <a:rPr lang="es-ES_tradnl" sz="2400" b="1" dirty="0" err="1">
                <a:solidFill>
                  <a:srgbClr val="008000"/>
                </a:solidFill>
              </a:rPr>
              <a:t>nói</a:t>
            </a:r>
            <a:endParaRPr lang="es-ES" sz="2400" b="1" dirty="0">
              <a:solidFill>
                <a:srgbClr val="008000"/>
              </a:solidFill>
            </a:endParaRPr>
          </a:p>
        </p:txBody>
      </p:sp>
      <p:sp>
        <p:nvSpPr>
          <p:cNvPr id="38" name="28 CuadroTexto"/>
          <p:cNvSpPr txBox="1"/>
          <p:nvPr/>
        </p:nvSpPr>
        <p:spPr>
          <a:xfrm>
            <a:off x="148598" y="567035"/>
            <a:ext cx="2160240" cy="461665"/>
          </a:xfrm>
          <a:prstGeom prst="rect">
            <a:avLst/>
          </a:prstGeom>
          <a:noFill/>
        </p:spPr>
        <p:txBody>
          <a:bodyPr wrap="square" rtlCol="0">
            <a:spAutoFit/>
          </a:bodyPr>
          <a:lstStyle/>
          <a:p>
            <a:pPr algn="ctr"/>
            <a:r>
              <a:rPr lang="es-ES_tradnl" sz="2400" b="1" dirty="0">
                <a:solidFill>
                  <a:srgbClr val="008000"/>
                </a:solidFill>
              </a:rPr>
              <a:t>A. Hay </a:t>
            </a:r>
            <a:r>
              <a:rPr lang="es-ES_tradnl" sz="2400" b="1" dirty="0" err="1">
                <a:solidFill>
                  <a:srgbClr val="008000"/>
                </a:solidFill>
              </a:rPr>
              <a:t>cười</a:t>
            </a:r>
            <a:endParaRPr lang="es-ES" sz="2400" b="1" dirty="0">
              <a:solidFill>
                <a:srgbClr val="008000"/>
              </a:solidFill>
            </a:endParaRPr>
          </a:p>
        </p:txBody>
      </p:sp>
      <p:grpSp>
        <p:nvGrpSpPr>
          <p:cNvPr id="8" name="Group 7"/>
          <p:cNvGrpSpPr/>
          <p:nvPr/>
        </p:nvGrpSpPr>
        <p:grpSpPr>
          <a:xfrm>
            <a:off x="0" y="4974167"/>
            <a:ext cx="9144000" cy="740833"/>
            <a:chOff x="0" y="4476750"/>
            <a:chExt cx="9144000" cy="666750"/>
          </a:xfrm>
          <a:solidFill>
            <a:srgbClr val="006600"/>
          </a:solidFill>
        </p:grpSpPr>
        <p:sp>
          <p:nvSpPr>
            <p:cNvPr id="7" name="Rectangle 6"/>
            <p:cNvSpPr/>
            <p:nvPr/>
          </p:nvSpPr>
          <p:spPr>
            <a:xfrm>
              <a:off x="0" y="4476750"/>
              <a:ext cx="9144000" cy="6667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6200" y="4552950"/>
              <a:ext cx="8991600" cy="514350"/>
            </a:xfrm>
            <a:prstGeom prst="rect">
              <a:avLst/>
            </a:prstGeom>
            <a:grp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t>Trong</a:t>
              </a:r>
              <a:r>
                <a:rPr lang="en-US" sz="2400" b="1" dirty="0"/>
                <a:t> </a:t>
              </a:r>
              <a:r>
                <a:rPr lang="en-US" sz="2400" b="1" dirty="0" err="1"/>
                <a:t>văn</a:t>
              </a:r>
              <a:r>
                <a:rPr lang="en-US" sz="2400" b="1" dirty="0"/>
                <a:t> </a:t>
              </a:r>
              <a:r>
                <a:rPr lang="en-US" sz="2400" b="1" dirty="0" err="1"/>
                <a:t>bản</a:t>
              </a:r>
              <a:r>
                <a:rPr lang="en-US" sz="2400" b="1" dirty="0"/>
                <a:t>, </a:t>
              </a:r>
              <a:r>
                <a:rPr lang="en-US" sz="2400" b="1" dirty="0" err="1"/>
                <a:t>nhà</a:t>
              </a:r>
              <a:r>
                <a:rPr lang="en-US" sz="2400" b="1" dirty="0"/>
                <a:t> </a:t>
              </a:r>
              <a:r>
                <a:rPr lang="en-US" sz="2400" b="1" dirty="0" err="1"/>
                <a:t>văn</a:t>
              </a:r>
              <a:r>
                <a:rPr lang="en-US" sz="2400" b="1" dirty="0"/>
                <a:t> </a:t>
              </a:r>
              <a:r>
                <a:rPr lang="en-US" sz="2400" b="1" dirty="0" err="1"/>
                <a:t>Nguyên</a:t>
              </a:r>
              <a:r>
                <a:rPr lang="en-US" sz="2400" b="1" dirty="0"/>
                <a:t> </a:t>
              </a:r>
              <a:r>
                <a:rPr lang="en-US" sz="2400" b="1" dirty="0" err="1"/>
                <a:t>Hồng</a:t>
              </a:r>
              <a:r>
                <a:rPr lang="en-US" sz="2400" b="1" dirty="0"/>
                <a:t> </a:t>
              </a:r>
              <a:r>
                <a:rPr lang="en-US" sz="2400" b="1" dirty="0" err="1"/>
                <a:t>là</a:t>
              </a:r>
              <a:r>
                <a:rPr lang="en-US" sz="2400" b="1" dirty="0"/>
                <a:t> </a:t>
              </a:r>
              <a:r>
                <a:rPr lang="en-US" sz="2400" b="1" dirty="0" err="1"/>
                <a:t>người</a:t>
              </a:r>
              <a:r>
                <a:rPr lang="en-US" sz="2400" b="1" dirty="0"/>
                <a:t> </a:t>
              </a:r>
              <a:r>
                <a:rPr lang="en-US" sz="2400" b="1" dirty="0" err="1"/>
                <a:t>thế</a:t>
              </a:r>
              <a:r>
                <a:rPr lang="en-US" sz="2400" b="1" dirty="0"/>
                <a:t> </a:t>
              </a:r>
              <a:r>
                <a:rPr lang="en-US" sz="2400" b="1" dirty="0" err="1"/>
                <a:t>nào</a:t>
              </a:r>
              <a:r>
                <a:rPr lang="en-US" sz="2400" b="1" dirty="0"/>
                <a:t>?</a:t>
              </a:r>
            </a:p>
          </p:txBody>
        </p:sp>
      </p:grpSp>
      <p:pic>
        <p:nvPicPr>
          <p:cNvPr id="4102"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5088407" y="1921725"/>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11" cstate="print">
            <a:extLst>
              <a:ext uri="{28A0092B-C50C-407E-A947-70E740481C1C}">
                <a14:useLocalDpi xmlns:a14="http://schemas.microsoft.com/office/drawing/2010/main" val="0"/>
              </a:ext>
            </a:extLst>
          </a:blip>
          <a:srcRect r="34765"/>
          <a:stretch/>
        </p:blipFill>
        <p:spPr>
          <a:xfrm>
            <a:off x="4137703" y="3725311"/>
            <a:ext cx="986091" cy="1333523"/>
          </a:xfrm>
          <a:prstGeom prst="rect">
            <a:avLst/>
          </a:prstGeom>
          <a:scene3d>
            <a:camera prst="orthographicFront"/>
            <a:lightRig rig="threePt" dir="t"/>
          </a:scene3d>
          <a:sp3d>
            <a:bevelT prst="angle"/>
          </a:sp3d>
        </p:spPr>
      </p:pic>
      <p:pic>
        <p:nvPicPr>
          <p:cNvPr id="46"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7162800" y="1932637"/>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7" name="Picture 6" descr="HÃ¬nh áº£nh cÃ³ liÃªn quan"/>
          <p:cNvPicPr>
            <a:picLocks noChangeAspect="1" noChangeArrowheads="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17347" r="18196"/>
          <a:stretch/>
        </p:blipFill>
        <p:spPr bwMode="auto">
          <a:xfrm>
            <a:off x="609600" y="1932637"/>
            <a:ext cx="1238236" cy="1559827"/>
          </a:xfrm>
          <a:prstGeom prst="rect">
            <a:avLst/>
          </a:prstGeom>
          <a:noFill/>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8" name="Picture 2" descr="HÃ¬nh áº£nh cÃ³ liÃªn quan"/>
          <p:cNvPicPr>
            <a:picLocks noChangeAspect="1" noChangeArrowheads="1"/>
          </p:cNvPicPr>
          <p:nvPr/>
        </p:nvPicPr>
        <p:blipFill rotWithShape="1">
          <a:blip r:embed="rId12">
            <a:extLst>
              <a:ext uri="{28A0092B-C50C-407E-A947-70E740481C1C}">
                <a14:useLocalDpi xmlns:a14="http://schemas.microsoft.com/office/drawing/2010/main" val="0"/>
              </a:ext>
            </a:extLst>
          </a:blip>
          <a:srcRect t="47658" r="64835" b="6035"/>
          <a:stretch/>
        </p:blipFill>
        <p:spPr bwMode="auto">
          <a:xfrm flipH="1">
            <a:off x="2832138" y="1934827"/>
            <a:ext cx="1277068" cy="164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8994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ppt_w</p:attrName>
                                        </p:attrNameLst>
                                      </p:cBhvr>
                                      <p:tavLst>
                                        <p:tav tm="0">
                                          <p:val>
                                            <p:fltVal val="0"/>
                                          </p:val>
                                        </p:tav>
                                        <p:tav tm="100000">
                                          <p:val>
                                            <p:strVal val="#ppt_w"/>
                                          </p:val>
                                        </p:tav>
                                      </p:tavLst>
                                    </p:anim>
                                    <p:anim calcmode="lin" valueType="num">
                                      <p:cBhvr>
                                        <p:cTn id="8" dur="500" fill="hold"/>
                                        <p:tgtEl>
                                          <p:spTgt spid="4102"/>
                                        </p:tgtEl>
                                        <p:attrNameLst>
                                          <p:attrName>ppt_h</p:attrName>
                                        </p:attrNameLst>
                                      </p:cBhvr>
                                      <p:tavLst>
                                        <p:tav tm="0">
                                          <p:val>
                                            <p:fltVal val="0"/>
                                          </p:val>
                                        </p:tav>
                                        <p:tav tm="100000">
                                          <p:val>
                                            <p:strVal val="#ppt_h"/>
                                          </p:val>
                                        </p:tav>
                                      </p:tavLst>
                                    </p:anim>
                                    <p:animEffect transition="in" filter="fade">
                                      <p:cBhvr>
                                        <p:cTn id="9" dur="500"/>
                                        <p:tgtEl>
                                          <p:spTgt spid="4102"/>
                                        </p:tgtEl>
                                      </p:cBhvr>
                                    </p:animEffect>
                                  </p:childTnLst>
                                  <p:subTnLst>
                                    <p:audio>
                                      <p:cMediaNode>
                                        <p:cTn display="0" masterRel="sameClick">
                                          <p:stCondLst>
                                            <p:cond evt="begin" delay="0">
                                              <p:tn val="5"/>
                                            </p:cond>
                                          </p:stCondLst>
                                          <p:endCondLst>
                                            <p:cond evt="onStopAudio" delay="0">
                                              <p:tgtEl>
                                                <p:sldTgt/>
                                              </p:tgtEl>
                                            </p:cond>
                                          </p:endCondLst>
                                        </p:cTn>
                                        <p:tgtEl>
                                          <p:sndTgt r:embed="rId2" name="audio1.wav"/>
                                        </p:tgtEl>
                                      </p:cMediaNode>
                                    </p:audio>
                                  </p:sub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200" fill="hold">
                                          <p:stCondLst>
                                            <p:cond delay="0"/>
                                          </p:stCondLst>
                                        </p:cTn>
                                        <p:tgtEl>
                                          <p:spTgt spid="10"/>
                                        </p:tgtEl>
                                        <p:attrNameLst>
                                          <p:attrName>r</p:attrName>
                                        </p:attrNameLst>
                                      </p:cBhvr>
                                    </p:animRot>
                                    <p:animRot by="-240000">
                                      <p:cBhvr>
                                        <p:cTn id="13" dur="400" fill="hold">
                                          <p:stCondLst>
                                            <p:cond delay="400"/>
                                          </p:stCondLst>
                                        </p:cTn>
                                        <p:tgtEl>
                                          <p:spTgt spid="10"/>
                                        </p:tgtEl>
                                        <p:attrNameLst>
                                          <p:attrName>r</p:attrName>
                                        </p:attrNameLst>
                                      </p:cBhvr>
                                    </p:animRot>
                                    <p:animRot by="240000">
                                      <p:cBhvr>
                                        <p:cTn id="14" dur="400" fill="hold">
                                          <p:stCondLst>
                                            <p:cond delay="800"/>
                                          </p:stCondLst>
                                        </p:cTn>
                                        <p:tgtEl>
                                          <p:spTgt spid="10"/>
                                        </p:tgtEl>
                                        <p:attrNameLst>
                                          <p:attrName>r</p:attrName>
                                        </p:attrNameLst>
                                      </p:cBhvr>
                                    </p:animRot>
                                    <p:animRot by="-240000">
                                      <p:cBhvr>
                                        <p:cTn id="15" dur="400" fill="hold">
                                          <p:stCondLst>
                                            <p:cond delay="1200"/>
                                          </p:stCondLst>
                                        </p:cTn>
                                        <p:tgtEl>
                                          <p:spTgt spid="10"/>
                                        </p:tgtEl>
                                        <p:attrNameLst>
                                          <p:attrName>r</p:attrName>
                                        </p:attrNameLst>
                                      </p:cBhvr>
                                    </p:animRot>
                                    <p:animRot by="120000">
                                      <p:cBhvr>
                                        <p:cTn id="16" dur="400" fill="hold">
                                          <p:stCondLst>
                                            <p:cond delay="1600"/>
                                          </p:stCondLst>
                                        </p:cTn>
                                        <p:tgtEl>
                                          <p:spTgt spid="10"/>
                                        </p:tgtEl>
                                        <p:attrNameLst>
                                          <p:attrName>r</p:attrName>
                                        </p:attrNameLst>
                                      </p:cBhvr>
                                    </p:animRot>
                                  </p:childTnLst>
                                </p:cTn>
                              </p:par>
                            </p:childTnLst>
                          </p:cTn>
                        </p:par>
                        <p:par>
                          <p:cTn id="17" fill="hold">
                            <p:stCondLst>
                              <p:cond delay="2500"/>
                            </p:stCondLst>
                            <p:childTnLst>
                              <p:par>
                                <p:cTn id="18" presetID="53" presetClass="exit" presetSubtype="32" fill="hold" nodeType="afterEffect">
                                  <p:stCondLst>
                                    <p:cond delay="0"/>
                                  </p:stCondLst>
                                  <p:childTnLst>
                                    <p:anim calcmode="lin" valueType="num">
                                      <p:cBhvr>
                                        <p:cTn id="19" dur="500"/>
                                        <p:tgtEl>
                                          <p:spTgt spid="4102"/>
                                        </p:tgtEl>
                                        <p:attrNameLst>
                                          <p:attrName>ppt_w</p:attrName>
                                        </p:attrNameLst>
                                      </p:cBhvr>
                                      <p:tavLst>
                                        <p:tav tm="0">
                                          <p:val>
                                            <p:strVal val="ppt_w"/>
                                          </p:val>
                                        </p:tav>
                                        <p:tav tm="100000">
                                          <p:val>
                                            <p:fltVal val="0"/>
                                          </p:val>
                                        </p:tav>
                                      </p:tavLst>
                                    </p:anim>
                                    <p:anim calcmode="lin" valueType="num">
                                      <p:cBhvr>
                                        <p:cTn id="20" dur="500"/>
                                        <p:tgtEl>
                                          <p:spTgt spid="4102"/>
                                        </p:tgtEl>
                                        <p:attrNameLst>
                                          <p:attrName>ppt_h</p:attrName>
                                        </p:attrNameLst>
                                      </p:cBhvr>
                                      <p:tavLst>
                                        <p:tav tm="0">
                                          <p:val>
                                            <p:strVal val="ppt_h"/>
                                          </p:val>
                                        </p:tav>
                                        <p:tav tm="100000">
                                          <p:val>
                                            <p:fltVal val="0"/>
                                          </p:val>
                                        </p:tav>
                                      </p:tavLst>
                                    </p:anim>
                                    <p:animEffect transition="out" filter="fade">
                                      <p:cBhvr>
                                        <p:cTn id="21" dur="500"/>
                                        <p:tgtEl>
                                          <p:spTgt spid="4102"/>
                                        </p:tgtEl>
                                      </p:cBhvr>
                                    </p:animEffect>
                                    <p:set>
                                      <p:cBhvr>
                                        <p:cTn id="22" dur="1" fill="hold">
                                          <p:stCondLst>
                                            <p:cond delay="499"/>
                                          </p:stCondLst>
                                        </p:cTn>
                                        <p:tgtEl>
                                          <p:spTgt spid="4102"/>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3" restart="whenNotActive" fill="hold" evtFilter="cancelBubble" nodeType="interactiveSeq">
                <p:stCondLst>
                  <p:cond evt="onClick" delay="0">
                    <p:tgtEl>
                      <p:spTgt spid="37"/>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subTnLst>
                                    <p:audio>
                                      <p:cMediaNode>
                                        <p:cTn display="0" masterRel="sameClick">
                                          <p:stCondLst>
                                            <p:cond evt="begin" delay="0">
                                              <p:tn val="26"/>
                                            </p:cond>
                                          </p:stCondLst>
                                          <p:endCondLst>
                                            <p:cond evt="onStopAudio" delay="0">
                                              <p:tgtEl>
                                                <p:sldTgt/>
                                              </p:tgtEl>
                                            </p:cond>
                                          </p:endCondLst>
                                        </p:cTn>
                                        <p:tgtEl>
                                          <p:sndTgt r:embed="rId2" name="audio1.wav"/>
                                        </p:tgtEl>
                                      </p:cMediaNode>
                                    </p:audio>
                                  </p:subTnLst>
                                </p:cTn>
                              </p:par>
                            </p:childTnLst>
                          </p:cTn>
                        </p:par>
                        <p:par>
                          <p:cTn id="31" fill="hold">
                            <p:stCondLst>
                              <p:cond delay="500"/>
                            </p:stCondLst>
                            <p:childTnLst>
                              <p:par>
                                <p:cTn id="32" presetID="32" presetClass="emph" presetSubtype="0" fill="hold" nodeType="afterEffect">
                                  <p:stCondLst>
                                    <p:cond delay="0"/>
                                  </p:stCondLst>
                                  <p:childTnLst>
                                    <p:animRot by="120000">
                                      <p:cBhvr>
                                        <p:cTn id="33" dur="100" fill="hold">
                                          <p:stCondLst>
                                            <p:cond delay="0"/>
                                          </p:stCondLst>
                                        </p:cTn>
                                        <p:tgtEl>
                                          <p:spTgt spid="10"/>
                                        </p:tgtEl>
                                        <p:attrNameLst>
                                          <p:attrName>r</p:attrName>
                                        </p:attrNameLst>
                                      </p:cBhvr>
                                    </p:animRot>
                                    <p:animRot by="-240000">
                                      <p:cBhvr>
                                        <p:cTn id="34" dur="200" fill="hold">
                                          <p:stCondLst>
                                            <p:cond delay="200"/>
                                          </p:stCondLst>
                                        </p:cTn>
                                        <p:tgtEl>
                                          <p:spTgt spid="10"/>
                                        </p:tgtEl>
                                        <p:attrNameLst>
                                          <p:attrName>r</p:attrName>
                                        </p:attrNameLst>
                                      </p:cBhvr>
                                    </p:animRot>
                                    <p:animRot by="240000">
                                      <p:cBhvr>
                                        <p:cTn id="35" dur="200" fill="hold">
                                          <p:stCondLst>
                                            <p:cond delay="400"/>
                                          </p:stCondLst>
                                        </p:cTn>
                                        <p:tgtEl>
                                          <p:spTgt spid="10"/>
                                        </p:tgtEl>
                                        <p:attrNameLst>
                                          <p:attrName>r</p:attrName>
                                        </p:attrNameLst>
                                      </p:cBhvr>
                                    </p:animRot>
                                    <p:animRot by="-240000">
                                      <p:cBhvr>
                                        <p:cTn id="36" dur="200" fill="hold">
                                          <p:stCondLst>
                                            <p:cond delay="600"/>
                                          </p:stCondLst>
                                        </p:cTn>
                                        <p:tgtEl>
                                          <p:spTgt spid="10"/>
                                        </p:tgtEl>
                                        <p:attrNameLst>
                                          <p:attrName>r</p:attrName>
                                        </p:attrNameLst>
                                      </p:cBhvr>
                                    </p:animRot>
                                    <p:animRot by="120000">
                                      <p:cBhvr>
                                        <p:cTn id="37" dur="200" fill="hold">
                                          <p:stCondLst>
                                            <p:cond delay="800"/>
                                          </p:stCondLst>
                                        </p:cTn>
                                        <p:tgtEl>
                                          <p:spTgt spid="10"/>
                                        </p:tgtEl>
                                        <p:attrNameLst>
                                          <p:attrName>r</p:attrName>
                                        </p:attrNameLst>
                                      </p:cBhvr>
                                    </p:animRot>
                                  </p:childTnLst>
                                </p:cTn>
                              </p:par>
                            </p:childTnLst>
                          </p:cTn>
                        </p:par>
                        <p:par>
                          <p:cTn id="38" fill="hold">
                            <p:stCondLst>
                              <p:cond delay="1500"/>
                            </p:stCondLst>
                            <p:childTnLst>
                              <p:par>
                                <p:cTn id="39" presetID="53" presetClass="exit" presetSubtype="32" fill="hold" nodeType="afterEffect">
                                  <p:stCondLst>
                                    <p:cond delay="0"/>
                                  </p:stCondLst>
                                  <p:childTnLst>
                                    <p:anim calcmode="lin" valueType="num">
                                      <p:cBhvr>
                                        <p:cTn id="40" dur="500"/>
                                        <p:tgtEl>
                                          <p:spTgt spid="46"/>
                                        </p:tgtEl>
                                        <p:attrNameLst>
                                          <p:attrName>ppt_w</p:attrName>
                                        </p:attrNameLst>
                                      </p:cBhvr>
                                      <p:tavLst>
                                        <p:tav tm="0">
                                          <p:val>
                                            <p:strVal val="ppt_w"/>
                                          </p:val>
                                        </p:tav>
                                        <p:tav tm="100000">
                                          <p:val>
                                            <p:fltVal val="0"/>
                                          </p:val>
                                        </p:tav>
                                      </p:tavLst>
                                    </p:anim>
                                    <p:anim calcmode="lin" valueType="num">
                                      <p:cBhvr>
                                        <p:cTn id="41" dur="500"/>
                                        <p:tgtEl>
                                          <p:spTgt spid="46"/>
                                        </p:tgtEl>
                                        <p:attrNameLst>
                                          <p:attrName>ppt_h</p:attrName>
                                        </p:attrNameLst>
                                      </p:cBhvr>
                                      <p:tavLst>
                                        <p:tav tm="0">
                                          <p:val>
                                            <p:strVal val="ppt_h"/>
                                          </p:val>
                                        </p:tav>
                                        <p:tav tm="100000">
                                          <p:val>
                                            <p:fltVal val="0"/>
                                          </p:val>
                                        </p:tav>
                                      </p:tavLst>
                                    </p:anim>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44" restart="whenNotActive" fill="hold" evtFilter="cancelBubble" nodeType="interactiveSeq">
                <p:stCondLst>
                  <p:cond evt="onClick" delay="0">
                    <p:tgtEl>
                      <p:spTgt spid="38"/>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 calcmode="lin" valueType="num">
                                      <p:cBhvr>
                                        <p:cTn id="49" dur="500" fill="hold"/>
                                        <p:tgtEl>
                                          <p:spTgt spid="47"/>
                                        </p:tgtEl>
                                        <p:attrNameLst>
                                          <p:attrName>ppt_w</p:attrName>
                                        </p:attrNameLst>
                                      </p:cBhvr>
                                      <p:tavLst>
                                        <p:tav tm="0">
                                          <p:val>
                                            <p:fltVal val="0"/>
                                          </p:val>
                                        </p:tav>
                                        <p:tav tm="100000">
                                          <p:val>
                                            <p:strVal val="#ppt_w"/>
                                          </p:val>
                                        </p:tav>
                                      </p:tavLst>
                                    </p:anim>
                                    <p:anim calcmode="lin" valueType="num">
                                      <p:cBhvr>
                                        <p:cTn id="50" dur="500" fill="hold"/>
                                        <p:tgtEl>
                                          <p:spTgt spid="47"/>
                                        </p:tgtEl>
                                        <p:attrNameLst>
                                          <p:attrName>ppt_h</p:attrName>
                                        </p:attrNameLst>
                                      </p:cBhvr>
                                      <p:tavLst>
                                        <p:tav tm="0">
                                          <p:val>
                                            <p:fltVal val="0"/>
                                          </p:val>
                                        </p:tav>
                                        <p:tav tm="100000">
                                          <p:val>
                                            <p:strVal val="#ppt_h"/>
                                          </p:val>
                                        </p:tav>
                                      </p:tavLst>
                                    </p:anim>
                                    <p:animEffect transition="in" filter="fade">
                                      <p:cBhvr>
                                        <p:cTn id="51" dur="500"/>
                                        <p:tgtEl>
                                          <p:spTgt spid="47"/>
                                        </p:tgtEl>
                                      </p:cBhvr>
                                    </p:animEffect>
                                  </p:childTnLst>
                                  <p:subTnLst>
                                    <p:audio>
                                      <p:cMediaNode>
                                        <p:cTn display="0" masterRel="sameClick">
                                          <p:stCondLst>
                                            <p:cond evt="begin" delay="0">
                                              <p:tn val="47"/>
                                            </p:cond>
                                          </p:stCondLst>
                                          <p:endCondLst>
                                            <p:cond evt="onStopAudio" delay="0">
                                              <p:tgtEl>
                                                <p:sldTgt/>
                                              </p:tgtEl>
                                            </p:cond>
                                          </p:endCondLst>
                                        </p:cTn>
                                        <p:tgtEl>
                                          <p:sndTgt r:embed="rId2" name="audio1.wav"/>
                                        </p:tgtEl>
                                      </p:cMediaNode>
                                    </p:audio>
                                  </p:subTnLst>
                                </p:cTn>
                              </p:par>
                            </p:childTnLst>
                          </p:cTn>
                        </p:par>
                        <p:par>
                          <p:cTn id="52" fill="hold">
                            <p:stCondLst>
                              <p:cond delay="500"/>
                            </p:stCondLst>
                            <p:childTnLst>
                              <p:par>
                                <p:cTn id="53" presetID="32" presetClass="emph" presetSubtype="0" fill="hold" nodeType="afterEffect">
                                  <p:stCondLst>
                                    <p:cond delay="0"/>
                                  </p:stCondLst>
                                  <p:childTnLst>
                                    <p:animRot by="120000">
                                      <p:cBhvr>
                                        <p:cTn id="54" dur="100" fill="hold">
                                          <p:stCondLst>
                                            <p:cond delay="0"/>
                                          </p:stCondLst>
                                        </p:cTn>
                                        <p:tgtEl>
                                          <p:spTgt spid="10"/>
                                        </p:tgtEl>
                                        <p:attrNameLst>
                                          <p:attrName>r</p:attrName>
                                        </p:attrNameLst>
                                      </p:cBhvr>
                                    </p:animRot>
                                    <p:animRot by="-240000">
                                      <p:cBhvr>
                                        <p:cTn id="55" dur="200" fill="hold">
                                          <p:stCondLst>
                                            <p:cond delay="200"/>
                                          </p:stCondLst>
                                        </p:cTn>
                                        <p:tgtEl>
                                          <p:spTgt spid="10"/>
                                        </p:tgtEl>
                                        <p:attrNameLst>
                                          <p:attrName>r</p:attrName>
                                        </p:attrNameLst>
                                      </p:cBhvr>
                                    </p:animRot>
                                    <p:animRot by="240000">
                                      <p:cBhvr>
                                        <p:cTn id="56" dur="200" fill="hold">
                                          <p:stCondLst>
                                            <p:cond delay="400"/>
                                          </p:stCondLst>
                                        </p:cTn>
                                        <p:tgtEl>
                                          <p:spTgt spid="10"/>
                                        </p:tgtEl>
                                        <p:attrNameLst>
                                          <p:attrName>r</p:attrName>
                                        </p:attrNameLst>
                                      </p:cBhvr>
                                    </p:animRot>
                                    <p:animRot by="-240000">
                                      <p:cBhvr>
                                        <p:cTn id="57" dur="200" fill="hold">
                                          <p:stCondLst>
                                            <p:cond delay="600"/>
                                          </p:stCondLst>
                                        </p:cTn>
                                        <p:tgtEl>
                                          <p:spTgt spid="10"/>
                                        </p:tgtEl>
                                        <p:attrNameLst>
                                          <p:attrName>r</p:attrName>
                                        </p:attrNameLst>
                                      </p:cBhvr>
                                    </p:animRot>
                                    <p:animRot by="120000">
                                      <p:cBhvr>
                                        <p:cTn id="58" dur="200" fill="hold">
                                          <p:stCondLst>
                                            <p:cond delay="800"/>
                                          </p:stCondLst>
                                        </p:cTn>
                                        <p:tgtEl>
                                          <p:spTgt spid="10"/>
                                        </p:tgtEl>
                                        <p:attrNameLst>
                                          <p:attrName>r</p:attrName>
                                        </p:attrNameLst>
                                      </p:cBhvr>
                                    </p:animRot>
                                  </p:childTnLst>
                                </p:cTn>
                              </p:par>
                            </p:childTnLst>
                          </p:cTn>
                        </p:par>
                        <p:par>
                          <p:cTn id="59" fill="hold">
                            <p:stCondLst>
                              <p:cond delay="1500"/>
                            </p:stCondLst>
                            <p:childTnLst>
                              <p:par>
                                <p:cTn id="60" presetID="53" presetClass="exit" presetSubtype="32" fill="hold" nodeType="afterEffect">
                                  <p:stCondLst>
                                    <p:cond delay="0"/>
                                  </p:stCondLst>
                                  <p:childTnLst>
                                    <p:anim calcmode="lin" valueType="num">
                                      <p:cBhvr>
                                        <p:cTn id="61" dur="500"/>
                                        <p:tgtEl>
                                          <p:spTgt spid="47"/>
                                        </p:tgtEl>
                                        <p:attrNameLst>
                                          <p:attrName>ppt_w</p:attrName>
                                        </p:attrNameLst>
                                      </p:cBhvr>
                                      <p:tavLst>
                                        <p:tav tm="0">
                                          <p:val>
                                            <p:strVal val="ppt_w"/>
                                          </p:val>
                                        </p:tav>
                                        <p:tav tm="100000">
                                          <p:val>
                                            <p:fltVal val="0"/>
                                          </p:val>
                                        </p:tav>
                                      </p:tavLst>
                                    </p:anim>
                                    <p:anim calcmode="lin" valueType="num">
                                      <p:cBhvr>
                                        <p:cTn id="62" dur="500"/>
                                        <p:tgtEl>
                                          <p:spTgt spid="47"/>
                                        </p:tgtEl>
                                        <p:attrNameLst>
                                          <p:attrName>ppt_h</p:attrName>
                                        </p:attrNameLst>
                                      </p:cBhvr>
                                      <p:tavLst>
                                        <p:tav tm="0">
                                          <p:val>
                                            <p:strVal val="ppt_h"/>
                                          </p:val>
                                        </p:tav>
                                        <p:tav tm="100000">
                                          <p:val>
                                            <p:fltVal val="0"/>
                                          </p:val>
                                        </p:tav>
                                      </p:tavLst>
                                    </p:anim>
                                    <p:animEffect transition="out" filter="fade">
                                      <p:cBhvr>
                                        <p:cTn id="63" dur="500"/>
                                        <p:tgtEl>
                                          <p:spTgt spid="47"/>
                                        </p:tgtEl>
                                      </p:cBhvr>
                                    </p:animEffect>
                                    <p:set>
                                      <p:cBhvr>
                                        <p:cTn id="64"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65" restart="whenNotActive" fill="hold" evtFilter="cancelBubble" nodeType="interactiveSeq">
                <p:stCondLst>
                  <p:cond evt="onClick" delay="0">
                    <p:tgtEl>
                      <p:spTgt spid="35"/>
                    </p:tgtEl>
                  </p:cond>
                </p:stCondLst>
                <p:endSync evt="end" delay="0">
                  <p:rtn val="all"/>
                </p:endSync>
                <p:childTnLst>
                  <p:par>
                    <p:cTn id="66" fill="hold">
                      <p:stCondLst>
                        <p:cond delay="0"/>
                      </p:stCondLst>
                      <p:childTnLst>
                        <p:par>
                          <p:cTn id="67" fill="hold">
                            <p:stCondLst>
                              <p:cond delay="0"/>
                            </p:stCondLst>
                            <p:childTnLst>
                              <p:par>
                                <p:cTn id="68" presetID="53" presetClass="entr" presetSubtype="16" fill="hold" nodeType="with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p:cTn id="70" dur="500" fill="hold"/>
                                        <p:tgtEl>
                                          <p:spTgt spid="30"/>
                                        </p:tgtEl>
                                        <p:attrNameLst>
                                          <p:attrName>ppt_w</p:attrName>
                                        </p:attrNameLst>
                                      </p:cBhvr>
                                      <p:tavLst>
                                        <p:tav tm="0">
                                          <p:val>
                                            <p:fltVal val="0"/>
                                          </p:val>
                                        </p:tav>
                                        <p:tav tm="100000">
                                          <p:val>
                                            <p:strVal val="#ppt_w"/>
                                          </p:val>
                                        </p:tav>
                                      </p:tavLst>
                                    </p:anim>
                                    <p:anim calcmode="lin" valueType="num">
                                      <p:cBhvr>
                                        <p:cTn id="71" dur="500" fill="hold"/>
                                        <p:tgtEl>
                                          <p:spTgt spid="30"/>
                                        </p:tgtEl>
                                        <p:attrNameLst>
                                          <p:attrName>ppt_h</p:attrName>
                                        </p:attrNameLst>
                                      </p:cBhvr>
                                      <p:tavLst>
                                        <p:tav tm="0">
                                          <p:val>
                                            <p:fltVal val="0"/>
                                          </p:val>
                                        </p:tav>
                                        <p:tav tm="100000">
                                          <p:val>
                                            <p:strVal val="#ppt_h"/>
                                          </p:val>
                                        </p:tav>
                                      </p:tavLst>
                                    </p:anim>
                                    <p:animEffect transition="in" filter="fade">
                                      <p:cBhvr>
                                        <p:cTn id="72"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applause.wav"/>
                                        </p:tgtEl>
                                      </p:cMediaNode>
                                    </p:audio>
                                  </p:subTnLst>
                                </p:cTn>
                              </p:par>
                            </p:childTnLst>
                          </p:cTn>
                        </p:par>
                        <p:par>
                          <p:cTn id="73" fill="hold">
                            <p:stCondLst>
                              <p:cond delay="500"/>
                            </p:stCondLst>
                            <p:childTnLst>
                              <p:par>
                                <p:cTn id="74" presetID="63" presetClass="path" presetSubtype="0" accel="50000" decel="50000" fill="hold" nodeType="afterEffect">
                                  <p:stCondLst>
                                    <p:cond delay="0"/>
                                  </p:stCondLst>
                                  <p:childTnLst>
                                    <p:animMotion origin="layout" path="M -3.61111E-6 -3.20568E-6 L -0.12309 -0.29833 " pathEditMode="relative" rAng="0" ptsTypes="AA">
                                      <p:cBhvr>
                                        <p:cTn id="75" dur="2000" fill="hold"/>
                                        <p:tgtEl>
                                          <p:spTgt spid="10"/>
                                        </p:tgtEl>
                                        <p:attrNameLst>
                                          <p:attrName>ppt_x</p:attrName>
                                          <p:attrName>ppt_y</p:attrName>
                                        </p:attrNameLst>
                                      </p:cBhvr>
                                      <p:rCtr x="-6163" y="-14917"/>
                                    </p:animMotion>
                                  </p:childTnLst>
                                </p:cTn>
                              </p:par>
                            </p:childTnLst>
                          </p:cTn>
                        </p:par>
                        <p:par>
                          <p:cTn id="76" fill="hold">
                            <p:stCondLst>
                              <p:cond delay="2500"/>
                            </p:stCondLst>
                            <p:childTnLst>
                              <p:par>
                                <p:cTn id="77" presetID="53" presetClass="exit" presetSubtype="32" fill="hold" nodeType="afterEffect">
                                  <p:stCondLst>
                                    <p:cond delay="0"/>
                                  </p:stCondLst>
                                  <p:childTnLst>
                                    <p:anim calcmode="lin" valueType="num">
                                      <p:cBhvr>
                                        <p:cTn id="78" dur="500"/>
                                        <p:tgtEl>
                                          <p:spTgt spid="30"/>
                                        </p:tgtEl>
                                        <p:attrNameLst>
                                          <p:attrName>ppt_w</p:attrName>
                                        </p:attrNameLst>
                                      </p:cBhvr>
                                      <p:tavLst>
                                        <p:tav tm="0">
                                          <p:val>
                                            <p:strVal val="ppt_w"/>
                                          </p:val>
                                        </p:tav>
                                        <p:tav tm="100000">
                                          <p:val>
                                            <p:fltVal val="0"/>
                                          </p:val>
                                        </p:tav>
                                      </p:tavLst>
                                    </p:anim>
                                    <p:anim calcmode="lin" valueType="num">
                                      <p:cBhvr>
                                        <p:cTn id="79" dur="500"/>
                                        <p:tgtEl>
                                          <p:spTgt spid="30"/>
                                        </p:tgtEl>
                                        <p:attrNameLst>
                                          <p:attrName>ppt_h</p:attrName>
                                        </p:attrNameLst>
                                      </p:cBhvr>
                                      <p:tavLst>
                                        <p:tav tm="0">
                                          <p:val>
                                            <p:strVal val="ppt_h"/>
                                          </p:val>
                                        </p:tav>
                                        <p:tav tm="100000">
                                          <p:val>
                                            <p:fltVal val="0"/>
                                          </p:val>
                                        </p:tav>
                                      </p:tavLst>
                                    </p:anim>
                                    <p:animEffect transition="out" filter="fade">
                                      <p:cBhvr>
                                        <p:cTn id="80" dur="500"/>
                                        <p:tgtEl>
                                          <p:spTgt spid="30"/>
                                        </p:tgtEl>
                                      </p:cBhvr>
                                    </p:animEffect>
                                    <p:set>
                                      <p:cBhvr>
                                        <p:cTn id="81" dur="1" fill="hold">
                                          <p:stCondLst>
                                            <p:cond delay="499"/>
                                          </p:stCondLst>
                                        </p:cTn>
                                        <p:tgtEl>
                                          <p:spTgt spid="30"/>
                                        </p:tgtEl>
                                        <p:attrNameLst>
                                          <p:attrName>style.visibility</p:attrName>
                                        </p:attrNameLst>
                                      </p:cBhvr>
                                      <p:to>
                                        <p:strVal val="hidden"/>
                                      </p:to>
                                    </p:set>
                                  </p:childTnLst>
                                </p:cTn>
                              </p:par>
                              <p:par>
                                <p:cTn id="82" presetID="53" presetClass="exit" presetSubtype="32" fill="hold" nodeType="withEffect">
                                  <p:stCondLst>
                                    <p:cond delay="0"/>
                                  </p:stCondLst>
                                  <p:childTnLst>
                                    <p:anim calcmode="lin" valueType="num">
                                      <p:cBhvr>
                                        <p:cTn id="83" dur="500"/>
                                        <p:tgtEl>
                                          <p:spTgt spid="10"/>
                                        </p:tgtEl>
                                        <p:attrNameLst>
                                          <p:attrName>ppt_w</p:attrName>
                                        </p:attrNameLst>
                                      </p:cBhvr>
                                      <p:tavLst>
                                        <p:tav tm="0">
                                          <p:val>
                                            <p:strVal val="ppt_w"/>
                                          </p:val>
                                        </p:tav>
                                        <p:tav tm="100000">
                                          <p:val>
                                            <p:fltVal val="0"/>
                                          </p:val>
                                        </p:tav>
                                      </p:tavLst>
                                    </p:anim>
                                    <p:anim calcmode="lin" valueType="num">
                                      <p:cBhvr>
                                        <p:cTn id="84" dur="500"/>
                                        <p:tgtEl>
                                          <p:spTgt spid="10"/>
                                        </p:tgtEl>
                                        <p:attrNameLst>
                                          <p:attrName>ppt_h</p:attrName>
                                        </p:attrNameLst>
                                      </p:cBhvr>
                                      <p:tavLst>
                                        <p:tav tm="0">
                                          <p:val>
                                            <p:strVal val="ppt_h"/>
                                          </p:val>
                                        </p:tav>
                                        <p:tav tm="100000">
                                          <p:val>
                                            <p:fltVal val="0"/>
                                          </p:val>
                                        </p:tav>
                                      </p:tavLst>
                                    </p:anim>
                                    <p:animEffect transition="out" filter="fade">
                                      <p:cBhvr>
                                        <p:cTn id="85" dur="500"/>
                                        <p:tgtEl>
                                          <p:spTgt spid="10"/>
                                        </p:tgtEl>
                                      </p:cBhvr>
                                    </p:animEffect>
                                    <p:set>
                                      <p:cBhvr>
                                        <p:cTn id="86" dur="1" fill="hold">
                                          <p:stCondLst>
                                            <p:cond delay="499"/>
                                          </p:stCondLst>
                                        </p:cTn>
                                        <p:tgtEl>
                                          <p:spTgt spid="10"/>
                                        </p:tgtEl>
                                        <p:attrNameLst>
                                          <p:attrName>style.visibility</p:attrName>
                                        </p:attrNameLst>
                                      </p:cBhvr>
                                      <p:to>
                                        <p:strVal val="hidden"/>
                                      </p:to>
                                    </p:set>
                                  </p:childTnLst>
                                </p:cTn>
                              </p:par>
                              <p:par>
                                <p:cTn id="87" presetID="53" presetClass="entr" presetSubtype="16"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p:cTn id="89" dur="500" fill="hold"/>
                                        <p:tgtEl>
                                          <p:spTgt spid="48"/>
                                        </p:tgtEl>
                                        <p:attrNameLst>
                                          <p:attrName>ppt_w</p:attrName>
                                        </p:attrNameLst>
                                      </p:cBhvr>
                                      <p:tavLst>
                                        <p:tav tm="0">
                                          <p:val>
                                            <p:fltVal val="0"/>
                                          </p:val>
                                        </p:tav>
                                        <p:tav tm="100000">
                                          <p:val>
                                            <p:strVal val="#ppt_w"/>
                                          </p:val>
                                        </p:tav>
                                      </p:tavLst>
                                    </p:anim>
                                    <p:anim calcmode="lin" valueType="num">
                                      <p:cBhvr>
                                        <p:cTn id="90" dur="500" fill="hold"/>
                                        <p:tgtEl>
                                          <p:spTgt spid="48"/>
                                        </p:tgtEl>
                                        <p:attrNameLst>
                                          <p:attrName>ppt_h</p:attrName>
                                        </p:attrNameLst>
                                      </p:cBhvr>
                                      <p:tavLst>
                                        <p:tav tm="0">
                                          <p:val>
                                            <p:fltVal val="0"/>
                                          </p:val>
                                        </p:tav>
                                        <p:tav tm="100000">
                                          <p:val>
                                            <p:strVal val="#ppt_h"/>
                                          </p:val>
                                        </p:tav>
                                      </p:tavLst>
                                    </p:anim>
                                    <p:animEffect transition="in" filter="fade">
                                      <p:cBhvr>
                                        <p:cTn id="91" dur="500"/>
                                        <p:tgtEl>
                                          <p:spTgt spid="48"/>
                                        </p:tgtEl>
                                      </p:cBhvr>
                                    </p:animEffect>
                                  </p:childTnLst>
                                </p:cTn>
                              </p:par>
                            </p:childTnLst>
                          </p:cTn>
                        </p:par>
                      </p:childTnLst>
                    </p:cTn>
                  </p:par>
                </p:childTnLst>
              </p:cTn>
              <p:nextCondLst>
                <p:cond evt="onClick" delay="0">
                  <p:tgtEl>
                    <p:spTgt spid="3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WordArt 10"/>
          <p:cNvSpPr>
            <a:spLocks noChangeArrowheads="1" noChangeShapeType="1" noTextEdit="1"/>
          </p:cNvSpPr>
          <p:nvPr/>
        </p:nvSpPr>
        <p:spPr bwMode="auto">
          <a:xfrm>
            <a:off x="1143000" y="1943100"/>
            <a:ext cx="7315200" cy="1447800"/>
          </a:xfrm>
          <a:prstGeom prst="rect">
            <a:avLst/>
          </a:prstGeom>
        </p:spPr>
        <p:txBody>
          <a:bodyPr wrap="none" fromWordArt="1">
            <a:prstTxWarp prst="textPlain">
              <a:avLst>
                <a:gd name="adj" fmla="val 51132"/>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hangingPunct="0">
              <a:defRPr/>
            </a:pPr>
            <a:r>
              <a:rPr lang="en-US" sz="1600" b="1" i="1" kern="10" spc="50" dirty="0" smtClean="0">
                <a:ln w="11430"/>
                <a:solidFill>
                  <a:srgbClr val="FF0000"/>
                </a:solidFill>
                <a:latin typeface="Arial"/>
                <a:cs typeface="Arial"/>
              </a:rPr>
              <a:t>NGUYÊN HỒNG: NHÀ VĂN CỦA NHỮNG NGƯỜI CÙNG KHỔ</a:t>
            </a:r>
          </a:p>
          <a:p>
            <a:pPr algn="ctr" eaLnBrk="0" hangingPunct="0">
              <a:defRPr/>
            </a:pPr>
            <a:r>
              <a:rPr lang="en-US" sz="1600" b="1" i="1" kern="10" spc="50" dirty="0" smtClean="0">
                <a:ln w="11430"/>
                <a:solidFill>
                  <a:srgbClr val="FF0000"/>
                </a:solidFill>
                <a:latin typeface="Arial"/>
                <a:cs typeface="Arial"/>
              </a:rPr>
              <a:t>TIẾT 45</a:t>
            </a:r>
            <a:endParaRPr lang="en-US" sz="1600" b="1" i="1" kern="10" spc="50" dirty="0">
              <a:ln w="11430"/>
              <a:solidFill>
                <a:srgbClr val="FF0000"/>
              </a:solidFill>
              <a:latin typeface="Arial"/>
              <a:cs typeface="Arial"/>
            </a:endParaRPr>
          </a:p>
        </p:txBody>
      </p:sp>
      <p:pic>
        <p:nvPicPr>
          <p:cNvPr id="31" name="Picture 42" descr="bluline[1]">
            <a:extLst>
              <a:ext uri="{FF2B5EF4-FFF2-40B4-BE49-F238E27FC236}">
                <a16:creationId xmlns:a16="http://schemas.microsoft.com/office/drawing/2014/main" xmlns="" id="{884CEF02-CED7-4A77-89D6-A72263497BE9}"/>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a16="http://schemas.microsoft.com/office/drawing/2014/main" xmlns=""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a16="http://schemas.microsoft.com/office/drawing/2014/main" xmlns=""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a16="http://schemas.microsoft.com/office/drawing/2014/main" xmlns=""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a16="http://schemas.microsoft.com/office/drawing/2014/main" xmlns=""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a16="http://schemas.microsoft.com/office/drawing/2014/main" xmlns=""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a16="http://schemas.microsoft.com/office/drawing/2014/main" xmlns=""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a16="http://schemas.microsoft.com/office/drawing/2014/main" xmlns=""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a16="http://schemas.microsoft.com/office/drawing/2014/main" xmlns=""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a16="http://schemas.microsoft.com/office/drawing/2014/main" xmlns=""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a16="http://schemas.microsoft.com/office/drawing/2014/main" xmlns=""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a16="http://schemas.microsoft.com/office/drawing/2014/main" xmlns=""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a16="http://schemas.microsoft.com/office/drawing/2014/main" xmlns=""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a16="http://schemas.microsoft.com/office/drawing/2014/main" xmlns=""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a16="http://schemas.microsoft.com/office/drawing/2014/main" xmlns=""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a16="http://schemas.microsoft.com/office/drawing/2014/main" xmlns=""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a16="http://schemas.microsoft.com/office/drawing/2014/main" xmlns=""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a16="http://schemas.microsoft.com/office/drawing/2014/main" xmlns="" id="{CCDF5785-38D3-482F-BC98-E4E349F28C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a16="http://schemas.microsoft.com/office/drawing/2014/main" xmlns="" id="{65D7707B-48BE-406E-AC4B-9C039A695A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a16="http://schemas.microsoft.com/office/drawing/2014/main" xmlns="" id="{1406DC4D-FF8D-4D95-A57B-585C66E565AF}"/>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a16="http://schemas.microsoft.com/office/drawing/2014/main" xmlns=""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sp>
        <p:nvSpPr>
          <p:cNvPr id="53" name="Text Box 99">
            <a:extLst>
              <a:ext uri="{FF2B5EF4-FFF2-40B4-BE49-F238E27FC236}">
                <a16:creationId xmlns:a16="http://schemas.microsoft.com/office/drawing/2014/main" xmlns="" id="{1C705C5E-823F-4F23-B9BE-F26F6A740809}"/>
              </a:ext>
            </a:extLst>
          </p:cNvPr>
          <p:cNvSpPr txBox="1">
            <a:spLocks noChangeArrowheads="1"/>
          </p:cNvSpPr>
          <p:nvPr/>
        </p:nvSpPr>
        <p:spPr bwMode="auto">
          <a:xfrm>
            <a:off x="771525" y="66479"/>
            <a:ext cx="7743739" cy="581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3200" b="1" dirty="0">
                <a:ln>
                  <a:solidFill>
                    <a:srgbClr val="00FFFF"/>
                  </a:solidFill>
                </a:ln>
                <a:solidFill>
                  <a:srgbClr val="FF0000"/>
                </a:solidFill>
                <a:latin typeface="+mj-lt"/>
                <a:cs typeface="Arial" pitchFamily="34" charset="0"/>
              </a:rPr>
              <a:t>BÀI GIẢNG ĐIỆN TỬ CÁNH DIỀU</a:t>
            </a:r>
          </a:p>
        </p:txBody>
      </p:sp>
      <p:pic>
        <p:nvPicPr>
          <p:cNvPr id="54" name="Picture 13" descr="bluline[1]">
            <a:extLst>
              <a:ext uri="{FF2B5EF4-FFF2-40B4-BE49-F238E27FC236}">
                <a16:creationId xmlns:a16="http://schemas.microsoft.com/office/drawing/2014/main" xmlns="" id="{F8102E4E-DC0B-44C0-B361-891D875DE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a16="http://schemas.microsoft.com/office/drawing/2014/main" xmlns=""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a16="http://schemas.microsoft.com/office/drawing/2014/main" xmlns=""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a16="http://schemas.microsoft.com/office/drawing/2014/main" xmlns=""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a16="http://schemas.microsoft.com/office/drawing/2014/main" xmlns=""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a16="http://schemas.microsoft.com/office/drawing/2014/main" xmlns=""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a16="http://schemas.microsoft.com/office/drawing/2014/main" xmlns=""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a16="http://schemas.microsoft.com/office/drawing/2014/main" xmlns=""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a16="http://schemas.microsoft.com/office/drawing/2014/main" xmlns=""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a16="http://schemas.microsoft.com/office/drawing/2014/main" xmlns=""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a16="http://schemas.microsoft.com/office/drawing/2014/main" xmlns=""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a16="http://schemas.microsoft.com/office/drawing/2014/main" xmlns=""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a16="http://schemas.microsoft.com/office/drawing/2014/main" xmlns=""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a16="http://schemas.microsoft.com/office/drawing/2014/main" xmlns=""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a16="http://schemas.microsoft.com/office/drawing/2014/main" xmlns=""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a16="http://schemas.microsoft.com/office/drawing/2014/main" xmlns=""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a16="http://schemas.microsoft.com/office/drawing/2014/main" xmlns=""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a16="http://schemas.microsoft.com/office/drawing/2014/main" xmlns=""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a16="http://schemas.microsoft.com/office/drawing/2014/main" xmlns=""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a16="http://schemas.microsoft.com/office/drawing/2014/main" xmlns=""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a16="http://schemas.microsoft.com/office/drawing/2014/main" xmlns=""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a16="http://schemas.microsoft.com/office/drawing/2014/main" xmlns=""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a16="http://schemas.microsoft.com/office/drawing/2014/main" xmlns=""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a16="http://schemas.microsoft.com/office/drawing/2014/main" xmlns=""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a16="http://schemas.microsoft.com/office/drawing/2014/main" xmlns=""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a16="http://schemas.microsoft.com/office/drawing/2014/main" xmlns=""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a16="http://schemas.microsoft.com/office/drawing/2014/main" xmlns=""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a16="http://schemas.microsoft.com/office/drawing/2014/main" xmlns=""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a16="http://schemas.microsoft.com/office/drawing/2014/main" xmlns=""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a16="http://schemas.microsoft.com/office/drawing/2014/main" xmlns=""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a16="http://schemas.microsoft.com/office/drawing/2014/main" xmlns=""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a16="http://schemas.microsoft.com/office/drawing/2014/main" xmlns=""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a16="http://schemas.microsoft.com/office/drawing/2014/main" xmlns=""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a16="http://schemas.microsoft.com/office/drawing/2014/main" xmlns=""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a16="http://schemas.microsoft.com/office/drawing/2014/main" xmlns=""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a16="http://schemas.microsoft.com/office/drawing/2014/main" xmlns=""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a16="http://schemas.microsoft.com/office/drawing/2014/main" xmlns=""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a16="http://schemas.microsoft.com/office/drawing/2014/main" xmlns=""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a16="http://schemas.microsoft.com/office/drawing/2014/main" xmlns=""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a16="http://schemas.microsoft.com/office/drawing/2014/main" xmlns=""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a16="http://schemas.microsoft.com/office/drawing/2014/main" xmlns=""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a16="http://schemas.microsoft.com/office/drawing/2014/main" xmlns=""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a16="http://schemas.microsoft.com/office/drawing/2014/main" xmlns=""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a16="http://schemas.microsoft.com/office/drawing/2014/main" xmlns=""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a16="http://schemas.microsoft.com/office/drawing/2014/main" xmlns=""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a16="http://schemas.microsoft.com/office/drawing/2014/main" xmlns=""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a16="http://schemas.microsoft.com/office/drawing/2014/main" xmlns=""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02" name="Picture 22" descr="POINSET3">
            <a:extLst>
              <a:ext uri="{FF2B5EF4-FFF2-40B4-BE49-F238E27FC236}">
                <a16:creationId xmlns:a16="http://schemas.microsoft.com/office/drawing/2014/main" xmlns="" id="{611F0976-3090-4600-93F0-4BCD0BCC52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3293" y="4176780"/>
            <a:ext cx="2163623" cy="1486202"/>
          </a:xfrm>
          <a:prstGeom prst="rect">
            <a:avLst/>
          </a:prstGeom>
          <a:noFill/>
          <a:effectLst>
            <a:outerShdw dist="107763" dir="135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103" name="Text Box 47">
            <a:extLst>
              <a:ext uri="{FF2B5EF4-FFF2-40B4-BE49-F238E27FC236}">
                <a16:creationId xmlns:a16="http://schemas.microsoft.com/office/drawing/2014/main" xmlns="" id="{33FFDF1E-85DC-40CC-A76F-601CE7F6D2E3}"/>
              </a:ext>
            </a:extLst>
          </p:cNvPr>
          <p:cNvSpPr txBox="1">
            <a:spLocks noChangeArrowheads="1"/>
          </p:cNvSpPr>
          <p:nvPr/>
        </p:nvSpPr>
        <p:spPr bwMode="auto">
          <a:xfrm>
            <a:off x="94018" y="1209140"/>
            <a:ext cx="8633197" cy="635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rnd" algn="ctr">
                <a:solidFill>
                  <a:srgbClr val="FF33CC"/>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algn="ctr">
              <a:lnSpc>
                <a:spcPct val="120000"/>
              </a:lnSpc>
            </a:pPr>
            <a:r>
              <a:rPr lang="en-US" sz="2800" b="1" dirty="0" err="1" smtClean="0">
                <a:solidFill>
                  <a:srgbClr val="006600"/>
                </a:solidFill>
                <a:effectLst>
                  <a:outerShdw blurRad="38100" dist="38100" dir="2700000" algn="tl">
                    <a:srgbClr val="C0C0C0"/>
                  </a:outerShdw>
                </a:effectLst>
                <a:latin typeface="Times New Roman" pitchFamily="18" charset="0"/>
                <a:cs typeface="Times New Roman" pitchFamily="18" charset="0"/>
              </a:rPr>
              <a:t>Bài</a:t>
            </a:r>
            <a:r>
              <a:rPr lang="en-US" sz="2800" b="1" dirty="0" smtClean="0">
                <a:solidFill>
                  <a:srgbClr val="006600"/>
                </a:solidFill>
                <a:effectLst>
                  <a:outerShdw blurRad="38100" dist="38100" dir="2700000" algn="tl">
                    <a:srgbClr val="C0C0C0"/>
                  </a:outerShdw>
                </a:effectLst>
                <a:latin typeface="Times New Roman" pitchFamily="18" charset="0"/>
                <a:cs typeface="Times New Roman" pitchFamily="18" charset="0"/>
              </a:rPr>
              <a:t> </a:t>
            </a:r>
            <a:r>
              <a:rPr lang="en-US" sz="2800" b="1" dirty="0" smtClean="0">
                <a:solidFill>
                  <a:srgbClr val="006600"/>
                </a:solidFill>
                <a:effectLst>
                  <a:outerShdw blurRad="38100" dist="38100" dir="2700000" algn="tl">
                    <a:srgbClr val="C0C0C0"/>
                  </a:outerShdw>
                </a:effectLst>
                <a:latin typeface=".VnArial" pitchFamily="34" charset="0"/>
              </a:rPr>
              <a:t>4 </a:t>
            </a:r>
            <a:r>
              <a:rPr lang="en-US" sz="2800" b="1" dirty="0" err="1" smtClean="0">
                <a:solidFill>
                  <a:srgbClr val="006600"/>
                </a:solidFill>
                <a:effectLst>
                  <a:outerShdw blurRad="38100" dist="38100" dir="2700000" algn="tl">
                    <a:srgbClr val="C0C0C0"/>
                  </a:outerShdw>
                </a:effectLst>
                <a:latin typeface=".VnArial" pitchFamily="34" charset="0"/>
              </a:rPr>
              <a:t>Tiết</a:t>
            </a:r>
            <a:r>
              <a:rPr lang="en-US" sz="2800" b="1" dirty="0" smtClean="0">
                <a:solidFill>
                  <a:srgbClr val="006600"/>
                </a:solidFill>
                <a:effectLst>
                  <a:outerShdw blurRad="38100" dist="38100" dir="2700000" algn="tl">
                    <a:srgbClr val="C0C0C0"/>
                  </a:outerShdw>
                </a:effectLst>
                <a:latin typeface=".VnArial" pitchFamily="34" charset="0"/>
              </a:rPr>
              <a:t> 45,46,47</a:t>
            </a:r>
            <a:endParaRPr lang="en-US" sz="2800" b="1" dirty="0">
              <a:solidFill>
                <a:srgbClr val="990033"/>
              </a:solidFill>
              <a:effectLst>
                <a:outerShdw blurRad="38100" dist="38100" dir="2700000" algn="tl">
                  <a:srgbClr val="C0C0C0"/>
                </a:outerShdw>
              </a:effectLst>
              <a:latin typeface=".VnArial" pitchFamily="34" charset="0"/>
            </a:endParaRPr>
          </a:p>
        </p:txBody>
      </p:sp>
      <p:pic>
        <p:nvPicPr>
          <p:cNvPr id="104" name="Picture 92" descr="Dove-02-june[1]">
            <a:extLst>
              <a:ext uri="{FF2B5EF4-FFF2-40B4-BE49-F238E27FC236}">
                <a16:creationId xmlns:a16="http://schemas.microsoft.com/office/drawing/2014/main" xmlns="" id="{FF4CA1DC-D711-4AD8-823F-868138A019E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6666203" y="4382259"/>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AutoShape 76">
            <a:extLst>
              <a:ext uri="{FF2B5EF4-FFF2-40B4-BE49-F238E27FC236}">
                <a16:creationId xmlns:a16="http://schemas.microsoft.com/office/drawing/2014/main" xmlns="" id="{2457924B-3772-4A98-B27E-DB8A7F9BC5CA}"/>
              </a:ext>
            </a:extLst>
          </p:cNvPr>
          <p:cNvSpPr>
            <a:spLocks noChangeArrowheads="1"/>
          </p:cNvSpPr>
          <p:nvPr/>
        </p:nvSpPr>
        <p:spPr bwMode="auto">
          <a:xfrm>
            <a:off x="49180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AutoShape 77">
            <a:extLst>
              <a:ext uri="{FF2B5EF4-FFF2-40B4-BE49-F238E27FC236}">
                <a16:creationId xmlns:a16="http://schemas.microsoft.com/office/drawing/2014/main" xmlns="" id="{D45C6E7B-B89B-4EE5-BCDE-B020E66B56D5}"/>
              </a:ext>
            </a:extLst>
          </p:cNvPr>
          <p:cNvSpPr>
            <a:spLocks noChangeArrowheads="1"/>
          </p:cNvSpPr>
          <p:nvPr/>
        </p:nvSpPr>
        <p:spPr bwMode="auto">
          <a:xfrm>
            <a:off x="44608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 name="AutoShape 78">
            <a:extLst>
              <a:ext uri="{FF2B5EF4-FFF2-40B4-BE49-F238E27FC236}">
                <a16:creationId xmlns:a16="http://schemas.microsoft.com/office/drawing/2014/main" xmlns="" id="{B5CF902F-DD5B-4A53-A054-15342C496876}"/>
              </a:ext>
            </a:extLst>
          </p:cNvPr>
          <p:cNvSpPr>
            <a:spLocks noChangeArrowheads="1"/>
          </p:cNvSpPr>
          <p:nvPr/>
        </p:nvSpPr>
        <p:spPr bwMode="auto">
          <a:xfrm>
            <a:off x="2743200"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 name="AutoShape 79">
            <a:extLst>
              <a:ext uri="{FF2B5EF4-FFF2-40B4-BE49-F238E27FC236}">
                <a16:creationId xmlns:a16="http://schemas.microsoft.com/office/drawing/2014/main" xmlns="" id="{3115330E-FC0E-448B-BF17-4B1DFAD474E9}"/>
              </a:ext>
            </a:extLst>
          </p:cNvPr>
          <p:cNvSpPr>
            <a:spLocks noChangeArrowheads="1"/>
          </p:cNvSpPr>
          <p:nvPr/>
        </p:nvSpPr>
        <p:spPr bwMode="auto">
          <a:xfrm>
            <a:off x="3165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AutoShape 80">
            <a:extLst>
              <a:ext uri="{FF2B5EF4-FFF2-40B4-BE49-F238E27FC236}">
                <a16:creationId xmlns:a16="http://schemas.microsoft.com/office/drawing/2014/main" xmlns="" id="{E682E6BA-FD36-4298-8C91-1F28AB8B7232}"/>
              </a:ext>
            </a:extLst>
          </p:cNvPr>
          <p:cNvSpPr>
            <a:spLocks noChangeArrowheads="1"/>
          </p:cNvSpPr>
          <p:nvPr/>
        </p:nvSpPr>
        <p:spPr bwMode="auto">
          <a:xfrm>
            <a:off x="3546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 name="AutoShape 81">
            <a:extLst>
              <a:ext uri="{FF2B5EF4-FFF2-40B4-BE49-F238E27FC236}">
                <a16:creationId xmlns:a16="http://schemas.microsoft.com/office/drawing/2014/main" xmlns="" id="{AA27F7DA-9684-4BF7-9E0F-D2B6B47C7291}"/>
              </a:ext>
            </a:extLst>
          </p:cNvPr>
          <p:cNvSpPr>
            <a:spLocks noChangeArrowheads="1"/>
          </p:cNvSpPr>
          <p:nvPr/>
        </p:nvSpPr>
        <p:spPr bwMode="auto">
          <a:xfrm>
            <a:off x="4003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 name="AutoShape 82">
            <a:extLst>
              <a:ext uri="{FF2B5EF4-FFF2-40B4-BE49-F238E27FC236}">
                <a16:creationId xmlns:a16="http://schemas.microsoft.com/office/drawing/2014/main" xmlns="" id="{8EAE9265-9F03-4027-B452-0E0D7665AD77}"/>
              </a:ext>
            </a:extLst>
          </p:cNvPr>
          <p:cNvSpPr>
            <a:spLocks noChangeArrowheads="1"/>
          </p:cNvSpPr>
          <p:nvPr/>
        </p:nvSpPr>
        <p:spPr bwMode="auto">
          <a:xfrm>
            <a:off x="5832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 name="AutoShape 83">
            <a:extLst>
              <a:ext uri="{FF2B5EF4-FFF2-40B4-BE49-F238E27FC236}">
                <a16:creationId xmlns:a16="http://schemas.microsoft.com/office/drawing/2014/main" xmlns="" id="{2FBC7719-A5FA-4897-8EE6-920F059D5FEB}"/>
              </a:ext>
            </a:extLst>
          </p:cNvPr>
          <p:cNvSpPr>
            <a:spLocks noChangeArrowheads="1"/>
          </p:cNvSpPr>
          <p:nvPr/>
        </p:nvSpPr>
        <p:spPr bwMode="auto">
          <a:xfrm>
            <a:off x="6289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 name="Oval 84">
            <a:extLst>
              <a:ext uri="{FF2B5EF4-FFF2-40B4-BE49-F238E27FC236}">
                <a16:creationId xmlns:a16="http://schemas.microsoft.com/office/drawing/2014/main" xmlns="" id="{4430C2B8-B32E-450E-9748-C5C0E776016A}"/>
              </a:ext>
            </a:extLst>
          </p:cNvPr>
          <p:cNvSpPr>
            <a:spLocks noChangeArrowheads="1"/>
          </p:cNvSpPr>
          <p:nvPr/>
        </p:nvSpPr>
        <p:spPr bwMode="auto">
          <a:xfrm>
            <a:off x="3013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6" name="Oval 85">
            <a:extLst>
              <a:ext uri="{FF2B5EF4-FFF2-40B4-BE49-F238E27FC236}">
                <a16:creationId xmlns:a16="http://schemas.microsoft.com/office/drawing/2014/main" xmlns="" id="{CE353CFA-7978-4124-A937-55726F389A45}"/>
              </a:ext>
            </a:extLst>
          </p:cNvPr>
          <p:cNvSpPr>
            <a:spLocks noChangeArrowheads="1"/>
          </p:cNvSpPr>
          <p:nvPr/>
        </p:nvSpPr>
        <p:spPr bwMode="auto">
          <a:xfrm>
            <a:off x="3394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7" name="Oval 86">
            <a:extLst>
              <a:ext uri="{FF2B5EF4-FFF2-40B4-BE49-F238E27FC236}">
                <a16:creationId xmlns:a16="http://schemas.microsoft.com/office/drawing/2014/main" xmlns="" id="{6273B8E9-64E9-4619-915A-DF8E1AF21649}"/>
              </a:ext>
            </a:extLst>
          </p:cNvPr>
          <p:cNvSpPr>
            <a:spLocks noChangeArrowheads="1"/>
          </p:cNvSpPr>
          <p:nvPr/>
        </p:nvSpPr>
        <p:spPr bwMode="auto">
          <a:xfrm>
            <a:off x="3851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8" name="Oval 87">
            <a:extLst>
              <a:ext uri="{FF2B5EF4-FFF2-40B4-BE49-F238E27FC236}">
                <a16:creationId xmlns:a16="http://schemas.microsoft.com/office/drawing/2014/main" xmlns="" id="{267BE644-724B-437D-983A-5C1270FBD0E6}"/>
              </a:ext>
            </a:extLst>
          </p:cNvPr>
          <p:cNvSpPr>
            <a:spLocks noChangeArrowheads="1"/>
          </p:cNvSpPr>
          <p:nvPr/>
        </p:nvSpPr>
        <p:spPr bwMode="auto">
          <a:xfrm>
            <a:off x="43084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9" name="Oval 88">
            <a:extLst>
              <a:ext uri="{FF2B5EF4-FFF2-40B4-BE49-F238E27FC236}">
                <a16:creationId xmlns:a16="http://schemas.microsoft.com/office/drawing/2014/main" xmlns="" id="{956F43B1-C71F-431B-8C02-AD1CE7747D28}"/>
              </a:ext>
            </a:extLst>
          </p:cNvPr>
          <p:cNvSpPr>
            <a:spLocks noChangeArrowheads="1"/>
          </p:cNvSpPr>
          <p:nvPr/>
        </p:nvSpPr>
        <p:spPr bwMode="auto">
          <a:xfrm>
            <a:off x="47656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0" name="Oval 89">
            <a:extLst>
              <a:ext uri="{FF2B5EF4-FFF2-40B4-BE49-F238E27FC236}">
                <a16:creationId xmlns:a16="http://schemas.microsoft.com/office/drawing/2014/main" xmlns="" id="{B3F469CB-80EA-4B5D-A614-5BD3D04C4FD4}"/>
              </a:ext>
            </a:extLst>
          </p:cNvPr>
          <p:cNvSpPr>
            <a:spLocks noChangeArrowheads="1"/>
          </p:cNvSpPr>
          <p:nvPr/>
        </p:nvSpPr>
        <p:spPr bwMode="auto">
          <a:xfrm>
            <a:off x="52228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1" name="Oval 90">
            <a:extLst>
              <a:ext uri="{FF2B5EF4-FFF2-40B4-BE49-F238E27FC236}">
                <a16:creationId xmlns:a16="http://schemas.microsoft.com/office/drawing/2014/main" xmlns="" id="{9DA8FB9C-BC27-499C-B179-864F0486CC62}"/>
              </a:ext>
            </a:extLst>
          </p:cNvPr>
          <p:cNvSpPr>
            <a:spLocks noChangeArrowheads="1"/>
          </p:cNvSpPr>
          <p:nvPr/>
        </p:nvSpPr>
        <p:spPr bwMode="auto">
          <a:xfrm>
            <a:off x="5680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2" name="Oval 91">
            <a:extLst>
              <a:ext uri="{FF2B5EF4-FFF2-40B4-BE49-F238E27FC236}">
                <a16:creationId xmlns:a16="http://schemas.microsoft.com/office/drawing/2014/main" xmlns="" id="{EFB6BCB4-974A-43C2-9B19-3EB33CC09D8B}"/>
              </a:ext>
            </a:extLst>
          </p:cNvPr>
          <p:cNvSpPr>
            <a:spLocks noChangeArrowheads="1"/>
          </p:cNvSpPr>
          <p:nvPr/>
        </p:nvSpPr>
        <p:spPr bwMode="auto">
          <a:xfrm>
            <a:off x="6137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3" name="AutoShape 97">
            <a:extLst>
              <a:ext uri="{FF2B5EF4-FFF2-40B4-BE49-F238E27FC236}">
                <a16:creationId xmlns:a16="http://schemas.microsoft.com/office/drawing/2014/main" xmlns="" id="{9DA2C1EF-D9C6-4EA6-84E4-2D808FF53956}"/>
              </a:ext>
            </a:extLst>
          </p:cNvPr>
          <p:cNvSpPr>
            <a:spLocks noChangeArrowheads="1"/>
          </p:cNvSpPr>
          <p:nvPr/>
        </p:nvSpPr>
        <p:spPr bwMode="auto">
          <a:xfrm>
            <a:off x="53752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6" name="Picture 2" descr="Lớp 6 - Bộ Sách Giáo Khoa Cánh Diều">
            <a:extLst>
              <a:ext uri="{FF2B5EF4-FFF2-40B4-BE49-F238E27FC236}">
                <a16:creationId xmlns:a16="http://schemas.microsoft.com/office/drawing/2014/main" xmlns="" id="{B7D6292F-BAD7-4EE3-A634-9A04A3999EA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6214"/>
          <a:stretch/>
        </p:blipFill>
        <p:spPr bwMode="auto">
          <a:xfrm>
            <a:off x="3694402" y="3695700"/>
            <a:ext cx="1897509" cy="2019299"/>
          </a:xfrm>
          <a:prstGeom prst="round2DiagRect">
            <a:avLst>
              <a:gd name="adj1" fmla="val 41266"/>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17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4" name="Picture 20">
            <a:extLst>
              <a:ext uri="{FF2B5EF4-FFF2-40B4-BE49-F238E27FC236}">
                <a16:creationId xmlns="" xmlns:a16="http://schemas.microsoft.com/office/drawing/2014/main" id="{A9286F3B-C167-4F5C-905C-97C5306A35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79675" y="3660775"/>
            <a:ext cx="2236788" cy="130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19">
            <a:extLst>
              <a:ext uri="{FF2B5EF4-FFF2-40B4-BE49-F238E27FC236}">
                <a16:creationId xmlns="" xmlns:a16="http://schemas.microsoft.com/office/drawing/2014/main" id="{8DA1DF7B-6233-4C09-A396-4ABFDC2757C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660775"/>
            <a:ext cx="2646363"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8">
            <a:extLst>
              <a:ext uri="{FF2B5EF4-FFF2-40B4-BE49-F238E27FC236}">
                <a16:creationId xmlns="" xmlns:a16="http://schemas.microsoft.com/office/drawing/2014/main" id="{0301FF30-6E28-475C-A79C-676FC6BABDD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963" y="2989263"/>
            <a:ext cx="25701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
            <a:extLst>
              <a:ext uri="{FF2B5EF4-FFF2-40B4-BE49-F238E27FC236}">
                <a16:creationId xmlns="" xmlns:a16="http://schemas.microsoft.com/office/drawing/2014/main" id="{00532E08-2268-4013-A606-012534F86B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325" y="2374900"/>
            <a:ext cx="2482850"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6">
            <a:extLst>
              <a:ext uri="{FF2B5EF4-FFF2-40B4-BE49-F238E27FC236}">
                <a16:creationId xmlns="" xmlns:a16="http://schemas.microsoft.com/office/drawing/2014/main" id="{CA12BB4F-4567-44A2-9811-35A7B1F76DE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6663" y="3382963"/>
            <a:ext cx="266541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5">
            <a:extLst>
              <a:ext uri="{FF2B5EF4-FFF2-40B4-BE49-F238E27FC236}">
                <a16:creationId xmlns="" xmlns:a16="http://schemas.microsoft.com/office/drawing/2014/main" id="{7545FE99-111D-4CE9-B77A-2BFA4EA7CCA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8600" y="1119188"/>
            <a:ext cx="2778125"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4">
            <a:extLst>
              <a:ext uri="{FF2B5EF4-FFF2-40B4-BE49-F238E27FC236}">
                <a16:creationId xmlns="" xmlns:a16="http://schemas.microsoft.com/office/drawing/2014/main" id="{7FD677B9-6063-4795-9D01-9EF26E4C549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87613" y="452438"/>
            <a:ext cx="3536950"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3">
            <a:extLst>
              <a:ext uri="{FF2B5EF4-FFF2-40B4-BE49-F238E27FC236}">
                <a16:creationId xmlns="" xmlns:a16="http://schemas.microsoft.com/office/drawing/2014/main" id="{7AA68781-94AC-4AF0-A89C-4E6692DC5D3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730500" y="1525588"/>
            <a:ext cx="2332038"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a:extLst>
              <a:ext uri="{FF2B5EF4-FFF2-40B4-BE49-F238E27FC236}">
                <a16:creationId xmlns="" xmlns:a16="http://schemas.microsoft.com/office/drawing/2014/main" id="{5C2F7E03-A29D-4065-AED9-ACEA40F5B9C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92850" y="4468813"/>
            <a:ext cx="2755900"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a:extLst>
              <a:ext uri="{FF2B5EF4-FFF2-40B4-BE49-F238E27FC236}">
                <a16:creationId xmlns="" xmlns:a16="http://schemas.microsoft.com/office/drawing/2014/main" id="{64C51245-C6BB-4DC0-BA7A-61343B12A04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194425" y="4037013"/>
            <a:ext cx="2873375"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a:extLst>
              <a:ext uri="{FF2B5EF4-FFF2-40B4-BE49-F238E27FC236}">
                <a16:creationId xmlns="" xmlns:a16="http://schemas.microsoft.com/office/drawing/2014/main" id="{05C47ECE-1B1A-4A91-9B2B-5E5D1CCE87F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51563" y="3419475"/>
            <a:ext cx="273685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a:extLst>
              <a:ext uri="{FF2B5EF4-FFF2-40B4-BE49-F238E27FC236}">
                <a16:creationId xmlns="" xmlns:a16="http://schemas.microsoft.com/office/drawing/2014/main" id="{57F21AD8-91A3-401E-8ABB-9D84A2AAB94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091113" y="3348038"/>
            <a:ext cx="1335087"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a:extLst>
              <a:ext uri="{FF2B5EF4-FFF2-40B4-BE49-F238E27FC236}">
                <a16:creationId xmlns="" xmlns:a16="http://schemas.microsoft.com/office/drawing/2014/main" id="{2157F343-B6A3-4530-A84B-D5267062D40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426200" y="1820863"/>
            <a:ext cx="2714625"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a:extLst>
              <a:ext uri="{FF2B5EF4-FFF2-40B4-BE49-F238E27FC236}">
                <a16:creationId xmlns="" xmlns:a16="http://schemas.microsoft.com/office/drawing/2014/main" id="{00A0F88D-C759-4E59-848F-62E10FB3BC3E}"/>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11900" y="1320800"/>
            <a:ext cx="2801938"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 xmlns:a16="http://schemas.microsoft.com/office/drawing/2014/main" id="{C3CFF6CD-7AB5-4DE6-A5CE-FB5CE3C92988}"/>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284913" y="419100"/>
            <a:ext cx="2725737"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a:extLst>
              <a:ext uri="{FF2B5EF4-FFF2-40B4-BE49-F238E27FC236}">
                <a16:creationId xmlns="" xmlns:a16="http://schemas.microsoft.com/office/drawing/2014/main" id="{B2743229-75A2-4480-AB12-00E5D34E771B}"/>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905375" y="1670050"/>
            <a:ext cx="1652588" cy="147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a:extLst>
              <a:ext uri="{FF2B5EF4-FFF2-40B4-BE49-F238E27FC236}">
                <a16:creationId xmlns="" xmlns:a16="http://schemas.microsoft.com/office/drawing/2014/main" id="{30FBEA31-0201-4663-A654-A98E246EF20F}"/>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451350" y="2817813"/>
            <a:ext cx="1335088"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Nguyễn Đăng Mạnh: Từ bục giảng đến văn đàn - VietNamNet">
            <a:extLst>
              <a:ext uri="{FF2B5EF4-FFF2-40B4-BE49-F238E27FC236}">
                <a16:creationId xmlns="" xmlns:a16="http://schemas.microsoft.com/office/drawing/2014/main" id="{1C154C0A-2021-4E4B-BEB8-C6CDC8B62E1E}"/>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668963" y="2171700"/>
            <a:ext cx="965200" cy="130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Picture 22" descr="NHÀ VĂN NGUYÊN HỒNG- TÀI NĂNG VÀ NHÂN CÁCH - Điểm sách, Book review">
            <a:extLst>
              <a:ext uri="{FF2B5EF4-FFF2-40B4-BE49-F238E27FC236}">
                <a16:creationId xmlns="" xmlns:a16="http://schemas.microsoft.com/office/drawing/2014/main" id="{11ACCFC3-6350-429C-86A3-B804B40935A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805113" y="2082800"/>
            <a:ext cx="1054100"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par>
                                <p:cTn id="13" presetID="16" presetClass="entr" presetSubtype="21"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par>
                          <p:cTn id="16" fill="hold" nodeType="afterGroup">
                            <p:stCondLst>
                              <p:cond delay="500"/>
                            </p:stCondLst>
                            <p:childTnLst>
                              <p:par>
                                <p:cTn id="17" presetID="22" presetClass="entr" presetSubtype="8" fill="hold" nodeType="afterEffect">
                                  <p:stCondLst>
                                    <p:cond delay="0"/>
                                  </p:stCondLst>
                                  <p:childTnLst>
                                    <p:set>
                                      <p:cBhvr>
                                        <p:cTn id="18" dur="1" fill="hold">
                                          <p:stCondLst>
                                            <p:cond delay="0"/>
                                          </p:stCondLst>
                                        </p:cTn>
                                        <p:tgtEl>
                                          <p:spTgt spid="21510"/>
                                        </p:tgtEl>
                                        <p:attrNameLst>
                                          <p:attrName>style.visibility</p:attrName>
                                        </p:attrNameLst>
                                      </p:cBhvr>
                                      <p:to>
                                        <p:strVal val="visible"/>
                                      </p:to>
                                    </p:set>
                                    <p:animEffect transition="in" filter="wipe(left)">
                                      <p:cBhvr>
                                        <p:cTn id="19" dur="500"/>
                                        <p:tgtEl>
                                          <p:spTgt spid="21510"/>
                                        </p:tgtEl>
                                      </p:cBhvr>
                                    </p:animEffect>
                                  </p:childTnLst>
                                </p:cTn>
                              </p:par>
                            </p:childTnLst>
                          </p:cTn>
                        </p:par>
                        <p:par>
                          <p:cTn id="20" fill="hold" nodeType="afterGroup">
                            <p:stCondLst>
                              <p:cond delay="1000"/>
                            </p:stCondLst>
                            <p:childTnLst>
                              <p:par>
                                <p:cTn id="21" presetID="22" presetClass="entr" presetSubtype="8" fill="hold" nodeType="afterEffect">
                                  <p:stCondLst>
                                    <p:cond delay="0"/>
                                  </p:stCondLst>
                                  <p:childTnLst>
                                    <p:set>
                                      <p:cBhvr>
                                        <p:cTn id="22" dur="1" fill="hold">
                                          <p:stCondLst>
                                            <p:cond delay="0"/>
                                          </p:stCondLst>
                                        </p:cTn>
                                        <p:tgtEl>
                                          <p:spTgt spid="21511"/>
                                        </p:tgtEl>
                                        <p:attrNameLst>
                                          <p:attrName>style.visibility</p:attrName>
                                        </p:attrNameLst>
                                      </p:cBhvr>
                                      <p:to>
                                        <p:strVal val="visible"/>
                                      </p:to>
                                    </p:set>
                                    <p:animEffect transition="in" filter="wipe(left)">
                                      <p:cBhvr>
                                        <p:cTn id="23" dur="500"/>
                                        <p:tgtEl>
                                          <p:spTgt spid="21511"/>
                                        </p:tgtEl>
                                      </p:cBhvr>
                                    </p:animEffect>
                                  </p:childTnLst>
                                </p:cTn>
                              </p:par>
                            </p:childTnLst>
                          </p:cTn>
                        </p:par>
                        <p:par>
                          <p:cTn id="24" fill="hold" nodeType="afterGroup">
                            <p:stCondLst>
                              <p:cond delay="1500"/>
                            </p:stCondLst>
                            <p:childTnLst>
                              <p:par>
                                <p:cTn id="25" presetID="22" presetClass="entr" presetSubtype="8" fill="hold" nodeType="after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par>
                          <p:cTn id="33" fill="hold" nodeType="afterGroup">
                            <p:stCondLst>
                              <p:cond delay="500"/>
                            </p:stCondLst>
                            <p:childTnLst>
                              <p:par>
                                <p:cTn id="34" presetID="22" presetClass="entr" presetSubtype="8" fill="hold" nodeType="afterEffect">
                                  <p:stCondLst>
                                    <p:cond delay="0"/>
                                  </p:stCondLst>
                                  <p:childTnLst>
                                    <p:set>
                                      <p:cBhvr>
                                        <p:cTn id="35" dur="1" fill="hold">
                                          <p:stCondLst>
                                            <p:cond delay="0"/>
                                          </p:stCondLst>
                                        </p:cTn>
                                        <p:tgtEl>
                                          <p:spTgt spid="21514"/>
                                        </p:tgtEl>
                                        <p:attrNameLst>
                                          <p:attrName>style.visibility</p:attrName>
                                        </p:attrNameLst>
                                      </p:cBhvr>
                                      <p:to>
                                        <p:strVal val="visible"/>
                                      </p:to>
                                    </p:set>
                                    <p:animEffect transition="in" filter="wipe(left)">
                                      <p:cBhvr>
                                        <p:cTn id="36" dur="500"/>
                                        <p:tgtEl>
                                          <p:spTgt spid="21514"/>
                                        </p:tgtEl>
                                      </p:cBhvr>
                                    </p:animEffect>
                                  </p:childTnLst>
                                </p:cTn>
                              </p:par>
                            </p:childTnLst>
                          </p:cTn>
                        </p:par>
                        <p:par>
                          <p:cTn id="37" fill="hold" nodeType="afterGroup">
                            <p:stCondLst>
                              <p:cond delay="1000"/>
                            </p:stCondLst>
                            <p:childTnLst>
                              <p:par>
                                <p:cTn id="38" presetID="22" presetClass="entr" presetSubtype="8" fill="hold" nodeType="afterEffect">
                                  <p:stCondLst>
                                    <p:cond delay="0"/>
                                  </p:stCondLst>
                                  <p:childTnLst>
                                    <p:set>
                                      <p:cBhvr>
                                        <p:cTn id="39" dur="1" fill="hold">
                                          <p:stCondLst>
                                            <p:cond delay="0"/>
                                          </p:stCondLst>
                                        </p:cTn>
                                        <p:tgtEl>
                                          <p:spTgt spid="21515"/>
                                        </p:tgtEl>
                                        <p:attrNameLst>
                                          <p:attrName>style.visibility</p:attrName>
                                        </p:attrNameLst>
                                      </p:cBhvr>
                                      <p:to>
                                        <p:strVal val="visible"/>
                                      </p:to>
                                    </p:set>
                                    <p:animEffect transition="in" filter="wipe(left)">
                                      <p:cBhvr>
                                        <p:cTn id="40" dur="500"/>
                                        <p:tgtEl>
                                          <p:spTgt spid="21515"/>
                                        </p:tgtEl>
                                      </p:cBhvr>
                                    </p:animEffect>
                                  </p:childTnLst>
                                </p:cTn>
                              </p:par>
                            </p:childTnLst>
                          </p:cTn>
                        </p:par>
                        <p:par>
                          <p:cTn id="41" fill="hold" nodeType="afterGroup">
                            <p:stCondLst>
                              <p:cond delay="1500"/>
                            </p:stCondLst>
                            <p:childTnLst>
                              <p:par>
                                <p:cTn id="42" presetID="22" presetClass="entr" presetSubtype="8" fill="hold" nodeType="afterEffect">
                                  <p:stCondLst>
                                    <p:cond delay="0"/>
                                  </p:stCondLst>
                                  <p:childTnLst>
                                    <p:set>
                                      <p:cBhvr>
                                        <p:cTn id="43" dur="1" fill="hold">
                                          <p:stCondLst>
                                            <p:cond delay="0"/>
                                          </p:stCondLst>
                                        </p:cTn>
                                        <p:tgtEl>
                                          <p:spTgt spid="21516"/>
                                        </p:tgtEl>
                                        <p:attrNameLst>
                                          <p:attrName>style.visibility</p:attrName>
                                        </p:attrNameLst>
                                      </p:cBhvr>
                                      <p:to>
                                        <p:strVal val="visible"/>
                                      </p:to>
                                    </p:set>
                                    <p:animEffect transition="in" filter="wipe(left)">
                                      <p:cBhvr>
                                        <p:cTn id="44" dur="500"/>
                                        <p:tgtEl>
                                          <p:spTgt spid="2151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2" fill="hold" nodeType="clickEffect">
                                  <p:stCondLst>
                                    <p:cond delay="0"/>
                                  </p:stCondLst>
                                  <p:childTnLst>
                                    <p:set>
                                      <p:cBhvr>
                                        <p:cTn id="48" dur="1" fill="hold">
                                          <p:stCondLst>
                                            <p:cond delay="0"/>
                                          </p:stCondLst>
                                        </p:cTn>
                                        <p:tgtEl>
                                          <p:spTgt spid="21517"/>
                                        </p:tgtEl>
                                        <p:attrNameLst>
                                          <p:attrName>style.visibility</p:attrName>
                                        </p:attrNameLst>
                                      </p:cBhvr>
                                      <p:to>
                                        <p:strVal val="visible"/>
                                      </p:to>
                                    </p:set>
                                    <p:animEffect transition="in" filter="wipe(right)">
                                      <p:cBhvr>
                                        <p:cTn id="49" dur="500"/>
                                        <p:tgtEl>
                                          <p:spTgt spid="21517"/>
                                        </p:tgtEl>
                                      </p:cBhvr>
                                    </p:animEffect>
                                  </p:childTnLst>
                                </p:cTn>
                              </p:par>
                              <p:par>
                                <p:cTn id="50" presetID="16" presetClass="entr" presetSubtype="21" fill="hold" nodeType="withEffect">
                                  <p:stCondLst>
                                    <p:cond delay="0"/>
                                  </p:stCondLst>
                                  <p:childTnLst>
                                    <p:set>
                                      <p:cBhvr>
                                        <p:cTn id="51" dur="1" fill="hold">
                                          <p:stCondLst>
                                            <p:cond delay="0"/>
                                          </p:stCondLst>
                                        </p:cTn>
                                        <p:tgtEl>
                                          <p:spTgt spid="21526"/>
                                        </p:tgtEl>
                                        <p:attrNameLst>
                                          <p:attrName>style.visibility</p:attrName>
                                        </p:attrNameLst>
                                      </p:cBhvr>
                                      <p:to>
                                        <p:strVal val="visible"/>
                                      </p:to>
                                    </p:set>
                                    <p:animEffect transition="in" filter="barn(inVertical)">
                                      <p:cBhvr>
                                        <p:cTn id="52" dur="500"/>
                                        <p:tgtEl>
                                          <p:spTgt spid="21526"/>
                                        </p:tgtEl>
                                      </p:cBhvr>
                                    </p:animEffect>
                                  </p:childTnLst>
                                </p:cTn>
                              </p:par>
                            </p:childTnLst>
                          </p:cTn>
                        </p:par>
                        <p:par>
                          <p:cTn id="53" fill="hold" nodeType="afterGroup">
                            <p:stCondLst>
                              <p:cond delay="500"/>
                            </p:stCondLst>
                            <p:childTnLst>
                              <p:par>
                                <p:cTn id="54" presetID="22" presetClass="entr" presetSubtype="8" fill="hold" nodeType="afterEffect">
                                  <p:stCondLst>
                                    <p:cond delay="0"/>
                                  </p:stCondLst>
                                  <p:childTnLst>
                                    <p:set>
                                      <p:cBhvr>
                                        <p:cTn id="55" dur="1" fill="hold">
                                          <p:stCondLst>
                                            <p:cond delay="0"/>
                                          </p:stCondLst>
                                        </p:cTn>
                                        <p:tgtEl>
                                          <p:spTgt spid="21518"/>
                                        </p:tgtEl>
                                        <p:attrNameLst>
                                          <p:attrName>style.visibility</p:attrName>
                                        </p:attrNameLst>
                                      </p:cBhvr>
                                      <p:to>
                                        <p:strVal val="visible"/>
                                      </p:to>
                                    </p:set>
                                    <p:animEffect transition="in" filter="wipe(left)">
                                      <p:cBhvr>
                                        <p:cTn id="56" dur="500"/>
                                        <p:tgtEl>
                                          <p:spTgt spid="21518"/>
                                        </p:tgtEl>
                                      </p:cBhvr>
                                    </p:animEffect>
                                  </p:childTnLst>
                                </p:cTn>
                              </p:par>
                            </p:childTnLst>
                          </p:cTn>
                        </p:par>
                        <p:par>
                          <p:cTn id="57" fill="hold" nodeType="afterGroup">
                            <p:stCondLst>
                              <p:cond delay="1000"/>
                            </p:stCondLst>
                            <p:childTnLst>
                              <p:par>
                                <p:cTn id="58" presetID="22" presetClass="entr" presetSubtype="2" fill="hold" nodeType="afterEffect">
                                  <p:stCondLst>
                                    <p:cond delay="0"/>
                                  </p:stCondLst>
                                  <p:childTnLst>
                                    <p:set>
                                      <p:cBhvr>
                                        <p:cTn id="59" dur="1" fill="hold">
                                          <p:stCondLst>
                                            <p:cond delay="0"/>
                                          </p:stCondLst>
                                        </p:cTn>
                                        <p:tgtEl>
                                          <p:spTgt spid="21519"/>
                                        </p:tgtEl>
                                        <p:attrNameLst>
                                          <p:attrName>style.visibility</p:attrName>
                                        </p:attrNameLst>
                                      </p:cBhvr>
                                      <p:to>
                                        <p:strVal val="visible"/>
                                      </p:to>
                                    </p:set>
                                    <p:animEffect transition="in" filter="wipe(right)">
                                      <p:cBhvr>
                                        <p:cTn id="60" dur="500"/>
                                        <p:tgtEl>
                                          <p:spTgt spid="21519"/>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2" fill="hold" nodeType="clickEffect">
                                  <p:stCondLst>
                                    <p:cond delay="0"/>
                                  </p:stCondLst>
                                  <p:childTnLst>
                                    <p:set>
                                      <p:cBhvr>
                                        <p:cTn id="64" dur="1" fill="hold">
                                          <p:stCondLst>
                                            <p:cond delay="0"/>
                                          </p:stCondLst>
                                        </p:cTn>
                                        <p:tgtEl>
                                          <p:spTgt spid="21520"/>
                                        </p:tgtEl>
                                        <p:attrNameLst>
                                          <p:attrName>style.visibility</p:attrName>
                                        </p:attrNameLst>
                                      </p:cBhvr>
                                      <p:to>
                                        <p:strVal val="visible"/>
                                      </p:to>
                                    </p:set>
                                    <p:animEffect transition="in" filter="wipe(right)">
                                      <p:cBhvr>
                                        <p:cTn id="65" dur="500"/>
                                        <p:tgtEl>
                                          <p:spTgt spid="21520"/>
                                        </p:tgtEl>
                                      </p:cBhvr>
                                    </p:animEffect>
                                  </p:childTnLst>
                                </p:cTn>
                              </p:par>
                            </p:childTnLst>
                          </p:cTn>
                        </p:par>
                        <p:par>
                          <p:cTn id="66" fill="hold" nodeType="afterGroup">
                            <p:stCondLst>
                              <p:cond delay="500"/>
                            </p:stCondLst>
                            <p:childTnLst>
                              <p:par>
                                <p:cTn id="67" presetID="22" presetClass="entr" presetSubtype="2" fill="hold" nodeType="afterEffect">
                                  <p:stCondLst>
                                    <p:cond delay="0"/>
                                  </p:stCondLst>
                                  <p:childTnLst>
                                    <p:set>
                                      <p:cBhvr>
                                        <p:cTn id="68" dur="1" fill="hold">
                                          <p:stCondLst>
                                            <p:cond delay="0"/>
                                          </p:stCondLst>
                                        </p:cTn>
                                        <p:tgtEl>
                                          <p:spTgt spid="21521"/>
                                        </p:tgtEl>
                                        <p:attrNameLst>
                                          <p:attrName>style.visibility</p:attrName>
                                        </p:attrNameLst>
                                      </p:cBhvr>
                                      <p:to>
                                        <p:strVal val="visible"/>
                                      </p:to>
                                    </p:set>
                                    <p:animEffect transition="in" filter="wipe(right)">
                                      <p:cBhvr>
                                        <p:cTn id="69" dur="500"/>
                                        <p:tgtEl>
                                          <p:spTgt spid="21521"/>
                                        </p:tgtEl>
                                      </p:cBhvr>
                                    </p:animEffect>
                                  </p:childTnLst>
                                </p:cTn>
                              </p:par>
                            </p:childTnLst>
                          </p:cTn>
                        </p:par>
                        <p:par>
                          <p:cTn id="70" fill="hold" nodeType="afterGroup">
                            <p:stCondLst>
                              <p:cond delay="1000"/>
                            </p:stCondLst>
                            <p:childTnLst>
                              <p:par>
                                <p:cTn id="71" presetID="22" presetClass="entr" presetSubtype="2" fill="hold" nodeType="afterEffect">
                                  <p:stCondLst>
                                    <p:cond delay="0"/>
                                  </p:stCondLst>
                                  <p:childTnLst>
                                    <p:set>
                                      <p:cBhvr>
                                        <p:cTn id="72" dur="1" fill="hold">
                                          <p:stCondLst>
                                            <p:cond delay="0"/>
                                          </p:stCondLst>
                                        </p:cTn>
                                        <p:tgtEl>
                                          <p:spTgt spid="21522"/>
                                        </p:tgtEl>
                                        <p:attrNameLst>
                                          <p:attrName>style.visibility</p:attrName>
                                        </p:attrNameLst>
                                      </p:cBhvr>
                                      <p:to>
                                        <p:strVal val="visible"/>
                                      </p:to>
                                    </p:set>
                                    <p:animEffect transition="in" filter="wipe(right)">
                                      <p:cBhvr>
                                        <p:cTn id="73" dur="500"/>
                                        <p:tgtEl>
                                          <p:spTgt spid="21522"/>
                                        </p:tgtEl>
                                      </p:cBhvr>
                                    </p:animEffect>
                                  </p:childTnLst>
                                </p:cTn>
                              </p:par>
                            </p:childTnLst>
                          </p:cTn>
                        </p:par>
                        <p:par>
                          <p:cTn id="74" fill="hold" nodeType="afterGroup">
                            <p:stCondLst>
                              <p:cond delay="1500"/>
                            </p:stCondLst>
                            <p:childTnLst>
                              <p:par>
                                <p:cTn id="75" presetID="22" presetClass="entr" presetSubtype="2" fill="hold" nodeType="afterEffect">
                                  <p:stCondLst>
                                    <p:cond delay="0"/>
                                  </p:stCondLst>
                                  <p:childTnLst>
                                    <p:set>
                                      <p:cBhvr>
                                        <p:cTn id="76" dur="1" fill="hold">
                                          <p:stCondLst>
                                            <p:cond delay="0"/>
                                          </p:stCondLst>
                                        </p:cTn>
                                        <p:tgtEl>
                                          <p:spTgt spid="21523"/>
                                        </p:tgtEl>
                                        <p:attrNameLst>
                                          <p:attrName>style.visibility</p:attrName>
                                        </p:attrNameLst>
                                      </p:cBhvr>
                                      <p:to>
                                        <p:strVal val="visible"/>
                                      </p:to>
                                    </p:set>
                                    <p:animEffect transition="in" filter="wipe(right)">
                                      <p:cBhvr>
                                        <p:cTn id="77" dur="500"/>
                                        <p:tgtEl>
                                          <p:spTgt spid="21523"/>
                                        </p:tgtEl>
                                      </p:cBhvr>
                                    </p:animEffect>
                                  </p:childTnLst>
                                </p:cTn>
                              </p:par>
                            </p:childTnLst>
                          </p:cTn>
                        </p:par>
                        <p:par>
                          <p:cTn id="78" fill="hold" nodeType="afterGroup">
                            <p:stCondLst>
                              <p:cond delay="2000"/>
                            </p:stCondLst>
                            <p:childTnLst>
                              <p:par>
                                <p:cTn id="79" presetID="22" presetClass="entr" presetSubtype="8" fill="hold" nodeType="afterEffect">
                                  <p:stCondLst>
                                    <p:cond delay="0"/>
                                  </p:stCondLst>
                                  <p:childTnLst>
                                    <p:set>
                                      <p:cBhvr>
                                        <p:cTn id="80" dur="1" fill="hold">
                                          <p:stCondLst>
                                            <p:cond delay="0"/>
                                          </p:stCondLst>
                                        </p:cTn>
                                        <p:tgtEl>
                                          <p:spTgt spid="21524"/>
                                        </p:tgtEl>
                                        <p:attrNameLst>
                                          <p:attrName>style.visibility</p:attrName>
                                        </p:attrNameLst>
                                      </p:cBhvr>
                                      <p:to>
                                        <p:strVal val="visible"/>
                                      </p:to>
                                    </p:set>
                                    <p:animEffect transition="in" filter="wipe(left)">
                                      <p:cBhvr>
                                        <p:cTn id="81" dur="500"/>
                                        <p:tgtEl>
                                          <p:spTgt spid="21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nfographics] Nhà văn Nguyên Hồng: Sống đời với những người cần lao | Văn  hóa | Vietnam+ (VietnamPlus)">
            <a:extLst>
              <a:ext uri="{FF2B5EF4-FFF2-40B4-BE49-F238E27FC236}">
                <a16:creationId xmlns="" xmlns:a16="http://schemas.microsoft.com/office/drawing/2014/main" id="{92F79D38-593F-449B-9744-0482B64A1B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723900"/>
            <a:ext cx="6705600" cy="42076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 xmlns:a16="http://schemas.microsoft.com/office/drawing/2014/main" id="{120C81E1-5D3E-43C4-8627-6FB210593EC7}"/>
              </a:ext>
            </a:extLst>
          </p:cNvPr>
          <p:cNvSpPr/>
          <p:nvPr/>
        </p:nvSpPr>
        <p:spPr bwMode="auto">
          <a:xfrm>
            <a:off x="1562100" y="4339060"/>
            <a:ext cx="5829300" cy="1109240"/>
          </a:xfrm>
          <a:prstGeom prst="roundRect">
            <a:avLst/>
          </a:prstGeom>
          <a:solidFill>
            <a:srgbClr val="FFFFCC"/>
          </a:solid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algn="just">
              <a:lnSpc>
                <a:spcPct val="130000"/>
              </a:lnSpc>
              <a:spcBef>
                <a:spcPts val="0"/>
              </a:spcBef>
              <a:spcAft>
                <a:spcPts val="0"/>
              </a:spcAft>
            </a:pPr>
            <a:r>
              <a:rPr lang="en-US" sz="2400" b="1" dirty="0" err="1">
                <a:solidFill>
                  <a:srgbClr val="0000FF"/>
                </a:solidFill>
                <a:effectLst/>
                <a:latin typeface="+mj-lt"/>
                <a:ea typeface="Times New Roman" panose="02020603050405020304" pitchFamily="18" charset="0"/>
              </a:rPr>
              <a:t>Viết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một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đoạn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văn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thể</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hiện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cảm</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nghĩ</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của</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em</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về</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nhà</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văn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Nguyên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Hồng</a:t>
            </a:r>
            <a:r>
              <a:rPr lang="en-US" sz="2400" b="1" dirty="0">
                <a:solidFill>
                  <a:srgbClr val="0000FF"/>
                </a:solidFill>
                <a:effectLst/>
                <a:latin typeface="+mj-lt"/>
                <a:ea typeface="Times New Roman" panose="02020603050405020304" pitchFamily="18" charset="0"/>
              </a:rPr>
              <a:t>.</a:t>
            </a:r>
            <a:endParaRPr lang="en-US" sz="2400" dirty="0">
              <a:solidFill>
                <a:srgbClr val="0000FF"/>
              </a:solidFill>
              <a:effectLst/>
              <a:latin typeface="+mj-lt"/>
              <a:ea typeface="Times New Roman" panose="02020603050405020304" pitchFamily="18" charset="0"/>
            </a:endParaRPr>
          </a:p>
        </p:txBody>
      </p:sp>
      <p:sp>
        <p:nvSpPr>
          <p:cNvPr id="4" name="Rectangle: Rounded Corners 3">
            <a:extLst>
              <a:ext uri="{FF2B5EF4-FFF2-40B4-BE49-F238E27FC236}">
                <a16:creationId xmlns="" xmlns:a16="http://schemas.microsoft.com/office/drawing/2014/main" id="{FB83BD03-1E49-40D4-B164-CB3B195EAABB}"/>
              </a:ext>
            </a:extLst>
          </p:cNvPr>
          <p:cNvSpPr/>
          <p:nvPr/>
        </p:nvSpPr>
        <p:spPr bwMode="auto">
          <a:xfrm>
            <a:off x="2933700" y="266700"/>
            <a:ext cx="3200400" cy="578882"/>
          </a:xfrm>
          <a:prstGeom prst="roundRect">
            <a:avLst/>
          </a:prstGeom>
          <a:solidFill>
            <a:srgbClr val="FFFFCC"/>
          </a:solid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800" b="1" dirty="0">
                <a:solidFill>
                  <a:srgbClr val="FF0000"/>
                </a:solidFill>
                <a:latin typeface="+mj-lt"/>
              </a:rPr>
              <a:t>VẬN DỤNG</a:t>
            </a:r>
            <a:endParaRPr kumimoji="0" lang="en-US" sz="2800" b="1" i="0" u="none" strike="noStrike" cap="none" normalizeH="0" baseline="0" dirty="0">
              <a:ln>
                <a:noFill/>
              </a:ln>
              <a:solidFill>
                <a:srgbClr val="FF0000"/>
              </a:solidFill>
              <a:effectLst/>
              <a:latin typeface="+mj-lt"/>
            </a:endParaRPr>
          </a:p>
        </p:txBody>
      </p:sp>
    </p:spTree>
    <p:extLst>
      <p:ext uri="{BB962C8B-B14F-4D97-AF65-F5344CB8AC3E}">
        <p14:creationId xmlns:p14="http://schemas.microsoft.com/office/powerpoint/2010/main" val="22930554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85801"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371600" y="1333500"/>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spcBef>
                <a:spcPct val="0"/>
              </a:spcBef>
            </a:pPr>
            <a:r>
              <a:rPr lang="en-US" sz="2400" b="1" dirty="0" err="1">
                <a:solidFill>
                  <a:srgbClr val="0000CC"/>
                </a:solidFill>
                <a:latin typeface="+mj-lt"/>
                <a:ea typeface="Tahoma" panose="020B0604030504040204" pitchFamily="34" charset="0"/>
                <a:cs typeface="Tahoma" panose="020B0604030504040204" pitchFamily="34" charset="0"/>
              </a:rPr>
              <a:t>Vẽ</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sơ</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đồ</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tư</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duy</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khái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quát</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kiến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thức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học</a:t>
            </a:r>
            <a:r>
              <a:rPr lang="en-US" sz="2400" b="1" dirty="0">
                <a:solidFill>
                  <a:srgbClr val="0000CC"/>
                </a:solidFill>
                <a:latin typeface="+mj-lt"/>
                <a:ea typeface="Tahoma" panose="020B0604030504040204" pitchFamily="34" charset="0"/>
                <a:cs typeface="Tahoma" panose="020B0604030504040204" pitchFamily="34" charset="0"/>
              </a:rPr>
              <a:t>­</a:t>
            </a:r>
            <a:endParaRPr lang="ru-RU" sz="2400" b="1" dirty="0">
              <a:solidFill>
                <a:srgbClr val="0000CC"/>
              </a:solidFill>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447800" y="2222501"/>
            <a:ext cx="7315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400" b="1" dirty="0" err="1">
                <a:solidFill>
                  <a:srgbClr val="0000CC"/>
                </a:solidFill>
                <a:latin typeface="+mj-lt"/>
              </a:rPr>
              <a:t>Chuẩn</a:t>
            </a:r>
            <a:r>
              <a:rPr lang="en-US" sz="2400" b="1" dirty="0">
                <a:solidFill>
                  <a:srgbClr val="0000CC"/>
                </a:solidFill>
                <a:latin typeface="+mj-lt"/>
              </a:rPr>
              <a:t> </a:t>
            </a:r>
            <a:r>
              <a:rPr lang="en-US" sz="2400" b="1" dirty="0" err="1">
                <a:solidFill>
                  <a:srgbClr val="0000CC"/>
                </a:solidFill>
                <a:latin typeface="+mj-lt"/>
              </a:rPr>
              <a:t>bị</a:t>
            </a:r>
            <a:r>
              <a:rPr lang="en-US" sz="2400" b="1" dirty="0">
                <a:solidFill>
                  <a:srgbClr val="0000CC"/>
                </a:solidFill>
                <a:latin typeface="+mj-lt"/>
              </a:rPr>
              <a:t> </a:t>
            </a:r>
            <a:r>
              <a:rPr lang="en-US" sz="2400" b="1" dirty="0" err="1">
                <a:solidFill>
                  <a:srgbClr val="0000CC"/>
                </a:solidFill>
                <a:latin typeface="+mj-lt"/>
              </a:rPr>
              <a:t>nội</a:t>
            </a:r>
            <a:r>
              <a:rPr lang="en-US" sz="2400" b="1" dirty="0">
                <a:solidFill>
                  <a:srgbClr val="0000CC"/>
                </a:solidFill>
                <a:latin typeface="+mj-lt"/>
              </a:rPr>
              <a:t> dung </a:t>
            </a:r>
            <a:r>
              <a:rPr lang="en-US" sz="2400" b="1" dirty="0" err="1">
                <a:solidFill>
                  <a:srgbClr val="0000CC"/>
                </a:solidFill>
                <a:latin typeface="+mj-lt"/>
              </a:rPr>
              <a:t>bài</a:t>
            </a:r>
            <a:r>
              <a:rPr lang="en-US" sz="2400" b="1" dirty="0">
                <a:solidFill>
                  <a:srgbClr val="0000CC"/>
                </a:solidFill>
                <a:latin typeface="+mj-lt"/>
              </a:rPr>
              <a:t> </a:t>
            </a:r>
            <a:r>
              <a:rPr lang="en-US" sz="2400" b="1" dirty="0" err="1">
                <a:solidFill>
                  <a:srgbClr val="0000CC"/>
                </a:solidFill>
                <a:latin typeface="+mj-lt"/>
              </a:rPr>
              <a:t>sau</a:t>
            </a:r>
            <a:r>
              <a:rPr lang="en-US" sz="2400" b="1" dirty="0">
                <a:solidFill>
                  <a:srgbClr val="0000CC"/>
                </a:solidFill>
                <a:latin typeface="+mj-lt"/>
              </a:rPr>
              <a:t>: </a:t>
            </a:r>
            <a:r>
              <a:rPr lang="en-US" sz="2400" b="1" dirty="0" err="1">
                <a:solidFill>
                  <a:srgbClr val="0000CC"/>
                </a:solidFill>
                <a:latin typeface="+mj-lt"/>
              </a:rPr>
              <a:t>Vẻ</a:t>
            </a:r>
            <a:r>
              <a:rPr lang="en-US" sz="2400" b="1" dirty="0">
                <a:solidFill>
                  <a:srgbClr val="0000CC"/>
                </a:solidFill>
                <a:latin typeface="+mj-lt"/>
              </a:rPr>
              <a:t> </a:t>
            </a:r>
            <a:r>
              <a:rPr lang="en-US" sz="2400" b="1" dirty="0" err="1">
                <a:solidFill>
                  <a:srgbClr val="0000CC"/>
                </a:solidFill>
                <a:latin typeface="+mj-lt"/>
              </a:rPr>
              <a:t>đẹp</a:t>
            </a:r>
            <a:r>
              <a:rPr lang="en-US" sz="2400" b="1" dirty="0">
                <a:solidFill>
                  <a:srgbClr val="0000CC"/>
                </a:solidFill>
                <a:latin typeface="+mj-lt"/>
              </a:rPr>
              <a:t> </a:t>
            </a:r>
            <a:r>
              <a:rPr lang="en-US" sz="2400" b="1" dirty="0" err="1">
                <a:solidFill>
                  <a:srgbClr val="0000CC"/>
                </a:solidFill>
                <a:latin typeface="+mj-lt"/>
              </a:rPr>
              <a:t>của</a:t>
            </a:r>
            <a:r>
              <a:rPr lang="en-US" sz="2400" b="1" dirty="0">
                <a:solidFill>
                  <a:srgbClr val="0000CC"/>
                </a:solidFill>
                <a:latin typeface="+mj-lt"/>
              </a:rPr>
              <a:t> </a:t>
            </a:r>
            <a:r>
              <a:rPr lang="en-US" sz="2400" b="1" dirty="0" err="1">
                <a:solidFill>
                  <a:srgbClr val="0000CC"/>
                </a:solidFill>
                <a:latin typeface="+mj-lt"/>
              </a:rPr>
              <a:t>một</a:t>
            </a:r>
            <a:r>
              <a:rPr lang="en-US" sz="2400" b="1" dirty="0">
                <a:solidFill>
                  <a:srgbClr val="0000CC"/>
                </a:solidFill>
                <a:latin typeface="+mj-lt"/>
              </a:rPr>
              <a:t> </a:t>
            </a:r>
            <a:r>
              <a:rPr lang="en-US" sz="2400" b="1" dirty="0" err="1">
                <a:solidFill>
                  <a:srgbClr val="0000CC"/>
                </a:solidFill>
                <a:latin typeface="+mj-lt"/>
              </a:rPr>
              <a:t>bài</a:t>
            </a:r>
            <a:r>
              <a:rPr lang="en-US" sz="2400" b="1" dirty="0">
                <a:solidFill>
                  <a:srgbClr val="0000CC"/>
                </a:solidFill>
                <a:latin typeface="+mj-lt"/>
              </a:rPr>
              <a:t> ca </a:t>
            </a:r>
            <a:r>
              <a:rPr lang="en-US" sz="2400" b="1" dirty="0" err="1">
                <a:solidFill>
                  <a:srgbClr val="0000CC"/>
                </a:solidFill>
                <a:latin typeface="+mj-lt"/>
              </a:rPr>
              <a:t>dao</a:t>
            </a:r>
            <a:r>
              <a:rPr lang="en-US" sz="2400" b="1" dirty="0">
                <a:solidFill>
                  <a:srgbClr val="0000CC"/>
                </a:solidFill>
                <a:latin typeface="+mj-lt"/>
              </a:rPr>
              <a:t>.</a:t>
            </a:r>
          </a:p>
        </p:txBody>
      </p:sp>
      <p:sp>
        <p:nvSpPr>
          <p:cNvPr id="61461" name="Rectangle 21"/>
          <p:cNvSpPr>
            <a:spLocks noChangeArrowheads="1"/>
          </p:cNvSpPr>
          <p:nvPr/>
        </p:nvSpPr>
        <p:spPr bwMode="auto">
          <a:xfrm>
            <a:off x="1447801" y="3009900"/>
            <a:ext cx="73913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400" b="1" dirty="0" err="1">
                <a:solidFill>
                  <a:srgbClr val="0000CC"/>
                </a:solidFill>
                <a:latin typeface="+mj-lt"/>
                <a:ea typeface="Tahoma" panose="020B0604030504040204" pitchFamily="34" charset="0"/>
                <a:cs typeface="Tahoma" panose="020B0604030504040204" pitchFamily="34" charset="0"/>
              </a:rPr>
              <a:t>Hoàn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thành</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đoạn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văn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phần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Vận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dụng</a:t>
            </a:r>
            <a:r>
              <a:rPr lang="en-US" sz="2400" b="1" dirty="0">
                <a:solidFill>
                  <a:srgbClr val="0000CC"/>
                </a:solidFill>
                <a:latin typeface="+mj-lt"/>
                <a:ea typeface="Tahoma" panose="020B0604030504040204" pitchFamily="34" charset="0"/>
                <a:cs typeface="Tahoma" panose="020B0604030504040204" pitchFamily="34" charset="0"/>
              </a:rPr>
              <a:t>”.</a:t>
            </a:r>
            <a:endParaRPr lang="en-US" sz="2400" i="1" dirty="0">
              <a:solidFill>
                <a:srgbClr val="0000CC"/>
              </a:solidFill>
              <a:latin typeface="+mj-lt"/>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8942559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0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9139" y="2849563"/>
            <a:ext cx="85725" cy="1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2" name="WordArt 4"/>
          <p:cNvSpPr>
            <a:spLocks noChangeArrowheads="1" noChangeShapeType="1" noTextEdit="1"/>
          </p:cNvSpPr>
          <p:nvPr/>
        </p:nvSpPr>
        <p:spPr bwMode="auto">
          <a:xfrm>
            <a:off x="1485901" y="1276615"/>
            <a:ext cx="6257925" cy="1459177"/>
          </a:xfrm>
          <a:prstGeom prst="rect">
            <a:avLst/>
          </a:prstGeom>
        </p:spPr>
        <p:txBody>
          <a:bodyPr wrap="none" fromWordArt="1">
            <a:prstTxWarp prst="textDoubleWave1">
              <a:avLst>
                <a:gd name="adj1" fmla="val 6500"/>
                <a:gd name="adj2" fmla="val 0"/>
              </a:avLst>
            </a:prstTxWarp>
          </a:bodyPr>
          <a:lstStyle/>
          <a:p>
            <a:r>
              <a:rPr lang="en-US" sz="4800" kern="10" spc="-480" dirty="0">
                <a:ln w="12700">
                  <a:solidFill>
                    <a:srgbClr val="000099"/>
                  </a:solidFill>
                  <a:round/>
                  <a:headEnd/>
                  <a:tailEnd/>
                </a:ln>
                <a:solidFill>
                  <a:srgbClr val="33CCFF"/>
                </a:solidFill>
                <a:effectLst>
                  <a:outerShdw dist="125724" dir="18900000" algn="ctr" rotWithShape="0">
                    <a:srgbClr val="000099"/>
                  </a:outerShdw>
                </a:effectLst>
                <a:latin typeface="Times New Roman"/>
                <a:cs typeface="Times New Roman"/>
              </a:rPr>
              <a:t>TRÂN TRỌNG CÁM ƠN!</a:t>
            </a:r>
          </a:p>
        </p:txBody>
      </p:sp>
    </p:spTree>
  </p:cSld>
  <p:clrMapOvr>
    <a:masterClrMapping/>
  </p:clrMapOvr>
  <p:transition advClick="0" advTm="1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grpId="0" nodeType="withEffect">
                                  <p:stCondLst>
                                    <p:cond delay="0"/>
                                  </p:stCondLst>
                                  <p:childTnLst>
                                    <p:set>
                                      <p:cBhvr>
                                        <p:cTn id="6" dur="1" fill="hold">
                                          <p:stCondLst>
                                            <p:cond delay="0"/>
                                          </p:stCondLst>
                                        </p:cTn>
                                        <p:tgtEl>
                                          <p:spTgt spid="124932"/>
                                        </p:tgtEl>
                                        <p:attrNameLst>
                                          <p:attrName>style.visibility</p:attrName>
                                        </p:attrNameLst>
                                      </p:cBhvr>
                                      <p:to>
                                        <p:strVal val="visible"/>
                                      </p:to>
                                    </p:set>
                                    <p:anim calcmode="lin" valueType="num">
                                      <p:cBhvr additive="base">
                                        <p:cTn id="7" dur="3000" fill="hold"/>
                                        <p:tgtEl>
                                          <p:spTgt spid="124932"/>
                                        </p:tgtEl>
                                        <p:attrNameLst>
                                          <p:attrName>ppt_x</p:attrName>
                                        </p:attrNameLst>
                                      </p:cBhvr>
                                      <p:tavLst>
                                        <p:tav tm="0">
                                          <p:val>
                                            <p:strVal val="#ppt_x"/>
                                          </p:val>
                                        </p:tav>
                                        <p:tav tm="100000">
                                          <p:val>
                                            <p:strVal val="#ppt_x"/>
                                          </p:val>
                                        </p:tav>
                                      </p:tavLst>
                                    </p:anim>
                                    <p:anim calcmode="lin" valueType="num">
                                      <p:cBhvr additive="base">
                                        <p:cTn id="8" dur="3000" fill="hold"/>
                                        <p:tgtEl>
                                          <p:spTgt spid="1249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a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6" y="948532"/>
            <a:ext cx="71532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2000" b="1" dirty="0">
                <a:solidFill>
                  <a:schemeClr val="bg1"/>
                </a:solidFill>
                <a:latin typeface="Arial" pitchFamily="34" charset="0"/>
                <a:cs typeface="Arial" pitchFamily="34" charset="0"/>
              </a:rPr>
              <a:t>BÁO CÁO BÀI TẬP DỰ ÁN</a:t>
            </a:r>
          </a:p>
        </p:txBody>
      </p:sp>
      <p:sp>
        <p:nvSpPr>
          <p:cNvPr id="10" name="Rounded Rectangle 9"/>
          <p:cNvSpPr/>
          <p:nvPr>
            <p:custDataLst>
              <p:tags r:id="rId3"/>
            </p:custDataLst>
          </p:nvPr>
        </p:nvSpPr>
        <p:spPr>
          <a:xfrm>
            <a:off x="316222" y="1406195"/>
            <a:ext cx="5017778" cy="2487942"/>
          </a:xfrm>
          <a:prstGeom prst="roundRect">
            <a:avLst/>
          </a:prstGeom>
          <a:solidFill>
            <a:srgbClr val="002060"/>
          </a:solidFill>
        </p:spPr>
        <p:style>
          <a:lnRef idx="3">
            <a:schemeClr val="lt1"/>
          </a:lnRef>
          <a:fillRef idx="1">
            <a:schemeClr val="accent2"/>
          </a:fillRef>
          <a:effectRef idx="1">
            <a:schemeClr val="accent2"/>
          </a:effectRef>
          <a:fontRef idx="minor">
            <a:schemeClr val="lt1"/>
          </a:fontRef>
        </p:style>
        <p:txBody>
          <a:bodyPr anchor="ctr"/>
          <a:lstStyle/>
          <a:p>
            <a:pPr algn="just">
              <a:spcBef>
                <a:spcPts val="0"/>
              </a:spcBef>
              <a:defRPr/>
            </a:pP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Trình</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bày</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những</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hiểu</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biết</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của</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em</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về</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tác</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giả</a:t>
            </a:r>
            <a:r>
              <a:rPr lang="en-US" sz="2400" spc="42" dirty="0">
                <a:ln w="11430"/>
                <a:solidFill>
                  <a:srgbClr val="FFFF00"/>
                </a:solidFill>
                <a:latin typeface="Arial" pitchFamily="34" charset="0"/>
                <a:cs typeface="Arial" pitchFamily="34" charset="0"/>
              </a:rPr>
              <a:t> Nguyễn </a:t>
            </a:r>
            <a:r>
              <a:rPr lang="en-US" sz="2400" spc="42" dirty="0" err="1">
                <a:ln w="11430"/>
                <a:solidFill>
                  <a:srgbClr val="FFFF00"/>
                </a:solidFill>
                <a:latin typeface="Arial" pitchFamily="34" charset="0"/>
                <a:cs typeface="Arial" pitchFamily="34" charset="0"/>
              </a:rPr>
              <a:t>Đăng</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Mạnh</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nhà</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văn</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Nguyên</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Hồng</a:t>
            </a:r>
            <a:r>
              <a:rPr lang="en-US" sz="2400" spc="42" dirty="0">
                <a:ln w="11430"/>
                <a:solidFill>
                  <a:srgbClr val="FFFF00"/>
                </a:solidFill>
                <a:latin typeface="Arial" pitchFamily="34" charset="0"/>
                <a:cs typeface="Arial" pitchFamily="34" charset="0"/>
              </a:rPr>
              <a:t>.</a:t>
            </a:r>
            <a:endParaRPr lang="en-US" sz="2400" dirty="0">
              <a:solidFill>
                <a:schemeClr val="bg1"/>
              </a:solidFill>
              <a:latin typeface="+mj-lt"/>
              <a:cs typeface="Arial" pitchFamily="34" charset="0"/>
            </a:endParaRPr>
          </a:p>
        </p:txBody>
      </p:sp>
      <p:sp>
        <p:nvSpPr>
          <p:cNvPr id="6153" name="TextBox 5"/>
          <p:cNvSpPr txBox="1">
            <a:spLocks noChangeArrowheads="1"/>
          </p:cNvSpPr>
          <p:nvPr/>
        </p:nvSpPr>
        <p:spPr bwMode="auto">
          <a:xfrm>
            <a:off x="76200" y="4076700"/>
            <a:ext cx="8991600" cy="1569660"/>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Làm</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việc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nhóm</a:t>
            </a:r>
            <a:endParaRPr lang="en-US" altLang="en-US" sz="2400" b="1" dirty="0">
              <a:solidFill>
                <a:srgbClr val="006600"/>
              </a:solidFill>
              <a:latin typeface="Arial" pitchFamily="34" charset="0"/>
              <a:cs typeface="Arial" pitchFamily="34" charset="0"/>
            </a:endParaRP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Trình</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bày</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slide, </a:t>
            </a:r>
            <a:r>
              <a:rPr lang="en-US" altLang="en-US" sz="2400" b="1" dirty="0" err="1">
                <a:solidFill>
                  <a:srgbClr val="006600"/>
                </a:solidFill>
                <a:latin typeface="Arial" pitchFamily="34" charset="0"/>
                <a:cs typeface="Arial" pitchFamily="34" charset="0"/>
              </a:rPr>
              <a:t>sơ</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đồ</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tư</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duy</a:t>
            </a:r>
            <a:r>
              <a:rPr lang="en-US" altLang="en-US" sz="2400" b="1" dirty="0">
                <a:solidFill>
                  <a:srgbClr val="006600"/>
                </a:solidFill>
                <a:latin typeface="Arial" pitchFamily="34" charset="0"/>
                <a:cs typeface="Arial" pitchFamily="34" charset="0"/>
              </a:rPr>
              <a:t>, video clip, </a:t>
            </a:r>
            <a:r>
              <a:rPr lang="en-US" altLang="en-US" sz="2400" b="1" dirty="0" err="1">
                <a:solidFill>
                  <a:srgbClr val="006600"/>
                </a:solidFill>
                <a:latin typeface="Arial" pitchFamily="34" charset="0"/>
                <a:cs typeface="Arial" pitchFamily="34" charset="0"/>
              </a:rPr>
              <a:t>phóng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sự</a:t>
            </a:r>
            <a:r>
              <a:rPr lang="en-US" altLang="en-US" sz="2400" b="1" dirty="0">
                <a:solidFill>
                  <a:srgbClr val="006600"/>
                </a:solidFill>
                <a:latin typeface="Arial" pitchFamily="34" charset="0"/>
                <a:cs typeface="Arial" pitchFamily="34" charset="0"/>
              </a:rPr>
              <a:t>….</a:t>
            </a:r>
          </a:p>
          <a:p>
            <a:pPr algn="just" eaLnBrk="1" hangingPunct="1">
              <a:spcBef>
                <a:spcPts val="0"/>
              </a:spcBef>
            </a:pPr>
            <a:endParaRPr lang="en-US" altLang="en-US" sz="2400" b="1" dirty="0">
              <a:solidFill>
                <a:srgbClr val="006600"/>
              </a:solidFill>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Rectangle 13"/>
          <p:cNvSpPr>
            <a:spLocks noChangeArrowheads="1"/>
          </p:cNvSpPr>
          <p:nvPr/>
        </p:nvSpPr>
        <p:spPr bwMode="auto">
          <a:xfrm>
            <a:off x="0" y="0"/>
            <a:ext cx="9144000" cy="818588"/>
          </a:xfrm>
          <a:prstGeom prst="rect">
            <a:avLst/>
          </a:prstGeom>
          <a:solidFill>
            <a:srgbClr val="006600"/>
          </a:solidFill>
          <a:ln w="9525">
            <a:solidFill>
              <a:srgbClr val="FFFFFF"/>
            </a:solidFill>
            <a:miter lim="800000"/>
            <a:headEnd/>
            <a:tailEnd/>
          </a:ln>
          <a:effectLst/>
        </p:spPr>
        <p:txBody>
          <a:bodyPr wrap="none" anchor="ctr"/>
          <a:lstStyle/>
          <a:p>
            <a:pPr algn="ctr"/>
            <a:endParaRPr lang="en-US" altLang="en-US" dirty="0"/>
          </a:p>
        </p:txBody>
      </p:sp>
      <p:sp>
        <p:nvSpPr>
          <p:cNvPr id="6159" name="Oval 62"/>
          <p:cNvSpPr>
            <a:spLocks noChangeArrowheads="1"/>
          </p:cNvSpPr>
          <p:nvPr/>
        </p:nvSpPr>
        <p:spPr bwMode="auto">
          <a:xfrm>
            <a:off x="152400" y="152400"/>
            <a:ext cx="19050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dirty="0" err="1">
                <a:solidFill>
                  <a:srgbClr val="FFFF00"/>
                </a:solidFill>
                <a:latin typeface="Arial" pitchFamily="34" charset="0"/>
                <a:cs typeface="Arial" pitchFamily="34" charset="0"/>
              </a:rPr>
              <a:t>Tiết</a:t>
            </a:r>
            <a:r>
              <a:rPr lang="en-US" altLang="en-US" sz="2800" b="1" dirty="0">
                <a:solidFill>
                  <a:srgbClr val="FFFF00"/>
                </a:solidFill>
                <a:latin typeface="Arial" pitchFamily="34" charset="0"/>
                <a:cs typeface="Arial" pitchFamily="34" charset="0"/>
              </a:rPr>
              <a:t> 45</a:t>
            </a:r>
          </a:p>
        </p:txBody>
      </p:sp>
      <p:sp>
        <p:nvSpPr>
          <p:cNvPr id="12" name="TextBox 11">
            <a:extLst>
              <a:ext uri="{FF2B5EF4-FFF2-40B4-BE49-F238E27FC236}">
                <a16:creationId xmlns="" xmlns:a16="http://schemas.microsoft.com/office/drawing/2014/main" id="{123D6F1B-CBC2-4864-995D-338B72DD690B}"/>
              </a:ext>
            </a:extLst>
          </p:cNvPr>
          <p:cNvSpPr txBox="1"/>
          <p:nvPr/>
        </p:nvSpPr>
        <p:spPr>
          <a:xfrm>
            <a:off x="2057400" y="145762"/>
            <a:ext cx="7010399" cy="523220"/>
          </a:xfrm>
          <a:prstGeom prst="rect">
            <a:avLst/>
          </a:prstGeom>
          <a:noFill/>
        </p:spPr>
        <p:txBody>
          <a:bodyPr wrap="square" rtlCol="0">
            <a:spAutoFit/>
          </a:bodyPr>
          <a:lstStyle/>
          <a:p>
            <a:pPr algn="ctr"/>
            <a:r>
              <a:rPr lang="en-US" b="1" dirty="0">
                <a:solidFill>
                  <a:srgbClr val="FFFF00"/>
                </a:solidFill>
                <a:latin typeface="Arial" panose="020B0604020202020204" pitchFamily="34" charset="0"/>
                <a:cs typeface="Arial" panose="020B0604020202020204" pitchFamily="34" charset="0"/>
              </a:rPr>
              <a:t>NGUYÊN HỒNG – NHÀ VĂN CỦA NHỮNG NGƯỜI CÙNG KHỔ</a:t>
            </a:r>
            <a:endParaRPr lang="en-US" sz="2800" dirty="0">
              <a:solidFill>
                <a:srgbClr val="FFFF00"/>
              </a:solidFill>
              <a:latin typeface="Arial" panose="020B0604020202020204" pitchFamily="34" charset="0"/>
              <a:cs typeface="Arial" panose="020B0604020202020204" pitchFamily="34" charset="0"/>
            </a:endParaRPr>
          </a:p>
        </p:txBody>
      </p:sp>
      <p:pic>
        <p:nvPicPr>
          <p:cNvPr id="2050" name="Picture 2" descr="Infographics] Nhà văn Nguyên Hồng: Sống đời với những người cần lao | Văn  hóa | Vietnam+ (VietnamPlus)">
            <a:extLst>
              <a:ext uri="{FF2B5EF4-FFF2-40B4-BE49-F238E27FC236}">
                <a16:creationId xmlns="" xmlns:a16="http://schemas.microsoft.com/office/drawing/2014/main" id="{E65B8831-FDE3-4C86-BD0A-08B15A5F8F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599" y="1531205"/>
            <a:ext cx="3105150" cy="23288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964395"/>
      </p:ext>
    </p:extLst>
  </p:cSld>
  <p:clrMapOvr>
    <a:masterClrMapping/>
  </p:clrMapOvr>
  <p:transition>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ckground xanh">
            <a:extLst>
              <a:ext uri="{FF2B5EF4-FFF2-40B4-BE49-F238E27FC236}">
                <a16:creationId xmlns="" xmlns:a16="http://schemas.microsoft.com/office/drawing/2014/main" id="{36C12BB2-1792-4CA0-8F14-CF9D3C332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6362"/>
            <a:ext cx="9144000" cy="5168638"/>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2025"/>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 TÌM HIỂU CHUNG</a:t>
            </a:r>
          </a:p>
        </p:txBody>
      </p:sp>
      <p:sp>
        <p:nvSpPr>
          <p:cNvPr id="5" name="Rectangle: Rounded Corners 4">
            <a:extLst>
              <a:ext uri="{FF2B5EF4-FFF2-40B4-BE49-F238E27FC236}">
                <a16:creationId xmlns="" xmlns:a16="http://schemas.microsoft.com/office/drawing/2014/main" id="{060CEE8B-3EBC-418A-B75E-C911F454DFC3}"/>
              </a:ext>
            </a:extLst>
          </p:cNvPr>
          <p:cNvSpPr/>
          <p:nvPr/>
        </p:nvSpPr>
        <p:spPr bwMode="auto">
          <a:xfrm>
            <a:off x="381000" y="940786"/>
            <a:ext cx="7696200" cy="3746308"/>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1752600" y="749682"/>
            <a:ext cx="50292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1.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giả</a:t>
            </a:r>
            <a:r>
              <a:rPr kumimoji="0" lang="en-US" sz="2400" b="1" i="0" u="none" strike="noStrike" cap="none" normalizeH="0" baseline="0" dirty="0">
                <a:ln>
                  <a:noFill/>
                </a:ln>
                <a:solidFill>
                  <a:schemeClr val="bg1"/>
                </a:solidFill>
                <a:effectLst/>
                <a:latin typeface="Arial" charset="0"/>
              </a:rPr>
              <a:t>: Nguyễn </a:t>
            </a:r>
            <a:r>
              <a:rPr kumimoji="0" lang="en-US" sz="2400" b="1" i="0" u="none" strike="noStrike" cap="none" normalizeH="0" baseline="0" dirty="0" err="1">
                <a:ln>
                  <a:noFill/>
                </a:ln>
                <a:solidFill>
                  <a:schemeClr val="bg1"/>
                </a:solidFill>
                <a:effectLst/>
                <a:latin typeface="Arial" charset="0"/>
              </a:rPr>
              <a:t>Đăng</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Mạnh</a:t>
            </a:r>
            <a:endParaRPr kumimoji="0" lang="en-US" sz="2400" b="1" i="0" u="none" strike="noStrike" cap="none" normalizeH="0" baseline="0" dirty="0">
              <a:ln>
                <a:noFill/>
              </a:ln>
              <a:solidFill>
                <a:schemeClr val="bg1"/>
              </a:solidFill>
              <a:effectLst/>
              <a:latin typeface="Arial" charset="0"/>
            </a:endParaRPr>
          </a:p>
        </p:txBody>
      </p:sp>
      <p:sp>
        <p:nvSpPr>
          <p:cNvPr id="8" name="TextBox 7">
            <a:extLst>
              <a:ext uri="{FF2B5EF4-FFF2-40B4-BE49-F238E27FC236}">
                <a16:creationId xmlns="" xmlns:a16="http://schemas.microsoft.com/office/drawing/2014/main" id="{05071486-83B4-4D81-9197-FA7ED12BAF15}"/>
              </a:ext>
            </a:extLst>
          </p:cNvPr>
          <p:cNvSpPr txBox="1"/>
          <p:nvPr/>
        </p:nvSpPr>
        <p:spPr>
          <a:xfrm>
            <a:off x="685800" y="1485900"/>
            <a:ext cx="6324599" cy="2923108"/>
          </a:xfrm>
          <a:prstGeom prst="rect">
            <a:avLst/>
          </a:prstGeom>
          <a:noFill/>
        </p:spPr>
        <p:txBody>
          <a:bodyPr wrap="square" rtlCol="0">
            <a:spAutoFit/>
          </a:bodyPr>
          <a:lstStyle/>
          <a:p>
            <a:pPr algn="just">
              <a:lnSpc>
                <a:spcPct val="130000"/>
              </a:lnSpc>
            </a:pPr>
            <a:r>
              <a:rPr lang="en-US" sz="2400" dirty="0">
                <a:solidFill>
                  <a:schemeClr val="bg1"/>
                </a:solidFill>
                <a:latin typeface="+mj-lt"/>
              </a:rPr>
              <a:t>- </a:t>
            </a:r>
            <a:r>
              <a:rPr lang="en-US" sz="2400" dirty="0" err="1">
                <a:solidFill>
                  <a:schemeClr val="bg1"/>
                </a:solidFill>
                <a:latin typeface="+mj-lt"/>
              </a:rPr>
              <a:t>Nguyễn</a:t>
            </a:r>
            <a:r>
              <a:rPr lang="en-US" sz="2400" dirty="0">
                <a:solidFill>
                  <a:schemeClr val="bg1"/>
                </a:solidFill>
                <a:latin typeface="+mj-lt"/>
              </a:rPr>
              <a:t> </a:t>
            </a:r>
            <a:r>
              <a:rPr lang="en-US" sz="2400" dirty="0" err="1">
                <a:solidFill>
                  <a:schemeClr val="bg1"/>
                </a:solidFill>
                <a:latin typeface="+mj-lt"/>
              </a:rPr>
              <a:t>Đăng</a:t>
            </a:r>
            <a:r>
              <a:rPr lang="en-US" sz="2400" dirty="0">
                <a:solidFill>
                  <a:schemeClr val="bg1"/>
                </a:solidFill>
                <a:latin typeface="+mj-lt"/>
              </a:rPr>
              <a:t> </a:t>
            </a:r>
            <a:r>
              <a:rPr lang="en-US" sz="2400" dirty="0" err="1">
                <a:solidFill>
                  <a:schemeClr val="bg1"/>
                </a:solidFill>
                <a:latin typeface="+mj-lt"/>
              </a:rPr>
              <a:t>Mạnh</a:t>
            </a:r>
            <a:r>
              <a:rPr lang="en-CA" sz="2400" dirty="0">
                <a:solidFill>
                  <a:schemeClr val="bg1"/>
                </a:solidFill>
                <a:latin typeface="+mj-lt"/>
              </a:rPr>
              <a:t>, (</a:t>
            </a:r>
            <a:r>
              <a:rPr lang="en-US" sz="2400" dirty="0">
                <a:solidFill>
                  <a:schemeClr val="bg1"/>
                </a:solidFill>
                <a:latin typeface="+mj-lt"/>
              </a:rPr>
              <a:t>1930 – 2018)</a:t>
            </a:r>
            <a:r>
              <a:rPr lang="en-CA" sz="2400" dirty="0">
                <a:solidFill>
                  <a:schemeClr val="bg1"/>
                </a:solidFill>
                <a:latin typeface="+mj-lt"/>
              </a:rPr>
              <a:t>, </a:t>
            </a:r>
            <a:r>
              <a:rPr lang="en-CA" sz="2400" dirty="0" err="1">
                <a:solidFill>
                  <a:schemeClr val="bg1"/>
                </a:solidFill>
                <a:latin typeface="+mj-lt"/>
              </a:rPr>
              <a:t>quê</a:t>
            </a:r>
            <a:r>
              <a:rPr lang="en-CA" sz="2400" dirty="0">
                <a:solidFill>
                  <a:schemeClr val="bg1"/>
                </a:solidFill>
                <a:latin typeface="+mj-lt"/>
              </a:rPr>
              <a:t> ở </a:t>
            </a:r>
            <a:r>
              <a:rPr lang="en-CA" sz="2400" dirty="0" err="1">
                <a:solidFill>
                  <a:schemeClr val="bg1"/>
                </a:solidFill>
                <a:latin typeface="+mj-lt"/>
              </a:rPr>
              <a:t>Hà</a:t>
            </a:r>
            <a:r>
              <a:rPr lang="en-CA" sz="2400" dirty="0">
                <a:solidFill>
                  <a:schemeClr val="bg1"/>
                </a:solidFill>
                <a:latin typeface="+mj-lt"/>
              </a:rPr>
              <a:t> </a:t>
            </a:r>
            <a:r>
              <a:rPr lang="en-CA" sz="2400" dirty="0" err="1">
                <a:solidFill>
                  <a:schemeClr val="bg1"/>
                </a:solidFill>
                <a:latin typeface="+mj-lt"/>
              </a:rPr>
              <a:t>Nội</a:t>
            </a:r>
            <a:r>
              <a:rPr lang="en-CA" sz="2400" dirty="0">
                <a:solidFill>
                  <a:schemeClr val="bg1"/>
                </a:solidFill>
                <a:latin typeface="+mj-lt"/>
              </a:rPr>
              <a:t>. </a:t>
            </a:r>
            <a:r>
              <a:rPr lang="en-CA" sz="2400" dirty="0" err="1">
                <a:solidFill>
                  <a:schemeClr val="bg1"/>
                </a:solidFill>
                <a:latin typeface="+mj-lt"/>
              </a:rPr>
              <a:t>Là</a:t>
            </a:r>
            <a:r>
              <a:rPr lang="en-CA" sz="2400" dirty="0">
                <a:solidFill>
                  <a:schemeClr val="bg1"/>
                </a:solidFill>
                <a:latin typeface="+mj-lt"/>
              </a:rPr>
              <a:t> </a:t>
            </a:r>
            <a:r>
              <a:rPr lang="en-CA" sz="2400" dirty="0" err="1">
                <a:solidFill>
                  <a:schemeClr val="bg1"/>
                </a:solidFill>
                <a:latin typeface="+mj-lt"/>
              </a:rPr>
              <a:t>nhà</a:t>
            </a:r>
            <a:r>
              <a:rPr lang="en-CA" sz="2400" dirty="0">
                <a:solidFill>
                  <a:schemeClr val="bg1"/>
                </a:solidFill>
                <a:latin typeface="+mj-lt"/>
              </a:rPr>
              <a:t> </a:t>
            </a:r>
            <a:r>
              <a:rPr lang="en-CA" sz="2400" dirty="0" err="1">
                <a:solidFill>
                  <a:schemeClr val="bg1"/>
                </a:solidFill>
                <a:latin typeface="+mj-lt"/>
              </a:rPr>
              <a:t>giáo</a:t>
            </a:r>
            <a:r>
              <a:rPr lang="en-CA" sz="2400" dirty="0">
                <a:solidFill>
                  <a:schemeClr val="bg1"/>
                </a:solidFill>
                <a:latin typeface="+mj-lt"/>
              </a:rPr>
              <a:t>, </a:t>
            </a:r>
            <a:r>
              <a:rPr lang="en-CA" sz="2400" dirty="0" err="1">
                <a:solidFill>
                  <a:schemeClr val="bg1"/>
                </a:solidFill>
                <a:latin typeface="+mj-lt"/>
              </a:rPr>
              <a:t>nhà</a:t>
            </a:r>
            <a:r>
              <a:rPr lang="en-CA" sz="2400" dirty="0">
                <a:solidFill>
                  <a:schemeClr val="bg1"/>
                </a:solidFill>
                <a:latin typeface="+mj-lt"/>
              </a:rPr>
              <a:t> </a:t>
            </a:r>
            <a:r>
              <a:rPr lang="en-CA" sz="2400" dirty="0" err="1">
                <a:solidFill>
                  <a:schemeClr val="bg1"/>
                </a:solidFill>
                <a:latin typeface="+mj-lt"/>
              </a:rPr>
              <a:t>nghiên</a:t>
            </a:r>
            <a:r>
              <a:rPr lang="en-CA" sz="2400" dirty="0">
                <a:solidFill>
                  <a:schemeClr val="bg1"/>
                </a:solidFill>
                <a:latin typeface="+mj-lt"/>
              </a:rPr>
              <a:t> </a:t>
            </a:r>
            <a:r>
              <a:rPr lang="en-CA" sz="2400" dirty="0" err="1">
                <a:solidFill>
                  <a:schemeClr val="bg1"/>
                </a:solidFill>
                <a:latin typeface="+mj-lt"/>
              </a:rPr>
              <a:t>cứu</a:t>
            </a:r>
            <a:r>
              <a:rPr lang="en-CA" sz="2400" dirty="0">
                <a:solidFill>
                  <a:schemeClr val="bg1"/>
                </a:solidFill>
                <a:latin typeface="+mj-lt"/>
              </a:rPr>
              <a:t> </a:t>
            </a:r>
            <a:r>
              <a:rPr lang="en-CA" sz="2400" dirty="0" err="1">
                <a:solidFill>
                  <a:schemeClr val="bg1"/>
                </a:solidFill>
                <a:latin typeface="+mj-lt"/>
              </a:rPr>
              <a:t>phê</a:t>
            </a:r>
            <a:r>
              <a:rPr lang="en-CA" sz="2400" dirty="0">
                <a:solidFill>
                  <a:schemeClr val="bg1"/>
                </a:solidFill>
                <a:latin typeface="+mj-lt"/>
              </a:rPr>
              <a:t> </a:t>
            </a:r>
            <a:r>
              <a:rPr lang="en-CA" sz="2400" dirty="0" err="1">
                <a:solidFill>
                  <a:schemeClr val="bg1"/>
                </a:solidFill>
                <a:latin typeface="+mj-lt"/>
              </a:rPr>
              <a:t>bình</a:t>
            </a:r>
            <a:r>
              <a:rPr lang="en-CA" sz="2400" dirty="0">
                <a:solidFill>
                  <a:schemeClr val="bg1"/>
                </a:solidFill>
                <a:latin typeface="+mj-lt"/>
              </a:rPr>
              <a:t> </a:t>
            </a:r>
            <a:r>
              <a:rPr lang="en-CA" sz="2400" dirty="0" err="1">
                <a:solidFill>
                  <a:schemeClr val="bg1"/>
                </a:solidFill>
                <a:latin typeface="+mj-lt"/>
              </a:rPr>
              <a:t>văn</a:t>
            </a:r>
            <a:r>
              <a:rPr lang="en-CA" sz="2400" dirty="0">
                <a:solidFill>
                  <a:schemeClr val="bg1"/>
                </a:solidFill>
                <a:latin typeface="+mj-lt"/>
              </a:rPr>
              <a:t> </a:t>
            </a:r>
            <a:r>
              <a:rPr lang="en-CA" sz="2400" dirty="0" err="1">
                <a:solidFill>
                  <a:schemeClr val="bg1"/>
                </a:solidFill>
                <a:latin typeface="+mj-lt"/>
              </a:rPr>
              <a:t>học</a:t>
            </a:r>
            <a:r>
              <a:rPr lang="en-CA" sz="2400" dirty="0">
                <a:solidFill>
                  <a:schemeClr val="bg1"/>
                </a:solidFill>
                <a:latin typeface="+mj-lt"/>
              </a:rPr>
              <a:t>.</a:t>
            </a:r>
            <a:endParaRPr lang="en-US" sz="2400" dirty="0">
              <a:solidFill>
                <a:schemeClr val="bg1"/>
              </a:solidFill>
              <a:latin typeface="+mj-lt"/>
            </a:endParaRPr>
          </a:p>
          <a:p>
            <a:pPr algn="just">
              <a:lnSpc>
                <a:spcPct val="130000"/>
              </a:lnSpc>
            </a:pPr>
            <a:r>
              <a:rPr lang="en-CA" sz="2400" dirty="0">
                <a:solidFill>
                  <a:schemeClr val="bg1"/>
                </a:solidFill>
                <a:latin typeface="+mj-lt"/>
              </a:rPr>
              <a:t>- </a:t>
            </a:r>
            <a:r>
              <a:rPr lang="en-CA" sz="2400" dirty="0" err="1">
                <a:solidFill>
                  <a:schemeClr val="bg1"/>
                </a:solidFill>
                <a:latin typeface="+mj-lt"/>
              </a:rPr>
              <a:t>Ông</a:t>
            </a:r>
            <a:r>
              <a:rPr lang="en-CA" sz="2400" dirty="0">
                <a:solidFill>
                  <a:schemeClr val="bg1"/>
                </a:solidFill>
                <a:latin typeface="+mj-lt"/>
              </a:rPr>
              <a:t> </a:t>
            </a:r>
            <a:r>
              <a:rPr lang="en-US" sz="2400" dirty="0" err="1">
                <a:solidFill>
                  <a:schemeClr val="bg1"/>
                </a:solidFill>
                <a:latin typeface="+mj-lt"/>
              </a:rPr>
              <a:t>được</a:t>
            </a:r>
            <a:r>
              <a:rPr lang="en-US" sz="2400" dirty="0">
                <a:solidFill>
                  <a:schemeClr val="bg1"/>
                </a:solidFill>
                <a:latin typeface="+mj-lt"/>
              </a:rPr>
              <a:t> </a:t>
            </a:r>
            <a:r>
              <a:rPr lang="en-US" sz="2400" dirty="0" err="1">
                <a:solidFill>
                  <a:schemeClr val="bg1"/>
                </a:solidFill>
                <a:latin typeface="+mj-lt"/>
              </a:rPr>
              <a:t>coi</a:t>
            </a:r>
            <a:r>
              <a:rPr lang="en-US" sz="2400" dirty="0">
                <a:solidFill>
                  <a:schemeClr val="bg1"/>
                </a:solidFill>
                <a:latin typeface="+mj-lt"/>
              </a:rPr>
              <a:t> </a:t>
            </a:r>
            <a:r>
              <a:rPr lang="en-US" sz="2400" dirty="0" err="1">
                <a:solidFill>
                  <a:schemeClr val="bg1"/>
                </a:solidFill>
                <a:latin typeface="+mj-lt"/>
              </a:rPr>
              <a:t>là</a:t>
            </a:r>
            <a:r>
              <a:rPr lang="en-US" sz="2400" dirty="0">
                <a:solidFill>
                  <a:schemeClr val="bg1"/>
                </a:solidFill>
                <a:latin typeface="+mj-lt"/>
              </a:rPr>
              <a:t> </a:t>
            </a:r>
            <a:r>
              <a:rPr lang="en-US" sz="2400" dirty="0" err="1">
                <a:solidFill>
                  <a:schemeClr val="bg1"/>
                </a:solidFill>
                <a:latin typeface="+mj-lt"/>
              </a:rPr>
              <a:t>nhà</a:t>
            </a:r>
            <a:r>
              <a:rPr lang="en-US" sz="2400" dirty="0">
                <a:solidFill>
                  <a:schemeClr val="bg1"/>
                </a:solidFill>
                <a:latin typeface="+mj-lt"/>
              </a:rPr>
              <a:t> </a:t>
            </a:r>
            <a:r>
              <a:rPr lang="en-US" sz="2400" dirty="0" err="1">
                <a:solidFill>
                  <a:schemeClr val="bg1"/>
                </a:solidFill>
                <a:latin typeface="+mj-lt"/>
              </a:rPr>
              <a:t>nghiên</a:t>
            </a:r>
            <a:r>
              <a:rPr lang="en-US" sz="2400" dirty="0">
                <a:solidFill>
                  <a:schemeClr val="bg1"/>
                </a:solidFill>
                <a:latin typeface="+mj-lt"/>
              </a:rPr>
              <a:t> </a:t>
            </a:r>
            <a:r>
              <a:rPr lang="en-US" sz="2400" dirty="0" err="1">
                <a:solidFill>
                  <a:schemeClr val="bg1"/>
                </a:solidFill>
                <a:latin typeface="+mj-lt"/>
              </a:rPr>
              <a:t>cứu</a:t>
            </a:r>
            <a:r>
              <a:rPr lang="en-US" sz="2400" dirty="0">
                <a:solidFill>
                  <a:schemeClr val="bg1"/>
                </a:solidFill>
                <a:latin typeface="+mj-lt"/>
              </a:rPr>
              <a:t> </a:t>
            </a:r>
            <a:r>
              <a:rPr lang="en-US" sz="2400" dirty="0" err="1">
                <a:solidFill>
                  <a:schemeClr val="bg1"/>
                </a:solidFill>
                <a:latin typeface="+mj-lt"/>
              </a:rPr>
              <a:t>đầu</a:t>
            </a:r>
            <a:r>
              <a:rPr lang="en-US" sz="2400" dirty="0">
                <a:solidFill>
                  <a:schemeClr val="bg1"/>
                </a:solidFill>
                <a:latin typeface="+mj-lt"/>
              </a:rPr>
              <a:t> </a:t>
            </a:r>
            <a:r>
              <a:rPr lang="en-US" sz="2400" dirty="0" err="1">
                <a:solidFill>
                  <a:schemeClr val="bg1"/>
                </a:solidFill>
                <a:latin typeface="+mj-lt"/>
              </a:rPr>
              <a:t>ngành</a:t>
            </a:r>
            <a:r>
              <a:rPr lang="en-US" sz="2400" dirty="0">
                <a:solidFill>
                  <a:schemeClr val="bg1"/>
                </a:solidFill>
                <a:latin typeface="+mj-lt"/>
              </a:rPr>
              <a:t> </a:t>
            </a:r>
            <a:r>
              <a:rPr lang="en-US" sz="2400" dirty="0" err="1">
                <a:solidFill>
                  <a:schemeClr val="bg1"/>
                </a:solidFill>
                <a:latin typeface="+mj-lt"/>
              </a:rPr>
              <a:t>về</a:t>
            </a:r>
            <a:r>
              <a:rPr lang="en-US" sz="2400" dirty="0">
                <a:solidFill>
                  <a:schemeClr val="bg1"/>
                </a:solidFill>
                <a:latin typeface="+mj-lt"/>
              </a:rPr>
              <a:t> </a:t>
            </a:r>
            <a:r>
              <a:rPr lang="en-US" sz="2400" dirty="0" err="1">
                <a:solidFill>
                  <a:schemeClr val="bg1"/>
                </a:solidFill>
                <a:latin typeface="+mj-lt"/>
              </a:rPr>
              <a:t>văn</a:t>
            </a:r>
            <a:r>
              <a:rPr lang="en-US" sz="2400" dirty="0">
                <a:solidFill>
                  <a:schemeClr val="bg1"/>
                </a:solidFill>
                <a:latin typeface="+mj-lt"/>
              </a:rPr>
              <a:t> </a:t>
            </a:r>
            <a:r>
              <a:rPr lang="en-US" sz="2400" dirty="0" err="1">
                <a:solidFill>
                  <a:schemeClr val="bg1"/>
                </a:solidFill>
                <a:latin typeface="+mj-lt"/>
              </a:rPr>
              <a:t>học</a:t>
            </a:r>
            <a:r>
              <a:rPr lang="en-US" sz="2400" dirty="0">
                <a:solidFill>
                  <a:schemeClr val="bg1"/>
                </a:solidFill>
                <a:latin typeface="+mj-lt"/>
              </a:rPr>
              <a:t> </a:t>
            </a:r>
            <a:r>
              <a:rPr lang="en-US" sz="2400" dirty="0" err="1">
                <a:solidFill>
                  <a:schemeClr val="bg1"/>
                </a:solidFill>
                <a:latin typeface="+mj-lt"/>
              </a:rPr>
              <a:t>Việt</a:t>
            </a:r>
            <a:r>
              <a:rPr lang="en-US" sz="2400" dirty="0">
                <a:solidFill>
                  <a:schemeClr val="bg1"/>
                </a:solidFill>
                <a:latin typeface="+mj-lt"/>
              </a:rPr>
              <a:t> Nam </a:t>
            </a:r>
            <a:r>
              <a:rPr lang="en-US" sz="2400" dirty="0" err="1">
                <a:solidFill>
                  <a:schemeClr val="bg1"/>
                </a:solidFill>
                <a:latin typeface="+mj-lt"/>
              </a:rPr>
              <a:t>hiện</a:t>
            </a:r>
            <a:r>
              <a:rPr lang="en-US" sz="2400" dirty="0">
                <a:solidFill>
                  <a:schemeClr val="bg1"/>
                </a:solidFill>
                <a:latin typeface="+mj-lt"/>
              </a:rPr>
              <a:t> </a:t>
            </a:r>
            <a:r>
              <a:rPr lang="en-US" sz="2400" dirty="0" err="1">
                <a:solidFill>
                  <a:schemeClr val="bg1"/>
                </a:solidFill>
                <a:latin typeface="+mj-lt"/>
              </a:rPr>
              <a:t>đại</a:t>
            </a:r>
            <a:r>
              <a:rPr lang="en-US" sz="2400" dirty="0">
                <a:solidFill>
                  <a:schemeClr val="bg1"/>
                </a:solidFill>
                <a:latin typeface="+mj-lt"/>
              </a:rPr>
              <a:t> </a:t>
            </a:r>
            <a:r>
              <a:rPr lang="en-US" sz="2400" dirty="0" err="1">
                <a:solidFill>
                  <a:schemeClr val="bg1"/>
                </a:solidFill>
                <a:latin typeface="+mj-lt"/>
              </a:rPr>
              <a:t>và</a:t>
            </a:r>
            <a:r>
              <a:rPr lang="en-US" sz="2400" dirty="0">
                <a:solidFill>
                  <a:schemeClr val="bg1"/>
                </a:solidFill>
                <a:latin typeface="+mj-lt"/>
              </a:rPr>
              <a:t> </a:t>
            </a:r>
            <a:r>
              <a:rPr lang="en-US" sz="2400" dirty="0" err="1">
                <a:solidFill>
                  <a:schemeClr val="bg1"/>
                </a:solidFill>
                <a:latin typeface="+mj-lt"/>
              </a:rPr>
              <a:t>được</a:t>
            </a:r>
            <a:r>
              <a:rPr lang="en-US" sz="2400" dirty="0">
                <a:solidFill>
                  <a:schemeClr val="bg1"/>
                </a:solidFill>
                <a:latin typeface="+mj-lt"/>
              </a:rPr>
              <a:t> </a:t>
            </a:r>
            <a:r>
              <a:rPr lang="en-US" sz="2400" dirty="0" err="1">
                <a:solidFill>
                  <a:schemeClr val="bg1"/>
                </a:solidFill>
                <a:latin typeface="+mj-lt"/>
              </a:rPr>
              <a:t>phong</a:t>
            </a:r>
            <a:r>
              <a:rPr lang="en-US" sz="2400" dirty="0">
                <a:solidFill>
                  <a:schemeClr val="bg1"/>
                </a:solidFill>
                <a:latin typeface="+mj-lt"/>
              </a:rPr>
              <a:t> </a:t>
            </a:r>
            <a:r>
              <a:rPr lang="en-US" sz="2400" dirty="0" err="1">
                <a:solidFill>
                  <a:schemeClr val="bg1"/>
                </a:solidFill>
                <a:latin typeface="+mj-lt"/>
              </a:rPr>
              <a:t>tặng</a:t>
            </a:r>
            <a:r>
              <a:rPr lang="en-US" sz="2400" dirty="0">
                <a:solidFill>
                  <a:schemeClr val="bg1"/>
                </a:solidFill>
                <a:latin typeface="+mj-lt"/>
              </a:rPr>
              <a:t> </a:t>
            </a:r>
            <a:r>
              <a:rPr lang="en-US" sz="2400" dirty="0" err="1">
                <a:solidFill>
                  <a:schemeClr val="bg1"/>
                </a:solidFill>
                <a:latin typeface="+mj-lt"/>
              </a:rPr>
              <a:t>danh</a:t>
            </a:r>
            <a:r>
              <a:rPr lang="en-US" sz="2400" dirty="0">
                <a:solidFill>
                  <a:schemeClr val="bg1"/>
                </a:solidFill>
                <a:latin typeface="+mj-lt"/>
              </a:rPr>
              <a:t> </a:t>
            </a:r>
            <a:r>
              <a:rPr lang="en-US" sz="2400" dirty="0" err="1">
                <a:solidFill>
                  <a:schemeClr val="bg1"/>
                </a:solidFill>
                <a:latin typeface="+mj-lt"/>
              </a:rPr>
              <a:t>hiệu</a:t>
            </a:r>
            <a:r>
              <a:rPr lang="en-US" sz="2400" dirty="0">
                <a:solidFill>
                  <a:schemeClr val="bg1"/>
                </a:solidFill>
                <a:latin typeface="+mj-lt"/>
              </a:rPr>
              <a:t> </a:t>
            </a:r>
            <a:r>
              <a:rPr lang="en-US" sz="2400" dirty="0" err="1">
                <a:solidFill>
                  <a:schemeClr val="bg1"/>
                </a:solidFill>
                <a:latin typeface="+mj-lt"/>
              </a:rPr>
              <a:t>Nhà</a:t>
            </a:r>
            <a:r>
              <a:rPr lang="en-US" sz="2400" dirty="0">
                <a:solidFill>
                  <a:schemeClr val="bg1"/>
                </a:solidFill>
                <a:latin typeface="+mj-lt"/>
              </a:rPr>
              <a:t> </a:t>
            </a:r>
            <a:r>
              <a:rPr lang="en-US" sz="2400" dirty="0" err="1">
                <a:solidFill>
                  <a:schemeClr val="bg1"/>
                </a:solidFill>
                <a:latin typeface="+mj-lt"/>
              </a:rPr>
              <a:t>giáo</a:t>
            </a:r>
            <a:r>
              <a:rPr lang="en-US" sz="2400" dirty="0">
                <a:solidFill>
                  <a:schemeClr val="bg1"/>
                </a:solidFill>
                <a:latin typeface="+mj-lt"/>
              </a:rPr>
              <a:t> </a:t>
            </a:r>
            <a:r>
              <a:rPr lang="en-US" sz="2400" dirty="0" err="1">
                <a:solidFill>
                  <a:schemeClr val="bg1"/>
                </a:solidFill>
                <a:latin typeface="+mj-lt"/>
              </a:rPr>
              <a:t>Nhân</a:t>
            </a:r>
            <a:r>
              <a:rPr lang="en-US" sz="2400" dirty="0">
                <a:solidFill>
                  <a:schemeClr val="bg1"/>
                </a:solidFill>
                <a:latin typeface="+mj-lt"/>
              </a:rPr>
              <a:t> </a:t>
            </a:r>
            <a:r>
              <a:rPr lang="en-US" sz="2400" dirty="0" err="1">
                <a:solidFill>
                  <a:schemeClr val="bg1"/>
                </a:solidFill>
                <a:latin typeface="+mj-lt"/>
              </a:rPr>
              <a:t>dân</a:t>
            </a:r>
            <a:r>
              <a:rPr lang="en-US" sz="2400" dirty="0">
                <a:solidFill>
                  <a:schemeClr val="bg1"/>
                </a:solidFill>
                <a:latin typeface="+mj-lt"/>
              </a:rPr>
              <a:t>.</a:t>
            </a:r>
          </a:p>
        </p:txBody>
      </p:sp>
      <p:pic>
        <p:nvPicPr>
          <p:cNvPr id="9" name="Picture 8" descr="Nguyễn Đăng Mạnh: Từ bục giảng đến văn đàn - VietNamNet">
            <a:extLst>
              <a:ext uri="{FF2B5EF4-FFF2-40B4-BE49-F238E27FC236}">
                <a16:creationId xmlns="" xmlns:a16="http://schemas.microsoft.com/office/drawing/2014/main" id="{BEBC2872-ED4D-487D-80D7-165E7ABE534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1790700"/>
            <a:ext cx="1434465" cy="2192714"/>
          </a:xfrm>
          <a:prstGeom prst="roundRect">
            <a:avLst>
              <a:gd name="adj" fmla="val 16667"/>
            </a:avLst>
          </a:prstGeom>
          <a:ln w="38100">
            <a:solidFill>
              <a:srgbClr val="3333FF"/>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1072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arn(inVertical)">
                                      <p:cBhvr>
                                        <p:cTn id="1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B6B4DD-A02D-4111-A470-E03F909DEFF8}"/>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DAACDE69-B5BF-46C1-BE36-BE5FD0E51E82}"/>
              </a:ext>
            </a:extLst>
          </p:cNvPr>
          <p:cNvSpPr>
            <a:spLocks noGrp="1"/>
          </p:cNvSpPr>
          <p:nvPr>
            <p:ph idx="1"/>
          </p:nvPr>
        </p:nvSpPr>
        <p:spPr/>
        <p:txBody>
          <a:bodyPr/>
          <a:lstStyle/>
          <a:p>
            <a:endParaRPr lang="en-US" dirty="0"/>
          </a:p>
        </p:txBody>
      </p:sp>
      <p:sp>
        <p:nvSpPr>
          <p:cNvPr id="4" name="Rectangle 3">
            <a:extLst>
              <a:ext uri="{FF2B5EF4-FFF2-40B4-BE49-F238E27FC236}">
                <a16:creationId xmlns="" xmlns:a16="http://schemas.microsoft.com/office/drawing/2014/main" id="{19C420C1-7DCA-401C-A293-E91E72D720BB}"/>
              </a:ext>
            </a:extLst>
          </p:cNvPr>
          <p:cNvSpPr/>
          <p:nvPr/>
        </p:nvSpPr>
        <p:spPr>
          <a:xfrm>
            <a:off x="14543" y="218705"/>
            <a:ext cx="9233808" cy="5210545"/>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pic>
        <p:nvPicPr>
          <p:cNvPr id="5" name="图片 1">
            <a:extLst>
              <a:ext uri="{FF2B5EF4-FFF2-40B4-BE49-F238E27FC236}">
                <a16:creationId xmlns="" xmlns:a16="http://schemas.microsoft.com/office/drawing/2014/main" id="{98C558D7-B91F-4805-B86D-F5C54470AC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197054" y="210866"/>
            <a:ext cx="1427139" cy="1342901"/>
          </a:xfrm>
          <a:prstGeom prst="rect">
            <a:avLst/>
          </a:prstGeom>
        </p:spPr>
      </p:pic>
      <p:pic>
        <p:nvPicPr>
          <p:cNvPr id="6" name="图片 8" descr="6fc417983c9675ce1b60e983870aeb8a">
            <a:extLst>
              <a:ext uri="{FF2B5EF4-FFF2-40B4-BE49-F238E27FC236}">
                <a16:creationId xmlns="" xmlns:a16="http://schemas.microsoft.com/office/drawing/2014/main" id="{BE11593E-522C-4F04-A4BE-B6726470C9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9895" y="3861210"/>
            <a:ext cx="834105" cy="156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C:\Users\Administrator\Desktop\小鸟.png">
            <a:extLst>
              <a:ext uri="{FF2B5EF4-FFF2-40B4-BE49-F238E27FC236}">
                <a16:creationId xmlns="" xmlns:a16="http://schemas.microsoft.com/office/drawing/2014/main" id="{8B9CBE27-2548-45A5-98A8-7686BA0BBE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5351" y="1427012"/>
            <a:ext cx="834105" cy="887385"/>
          </a:xfrm>
          <a:prstGeom prst="rect">
            <a:avLst/>
          </a:prstGeom>
          <a:noFill/>
          <a:extLst>
            <a:ext uri="{909E8E84-426E-40DD-AFC4-6F175D3DCCD1}">
              <a14:hiddenFill xmlns:a14="http://schemas.microsoft.com/office/drawing/2010/main">
                <a:solidFill>
                  <a:srgbClr val="FFFFFF"/>
                </a:solidFill>
              </a14:hiddenFill>
            </a:ext>
          </a:extLst>
        </p:spPr>
      </p:pic>
      <p:sp>
        <p:nvSpPr>
          <p:cNvPr id="13" name="五角星 6">
            <a:extLst>
              <a:ext uri="{FF2B5EF4-FFF2-40B4-BE49-F238E27FC236}">
                <a16:creationId xmlns="" xmlns:a16="http://schemas.microsoft.com/office/drawing/2014/main" id="{85D4828B-4555-4DC0-8E3B-FD6BB861E9FE}"/>
              </a:ext>
            </a:extLst>
          </p:cNvPr>
          <p:cNvSpPr/>
          <p:nvPr/>
        </p:nvSpPr>
        <p:spPr>
          <a:xfrm rot="19938392">
            <a:off x="111093" y="4982266"/>
            <a:ext cx="364447" cy="364784"/>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endParaRPr>
          </a:p>
        </p:txBody>
      </p:sp>
      <p:sp>
        <p:nvSpPr>
          <p:cNvPr id="14" name="五角星 12">
            <a:extLst>
              <a:ext uri="{FF2B5EF4-FFF2-40B4-BE49-F238E27FC236}">
                <a16:creationId xmlns="" xmlns:a16="http://schemas.microsoft.com/office/drawing/2014/main" id="{741B08D8-0298-4A55-B4A8-240F53FC5FD1}"/>
              </a:ext>
            </a:extLst>
          </p:cNvPr>
          <p:cNvSpPr/>
          <p:nvPr/>
        </p:nvSpPr>
        <p:spPr>
          <a:xfrm rot="19922997">
            <a:off x="8860791" y="3351864"/>
            <a:ext cx="357714" cy="320426"/>
          </a:xfrm>
          <a:prstGeom prst="star5">
            <a:avLst>
              <a:gd name="adj" fmla="val 16657"/>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endParaRPr>
          </a:p>
        </p:txBody>
      </p:sp>
      <p:sp>
        <p:nvSpPr>
          <p:cNvPr id="15" name="五角星 7">
            <a:extLst>
              <a:ext uri="{FF2B5EF4-FFF2-40B4-BE49-F238E27FC236}">
                <a16:creationId xmlns="" xmlns:a16="http://schemas.microsoft.com/office/drawing/2014/main" id="{4FF296DD-2562-4949-A00C-154BF5327175}"/>
              </a:ext>
            </a:extLst>
          </p:cNvPr>
          <p:cNvSpPr/>
          <p:nvPr/>
        </p:nvSpPr>
        <p:spPr>
          <a:xfrm rot="19938392">
            <a:off x="72342" y="2489842"/>
            <a:ext cx="286540" cy="319367"/>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endParaRPr>
          </a:p>
        </p:txBody>
      </p:sp>
      <p:sp>
        <p:nvSpPr>
          <p:cNvPr id="19" name="Oval 3774">
            <a:extLst>
              <a:ext uri="{FF2B5EF4-FFF2-40B4-BE49-F238E27FC236}">
                <a16:creationId xmlns="" xmlns:a16="http://schemas.microsoft.com/office/drawing/2014/main" id="{905CD349-0470-4711-BB17-506D5CB66214}"/>
              </a:ext>
            </a:extLst>
          </p:cNvPr>
          <p:cNvSpPr>
            <a:spLocks noChangeArrowheads="1"/>
          </p:cNvSpPr>
          <p:nvPr/>
        </p:nvSpPr>
        <p:spPr bwMode="auto">
          <a:xfrm>
            <a:off x="2492146" y="4576306"/>
            <a:ext cx="361109" cy="360037"/>
          </a:xfrm>
          <a:prstGeom prst="ellipse">
            <a:avLst/>
          </a:prstGeom>
          <a:solidFill>
            <a:srgbClr val="F7F1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20" name="Freeform 3789">
            <a:extLst>
              <a:ext uri="{FF2B5EF4-FFF2-40B4-BE49-F238E27FC236}">
                <a16:creationId xmlns="" xmlns:a16="http://schemas.microsoft.com/office/drawing/2014/main" id="{804DE0B2-582D-4A17-B5FD-FDC39387A6B5}"/>
              </a:ext>
            </a:extLst>
          </p:cNvPr>
          <p:cNvSpPr>
            <a:spLocks noEditPoints="1"/>
          </p:cNvSpPr>
          <p:nvPr/>
        </p:nvSpPr>
        <p:spPr bwMode="auto">
          <a:xfrm>
            <a:off x="8837896" y="356950"/>
            <a:ext cx="361109" cy="326819"/>
          </a:xfrm>
          <a:custGeom>
            <a:avLst/>
            <a:gdLst>
              <a:gd name="T0" fmla="*/ 190 w 199"/>
              <a:gd name="T1" fmla="*/ 73 h 203"/>
              <a:gd name="T2" fmla="*/ 187 w 199"/>
              <a:gd name="T3" fmla="*/ 57 h 203"/>
              <a:gd name="T4" fmla="*/ 174 w 199"/>
              <a:gd name="T5" fmla="*/ 51 h 203"/>
              <a:gd name="T6" fmla="*/ 176 w 199"/>
              <a:gd name="T7" fmla="*/ 63 h 203"/>
              <a:gd name="T8" fmla="*/ 167 w 199"/>
              <a:gd name="T9" fmla="*/ 55 h 203"/>
              <a:gd name="T10" fmla="*/ 150 w 199"/>
              <a:gd name="T11" fmla="*/ 64 h 203"/>
              <a:gd name="T12" fmla="*/ 153 w 199"/>
              <a:gd name="T13" fmla="*/ 55 h 203"/>
              <a:gd name="T14" fmla="*/ 165 w 199"/>
              <a:gd name="T15" fmla="*/ 40 h 203"/>
              <a:gd name="T16" fmla="*/ 161 w 199"/>
              <a:gd name="T17" fmla="*/ 34 h 203"/>
              <a:gd name="T18" fmla="*/ 41 w 199"/>
              <a:gd name="T19" fmla="*/ 19 h 203"/>
              <a:gd name="T20" fmla="*/ 59 w 199"/>
              <a:gd name="T21" fmla="*/ 21 h 203"/>
              <a:gd name="T22" fmla="*/ 61 w 199"/>
              <a:gd name="T23" fmla="*/ 13 h 203"/>
              <a:gd name="T24" fmla="*/ 64 w 199"/>
              <a:gd name="T25" fmla="*/ 19 h 203"/>
              <a:gd name="T26" fmla="*/ 73 w 199"/>
              <a:gd name="T27" fmla="*/ 18 h 203"/>
              <a:gd name="T28" fmla="*/ 84 w 199"/>
              <a:gd name="T29" fmla="*/ 22 h 203"/>
              <a:gd name="T30" fmla="*/ 106 w 199"/>
              <a:gd name="T31" fmla="*/ 23 h 203"/>
              <a:gd name="T32" fmla="*/ 94 w 199"/>
              <a:gd name="T33" fmla="*/ 20 h 203"/>
              <a:gd name="T34" fmla="*/ 82 w 199"/>
              <a:gd name="T35" fmla="*/ 24 h 203"/>
              <a:gd name="T36" fmla="*/ 78 w 199"/>
              <a:gd name="T37" fmla="*/ 29 h 203"/>
              <a:gd name="T38" fmla="*/ 73 w 199"/>
              <a:gd name="T39" fmla="*/ 38 h 203"/>
              <a:gd name="T40" fmla="*/ 85 w 199"/>
              <a:gd name="T41" fmla="*/ 28 h 203"/>
              <a:gd name="T42" fmla="*/ 104 w 199"/>
              <a:gd name="T43" fmla="*/ 40 h 203"/>
              <a:gd name="T44" fmla="*/ 103 w 199"/>
              <a:gd name="T45" fmla="*/ 51 h 203"/>
              <a:gd name="T46" fmla="*/ 99 w 199"/>
              <a:gd name="T47" fmla="*/ 45 h 203"/>
              <a:gd name="T48" fmla="*/ 92 w 199"/>
              <a:gd name="T49" fmla="*/ 46 h 203"/>
              <a:gd name="T50" fmla="*/ 89 w 199"/>
              <a:gd name="T51" fmla="*/ 48 h 203"/>
              <a:gd name="T52" fmla="*/ 82 w 199"/>
              <a:gd name="T53" fmla="*/ 53 h 203"/>
              <a:gd name="T54" fmla="*/ 60 w 199"/>
              <a:gd name="T55" fmla="*/ 73 h 203"/>
              <a:gd name="T56" fmla="*/ 35 w 199"/>
              <a:gd name="T57" fmla="*/ 82 h 203"/>
              <a:gd name="T58" fmla="*/ 46 w 199"/>
              <a:gd name="T59" fmla="*/ 92 h 203"/>
              <a:gd name="T60" fmla="*/ 75 w 199"/>
              <a:gd name="T61" fmla="*/ 102 h 203"/>
              <a:gd name="T62" fmla="*/ 97 w 199"/>
              <a:gd name="T63" fmla="*/ 112 h 203"/>
              <a:gd name="T64" fmla="*/ 119 w 199"/>
              <a:gd name="T65" fmla="*/ 129 h 203"/>
              <a:gd name="T66" fmla="*/ 103 w 199"/>
              <a:gd name="T67" fmla="*/ 159 h 203"/>
              <a:gd name="T68" fmla="*/ 87 w 199"/>
              <a:gd name="T69" fmla="*/ 177 h 203"/>
              <a:gd name="T70" fmla="*/ 88 w 199"/>
              <a:gd name="T71" fmla="*/ 188 h 203"/>
              <a:gd name="T72" fmla="*/ 75 w 199"/>
              <a:gd name="T73" fmla="*/ 182 h 203"/>
              <a:gd name="T74" fmla="*/ 65 w 199"/>
              <a:gd name="T75" fmla="*/ 139 h 203"/>
              <a:gd name="T76" fmla="*/ 60 w 199"/>
              <a:gd name="T77" fmla="*/ 112 h 203"/>
              <a:gd name="T78" fmla="*/ 38 w 199"/>
              <a:gd name="T79" fmla="*/ 94 h 203"/>
              <a:gd name="T80" fmla="*/ 18 w 199"/>
              <a:gd name="T81" fmla="*/ 76 h 203"/>
              <a:gd name="T82" fmla="*/ 16 w 199"/>
              <a:gd name="T83" fmla="*/ 84 h 203"/>
              <a:gd name="T84" fmla="*/ 101 w 199"/>
              <a:gd name="T85" fmla="*/ 203 h 203"/>
              <a:gd name="T86" fmla="*/ 170 w 199"/>
              <a:gd name="T87" fmla="*/ 142 h 203"/>
              <a:gd name="T88" fmla="*/ 158 w 199"/>
              <a:gd name="T89" fmla="*/ 107 h 203"/>
              <a:gd name="T90" fmla="*/ 130 w 199"/>
              <a:gd name="T91" fmla="*/ 99 h 203"/>
              <a:gd name="T92" fmla="*/ 140 w 199"/>
              <a:gd name="T93" fmla="*/ 75 h 203"/>
              <a:gd name="T94" fmla="*/ 167 w 199"/>
              <a:gd name="T95" fmla="*/ 64 h 203"/>
              <a:gd name="T96" fmla="*/ 153 w 199"/>
              <a:gd name="T97" fmla="*/ 37 h 203"/>
              <a:gd name="T98" fmla="*/ 149 w 199"/>
              <a:gd name="T99" fmla="*/ 45 h 203"/>
              <a:gd name="T100" fmla="*/ 148 w 199"/>
              <a:gd name="T101" fmla="*/ 36 h 203"/>
              <a:gd name="T102" fmla="*/ 145 w 199"/>
              <a:gd name="T103" fmla="*/ 44 h 203"/>
              <a:gd name="T104" fmla="*/ 86 w 199"/>
              <a:gd name="T105" fmla="*/ 52 h 203"/>
              <a:gd name="T106" fmla="*/ 92 w 199"/>
              <a:gd name="T107" fmla="*/ 54 h 203"/>
              <a:gd name="T108" fmla="*/ 93 w 199"/>
              <a:gd name="T109" fmla="*/ 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9" h="203">
                <a:moveTo>
                  <a:pt x="176" y="72"/>
                </a:moveTo>
                <a:cubicBezTo>
                  <a:pt x="178" y="73"/>
                  <a:pt x="178" y="73"/>
                  <a:pt x="178" y="73"/>
                </a:cubicBezTo>
                <a:cubicBezTo>
                  <a:pt x="180" y="73"/>
                  <a:pt x="180" y="73"/>
                  <a:pt x="180" y="73"/>
                </a:cubicBezTo>
                <a:cubicBezTo>
                  <a:pt x="180" y="70"/>
                  <a:pt x="180" y="70"/>
                  <a:pt x="180" y="70"/>
                </a:cubicBezTo>
                <a:cubicBezTo>
                  <a:pt x="185" y="69"/>
                  <a:pt x="185" y="69"/>
                  <a:pt x="185" y="69"/>
                </a:cubicBezTo>
                <a:cubicBezTo>
                  <a:pt x="190" y="73"/>
                  <a:pt x="190" y="73"/>
                  <a:pt x="190" y="73"/>
                </a:cubicBezTo>
                <a:cubicBezTo>
                  <a:pt x="198" y="73"/>
                  <a:pt x="198" y="73"/>
                  <a:pt x="198" y="73"/>
                </a:cubicBezTo>
                <a:cubicBezTo>
                  <a:pt x="199" y="73"/>
                  <a:pt x="199" y="73"/>
                  <a:pt x="199" y="73"/>
                </a:cubicBezTo>
                <a:cubicBezTo>
                  <a:pt x="198" y="70"/>
                  <a:pt x="197" y="67"/>
                  <a:pt x="196" y="64"/>
                </a:cubicBezTo>
                <a:cubicBezTo>
                  <a:pt x="191" y="65"/>
                  <a:pt x="191" y="65"/>
                  <a:pt x="191" y="65"/>
                </a:cubicBezTo>
                <a:cubicBezTo>
                  <a:pt x="188" y="62"/>
                  <a:pt x="188" y="62"/>
                  <a:pt x="188" y="62"/>
                </a:cubicBezTo>
                <a:cubicBezTo>
                  <a:pt x="187" y="57"/>
                  <a:pt x="187" y="57"/>
                  <a:pt x="187" y="57"/>
                </a:cubicBezTo>
                <a:cubicBezTo>
                  <a:pt x="185" y="58"/>
                  <a:pt x="185" y="58"/>
                  <a:pt x="185" y="58"/>
                </a:cubicBezTo>
                <a:cubicBezTo>
                  <a:pt x="183" y="64"/>
                  <a:pt x="183" y="64"/>
                  <a:pt x="183" y="64"/>
                </a:cubicBezTo>
                <a:cubicBezTo>
                  <a:pt x="179" y="60"/>
                  <a:pt x="179" y="60"/>
                  <a:pt x="179" y="60"/>
                </a:cubicBezTo>
                <a:cubicBezTo>
                  <a:pt x="179" y="56"/>
                  <a:pt x="179" y="56"/>
                  <a:pt x="179" y="56"/>
                </a:cubicBezTo>
                <a:cubicBezTo>
                  <a:pt x="175" y="53"/>
                  <a:pt x="175" y="53"/>
                  <a:pt x="175" y="53"/>
                </a:cubicBezTo>
                <a:cubicBezTo>
                  <a:pt x="174" y="51"/>
                  <a:pt x="174" y="51"/>
                  <a:pt x="174" y="51"/>
                </a:cubicBezTo>
                <a:cubicBezTo>
                  <a:pt x="170" y="51"/>
                  <a:pt x="170" y="51"/>
                  <a:pt x="170" y="51"/>
                </a:cubicBezTo>
                <a:cubicBezTo>
                  <a:pt x="171" y="55"/>
                  <a:pt x="171" y="55"/>
                  <a:pt x="171" y="55"/>
                </a:cubicBezTo>
                <a:cubicBezTo>
                  <a:pt x="176" y="58"/>
                  <a:pt x="176" y="58"/>
                  <a:pt x="176" y="58"/>
                </a:cubicBezTo>
                <a:cubicBezTo>
                  <a:pt x="177" y="59"/>
                  <a:pt x="177" y="59"/>
                  <a:pt x="177" y="59"/>
                </a:cubicBezTo>
                <a:cubicBezTo>
                  <a:pt x="176" y="60"/>
                  <a:pt x="176" y="60"/>
                  <a:pt x="176" y="60"/>
                </a:cubicBezTo>
                <a:cubicBezTo>
                  <a:pt x="176" y="63"/>
                  <a:pt x="176" y="63"/>
                  <a:pt x="176" y="63"/>
                </a:cubicBezTo>
                <a:cubicBezTo>
                  <a:pt x="173" y="64"/>
                  <a:pt x="173" y="64"/>
                  <a:pt x="173" y="64"/>
                </a:cubicBezTo>
                <a:cubicBezTo>
                  <a:pt x="171" y="63"/>
                  <a:pt x="171" y="63"/>
                  <a:pt x="171" y="63"/>
                </a:cubicBezTo>
                <a:cubicBezTo>
                  <a:pt x="170" y="62"/>
                  <a:pt x="170" y="62"/>
                  <a:pt x="170" y="62"/>
                </a:cubicBezTo>
                <a:cubicBezTo>
                  <a:pt x="173" y="62"/>
                  <a:pt x="173" y="62"/>
                  <a:pt x="173" y="62"/>
                </a:cubicBezTo>
                <a:cubicBezTo>
                  <a:pt x="174" y="60"/>
                  <a:pt x="174" y="60"/>
                  <a:pt x="174" y="60"/>
                </a:cubicBezTo>
                <a:cubicBezTo>
                  <a:pt x="167" y="55"/>
                  <a:pt x="167" y="55"/>
                  <a:pt x="167" y="55"/>
                </a:cubicBezTo>
                <a:cubicBezTo>
                  <a:pt x="166" y="53"/>
                  <a:pt x="166" y="53"/>
                  <a:pt x="166" y="53"/>
                </a:cubicBezTo>
                <a:cubicBezTo>
                  <a:pt x="163" y="56"/>
                  <a:pt x="163" y="56"/>
                  <a:pt x="163" y="56"/>
                </a:cubicBezTo>
                <a:cubicBezTo>
                  <a:pt x="159" y="55"/>
                  <a:pt x="159" y="55"/>
                  <a:pt x="159" y="55"/>
                </a:cubicBezTo>
                <a:cubicBezTo>
                  <a:pt x="154" y="62"/>
                  <a:pt x="154" y="62"/>
                  <a:pt x="154" y="62"/>
                </a:cubicBezTo>
                <a:cubicBezTo>
                  <a:pt x="153" y="64"/>
                  <a:pt x="153" y="64"/>
                  <a:pt x="153" y="64"/>
                </a:cubicBezTo>
                <a:cubicBezTo>
                  <a:pt x="150" y="64"/>
                  <a:pt x="150" y="64"/>
                  <a:pt x="150" y="64"/>
                </a:cubicBezTo>
                <a:cubicBezTo>
                  <a:pt x="146" y="64"/>
                  <a:pt x="146" y="64"/>
                  <a:pt x="146" y="64"/>
                </a:cubicBezTo>
                <a:cubicBezTo>
                  <a:pt x="143" y="63"/>
                  <a:pt x="143" y="63"/>
                  <a:pt x="143" y="63"/>
                </a:cubicBezTo>
                <a:cubicBezTo>
                  <a:pt x="142" y="57"/>
                  <a:pt x="142" y="57"/>
                  <a:pt x="142" y="57"/>
                </a:cubicBezTo>
                <a:cubicBezTo>
                  <a:pt x="143" y="55"/>
                  <a:pt x="143" y="55"/>
                  <a:pt x="143" y="55"/>
                </a:cubicBezTo>
                <a:cubicBezTo>
                  <a:pt x="148" y="54"/>
                  <a:pt x="148" y="54"/>
                  <a:pt x="148" y="54"/>
                </a:cubicBezTo>
                <a:cubicBezTo>
                  <a:pt x="153" y="55"/>
                  <a:pt x="153" y="55"/>
                  <a:pt x="153" y="55"/>
                </a:cubicBezTo>
                <a:cubicBezTo>
                  <a:pt x="154" y="52"/>
                  <a:pt x="154" y="52"/>
                  <a:pt x="154" y="52"/>
                </a:cubicBezTo>
                <a:cubicBezTo>
                  <a:pt x="151" y="51"/>
                  <a:pt x="151" y="51"/>
                  <a:pt x="151" y="51"/>
                </a:cubicBezTo>
                <a:cubicBezTo>
                  <a:pt x="152" y="47"/>
                  <a:pt x="152" y="47"/>
                  <a:pt x="152" y="47"/>
                </a:cubicBezTo>
                <a:cubicBezTo>
                  <a:pt x="157" y="46"/>
                  <a:pt x="157" y="46"/>
                  <a:pt x="157" y="46"/>
                </a:cubicBezTo>
                <a:cubicBezTo>
                  <a:pt x="161" y="41"/>
                  <a:pt x="161" y="41"/>
                  <a:pt x="161" y="41"/>
                </a:cubicBezTo>
                <a:cubicBezTo>
                  <a:pt x="165" y="40"/>
                  <a:pt x="165" y="40"/>
                  <a:pt x="165" y="40"/>
                </a:cubicBezTo>
                <a:cubicBezTo>
                  <a:pt x="168" y="41"/>
                  <a:pt x="168" y="41"/>
                  <a:pt x="168" y="41"/>
                </a:cubicBezTo>
                <a:cubicBezTo>
                  <a:pt x="170" y="41"/>
                  <a:pt x="170" y="41"/>
                  <a:pt x="170" y="41"/>
                </a:cubicBezTo>
                <a:cubicBezTo>
                  <a:pt x="169" y="36"/>
                  <a:pt x="169" y="36"/>
                  <a:pt x="169" y="36"/>
                </a:cubicBezTo>
                <a:cubicBezTo>
                  <a:pt x="165" y="38"/>
                  <a:pt x="165" y="38"/>
                  <a:pt x="165" y="38"/>
                </a:cubicBezTo>
                <a:cubicBezTo>
                  <a:pt x="163" y="34"/>
                  <a:pt x="163" y="34"/>
                  <a:pt x="163" y="34"/>
                </a:cubicBezTo>
                <a:cubicBezTo>
                  <a:pt x="161" y="34"/>
                  <a:pt x="161" y="34"/>
                  <a:pt x="161" y="34"/>
                </a:cubicBezTo>
                <a:cubicBezTo>
                  <a:pt x="160" y="31"/>
                  <a:pt x="160" y="31"/>
                  <a:pt x="160" y="31"/>
                </a:cubicBezTo>
                <a:cubicBezTo>
                  <a:pt x="162" y="29"/>
                  <a:pt x="162" y="29"/>
                  <a:pt x="162" y="29"/>
                </a:cubicBezTo>
                <a:cubicBezTo>
                  <a:pt x="167" y="27"/>
                  <a:pt x="167" y="27"/>
                  <a:pt x="167" y="27"/>
                </a:cubicBezTo>
                <a:cubicBezTo>
                  <a:pt x="168" y="25"/>
                  <a:pt x="168" y="25"/>
                  <a:pt x="168" y="25"/>
                </a:cubicBezTo>
                <a:cubicBezTo>
                  <a:pt x="150" y="9"/>
                  <a:pt x="127" y="0"/>
                  <a:pt x="101" y="0"/>
                </a:cubicBezTo>
                <a:cubicBezTo>
                  <a:pt x="79" y="0"/>
                  <a:pt x="58" y="7"/>
                  <a:pt x="41" y="19"/>
                </a:cubicBezTo>
                <a:cubicBezTo>
                  <a:pt x="47" y="19"/>
                  <a:pt x="47" y="19"/>
                  <a:pt x="47" y="19"/>
                </a:cubicBezTo>
                <a:cubicBezTo>
                  <a:pt x="49" y="20"/>
                  <a:pt x="49" y="20"/>
                  <a:pt x="49" y="20"/>
                </a:cubicBezTo>
                <a:cubicBezTo>
                  <a:pt x="53" y="21"/>
                  <a:pt x="53" y="21"/>
                  <a:pt x="53" y="21"/>
                </a:cubicBezTo>
                <a:cubicBezTo>
                  <a:pt x="54" y="23"/>
                  <a:pt x="54" y="23"/>
                  <a:pt x="54" y="23"/>
                </a:cubicBezTo>
                <a:cubicBezTo>
                  <a:pt x="60" y="23"/>
                  <a:pt x="60" y="23"/>
                  <a:pt x="60" y="23"/>
                </a:cubicBezTo>
                <a:cubicBezTo>
                  <a:pt x="59" y="21"/>
                  <a:pt x="59" y="21"/>
                  <a:pt x="59" y="21"/>
                </a:cubicBezTo>
                <a:cubicBezTo>
                  <a:pt x="53" y="21"/>
                  <a:pt x="53" y="21"/>
                  <a:pt x="53" y="21"/>
                </a:cubicBezTo>
                <a:cubicBezTo>
                  <a:pt x="55" y="19"/>
                  <a:pt x="55" y="19"/>
                  <a:pt x="55" y="19"/>
                </a:cubicBezTo>
                <a:cubicBezTo>
                  <a:pt x="54" y="18"/>
                  <a:pt x="54" y="18"/>
                  <a:pt x="54" y="18"/>
                </a:cubicBezTo>
                <a:cubicBezTo>
                  <a:pt x="49" y="18"/>
                  <a:pt x="49" y="18"/>
                  <a:pt x="49" y="18"/>
                </a:cubicBezTo>
                <a:cubicBezTo>
                  <a:pt x="55" y="13"/>
                  <a:pt x="55" y="13"/>
                  <a:pt x="55" y="13"/>
                </a:cubicBezTo>
                <a:cubicBezTo>
                  <a:pt x="61" y="13"/>
                  <a:pt x="61" y="13"/>
                  <a:pt x="61" y="13"/>
                </a:cubicBezTo>
                <a:cubicBezTo>
                  <a:pt x="63" y="17"/>
                  <a:pt x="63" y="17"/>
                  <a:pt x="63" y="17"/>
                </a:cubicBezTo>
                <a:cubicBezTo>
                  <a:pt x="68" y="17"/>
                  <a:pt x="68" y="17"/>
                  <a:pt x="68" y="17"/>
                </a:cubicBezTo>
                <a:cubicBezTo>
                  <a:pt x="70" y="15"/>
                  <a:pt x="70" y="15"/>
                  <a:pt x="70" y="15"/>
                </a:cubicBezTo>
                <a:cubicBezTo>
                  <a:pt x="72" y="16"/>
                  <a:pt x="72" y="16"/>
                  <a:pt x="72" y="16"/>
                </a:cubicBezTo>
                <a:cubicBezTo>
                  <a:pt x="69" y="19"/>
                  <a:pt x="69" y="19"/>
                  <a:pt x="69" y="19"/>
                </a:cubicBezTo>
                <a:cubicBezTo>
                  <a:pt x="64" y="19"/>
                  <a:pt x="64" y="19"/>
                  <a:pt x="64" y="19"/>
                </a:cubicBezTo>
                <a:cubicBezTo>
                  <a:pt x="64" y="23"/>
                  <a:pt x="64" y="23"/>
                  <a:pt x="64" y="23"/>
                </a:cubicBezTo>
                <a:cubicBezTo>
                  <a:pt x="71" y="23"/>
                  <a:pt x="71" y="23"/>
                  <a:pt x="71" y="23"/>
                </a:cubicBezTo>
                <a:cubicBezTo>
                  <a:pt x="71" y="21"/>
                  <a:pt x="71" y="21"/>
                  <a:pt x="71" y="21"/>
                </a:cubicBezTo>
                <a:cubicBezTo>
                  <a:pt x="75" y="21"/>
                  <a:pt x="75" y="21"/>
                  <a:pt x="75" y="21"/>
                </a:cubicBezTo>
                <a:cubicBezTo>
                  <a:pt x="76" y="18"/>
                  <a:pt x="76" y="18"/>
                  <a:pt x="76" y="18"/>
                </a:cubicBezTo>
                <a:cubicBezTo>
                  <a:pt x="73" y="18"/>
                  <a:pt x="73" y="18"/>
                  <a:pt x="73" y="18"/>
                </a:cubicBezTo>
                <a:cubicBezTo>
                  <a:pt x="74" y="16"/>
                  <a:pt x="74" y="16"/>
                  <a:pt x="74" y="16"/>
                </a:cubicBezTo>
                <a:cubicBezTo>
                  <a:pt x="76" y="15"/>
                  <a:pt x="76" y="15"/>
                  <a:pt x="76" y="15"/>
                </a:cubicBezTo>
                <a:cubicBezTo>
                  <a:pt x="83" y="15"/>
                  <a:pt x="83" y="15"/>
                  <a:pt x="83" y="15"/>
                </a:cubicBezTo>
                <a:cubicBezTo>
                  <a:pt x="79" y="19"/>
                  <a:pt x="79" y="19"/>
                  <a:pt x="79" y="19"/>
                </a:cubicBezTo>
                <a:cubicBezTo>
                  <a:pt x="80" y="21"/>
                  <a:pt x="80" y="21"/>
                  <a:pt x="80" y="21"/>
                </a:cubicBezTo>
                <a:cubicBezTo>
                  <a:pt x="84" y="22"/>
                  <a:pt x="84" y="22"/>
                  <a:pt x="84" y="22"/>
                </a:cubicBezTo>
                <a:cubicBezTo>
                  <a:pt x="84" y="17"/>
                  <a:pt x="84" y="17"/>
                  <a:pt x="84" y="17"/>
                </a:cubicBezTo>
                <a:cubicBezTo>
                  <a:pt x="87" y="15"/>
                  <a:pt x="87" y="15"/>
                  <a:pt x="87" y="15"/>
                </a:cubicBezTo>
                <a:cubicBezTo>
                  <a:pt x="94" y="14"/>
                  <a:pt x="94" y="14"/>
                  <a:pt x="94" y="14"/>
                </a:cubicBezTo>
                <a:cubicBezTo>
                  <a:pt x="103" y="19"/>
                  <a:pt x="103" y="19"/>
                  <a:pt x="103" y="19"/>
                </a:cubicBezTo>
                <a:cubicBezTo>
                  <a:pt x="103" y="22"/>
                  <a:pt x="103" y="22"/>
                  <a:pt x="103" y="22"/>
                </a:cubicBezTo>
                <a:cubicBezTo>
                  <a:pt x="106" y="23"/>
                  <a:pt x="106" y="23"/>
                  <a:pt x="106" y="23"/>
                </a:cubicBezTo>
                <a:cubicBezTo>
                  <a:pt x="105" y="26"/>
                  <a:pt x="105" y="26"/>
                  <a:pt x="105" y="26"/>
                </a:cubicBezTo>
                <a:cubicBezTo>
                  <a:pt x="101" y="26"/>
                  <a:pt x="101" y="26"/>
                  <a:pt x="101" y="26"/>
                </a:cubicBezTo>
                <a:cubicBezTo>
                  <a:pt x="99" y="29"/>
                  <a:pt x="99" y="29"/>
                  <a:pt x="99" y="29"/>
                </a:cubicBezTo>
                <a:cubicBezTo>
                  <a:pt x="89" y="27"/>
                  <a:pt x="89" y="27"/>
                  <a:pt x="89" y="27"/>
                </a:cubicBezTo>
                <a:cubicBezTo>
                  <a:pt x="97" y="23"/>
                  <a:pt x="97" y="23"/>
                  <a:pt x="97" y="23"/>
                </a:cubicBezTo>
                <a:cubicBezTo>
                  <a:pt x="94" y="20"/>
                  <a:pt x="94" y="20"/>
                  <a:pt x="94" y="20"/>
                </a:cubicBezTo>
                <a:cubicBezTo>
                  <a:pt x="88" y="21"/>
                  <a:pt x="88" y="21"/>
                  <a:pt x="88" y="21"/>
                </a:cubicBezTo>
                <a:cubicBezTo>
                  <a:pt x="87" y="22"/>
                  <a:pt x="87" y="22"/>
                  <a:pt x="87" y="22"/>
                </a:cubicBezTo>
                <a:cubicBezTo>
                  <a:pt x="87" y="22"/>
                  <a:pt x="87" y="22"/>
                  <a:pt x="87" y="22"/>
                </a:cubicBezTo>
                <a:cubicBezTo>
                  <a:pt x="87" y="22"/>
                  <a:pt x="87" y="22"/>
                  <a:pt x="87" y="22"/>
                </a:cubicBezTo>
                <a:cubicBezTo>
                  <a:pt x="85" y="24"/>
                  <a:pt x="85" y="24"/>
                  <a:pt x="85" y="24"/>
                </a:cubicBezTo>
                <a:cubicBezTo>
                  <a:pt x="82" y="24"/>
                  <a:pt x="82" y="24"/>
                  <a:pt x="82" y="24"/>
                </a:cubicBezTo>
                <a:cubicBezTo>
                  <a:pt x="82" y="26"/>
                  <a:pt x="82" y="26"/>
                  <a:pt x="82" y="26"/>
                </a:cubicBezTo>
                <a:cubicBezTo>
                  <a:pt x="83" y="26"/>
                  <a:pt x="83" y="26"/>
                  <a:pt x="83" y="26"/>
                </a:cubicBezTo>
                <a:cubicBezTo>
                  <a:pt x="83" y="27"/>
                  <a:pt x="83" y="27"/>
                  <a:pt x="83" y="27"/>
                </a:cubicBezTo>
                <a:cubicBezTo>
                  <a:pt x="80" y="27"/>
                  <a:pt x="80" y="27"/>
                  <a:pt x="80" y="27"/>
                </a:cubicBezTo>
                <a:cubicBezTo>
                  <a:pt x="80" y="29"/>
                  <a:pt x="80" y="29"/>
                  <a:pt x="80" y="29"/>
                </a:cubicBezTo>
                <a:cubicBezTo>
                  <a:pt x="78" y="29"/>
                  <a:pt x="78" y="29"/>
                  <a:pt x="78" y="29"/>
                </a:cubicBezTo>
                <a:cubicBezTo>
                  <a:pt x="77" y="26"/>
                  <a:pt x="77" y="26"/>
                  <a:pt x="77" y="26"/>
                </a:cubicBezTo>
                <a:cubicBezTo>
                  <a:pt x="73" y="27"/>
                  <a:pt x="73" y="27"/>
                  <a:pt x="73" y="27"/>
                </a:cubicBezTo>
                <a:cubicBezTo>
                  <a:pt x="64" y="32"/>
                  <a:pt x="64" y="32"/>
                  <a:pt x="64" y="32"/>
                </a:cubicBezTo>
                <a:cubicBezTo>
                  <a:pt x="65" y="36"/>
                  <a:pt x="65" y="36"/>
                  <a:pt x="65" y="36"/>
                </a:cubicBezTo>
                <a:cubicBezTo>
                  <a:pt x="67" y="38"/>
                  <a:pt x="67" y="38"/>
                  <a:pt x="67" y="38"/>
                </a:cubicBezTo>
                <a:cubicBezTo>
                  <a:pt x="73" y="38"/>
                  <a:pt x="73" y="38"/>
                  <a:pt x="73" y="38"/>
                </a:cubicBezTo>
                <a:cubicBezTo>
                  <a:pt x="73" y="44"/>
                  <a:pt x="73" y="44"/>
                  <a:pt x="73" y="44"/>
                </a:cubicBezTo>
                <a:cubicBezTo>
                  <a:pt x="75" y="44"/>
                  <a:pt x="75" y="44"/>
                  <a:pt x="75" y="44"/>
                </a:cubicBezTo>
                <a:cubicBezTo>
                  <a:pt x="77" y="39"/>
                  <a:pt x="77" y="39"/>
                  <a:pt x="77" y="39"/>
                </a:cubicBezTo>
                <a:cubicBezTo>
                  <a:pt x="82" y="38"/>
                  <a:pt x="82" y="38"/>
                  <a:pt x="82" y="38"/>
                </a:cubicBezTo>
                <a:cubicBezTo>
                  <a:pt x="82" y="31"/>
                  <a:pt x="82" y="31"/>
                  <a:pt x="82" y="31"/>
                </a:cubicBezTo>
                <a:cubicBezTo>
                  <a:pt x="85" y="28"/>
                  <a:pt x="85" y="28"/>
                  <a:pt x="85" y="28"/>
                </a:cubicBezTo>
                <a:cubicBezTo>
                  <a:pt x="93" y="30"/>
                  <a:pt x="93" y="30"/>
                  <a:pt x="93" y="30"/>
                </a:cubicBezTo>
                <a:cubicBezTo>
                  <a:pt x="92" y="35"/>
                  <a:pt x="92" y="35"/>
                  <a:pt x="92" y="35"/>
                </a:cubicBezTo>
                <a:cubicBezTo>
                  <a:pt x="94" y="35"/>
                  <a:pt x="94" y="35"/>
                  <a:pt x="94" y="35"/>
                </a:cubicBezTo>
                <a:cubicBezTo>
                  <a:pt x="99" y="32"/>
                  <a:pt x="99" y="32"/>
                  <a:pt x="99" y="32"/>
                </a:cubicBezTo>
                <a:cubicBezTo>
                  <a:pt x="100" y="38"/>
                  <a:pt x="100" y="38"/>
                  <a:pt x="100" y="38"/>
                </a:cubicBezTo>
                <a:cubicBezTo>
                  <a:pt x="104" y="40"/>
                  <a:pt x="104" y="40"/>
                  <a:pt x="104" y="40"/>
                </a:cubicBezTo>
                <a:cubicBezTo>
                  <a:pt x="103" y="44"/>
                  <a:pt x="103" y="44"/>
                  <a:pt x="103" y="44"/>
                </a:cubicBezTo>
                <a:cubicBezTo>
                  <a:pt x="100" y="45"/>
                  <a:pt x="100" y="45"/>
                  <a:pt x="100" y="45"/>
                </a:cubicBezTo>
                <a:cubicBezTo>
                  <a:pt x="100" y="46"/>
                  <a:pt x="100" y="46"/>
                  <a:pt x="100" y="46"/>
                </a:cubicBezTo>
                <a:cubicBezTo>
                  <a:pt x="104" y="49"/>
                  <a:pt x="104" y="49"/>
                  <a:pt x="104" y="49"/>
                </a:cubicBezTo>
                <a:cubicBezTo>
                  <a:pt x="104" y="51"/>
                  <a:pt x="104" y="51"/>
                  <a:pt x="104" y="51"/>
                </a:cubicBezTo>
                <a:cubicBezTo>
                  <a:pt x="103" y="51"/>
                  <a:pt x="103" y="51"/>
                  <a:pt x="103" y="51"/>
                </a:cubicBezTo>
                <a:cubicBezTo>
                  <a:pt x="103" y="51"/>
                  <a:pt x="103" y="51"/>
                  <a:pt x="103" y="51"/>
                </a:cubicBezTo>
                <a:cubicBezTo>
                  <a:pt x="97" y="49"/>
                  <a:pt x="97" y="49"/>
                  <a:pt x="97" y="49"/>
                </a:cubicBezTo>
                <a:cubicBezTo>
                  <a:pt x="97" y="47"/>
                  <a:pt x="97" y="47"/>
                  <a:pt x="97" y="47"/>
                </a:cubicBezTo>
                <a:cubicBezTo>
                  <a:pt x="97" y="47"/>
                  <a:pt x="97" y="47"/>
                  <a:pt x="97" y="47"/>
                </a:cubicBezTo>
                <a:cubicBezTo>
                  <a:pt x="99" y="46"/>
                  <a:pt x="99" y="46"/>
                  <a:pt x="99" y="46"/>
                </a:cubicBezTo>
                <a:cubicBezTo>
                  <a:pt x="99" y="45"/>
                  <a:pt x="99" y="45"/>
                  <a:pt x="99" y="45"/>
                </a:cubicBezTo>
                <a:cubicBezTo>
                  <a:pt x="97" y="44"/>
                  <a:pt x="97" y="44"/>
                  <a:pt x="97" y="44"/>
                </a:cubicBezTo>
                <a:cubicBezTo>
                  <a:pt x="97" y="46"/>
                  <a:pt x="97" y="46"/>
                  <a:pt x="97" y="46"/>
                </a:cubicBezTo>
                <a:cubicBezTo>
                  <a:pt x="93" y="46"/>
                  <a:pt x="93" y="46"/>
                  <a:pt x="93" y="46"/>
                </a:cubicBezTo>
                <a:cubicBezTo>
                  <a:pt x="93" y="46"/>
                  <a:pt x="93" y="46"/>
                  <a:pt x="93" y="46"/>
                </a:cubicBezTo>
                <a:cubicBezTo>
                  <a:pt x="93" y="46"/>
                  <a:pt x="93" y="46"/>
                  <a:pt x="93" y="46"/>
                </a:cubicBezTo>
                <a:cubicBezTo>
                  <a:pt x="92" y="46"/>
                  <a:pt x="92" y="46"/>
                  <a:pt x="92" y="46"/>
                </a:cubicBezTo>
                <a:cubicBezTo>
                  <a:pt x="91" y="45"/>
                  <a:pt x="91" y="45"/>
                  <a:pt x="91" y="45"/>
                </a:cubicBezTo>
                <a:cubicBezTo>
                  <a:pt x="90" y="44"/>
                  <a:pt x="90" y="44"/>
                  <a:pt x="90" y="44"/>
                </a:cubicBezTo>
                <a:cubicBezTo>
                  <a:pt x="88" y="44"/>
                  <a:pt x="88" y="44"/>
                  <a:pt x="88" y="44"/>
                </a:cubicBezTo>
                <a:cubicBezTo>
                  <a:pt x="87" y="45"/>
                  <a:pt x="87" y="45"/>
                  <a:pt x="87" y="45"/>
                </a:cubicBezTo>
                <a:cubicBezTo>
                  <a:pt x="87" y="47"/>
                  <a:pt x="87" y="47"/>
                  <a:pt x="87" y="47"/>
                </a:cubicBezTo>
                <a:cubicBezTo>
                  <a:pt x="89" y="48"/>
                  <a:pt x="89" y="48"/>
                  <a:pt x="89" y="48"/>
                </a:cubicBezTo>
                <a:cubicBezTo>
                  <a:pt x="91" y="48"/>
                  <a:pt x="91" y="48"/>
                  <a:pt x="91" y="48"/>
                </a:cubicBezTo>
                <a:cubicBezTo>
                  <a:pt x="90" y="48"/>
                  <a:pt x="90" y="48"/>
                  <a:pt x="90" y="48"/>
                </a:cubicBezTo>
                <a:cubicBezTo>
                  <a:pt x="89" y="50"/>
                  <a:pt x="89" y="50"/>
                  <a:pt x="89" y="50"/>
                </a:cubicBezTo>
                <a:cubicBezTo>
                  <a:pt x="88" y="49"/>
                  <a:pt x="88" y="49"/>
                  <a:pt x="88" y="49"/>
                </a:cubicBezTo>
                <a:cubicBezTo>
                  <a:pt x="86" y="48"/>
                  <a:pt x="86" y="48"/>
                  <a:pt x="86" y="48"/>
                </a:cubicBezTo>
                <a:cubicBezTo>
                  <a:pt x="82" y="53"/>
                  <a:pt x="82" y="53"/>
                  <a:pt x="82" y="53"/>
                </a:cubicBezTo>
                <a:cubicBezTo>
                  <a:pt x="82" y="53"/>
                  <a:pt x="82" y="53"/>
                  <a:pt x="82" y="53"/>
                </a:cubicBezTo>
                <a:cubicBezTo>
                  <a:pt x="76" y="57"/>
                  <a:pt x="76" y="57"/>
                  <a:pt x="76" y="57"/>
                </a:cubicBezTo>
                <a:cubicBezTo>
                  <a:pt x="69" y="63"/>
                  <a:pt x="69" y="63"/>
                  <a:pt x="69" y="63"/>
                </a:cubicBezTo>
                <a:cubicBezTo>
                  <a:pt x="69" y="66"/>
                  <a:pt x="69" y="66"/>
                  <a:pt x="69" y="66"/>
                </a:cubicBezTo>
                <a:cubicBezTo>
                  <a:pt x="63" y="70"/>
                  <a:pt x="63" y="70"/>
                  <a:pt x="63" y="70"/>
                </a:cubicBezTo>
                <a:cubicBezTo>
                  <a:pt x="60" y="73"/>
                  <a:pt x="60" y="73"/>
                  <a:pt x="60" y="73"/>
                </a:cubicBezTo>
                <a:cubicBezTo>
                  <a:pt x="60" y="80"/>
                  <a:pt x="60" y="80"/>
                  <a:pt x="60" y="80"/>
                </a:cubicBezTo>
                <a:cubicBezTo>
                  <a:pt x="56" y="78"/>
                  <a:pt x="56" y="78"/>
                  <a:pt x="56" y="78"/>
                </a:cubicBezTo>
                <a:cubicBezTo>
                  <a:pt x="56" y="74"/>
                  <a:pt x="56" y="74"/>
                  <a:pt x="56" y="74"/>
                </a:cubicBezTo>
                <a:cubicBezTo>
                  <a:pt x="44" y="74"/>
                  <a:pt x="44" y="74"/>
                  <a:pt x="44" y="74"/>
                </a:cubicBezTo>
                <a:cubicBezTo>
                  <a:pt x="37" y="77"/>
                  <a:pt x="37" y="77"/>
                  <a:pt x="37" y="77"/>
                </a:cubicBezTo>
                <a:cubicBezTo>
                  <a:pt x="35" y="82"/>
                  <a:pt x="35" y="82"/>
                  <a:pt x="35" y="82"/>
                </a:cubicBezTo>
                <a:cubicBezTo>
                  <a:pt x="34" y="86"/>
                  <a:pt x="34" y="86"/>
                  <a:pt x="34" y="86"/>
                </a:cubicBezTo>
                <a:cubicBezTo>
                  <a:pt x="35" y="90"/>
                  <a:pt x="35" y="90"/>
                  <a:pt x="35" y="90"/>
                </a:cubicBezTo>
                <a:cubicBezTo>
                  <a:pt x="40" y="91"/>
                  <a:pt x="40" y="91"/>
                  <a:pt x="40" y="91"/>
                </a:cubicBezTo>
                <a:cubicBezTo>
                  <a:pt x="48" y="85"/>
                  <a:pt x="48" y="85"/>
                  <a:pt x="48" y="85"/>
                </a:cubicBezTo>
                <a:cubicBezTo>
                  <a:pt x="49" y="88"/>
                  <a:pt x="49" y="88"/>
                  <a:pt x="49" y="88"/>
                </a:cubicBezTo>
                <a:cubicBezTo>
                  <a:pt x="46" y="92"/>
                  <a:pt x="46" y="92"/>
                  <a:pt x="46" y="92"/>
                </a:cubicBezTo>
                <a:cubicBezTo>
                  <a:pt x="52" y="93"/>
                  <a:pt x="52" y="93"/>
                  <a:pt x="52" y="93"/>
                </a:cubicBezTo>
                <a:cubicBezTo>
                  <a:pt x="53" y="103"/>
                  <a:pt x="53" y="103"/>
                  <a:pt x="53" y="103"/>
                </a:cubicBezTo>
                <a:cubicBezTo>
                  <a:pt x="61" y="104"/>
                  <a:pt x="61" y="104"/>
                  <a:pt x="61" y="104"/>
                </a:cubicBezTo>
                <a:cubicBezTo>
                  <a:pt x="66" y="98"/>
                  <a:pt x="66" y="98"/>
                  <a:pt x="66" y="98"/>
                </a:cubicBezTo>
                <a:cubicBezTo>
                  <a:pt x="72" y="99"/>
                  <a:pt x="72" y="99"/>
                  <a:pt x="72" y="99"/>
                </a:cubicBezTo>
                <a:cubicBezTo>
                  <a:pt x="75" y="102"/>
                  <a:pt x="75" y="102"/>
                  <a:pt x="75" y="102"/>
                </a:cubicBezTo>
                <a:cubicBezTo>
                  <a:pt x="81" y="102"/>
                  <a:pt x="81" y="102"/>
                  <a:pt x="81" y="102"/>
                </a:cubicBezTo>
                <a:cubicBezTo>
                  <a:pt x="81" y="100"/>
                  <a:pt x="81" y="100"/>
                  <a:pt x="81" y="100"/>
                </a:cubicBezTo>
                <a:cubicBezTo>
                  <a:pt x="84" y="102"/>
                  <a:pt x="84" y="102"/>
                  <a:pt x="84" y="102"/>
                </a:cubicBezTo>
                <a:cubicBezTo>
                  <a:pt x="88" y="108"/>
                  <a:pt x="88" y="108"/>
                  <a:pt x="88" y="108"/>
                </a:cubicBezTo>
                <a:cubicBezTo>
                  <a:pt x="94" y="108"/>
                  <a:pt x="94" y="108"/>
                  <a:pt x="94" y="108"/>
                </a:cubicBezTo>
                <a:cubicBezTo>
                  <a:pt x="97" y="112"/>
                  <a:pt x="97" y="112"/>
                  <a:pt x="97" y="112"/>
                </a:cubicBezTo>
                <a:cubicBezTo>
                  <a:pt x="97" y="117"/>
                  <a:pt x="97" y="117"/>
                  <a:pt x="97" y="117"/>
                </a:cubicBezTo>
                <a:cubicBezTo>
                  <a:pt x="104" y="120"/>
                  <a:pt x="104" y="120"/>
                  <a:pt x="104" y="120"/>
                </a:cubicBezTo>
                <a:cubicBezTo>
                  <a:pt x="113" y="120"/>
                  <a:pt x="113" y="120"/>
                  <a:pt x="113" y="120"/>
                </a:cubicBezTo>
                <a:cubicBezTo>
                  <a:pt x="116" y="124"/>
                  <a:pt x="116" y="124"/>
                  <a:pt x="116" y="124"/>
                </a:cubicBezTo>
                <a:cubicBezTo>
                  <a:pt x="119" y="125"/>
                  <a:pt x="119" y="125"/>
                  <a:pt x="119" y="125"/>
                </a:cubicBezTo>
                <a:cubicBezTo>
                  <a:pt x="119" y="129"/>
                  <a:pt x="119" y="129"/>
                  <a:pt x="119" y="129"/>
                </a:cubicBezTo>
                <a:cubicBezTo>
                  <a:pt x="114" y="134"/>
                  <a:pt x="114" y="134"/>
                  <a:pt x="114" y="134"/>
                </a:cubicBezTo>
                <a:cubicBezTo>
                  <a:pt x="113" y="147"/>
                  <a:pt x="113" y="147"/>
                  <a:pt x="113" y="147"/>
                </a:cubicBezTo>
                <a:cubicBezTo>
                  <a:pt x="109" y="150"/>
                  <a:pt x="109" y="150"/>
                  <a:pt x="109" y="150"/>
                </a:cubicBezTo>
                <a:cubicBezTo>
                  <a:pt x="103" y="149"/>
                  <a:pt x="103" y="149"/>
                  <a:pt x="103" y="149"/>
                </a:cubicBezTo>
                <a:cubicBezTo>
                  <a:pt x="101" y="153"/>
                  <a:pt x="101" y="153"/>
                  <a:pt x="101" y="153"/>
                </a:cubicBezTo>
                <a:cubicBezTo>
                  <a:pt x="103" y="159"/>
                  <a:pt x="103" y="159"/>
                  <a:pt x="103" y="159"/>
                </a:cubicBezTo>
                <a:cubicBezTo>
                  <a:pt x="97" y="167"/>
                  <a:pt x="97" y="167"/>
                  <a:pt x="97" y="167"/>
                </a:cubicBezTo>
                <a:cubicBezTo>
                  <a:pt x="94" y="171"/>
                  <a:pt x="94" y="171"/>
                  <a:pt x="94" y="171"/>
                </a:cubicBezTo>
                <a:cubicBezTo>
                  <a:pt x="88" y="174"/>
                  <a:pt x="88" y="174"/>
                  <a:pt x="88" y="174"/>
                </a:cubicBezTo>
                <a:cubicBezTo>
                  <a:pt x="84" y="174"/>
                  <a:pt x="84" y="174"/>
                  <a:pt x="84" y="174"/>
                </a:cubicBezTo>
                <a:cubicBezTo>
                  <a:pt x="84" y="176"/>
                  <a:pt x="84" y="176"/>
                  <a:pt x="84" y="176"/>
                </a:cubicBezTo>
                <a:cubicBezTo>
                  <a:pt x="87" y="177"/>
                  <a:pt x="87" y="177"/>
                  <a:pt x="87" y="177"/>
                </a:cubicBezTo>
                <a:cubicBezTo>
                  <a:pt x="87" y="179"/>
                  <a:pt x="87" y="179"/>
                  <a:pt x="87" y="179"/>
                </a:cubicBezTo>
                <a:cubicBezTo>
                  <a:pt x="84" y="181"/>
                  <a:pt x="84" y="181"/>
                  <a:pt x="84" y="181"/>
                </a:cubicBezTo>
                <a:cubicBezTo>
                  <a:pt x="86" y="183"/>
                  <a:pt x="86" y="183"/>
                  <a:pt x="86" y="183"/>
                </a:cubicBezTo>
                <a:cubicBezTo>
                  <a:pt x="89" y="183"/>
                  <a:pt x="89" y="183"/>
                  <a:pt x="89" y="183"/>
                </a:cubicBezTo>
                <a:cubicBezTo>
                  <a:pt x="89" y="186"/>
                  <a:pt x="89" y="186"/>
                  <a:pt x="89" y="186"/>
                </a:cubicBezTo>
                <a:cubicBezTo>
                  <a:pt x="88" y="188"/>
                  <a:pt x="88" y="188"/>
                  <a:pt x="88" y="188"/>
                </a:cubicBezTo>
                <a:cubicBezTo>
                  <a:pt x="88" y="190"/>
                  <a:pt x="88" y="190"/>
                  <a:pt x="88" y="190"/>
                </a:cubicBezTo>
                <a:cubicBezTo>
                  <a:pt x="92" y="193"/>
                  <a:pt x="92" y="193"/>
                  <a:pt x="92" y="193"/>
                </a:cubicBezTo>
                <a:cubicBezTo>
                  <a:pt x="91" y="195"/>
                  <a:pt x="91" y="195"/>
                  <a:pt x="91" y="195"/>
                </a:cubicBezTo>
                <a:cubicBezTo>
                  <a:pt x="85" y="195"/>
                  <a:pt x="85" y="195"/>
                  <a:pt x="85" y="195"/>
                </a:cubicBezTo>
                <a:cubicBezTo>
                  <a:pt x="79" y="190"/>
                  <a:pt x="79" y="190"/>
                  <a:pt x="79" y="190"/>
                </a:cubicBezTo>
                <a:cubicBezTo>
                  <a:pt x="75" y="182"/>
                  <a:pt x="75" y="182"/>
                  <a:pt x="75" y="182"/>
                </a:cubicBezTo>
                <a:cubicBezTo>
                  <a:pt x="75" y="174"/>
                  <a:pt x="75" y="174"/>
                  <a:pt x="75" y="174"/>
                </a:cubicBezTo>
                <a:cubicBezTo>
                  <a:pt x="72" y="169"/>
                  <a:pt x="72" y="169"/>
                  <a:pt x="72" y="169"/>
                </a:cubicBezTo>
                <a:cubicBezTo>
                  <a:pt x="73" y="161"/>
                  <a:pt x="73" y="161"/>
                  <a:pt x="73" y="161"/>
                </a:cubicBezTo>
                <a:cubicBezTo>
                  <a:pt x="71" y="160"/>
                  <a:pt x="71" y="160"/>
                  <a:pt x="71" y="160"/>
                </a:cubicBezTo>
                <a:cubicBezTo>
                  <a:pt x="71" y="143"/>
                  <a:pt x="71" y="143"/>
                  <a:pt x="71" y="143"/>
                </a:cubicBezTo>
                <a:cubicBezTo>
                  <a:pt x="65" y="139"/>
                  <a:pt x="65" y="139"/>
                  <a:pt x="65" y="139"/>
                </a:cubicBezTo>
                <a:cubicBezTo>
                  <a:pt x="62" y="138"/>
                  <a:pt x="62" y="138"/>
                  <a:pt x="62" y="138"/>
                </a:cubicBezTo>
                <a:cubicBezTo>
                  <a:pt x="61" y="135"/>
                  <a:pt x="61" y="135"/>
                  <a:pt x="61" y="135"/>
                </a:cubicBezTo>
                <a:cubicBezTo>
                  <a:pt x="53" y="125"/>
                  <a:pt x="53" y="125"/>
                  <a:pt x="53" y="125"/>
                </a:cubicBezTo>
                <a:cubicBezTo>
                  <a:pt x="54" y="121"/>
                  <a:pt x="54" y="121"/>
                  <a:pt x="54" y="121"/>
                </a:cubicBezTo>
                <a:cubicBezTo>
                  <a:pt x="54" y="116"/>
                  <a:pt x="54" y="116"/>
                  <a:pt x="54" y="116"/>
                </a:cubicBezTo>
                <a:cubicBezTo>
                  <a:pt x="60" y="112"/>
                  <a:pt x="60" y="112"/>
                  <a:pt x="60" y="112"/>
                </a:cubicBezTo>
                <a:cubicBezTo>
                  <a:pt x="59" y="106"/>
                  <a:pt x="59" y="106"/>
                  <a:pt x="59" y="106"/>
                </a:cubicBezTo>
                <a:cubicBezTo>
                  <a:pt x="51" y="105"/>
                  <a:pt x="51" y="105"/>
                  <a:pt x="51" y="105"/>
                </a:cubicBezTo>
                <a:cubicBezTo>
                  <a:pt x="45" y="98"/>
                  <a:pt x="45" y="98"/>
                  <a:pt x="45" y="98"/>
                </a:cubicBezTo>
                <a:cubicBezTo>
                  <a:pt x="41" y="97"/>
                  <a:pt x="41" y="97"/>
                  <a:pt x="41" y="97"/>
                </a:cubicBezTo>
                <a:cubicBezTo>
                  <a:pt x="38" y="97"/>
                  <a:pt x="38" y="97"/>
                  <a:pt x="38" y="97"/>
                </a:cubicBezTo>
                <a:cubicBezTo>
                  <a:pt x="38" y="94"/>
                  <a:pt x="38" y="94"/>
                  <a:pt x="38" y="94"/>
                </a:cubicBezTo>
                <a:cubicBezTo>
                  <a:pt x="35" y="93"/>
                  <a:pt x="35" y="93"/>
                  <a:pt x="35" y="93"/>
                </a:cubicBezTo>
                <a:cubicBezTo>
                  <a:pt x="35" y="95"/>
                  <a:pt x="35" y="95"/>
                  <a:pt x="35" y="95"/>
                </a:cubicBezTo>
                <a:cubicBezTo>
                  <a:pt x="26" y="93"/>
                  <a:pt x="26" y="93"/>
                  <a:pt x="26" y="93"/>
                </a:cubicBezTo>
                <a:cubicBezTo>
                  <a:pt x="22" y="87"/>
                  <a:pt x="22" y="87"/>
                  <a:pt x="22" y="87"/>
                </a:cubicBezTo>
                <a:cubicBezTo>
                  <a:pt x="24" y="85"/>
                  <a:pt x="24" y="85"/>
                  <a:pt x="24" y="85"/>
                </a:cubicBezTo>
                <a:cubicBezTo>
                  <a:pt x="18" y="76"/>
                  <a:pt x="18" y="76"/>
                  <a:pt x="18" y="76"/>
                </a:cubicBezTo>
                <a:cubicBezTo>
                  <a:pt x="17" y="70"/>
                  <a:pt x="17" y="70"/>
                  <a:pt x="17" y="70"/>
                </a:cubicBezTo>
                <a:cubicBezTo>
                  <a:pt x="15" y="70"/>
                  <a:pt x="15" y="70"/>
                  <a:pt x="15" y="70"/>
                </a:cubicBezTo>
                <a:cubicBezTo>
                  <a:pt x="16" y="76"/>
                  <a:pt x="16" y="76"/>
                  <a:pt x="16" y="76"/>
                </a:cubicBezTo>
                <a:cubicBezTo>
                  <a:pt x="20" y="82"/>
                  <a:pt x="20" y="82"/>
                  <a:pt x="20" y="82"/>
                </a:cubicBezTo>
                <a:cubicBezTo>
                  <a:pt x="19" y="85"/>
                  <a:pt x="19" y="85"/>
                  <a:pt x="19" y="85"/>
                </a:cubicBezTo>
                <a:cubicBezTo>
                  <a:pt x="16" y="84"/>
                  <a:pt x="16" y="84"/>
                  <a:pt x="16" y="84"/>
                </a:cubicBezTo>
                <a:cubicBezTo>
                  <a:pt x="12" y="77"/>
                  <a:pt x="12" y="77"/>
                  <a:pt x="12" y="77"/>
                </a:cubicBezTo>
                <a:cubicBezTo>
                  <a:pt x="12" y="69"/>
                  <a:pt x="12" y="69"/>
                  <a:pt x="12" y="69"/>
                </a:cubicBezTo>
                <a:cubicBezTo>
                  <a:pt x="8" y="67"/>
                  <a:pt x="8" y="67"/>
                  <a:pt x="8" y="67"/>
                </a:cubicBezTo>
                <a:cubicBezTo>
                  <a:pt x="8" y="61"/>
                  <a:pt x="8" y="61"/>
                  <a:pt x="8" y="61"/>
                </a:cubicBezTo>
                <a:cubicBezTo>
                  <a:pt x="2" y="74"/>
                  <a:pt x="0" y="87"/>
                  <a:pt x="0" y="101"/>
                </a:cubicBezTo>
                <a:cubicBezTo>
                  <a:pt x="0" y="157"/>
                  <a:pt x="45" y="203"/>
                  <a:pt x="101" y="203"/>
                </a:cubicBezTo>
                <a:cubicBezTo>
                  <a:pt x="133" y="203"/>
                  <a:pt x="161" y="188"/>
                  <a:pt x="180" y="165"/>
                </a:cubicBezTo>
                <a:cubicBezTo>
                  <a:pt x="177" y="165"/>
                  <a:pt x="177" y="165"/>
                  <a:pt x="177" y="165"/>
                </a:cubicBezTo>
                <a:cubicBezTo>
                  <a:pt x="177" y="158"/>
                  <a:pt x="177" y="158"/>
                  <a:pt x="177" y="158"/>
                </a:cubicBezTo>
                <a:cubicBezTo>
                  <a:pt x="173" y="153"/>
                  <a:pt x="173" y="153"/>
                  <a:pt x="173" y="153"/>
                </a:cubicBezTo>
                <a:cubicBezTo>
                  <a:pt x="173" y="145"/>
                  <a:pt x="173" y="145"/>
                  <a:pt x="173" y="145"/>
                </a:cubicBezTo>
                <a:cubicBezTo>
                  <a:pt x="170" y="142"/>
                  <a:pt x="170" y="142"/>
                  <a:pt x="170" y="142"/>
                </a:cubicBezTo>
                <a:cubicBezTo>
                  <a:pt x="170" y="139"/>
                  <a:pt x="170" y="139"/>
                  <a:pt x="170" y="139"/>
                </a:cubicBezTo>
                <a:cubicBezTo>
                  <a:pt x="173" y="132"/>
                  <a:pt x="173" y="132"/>
                  <a:pt x="173" y="132"/>
                </a:cubicBezTo>
                <a:cubicBezTo>
                  <a:pt x="166" y="119"/>
                  <a:pt x="166" y="119"/>
                  <a:pt x="166" y="119"/>
                </a:cubicBezTo>
                <a:cubicBezTo>
                  <a:pt x="167" y="110"/>
                  <a:pt x="167" y="110"/>
                  <a:pt x="167" y="110"/>
                </a:cubicBezTo>
                <a:cubicBezTo>
                  <a:pt x="161" y="110"/>
                  <a:pt x="161" y="110"/>
                  <a:pt x="161" y="110"/>
                </a:cubicBezTo>
                <a:cubicBezTo>
                  <a:pt x="158" y="107"/>
                  <a:pt x="158" y="107"/>
                  <a:pt x="158" y="107"/>
                </a:cubicBezTo>
                <a:cubicBezTo>
                  <a:pt x="154" y="107"/>
                  <a:pt x="154" y="107"/>
                  <a:pt x="154" y="107"/>
                </a:cubicBezTo>
                <a:cubicBezTo>
                  <a:pt x="152" y="109"/>
                  <a:pt x="152" y="109"/>
                  <a:pt x="152" y="109"/>
                </a:cubicBezTo>
                <a:cubicBezTo>
                  <a:pt x="144" y="109"/>
                  <a:pt x="144" y="109"/>
                  <a:pt x="144" y="109"/>
                </a:cubicBezTo>
                <a:cubicBezTo>
                  <a:pt x="144" y="110"/>
                  <a:pt x="144" y="110"/>
                  <a:pt x="144" y="110"/>
                </a:cubicBezTo>
                <a:cubicBezTo>
                  <a:pt x="140" y="110"/>
                  <a:pt x="140" y="110"/>
                  <a:pt x="140" y="110"/>
                </a:cubicBezTo>
                <a:cubicBezTo>
                  <a:pt x="130" y="99"/>
                  <a:pt x="130" y="99"/>
                  <a:pt x="130" y="99"/>
                </a:cubicBezTo>
                <a:cubicBezTo>
                  <a:pt x="130" y="90"/>
                  <a:pt x="130" y="90"/>
                  <a:pt x="130" y="90"/>
                </a:cubicBezTo>
                <a:cubicBezTo>
                  <a:pt x="132" y="90"/>
                  <a:pt x="132" y="90"/>
                  <a:pt x="132" y="90"/>
                </a:cubicBezTo>
                <a:cubicBezTo>
                  <a:pt x="132" y="87"/>
                  <a:pt x="132" y="87"/>
                  <a:pt x="132" y="87"/>
                </a:cubicBezTo>
                <a:cubicBezTo>
                  <a:pt x="130" y="87"/>
                  <a:pt x="130" y="87"/>
                  <a:pt x="130" y="87"/>
                </a:cubicBezTo>
                <a:cubicBezTo>
                  <a:pt x="129" y="83"/>
                  <a:pt x="129" y="83"/>
                  <a:pt x="129" y="83"/>
                </a:cubicBezTo>
                <a:cubicBezTo>
                  <a:pt x="140" y="75"/>
                  <a:pt x="140" y="75"/>
                  <a:pt x="140" y="75"/>
                </a:cubicBezTo>
                <a:cubicBezTo>
                  <a:pt x="140" y="69"/>
                  <a:pt x="140" y="69"/>
                  <a:pt x="140" y="69"/>
                </a:cubicBezTo>
                <a:cubicBezTo>
                  <a:pt x="146" y="66"/>
                  <a:pt x="146" y="66"/>
                  <a:pt x="146" y="66"/>
                </a:cubicBezTo>
                <a:cubicBezTo>
                  <a:pt x="148" y="66"/>
                  <a:pt x="148" y="66"/>
                  <a:pt x="148" y="66"/>
                </a:cubicBezTo>
                <a:cubicBezTo>
                  <a:pt x="152" y="66"/>
                  <a:pt x="152" y="66"/>
                  <a:pt x="152" y="66"/>
                </a:cubicBezTo>
                <a:cubicBezTo>
                  <a:pt x="156" y="65"/>
                  <a:pt x="156" y="65"/>
                  <a:pt x="156" y="65"/>
                </a:cubicBezTo>
                <a:cubicBezTo>
                  <a:pt x="167" y="64"/>
                  <a:pt x="167" y="64"/>
                  <a:pt x="167" y="64"/>
                </a:cubicBezTo>
                <a:cubicBezTo>
                  <a:pt x="167" y="69"/>
                  <a:pt x="167" y="69"/>
                  <a:pt x="167" y="69"/>
                </a:cubicBezTo>
                <a:lnTo>
                  <a:pt x="176" y="72"/>
                </a:lnTo>
                <a:close/>
                <a:moveTo>
                  <a:pt x="148" y="36"/>
                </a:moveTo>
                <a:cubicBezTo>
                  <a:pt x="149" y="34"/>
                  <a:pt x="149" y="34"/>
                  <a:pt x="149" y="34"/>
                </a:cubicBezTo>
                <a:cubicBezTo>
                  <a:pt x="152" y="33"/>
                  <a:pt x="152" y="33"/>
                  <a:pt x="152" y="33"/>
                </a:cubicBezTo>
                <a:cubicBezTo>
                  <a:pt x="153" y="37"/>
                  <a:pt x="153" y="37"/>
                  <a:pt x="153" y="37"/>
                </a:cubicBezTo>
                <a:cubicBezTo>
                  <a:pt x="155" y="40"/>
                  <a:pt x="155" y="40"/>
                  <a:pt x="155" y="40"/>
                </a:cubicBezTo>
                <a:cubicBezTo>
                  <a:pt x="156" y="42"/>
                  <a:pt x="156" y="42"/>
                  <a:pt x="156" y="42"/>
                </a:cubicBezTo>
                <a:cubicBezTo>
                  <a:pt x="158" y="43"/>
                  <a:pt x="158" y="43"/>
                  <a:pt x="158" y="43"/>
                </a:cubicBezTo>
                <a:cubicBezTo>
                  <a:pt x="156" y="45"/>
                  <a:pt x="156" y="45"/>
                  <a:pt x="156" y="45"/>
                </a:cubicBezTo>
                <a:cubicBezTo>
                  <a:pt x="152" y="45"/>
                  <a:pt x="152" y="45"/>
                  <a:pt x="152" y="45"/>
                </a:cubicBezTo>
                <a:cubicBezTo>
                  <a:pt x="149" y="45"/>
                  <a:pt x="149" y="45"/>
                  <a:pt x="149" y="45"/>
                </a:cubicBezTo>
                <a:cubicBezTo>
                  <a:pt x="150" y="42"/>
                  <a:pt x="150" y="42"/>
                  <a:pt x="150" y="42"/>
                </a:cubicBezTo>
                <a:cubicBezTo>
                  <a:pt x="152" y="41"/>
                  <a:pt x="152" y="41"/>
                  <a:pt x="152" y="41"/>
                </a:cubicBezTo>
                <a:cubicBezTo>
                  <a:pt x="152" y="40"/>
                  <a:pt x="152" y="40"/>
                  <a:pt x="152" y="40"/>
                </a:cubicBezTo>
                <a:cubicBezTo>
                  <a:pt x="150" y="38"/>
                  <a:pt x="150" y="38"/>
                  <a:pt x="150" y="38"/>
                </a:cubicBezTo>
                <a:cubicBezTo>
                  <a:pt x="148" y="37"/>
                  <a:pt x="148" y="37"/>
                  <a:pt x="148" y="37"/>
                </a:cubicBezTo>
                <a:lnTo>
                  <a:pt x="148" y="36"/>
                </a:lnTo>
                <a:close/>
                <a:moveTo>
                  <a:pt x="142" y="42"/>
                </a:moveTo>
                <a:cubicBezTo>
                  <a:pt x="144" y="39"/>
                  <a:pt x="144" y="39"/>
                  <a:pt x="144" y="39"/>
                </a:cubicBezTo>
                <a:cubicBezTo>
                  <a:pt x="147" y="38"/>
                  <a:pt x="147" y="38"/>
                  <a:pt x="147" y="38"/>
                </a:cubicBezTo>
                <a:cubicBezTo>
                  <a:pt x="149" y="39"/>
                  <a:pt x="149" y="39"/>
                  <a:pt x="149" y="39"/>
                </a:cubicBezTo>
                <a:cubicBezTo>
                  <a:pt x="149" y="41"/>
                  <a:pt x="149" y="41"/>
                  <a:pt x="149" y="41"/>
                </a:cubicBezTo>
                <a:cubicBezTo>
                  <a:pt x="145" y="44"/>
                  <a:pt x="145" y="44"/>
                  <a:pt x="145" y="44"/>
                </a:cubicBezTo>
                <a:cubicBezTo>
                  <a:pt x="142" y="44"/>
                  <a:pt x="142" y="44"/>
                  <a:pt x="142" y="44"/>
                </a:cubicBezTo>
                <a:lnTo>
                  <a:pt x="142" y="42"/>
                </a:lnTo>
                <a:close/>
                <a:moveTo>
                  <a:pt x="87" y="54"/>
                </a:moveTo>
                <a:cubicBezTo>
                  <a:pt x="85" y="55"/>
                  <a:pt x="85" y="55"/>
                  <a:pt x="85" y="55"/>
                </a:cubicBezTo>
                <a:cubicBezTo>
                  <a:pt x="85" y="53"/>
                  <a:pt x="85" y="53"/>
                  <a:pt x="85" y="53"/>
                </a:cubicBezTo>
                <a:cubicBezTo>
                  <a:pt x="86" y="52"/>
                  <a:pt x="86" y="52"/>
                  <a:pt x="86" y="52"/>
                </a:cubicBezTo>
                <a:cubicBezTo>
                  <a:pt x="87" y="53"/>
                  <a:pt x="87" y="53"/>
                  <a:pt x="87" y="53"/>
                </a:cubicBezTo>
                <a:lnTo>
                  <a:pt x="87" y="54"/>
                </a:lnTo>
                <a:close/>
                <a:moveTo>
                  <a:pt x="95" y="52"/>
                </a:moveTo>
                <a:cubicBezTo>
                  <a:pt x="93" y="52"/>
                  <a:pt x="93" y="52"/>
                  <a:pt x="93" y="52"/>
                </a:cubicBezTo>
                <a:cubicBezTo>
                  <a:pt x="93" y="53"/>
                  <a:pt x="93" y="53"/>
                  <a:pt x="93" y="53"/>
                </a:cubicBezTo>
                <a:cubicBezTo>
                  <a:pt x="92" y="54"/>
                  <a:pt x="92" y="54"/>
                  <a:pt x="92" y="54"/>
                </a:cubicBezTo>
                <a:cubicBezTo>
                  <a:pt x="90" y="54"/>
                  <a:pt x="90" y="54"/>
                  <a:pt x="90" y="54"/>
                </a:cubicBezTo>
                <a:cubicBezTo>
                  <a:pt x="90" y="54"/>
                  <a:pt x="90" y="53"/>
                  <a:pt x="90" y="53"/>
                </a:cubicBezTo>
                <a:cubicBezTo>
                  <a:pt x="89" y="53"/>
                  <a:pt x="89" y="53"/>
                  <a:pt x="89" y="53"/>
                </a:cubicBezTo>
                <a:cubicBezTo>
                  <a:pt x="89" y="52"/>
                  <a:pt x="89" y="52"/>
                  <a:pt x="89" y="52"/>
                </a:cubicBezTo>
                <a:cubicBezTo>
                  <a:pt x="92" y="52"/>
                  <a:pt x="92" y="52"/>
                  <a:pt x="92" y="52"/>
                </a:cubicBezTo>
                <a:cubicBezTo>
                  <a:pt x="93" y="50"/>
                  <a:pt x="93" y="50"/>
                  <a:pt x="93" y="50"/>
                </a:cubicBezTo>
                <a:cubicBezTo>
                  <a:pt x="94" y="50"/>
                  <a:pt x="94" y="50"/>
                  <a:pt x="94" y="50"/>
                </a:cubicBezTo>
                <a:cubicBezTo>
                  <a:pt x="95" y="51"/>
                  <a:pt x="95" y="51"/>
                  <a:pt x="95" y="51"/>
                </a:cubicBezTo>
                <a:lnTo>
                  <a:pt x="95" y="52"/>
                </a:lnTo>
                <a:close/>
              </a:path>
            </a:pathLst>
          </a:custGeom>
          <a:solidFill>
            <a:srgbClr val="0584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pic>
        <p:nvPicPr>
          <p:cNvPr id="16" name="Picture 15">
            <a:extLst>
              <a:ext uri="{FF2B5EF4-FFF2-40B4-BE49-F238E27FC236}">
                <a16:creationId xmlns="" xmlns:a16="http://schemas.microsoft.com/office/drawing/2014/main" id="{1CB9B1BB-104A-450B-A775-C286A1D1A5D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14411" y="1504063"/>
            <a:ext cx="3303100" cy="3464113"/>
          </a:xfrm>
          <a:prstGeom prst="rect">
            <a:avLst/>
          </a:prstGeom>
          <a:noFill/>
          <a:ln>
            <a:noFill/>
          </a:ln>
        </p:spPr>
      </p:pic>
      <p:pic>
        <p:nvPicPr>
          <p:cNvPr id="17" name="Picture 16">
            <a:extLst>
              <a:ext uri="{FF2B5EF4-FFF2-40B4-BE49-F238E27FC236}">
                <a16:creationId xmlns="" xmlns:a16="http://schemas.microsoft.com/office/drawing/2014/main" id="{3AF71B53-6519-421C-866D-1B3EBA89B2D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221349" y="1504062"/>
            <a:ext cx="2645228" cy="3464113"/>
          </a:xfrm>
          <a:prstGeom prst="rect">
            <a:avLst/>
          </a:prstGeom>
          <a:noFill/>
          <a:ln>
            <a:noFill/>
          </a:ln>
        </p:spPr>
      </p:pic>
      <p:pic>
        <p:nvPicPr>
          <p:cNvPr id="18" name="Picture 17">
            <a:extLst>
              <a:ext uri="{FF2B5EF4-FFF2-40B4-BE49-F238E27FC236}">
                <a16:creationId xmlns="" xmlns:a16="http://schemas.microsoft.com/office/drawing/2014/main" id="{B8ACAF46-1DED-4835-8CFE-420CE6242620}"/>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5973590" y="1459784"/>
            <a:ext cx="2312597" cy="3552668"/>
          </a:xfrm>
          <a:prstGeom prst="rect">
            <a:avLst/>
          </a:prstGeom>
          <a:noFill/>
          <a:ln>
            <a:noFill/>
          </a:ln>
        </p:spPr>
      </p:pic>
      <p:sp>
        <p:nvSpPr>
          <p:cNvPr id="21" name="TextBox 20">
            <a:extLst>
              <a:ext uri="{FF2B5EF4-FFF2-40B4-BE49-F238E27FC236}">
                <a16:creationId xmlns="" xmlns:a16="http://schemas.microsoft.com/office/drawing/2014/main" id="{F4ED65AE-F215-4764-A044-FDC8AE2AABA8}"/>
              </a:ext>
            </a:extLst>
          </p:cNvPr>
          <p:cNvSpPr txBox="1"/>
          <p:nvPr/>
        </p:nvSpPr>
        <p:spPr>
          <a:xfrm>
            <a:off x="1639511" y="638713"/>
            <a:ext cx="7198385" cy="830997"/>
          </a:xfrm>
          <a:prstGeom prst="rect">
            <a:avLst/>
          </a:prstGeom>
          <a:noFill/>
        </p:spPr>
        <p:txBody>
          <a:bodyPr wrap="square">
            <a:spAutoFit/>
          </a:bodyPr>
          <a:lstStyle/>
          <a:p>
            <a:r>
              <a:rPr lang="de-DE" sz="2400" b="1" i="1" dirty="0">
                <a:solidFill>
                  <a:srgbClr val="FFFF00"/>
                </a:solidFill>
              </a:rPr>
              <a:t> </a:t>
            </a:r>
            <a:r>
              <a:rPr lang="de-DE" sz="2400" b="1" i="1" dirty="0">
                <a:solidFill>
                  <a:schemeClr val="accent1"/>
                </a:solidFill>
              </a:rPr>
              <a:t>Một số tác phẩm của nhà phê bình Nguyễn Đăng Mạnh</a:t>
            </a:r>
            <a:endParaRPr lang="en-US" sz="2400" i="1" dirty="0">
              <a:solidFill>
                <a:schemeClr val="accent1"/>
              </a:solidFill>
            </a:endParaRPr>
          </a:p>
        </p:txBody>
      </p:sp>
    </p:spTree>
    <p:extLst>
      <p:ext uri="{BB962C8B-B14F-4D97-AF65-F5344CB8AC3E}">
        <p14:creationId xmlns:p14="http://schemas.microsoft.com/office/powerpoint/2010/main" val="22098724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2"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1+#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par>
                                <p:cTn id="16"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17" dur="6500" fill="hold"/>
                                        <p:tgtEl>
                                          <p:spTgt spid="12"/>
                                        </p:tgtEl>
                                        <p:attrNameLst>
                                          <p:attrName>ppt_x</p:attrName>
                                          <p:attrName>ppt_y</p:attrName>
                                        </p:attrNameLst>
                                      </p:cBhvr>
                                      <p:rCtr x="-38359" y="-12662"/>
                                    </p:animMotion>
                                  </p:childTnLst>
                                </p:cTn>
                              </p:par>
                              <p:par>
                                <p:cTn id="18" presetID="2" presetClass="entr" presetSubtype="1" fill="hold" grpId="0" nodeType="withEffect">
                                  <p:stCondLst>
                                    <p:cond delay="50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par>
                                <p:cTn id="22" presetID="8" presetClass="emph" presetSubtype="0" repeatCount="2000" fill="hold" grpId="1" nodeType="withEffect">
                                  <p:stCondLst>
                                    <p:cond delay="0"/>
                                  </p:stCondLst>
                                  <p:childTnLst>
                                    <p:animRot by="21600000">
                                      <p:cBhvr>
                                        <p:cTn id="23" dur="3500" fill="hold"/>
                                        <p:tgtEl>
                                          <p:spTgt spid="13"/>
                                        </p:tgtEl>
                                        <p:attrNameLst>
                                          <p:attrName>r</p:attrName>
                                        </p:attrNameLst>
                                      </p:cBhvr>
                                    </p:animRot>
                                  </p:childTnLst>
                                </p:cTn>
                              </p:par>
                              <p:par>
                                <p:cTn id="24" presetID="2" presetClass="entr" presetSubtype="1" fill="hold" grpId="0" nodeType="withEffect">
                                  <p:stCondLst>
                                    <p:cond delay="25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0-#ppt_h/2"/>
                                          </p:val>
                                        </p:tav>
                                        <p:tav tm="100000">
                                          <p:val>
                                            <p:strVal val="#ppt_y"/>
                                          </p:val>
                                        </p:tav>
                                      </p:tavLst>
                                    </p:anim>
                                  </p:childTnLst>
                                </p:cTn>
                              </p:par>
                              <p:par>
                                <p:cTn id="28" presetID="6" presetClass="emph" presetSubtype="0" repeatCount="2000" autoRev="1" fill="hold" grpId="1" nodeType="withEffect">
                                  <p:stCondLst>
                                    <p:cond delay="0"/>
                                  </p:stCondLst>
                                  <p:childTnLst>
                                    <p:animScale>
                                      <p:cBhvr>
                                        <p:cTn id="29" dur="2000" fill="hold"/>
                                        <p:tgtEl>
                                          <p:spTgt spid="14"/>
                                        </p:tgtEl>
                                      </p:cBhvr>
                                      <p:by x="150000" y="150000"/>
                                    </p:animScale>
                                  </p:childTnLst>
                                </p:cTn>
                              </p:par>
                              <p:par>
                                <p:cTn id="30" presetID="2" presetClass="entr" presetSubtype="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750" fill="hold"/>
                                        <p:tgtEl>
                                          <p:spTgt spid="15"/>
                                        </p:tgtEl>
                                        <p:attrNameLst>
                                          <p:attrName>ppt_x</p:attrName>
                                        </p:attrNameLst>
                                      </p:cBhvr>
                                      <p:tavLst>
                                        <p:tav tm="0">
                                          <p:val>
                                            <p:strVal val="#ppt_x"/>
                                          </p:val>
                                        </p:tav>
                                        <p:tav tm="100000">
                                          <p:val>
                                            <p:strVal val="#ppt_x"/>
                                          </p:val>
                                        </p:tav>
                                      </p:tavLst>
                                    </p:anim>
                                    <p:anim calcmode="lin" valueType="num">
                                      <p:cBhvr additive="base">
                                        <p:cTn id="33" dur="750" fill="hold"/>
                                        <p:tgtEl>
                                          <p:spTgt spid="15"/>
                                        </p:tgtEl>
                                        <p:attrNameLst>
                                          <p:attrName>ppt_y</p:attrName>
                                        </p:attrNameLst>
                                      </p:cBhvr>
                                      <p:tavLst>
                                        <p:tav tm="0">
                                          <p:val>
                                            <p:strVal val="0-#ppt_h/2"/>
                                          </p:val>
                                        </p:tav>
                                        <p:tav tm="100000">
                                          <p:val>
                                            <p:strVal val="#ppt_y"/>
                                          </p:val>
                                        </p:tav>
                                      </p:tavLst>
                                    </p:anim>
                                  </p:childTnLst>
                                </p:cTn>
                              </p:par>
                              <p:par>
                                <p:cTn id="34" presetID="8" presetClass="emph" presetSubtype="0" repeatCount="2000" fill="hold" grpId="1" nodeType="withEffect">
                                  <p:stCondLst>
                                    <p:cond delay="0"/>
                                  </p:stCondLst>
                                  <p:childTnLst>
                                    <p:animRot by="-21600000">
                                      <p:cBhvr>
                                        <p:cTn id="35" dur="3500" fill="hold"/>
                                        <p:tgtEl>
                                          <p:spTgt spid="15"/>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P spid="15" grpId="0" animBg="1"/>
      <p:bldP spid="1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ckground xanh">
            <a:extLst>
              <a:ext uri="{FF2B5EF4-FFF2-40B4-BE49-F238E27FC236}">
                <a16:creationId xmlns="" xmlns:a16="http://schemas.microsoft.com/office/drawing/2014/main" id="{36C12BB2-1792-4CA0-8F14-CF9D3C332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6362"/>
            <a:ext cx="9144000" cy="5168638"/>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2025"/>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 TÌM HIỂU TÁC GIẢ - TÁC PHẨM</a:t>
            </a:r>
          </a:p>
        </p:txBody>
      </p:sp>
      <p:sp>
        <p:nvSpPr>
          <p:cNvPr id="5" name="Rectangle: Rounded Corners 4">
            <a:extLst>
              <a:ext uri="{FF2B5EF4-FFF2-40B4-BE49-F238E27FC236}">
                <a16:creationId xmlns="" xmlns:a16="http://schemas.microsoft.com/office/drawing/2014/main" id="{060CEE8B-3EBC-418A-B75E-C911F454DFC3}"/>
              </a:ext>
            </a:extLst>
          </p:cNvPr>
          <p:cNvSpPr/>
          <p:nvPr/>
        </p:nvSpPr>
        <p:spPr bwMode="auto">
          <a:xfrm>
            <a:off x="360218" y="1387078"/>
            <a:ext cx="7716982" cy="3669315"/>
          </a:xfrm>
          <a:prstGeom prst="roundRect">
            <a:avLst/>
          </a:prstGeom>
          <a:noFill/>
          <a:ln w="57150"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2209800" y="1104900"/>
            <a:ext cx="41910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Nhà</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văn</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Nguyên</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Hồng</a:t>
            </a:r>
            <a:endParaRPr kumimoji="0" lang="en-US" sz="2400" b="1" i="0" u="none" strike="noStrike" cap="none" normalizeH="0" baseline="0" dirty="0">
              <a:ln>
                <a:noFill/>
              </a:ln>
              <a:solidFill>
                <a:schemeClr val="bg1"/>
              </a:solidFill>
              <a:effectLst/>
              <a:latin typeface="Arial" charset="0"/>
            </a:endParaRPr>
          </a:p>
        </p:txBody>
      </p:sp>
      <p:sp>
        <p:nvSpPr>
          <p:cNvPr id="8" name="TextBox 7">
            <a:extLst>
              <a:ext uri="{FF2B5EF4-FFF2-40B4-BE49-F238E27FC236}">
                <a16:creationId xmlns="" xmlns:a16="http://schemas.microsoft.com/office/drawing/2014/main" id="{05071486-83B4-4D81-9197-FA7ED12BAF15}"/>
              </a:ext>
            </a:extLst>
          </p:cNvPr>
          <p:cNvSpPr txBox="1"/>
          <p:nvPr/>
        </p:nvSpPr>
        <p:spPr>
          <a:xfrm>
            <a:off x="436418" y="1562100"/>
            <a:ext cx="6650182" cy="3933384"/>
          </a:xfrm>
          <a:prstGeom prst="rect">
            <a:avLst/>
          </a:prstGeom>
          <a:noFill/>
        </p:spPr>
        <p:txBody>
          <a:bodyPr wrap="square" rtlCol="0">
            <a:spAutoFit/>
          </a:bodyPr>
          <a:lstStyle/>
          <a:p>
            <a:pPr algn="just">
              <a:lnSpc>
                <a:spcPct val="130000"/>
              </a:lnSpc>
              <a:spcBef>
                <a:spcPct val="0"/>
              </a:spcBef>
              <a:buNone/>
            </a:pPr>
            <a:r>
              <a:rPr lang="en-US" altLang="en-US" sz="2400" dirty="0">
                <a:solidFill>
                  <a:schemeClr val="bg1"/>
                </a:solidFill>
                <a:latin typeface="Arial" panose="020B0604020202020204" pitchFamily="34" charset="0"/>
                <a:cs typeface="Arial" panose="020B0604020202020204" pitchFamily="34" charset="0"/>
              </a:rPr>
              <a:t> - </a:t>
            </a:r>
            <a:r>
              <a:rPr lang="de-DE" sz="2400" dirty="0">
                <a:solidFill>
                  <a:schemeClr val="bg1"/>
                </a:solidFill>
                <a:latin typeface="Arial" panose="020B0604020202020204" pitchFamily="34" charset="0"/>
                <a:cs typeface="Arial" panose="020B0604020202020204" pitchFamily="34" charset="0"/>
              </a:rPr>
              <a:t>Nguyên Hồng (1918 - 1982), quê Nam Định, lớn lên ở Hải Phòng, ông sớm thấm thía nỗi cơ cực và gần gũi những người nghèo khổ. </a:t>
            </a:r>
          </a:p>
          <a:p>
            <a:pPr algn="just">
              <a:lnSpc>
                <a:spcPct val="130000"/>
              </a:lnSpc>
              <a:spcBef>
                <a:spcPct val="0"/>
              </a:spcBef>
              <a:buNone/>
            </a:pPr>
            <a:r>
              <a:rPr lang="vi-VN" altLang="en-US" sz="2400" dirty="0">
                <a:solidFill>
                  <a:schemeClr val="bg1"/>
                </a:solidFill>
                <a:latin typeface="Arial" panose="020B0604020202020204" pitchFamily="34" charset="0"/>
                <a:cs typeface="Arial" panose="020B0604020202020204" pitchFamily="34" charset="0"/>
              </a:rPr>
              <a:t>- </a:t>
            </a:r>
            <a:r>
              <a:rPr lang="de-DE" altLang="en-US" sz="2400" dirty="0">
                <a:solidFill>
                  <a:schemeClr val="bg1"/>
                </a:solidFill>
                <a:latin typeface="Arial" panose="020B0604020202020204" pitchFamily="34" charset="0"/>
                <a:cs typeface="Arial" panose="020B0604020202020204" pitchFamily="34" charset="0"/>
              </a:rPr>
              <a:t>L</a:t>
            </a:r>
            <a:r>
              <a:rPr lang="de-DE" sz="2400" dirty="0">
                <a:solidFill>
                  <a:schemeClr val="bg1"/>
                </a:solidFill>
                <a:latin typeface="Arial" panose="020B0604020202020204" pitchFamily="34" charset="0"/>
                <a:cs typeface="Arial" panose="020B0604020202020204" pitchFamily="34" charset="0"/>
              </a:rPr>
              <a:t>à nhà văn của những người lao động cùng khổ, lớp người </a:t>
            </a:r>
            <a:r>
              <a:rPr lang="en-US" sz="2400" dirty="0">
                <a:solidFill>
                  <a:schemeClr val="bg1"/>
                </a:solidFill>
                <a:latin typeface="Arial" panose="020B0604020202020204" pitchFamily="34" charset="0"/>
                <a:cs typeface="Arial" panose="020B0604020202020204" pitchFamily="34" charset="0"/>
              </a:rPr>
              <a:t>“</a:t>
            </a:r>
            <a:r>
              <a:rPr lang="de-DE" sz="2400" dirty="0">
                <a:solidFill>
                  <a:schemeClr val="bg1"/>
                </a:solidFill>
                <a:latin typeface="Arial" panose="020B0604020202020204" pitchFamily="34" charset="0"/>
                <a:cs typeface="Arial" panose="020B0604020202020204" pitchFamily="34" charset="0"/>
              </a:rPr>
              <a:t>dưới đáy</a:t>
            </a:r>
            <a:r>
              <a:rPr lang="en-US" sz="2400" dirty="0">
                <a:solidFill>
                  <a:schemeClr val="bg1"/>
                </a:solidFill>
                <a:latin typeface="Arial" panose="020B0604020202020204" pitchFamily="34" charset="0"/>
                <a:cs typeface="Arial" panose="020B0604020202020204" pitchFamily="34" charset="0"/>
              </a:rPr>
              <a:t>”</a:t>
            </a:r>
            <a:r>
              <a:rPr lang="de-DE" sz="2400" dirty="0">
                <a:solidFill>
                  <a:schemeClr val="bg1"/>
                </a:solidFill>
                <a:latin typeface="Arial" panose="020B0604020202020204" pitchFamily="34" charset="0"/>
                <a:cs typeface="Arial" panose="020B0604020202020204" pitchFamily="34" charset="0"/>
              </a:rPr>
              <a:t> xã hội.</a:t>
            </a:r>
          </a:p>
          <a:p>
            <a:pPr algn="just">
              <a:lnSpc>
                <a:spcPct val="130000"/>
              </a:lnSpc>
              <a:spcBef>
                <a:spcPct val="0"/>
              </a:spcBef>
              <a:buFontTx/>
              <a:buChar char="-"/>
            </a:pPr>
            <a:r>
              <a:rPr lang="de-DE" sz="2400" dirty="0" smtClean="0">
                <a:solidFill>
                  <a:schemeClr val="bg1"/>
                </a:solidFill>
                <a:latin typeface="Arial" panose="020B0604020202020204" pitchFamily="34" charset="0"/>
                <a:cs typeface="Arial" panose="020B0604020202020204" pitchFamily="34" charset="0"/>
              </a:rPr>
              <a:t>Được </a:t>
            </a:r>
            <a:r>
              <a:rPr lang="de-DE" sz="2400" dirty="0">
                <a:solidFill>
                  <a:schemeClr val="bg1"/>
                </a:solidFill>
                <a:latin typeface="Arial" panose="020B0604020202020204" pitchFamily="34" charset="0"/>
                <a:cs typeface="Arial" panose="020B0604020202020204" pitchFamily="34" charset="0"/>
              </a:rPr>
              <a:t>Nhà nước truy tặng giải thưởng Hồ Chí Minh về Văn học -  Nghệ thuật năm </a:t>
            </a:r>
            <a:r>
              <a:rPr lang="de-DE" sz="2400" dirty="0" smtClean="0">
                <a:solidFill>
                  <a:schemeClr val="bg1"/>
                </a:solidFill>
                <a:latin typeface="Arial" panose="020B0604020202020204" pitchFamily="34" charset="0"/>
                <a:cs typeface="Arial" panose="020B0604020202020204" pitchFamily="34" charset="0"/>
              </a:rPr>
              <a:t>1996</a:t>
            </a:r>
          </a:p>
          <a:p>
            <a:pPr algn="just">
              <a:lnSpc>
                <a:spcPct val="130000"/>
              </a:lnSpc>
              <a:spcBef>
                <a:spcPct val="0"/>
              </a:spcBef>
              <a:buFontTx/>
              <a:buChar char="-"/>
            </a:pPr>
            <a:r>
              <a:rPr lang="en-US" sz="240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Tác</a:t>
            </a:r>
            <a:r>
              <a:rPr lang="en-US" sz="24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phẩm</a:t>
            </a:r>
            <a:r>
              <a:rPr lang="en-US" sz="24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của</a:t>
            </a:r>
            <a:r>
              <a:rPr lang="en-US" sz="24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ông</a:t>
            </a:r>
            <a:r>
              <a:rPr lang="en-US" sz="24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giàu</a:t>
            </a:r>
            <a:r>
              <a:rPr lang="en-US" sz="24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chất</a:t>
            </a:r>
            <a:r>
              <a:rPr lang="en-US" sz="24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trữ</a:t>
            </a:r>
            <a:r>
              <a:rPr lang="en-US" sz="24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tình</a:t>
            </a:r>
            <a:endParaRPr lang="de-DE" sz="2400" dirty="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0" name="Picture 9" descr="Nguyên Hồng và những trang văn khóc cho những kiếp người cùng khổ |  Revelogue">
            <a:extLst>
              <a:ext uri="{FF2B5EF4-FFF2-40B4-BE49-F238E27FC236}">
                <a16:creationId xmlns="" xmlns:a16="http://schemas.microsoft.com/office/drawing/2014/main" id="{66D2800B-EA5A-4F44-BB82-D267D8C4B10B}"/>
              </a:ext>
            </a:extLst>
          </p:cNvPr>
          <p:cNvPicPr/>
          <p:nvPr/>
        </p:nvPicPr>
        <p:blipFill rotWithShape="1">
          <a:blip r:embed="rId3" cstate="print">
            <a:extLst>
              <a:ext uri="{28A0092B-C50C-407E-A947-70E740481C1C}">
                <a14:useLocalDpi xmlns:a14="http://schemas.microsoft.com/office/drawing/2010/main" val="0"/>
              </a:ext>
            </a:extLst>
          </a:blip>
          <a:srcRect t="1592" b="2642"/>
          <a:stretch/>
        </p:blipFill>
        <p:spPr bwMode="auto">
          <a:xfrm>
            <a:off x="7181850" y="1869440"/>
            <a:ext cx="1809750" cy="2458482"/>
          </a:xfrm>
          <a:prstGeom prst="rect">
            <a:avLst/>
          </a:prstGeom>
          <a:noFill/>
          <a:ln w="38100">
            <a:solidFill>
              <a:srgbClr val="00FFFF"/>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6108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ckground xanh">
            <a:extLst>
              <a:ext uri="{FF2B5EF4-FFF2-40B4-BE49-F238E27FC236}">
                <a16:creationId xmlns="" xmlns:a16="http://schemas.microsoft.com/office/drawing/2014/main" id="{36C12BB2-1792-4CA0-8F14-CF9D3C332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462"/>
            <a:ext cx="9144000" cy="5168638"/>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2025"/>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 TÌM HIỂU TÁC GIẢ - TÁC PHẨM</a:t>
            </a:r>
          </a:p>
        </p:txBody>
      </p:sp>
      <p:sp>
        <p:nvSpPr>
          <p:cNvPr id="5" name="Rectangle: Rounded Corners 4">
            <a:extLst>
              <a:ext uri="{FF2B5EF4-FFF2-40B4-BE49-F238E27FC236}">
                <a16:creationId xmlns="" xmlns:a16="http://schemas.microsoft.com/office/drawing/2014/main" id="{060CEE8B-3EBC-418A-B75E-C911F454DFC3}"/>
              </a:ext>
            </a:extLst>
          </p:cNvPr>
          <p:cNvSpPr/>
          <p:nvPr/>
        </p:nvSpPr>
        <p:spPr bwMode="auto">
          <a:xfrm>
            <a:off x="360217" y="940785"/>
            <a:ext cx="8423563" cy="4507515"/>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3048000" y="723900"/>
            <a:ext cx="32004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chemeClr val="bg1"/>
                </a:solidFill>
                <a:effectLst/>
                <a:latin typeface="Arial" charset="0"/>
              </a:rPr>
              <a:t>Một</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số</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phẩm</a:t>
            </a:r>
            <a:endParaRPr kumimoji="0" lang="en-US" sz="2400" b="1" i="0" u="none" strike="noStrike" cap="none" normalizeH="0" baseline="0" dirty="0">
              <a:ln>
                <a:noFill/>
              </a:ln>
              <a:solidFill>
                <a:schemeClr val="bg1"/>
              </a:solidFill>
              <a:effectLst/>
              <a:latin typeface="Arial" charset="0"/>
            </a:endParaRPr>
          </a:p>
        </p:txBody>
      </p:sp>
      <p:pic>
        <p:nvPicPr>
          <p:cNvPr id="4098" name="Picture 2" descr="Những Ngày Thơ Ấu - Nguyên Hồng # mobile">
            <a:extLst>
              <a:ext uri="{FF2B5EF4-FFF2-40B4-BE49-F238E27FC236}">
                <a16:creationId xmlns="" xmlns:a16="http://schemas.microsoft.com/office/drawing/2014/main" id="{506E9BB4-7B68-44E8-8762-4D84B32CB0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1376886"/>
            <a:ext cx="1727200" cy="2471214"/>
          </a:xfrm>
          <a:prstGeom prst="rect">
            <a:avLst/>
          </a:prstGeom>
          <a:noFill/>
          <a:effectLst>
            <a:glow rad="101600">
              <a:srgbClr val="00FFFF">
                <a:alpha val="60000"/>
              </a:srgbClr>
            </a:glow>
          </a:effectLst>
          <a:extLst>
            <a:ext uri="{909E8E84-426E-40DD-AFC4-6F175D3DCCD1}">
              <a14:hiddenFill xmlns:a14="http://schemas.microsoft.com/office/drawing/2010/main">
                <a:solidFill>
                  <a:srgbClr val="FFFFFF"/>
                </a:solidFill>
              </a14:hiddenFill>
            </a:ext>
          </a:extLst>
        </p:spPr>
      </p:pic>
      <p:pic>
        <p:nvPicPr>
          <p:cNvPr id="4100" name="Picture 4" descr="Nguyên Hồng và những trang văn khóc cho những kiếp người cùng khổ -  Revelogue">
            <a:extLst>
              <a:ext uri="{FF2B5EF4-FFF2-40B4-BE49-F238E27FC236}">
                <a16:creationId xmlns="" xmlns:a16="http://schemas.microsoft.com/office/drawing/2014/main" id="{54CA0CF3-7BE2-40ED-8D8B-CB28D90540D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666" t="4667" r="20666" b="4667"/>
          <a:stretch/>
        </p:blipFill>
        <p:spPr bwMode="auto">
          <a:xfrm>
            <a:off x="2478272" y="1790700"/>
            <a:ext cx="1828800" cy="2471214"/>
          </a:xfrm>
          <a:prstGeom prst="rect">
            <a:avLst/>
          </a:prstGeom>
          <a:noFill/>
          <a:effectLst>
            <a:glow rad="101600">
              <a:srgbClr val="00FFFF">
                <a:alpha val="60000"/>
              </a:srgbClr>
            </a:glow>
          </a:effectLst>
          <a:extLst>
            <a:ext uri="{909E8E84-426E-40DD-AFC4-6F175D3DCCD1}">
              <a14:hiddenFill xmlns:a14="http://schemas.microsoft.com/office/drawing/2010/main">
                <a:solidFill>
                  <a:srgbClr val="FFFFFF"/>
                </a:solidFill>
              </a14:hiddenFill>
            </a:ext>
          </a:extLst>
        </p:spPr>
      </p:pic>
      <p:pic>
        <p:nvPicPr>
          <p:cNvPr id="4102" name="Picture 6" descr="Minh Khai Book Store - TUYỂN TẬP NGUYÊN HỒNG">
            <a:extLst>
              <a:ext uri="{FF2B5EF4-FFF2-40B4-BE49-F238E27FC236}">
                <a16:creationId xmlns="" xmlns:a16="http://schemas.microsoft.com/office/drawing/2014/main" id="{8B1A8CDC-7929-4D6F-A5DE-D215939B10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0127" y="2247900"/>
            <a:ext cx="1905000" cy="2609850"/>
          </a:xfrm>
          <a:prstGeom prst="rect">
            <a:avLst/>
          </a:prstGeom>
          <a:noFill/>
          <a:effectLst>
            <a:glow rad="101600">
              <a:srgbClr val="00FFFF">
                <a:alpha val="60000"/>
              </a:srgbClr>
            </a:glow>
          </a:effectLst>
          <a:extLst>
            <a:ext uri="{909E8E84-426E-40DD-AFC4-6F175D3DCCD1}">
              <a14:hiddenFill xmlns:a14="http://schemas.microsoft.com/office/drawing/2010/main">
                <a:solidFill>
                  <a:srgbClr val="FFFFFF"/>
                </a:solidFill>
              </a14:hiddenFill>
            </a:ext>
          </a:extLst>
        </p:spPr>
      </p:pic>
      <p:pic>
        <p:nvPicPr>
          <p:cNvPr id="4104" name="Picture 8" descr="Nguyễn Hưng: Nghiên cứu phong cách Nguyên Hồng qua các lớp từ trong truyện  ngắn của nhà văn">
            <a:extLst>
              <a:ext uri="{FF2B5EF4-FFF2-40B4-BE49-F238E27FC236}">
                <a16:creationId xmlns="" xmlns:a16="http://schemas.microsoft.com/office/drawing/2014/main" id="{66E4CAB0-6C00-4104-9AA0-E190A4CD64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8182" y="2705100"/>
            <a:ext cx="1819275" cy="2514600"/>
          </a:xfrm>
          <a:prstGeom prst="rect">
            <a:avLst/>
          </a:prstGeom>
          <a:noFill/>
          <a:effectLst>
            <a:glow rad="101600">
              <a:srgbClr val="00FFFF">
                <a:alpha val="60000"/>
              </a:srgb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18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out)">
                                      <p:cBhvr>
                                        <p:cTn id="7" dur="1000"/>
                                        <p:tgtEl>
                                          <p:spTgt spid="4098"/>
                                        </p:tgtEl>
                                      </p:cBhvr>
                                    </p:animEffect>
                                  </p:childTnLst>
                                </p:cTn>
                              </p:par>
                            </p:childTnLst>
                          </p:cTn>
                        </p:par>
                        <p:par>
                          <p:cTn id="8" fill="hold">
                            <p:stCondLst>
                              <p:cond delay="1000"/>
                            </p:stCondLst>
                            <p:childTnLst>
                              <p:par>
                                <p:cTn id="9" presetID="4" presetClass="entr" presetSubtype="32" fill="hold" nodeType="afterEffect">
                                  <p:stCondLst>
                                    <p:cond delay="0"/>
                                  </p:stCondLst>
                                  <p:childTnLst>
                                    <p:set>
                                      <p:cBhvr>
                                        <p:cTn id="10" dur="1" fill="hold">
                                          <p:stCondLst>
                                            <p:cond delay="0"/>
                                          </p:stCondLst>
                                        </p:cTn>
                                        <p:tgtEl>
                                          <p:spTgt spid="4100"/>
                                        </p:tgtEl>
                                        <p:attrNameLst>
                                          <p:attrName>style.visibility</p:attrName>
                                        </p:attrNameLst>
                                      </p:cBhvr>
                                      <p:to>
                                        <p:strVal val="visible"/>
                                      </p:to>
                                    </p:set>
                                    <p:animEffect transition="in" filter="box(out)">
                                      <p:cBhvr>
                                        <p:cTn id="11" dur="1000"/>
                                        <p:tgtEl>
                                          <p:spTgt spid="4100"/>
                                        </p:tgtEl>
                                      </p:cBhvr>
                                    </p:animEffect>
                                  </p:childTnLst>
                                </p:cTn>
                              </p:par>
                            </p:childTnLst>
                          </p:cTn>
                        </p:par>
                        <p:par>
                          <p:cTn id="12" fill="hold">
                            <p:stCondLst>
                              <p:cond delay="2000"/>
                            </p:stCondLst>
                            <p:childTnLst>
                              <p:par>
                                <p:cTn id="13" presetID="4" presetClass="entr" presetSubtype="32" fill="hold" nodeType="afterEffect">
                                  <p:stCondLst>
                                    <p:cond delay="0"/>
                                  </p:stCondLst>
                                  <p:childTnLst>
                                    <p:set>
                                      <p:cBhvr>
                                        <p:cTn id="14" dur="1" fill="hold">
                                          <p:stCondLst>
                                            <p:cond delay="0"/>
                                          </p:stCondLst>
                                        </p:cTn>
                                        <p:tgtEl>
                                          <p:spTgt spid="4102"/>
                                        </p:tgtEl>
                                        <p:attrNameLst>
                                          <p:attrName>style.visibility</p:attrName>
                                        </p:attrNameLst>
                                      </p:cBhvr>
                                      <p:to>
                                        <p:strVal val="visible"/>
                                      </p:to>
                                    </p:set>
                                    <p:animEffect transition="in" filter="box(out)">
                                      <p:cBhvr>
                                        <p:cTn id="15" dur="1000"/>
                                        <p:tgtEl>
                                          <p:spTgt spid="4102"/>
                                        </p:tgtEl>
                                      </p:cBhvr>
                                    </p:animEffect>
                                  </p:childTnLst>
                                </p:cTn>
                              </p:par>
                            </p:childTnLst>
                          </p:cTn>
                        </p:par>
                        <p:par>
                          <p:cTn id="16" fill="hold">
                            <p:stCondLst>
                              <p:cond delay="3000"/>
                            </p:stCondLst>
                            <p:childTnLst>
                              <p:par>
                                <p:cTn id="17" presetID="4" presetClass="entr" presetSubtype="32" fill="hold" nodeType="afterEffect">
                                  <p:stCondLst>
                                    <p:cond delay="0"/>
                                  </p:stCondLst>
                                  <p:childTnLst>
                                    <p:set>
                                      <p:cBhvr>
                                        <p:cTn id="18" dur="1" fill="hold">
                                          <p:stCondLst>
                                            <p:cond delay="0"/>
                                          </p:stCondLst>
                                        </p:cTn>
                                        <p:tgtEl>
                                          <p:spTgt spid="4104"/>
                                        </p:tgtEl>
                                        <p:attrNameLst>
                                          <p:attrName>style.visibility</p:attrName>
                                        </p:attrNameLst>
                                      </p:cBhvr>
                                      <p:to>
                                        <p:strVal val="visible"/>
                                      </p:to>
                                    </p:set>
                                    <p:animEffect transition="in" filter="box(out)">
                                      <p:cBhvr>
                                        <p:cTn id="19" dur="10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8ec6b772cb54931a9e1153bf53be52c135c9"/>
  <p:tag name="GENSWF_OUTPUT_FILE_NAME" val="23"/>
  <p:tag name="GENSWF_MOVIE_ONCLICK_URL" val="http://"/>
  <p:tag name="GENSWF_MOVIE_PRESENTATION_END_URL" val="http://"/>
</p:tagLst>
</file>

<file path=ppt/tags/tag10.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14.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4265</TotalTime>
  <Words>2751</Words>
  <Application>Microsoft Office PowerPoint</Application>
  <PresentationFormat>On-screen Show (16:10)</PresentationFormat>
  <Paragraphs>222</Paragraphs>
  <Slides>43</Slides>
  <Notes>11</Notes>
  <HiddenSlides>0</HiddenSlides>
  <MMClips>2</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43</vt:i4>
      </vt:variant>
    </vt:vector>
  </HeadingPairs>
  <TitlesOfParts>
    <vt:vector size="59" baseType="lpstr">
      <vt:lpstr>Arial</vt:lpstr>
      <vt:lpstr>.VnArial</vt:lpstr>
      <vt:lpstr>.VnSouthernH</vt:lpstr>
      <vt:lpstr>PMingLiU</vt:lpstr>
      <vt:lpstr>Trebuchet MS</vt:lpstr>
      <vt:lpstr>Times New Roman</vt:lpstr>
      <vt:lpstr>VNI-Juni</vt:lpstr>
      <vt:lpstr>Calibri</vt:lpstr>
      <vt:lpstr>VnTimes</vt:lpstr>
      <vt:lpstr>.VnTifani Heavy</vt:lpstr>
      <vt:lpstr>.VnCentury Schoolbook</vt:lpstr>
      <vt:lpstr>Tahoma</vt:lpstr>
      <vt:lpstr>黑体</vt:lpstr>
      <vt:lpstr>Wingdings 3</vt:lpstr>
      <vt:lpstr>SimSun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vt:lpstr>
      <vt:lpstr>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25 Co To</dc:title>
  <dc:creator>asdmin</dc:creator>
  <cp:lastModifiedBy>andongnhi</cp:lastModifiedBy>
  <cp:revision>437</cp:revision>
  <cp:lastPrinted>1601-01-01T00:00:00Z</cp:lastPrinted>
  <dcterms:created xsi:type="dcterms:W3CDTF">1601-01-01T00:00:00Z</dcterms:created>
  <dcterms:modified xsi:type="dcterms:W3CDTF">2024-02-19T15:58:32Z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