
<file path=[Content_Types].xml><?xml version="1.0" encoding="utf-8"?>
<Types xmlns="http://schemas.openxmlformats.org/package/2006/content-types">
  <Override PartName="/ppt/slideLayouts/slideLayout307.xml" ContentType="application/vnd.openxmlformats-officedocument.presentationml.slideLayout+xml"/>
  <Override PartName="/ppt/slideLayouts/slideLayout638.xml" ContentType="application/vnd.openxmlformats-officedocument.presentationml.slideLayout+xml"/>
  <Override PartName="/ppt/slideLayouts/slideLayout824.xml" ContentType="application/vnd.openxmlformats-officedocument.presentationml.slideLayout+xml"/>
  <Override PartName="/ppt/slideLayouts/slideLayout969.xml" ContentType="application/vnd.openxmlformats-officedocument.presentationml.slideLayout+xml"/>
  <Override PartName="/ppt/slideLayouts/slideLayout1188.xml" ContentType="application/vnd.openxmlformats-officedocument.presentationml.slideLayout+xml"/>
  <Override PartName="/ppt/slideLayouts/slideLayout1204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663.xml" ContentType="application/vnd.openxmlformats-officedocument.presentationml.slideLayout+xml"/>
  <Override PartName="/ppt/slideLayouts/slideLayout994.xml" ContentType="application/vnd.openxmlformats-officedocument.presentationml.slideLayout+xml"/>
  <Override PartName="/ppt/slideLayouts/slideLayout1043.xml" ContentType="application/vnd.openxmlformats-officedocument.presentationml.slideLayout+xml"/>
  <Override PartName="/ppt/slides/slide25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739.xml" ContentType="application/vnd.openxmlformats-officedocument.presentationml.slideLayout+xml"/>
  <Override PartName="/ppt/slideLayouts/slideLayout1119.xml" ContentType="application/vnd.openxmlformats-officedocument.presentationml.slideLayout+xml"/>
  <Override PartName="/ppt/slideLayouts/slideLayout1305.xml" ContentType="application/vnd.openxmlformats-officedocument.presentationml.slideLayout+xml"/>
  <Default Extension="xml" ContentType="application/xml"/>
  <Override PartName="/ppt/slideLayouts/slideLayout24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925.xml" ContentType="application/vnd.openxmlformats-officedocument.presentationml.slideLayout+xml"/>
  <Override PartName="/ppt/slideLayouts/slideLayout1144.xml" ContentType="application/vnd.openxmlformats-officedocument.presentationml.slideLayout+xml"/>
  <Override PartName="/ppt/slideLayouts/slideLayout1289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764.xml" ContentType="application/vnd.openxmlformats-officedocument.presentationml.slideLayout+xml"/>
  <Override PartName="/ppt/slideLayouts/slideLayout1330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950.xml" ContentType="application/vnd.openxmlformats-officedocument.presentationml.slideLayout+xml"/>
  <Override PartName="/ppt/slideLayouts/slideLayout1059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679.xml" ContentType="application/vnd.openxmlformats-officedocument.presentationml.slideLayout+xml"/>
  <Override PartName="/ppt/slideLayouts/slideLayout1100.xml" ContentType="application/vnd.openxmlformats-officedocument.presentationml.slideLayout+xml"/>
  <Override PartName="/ppt/slideLayouts/slideLayout1245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720.xml" ContentType="application/vnd.openxmlformats-officedocument.presentationml.slideLayout+xml"/>
  <Override PartName="/ppt/slideLayouts/slideLayout865.xml" ContentType="application/vnd.openxmlformats-officedocument.presentationml.slideLayout+xml"/>
  <Override PartName="/ppt/slideLayouts/slideLayout1084.xml" ContentType="application/vnd.openxmlformats-officedocument.presentationml.slideLayout+xml"/>
  <Override PartName="/ppt/slideLayouts/slideLayout1270.xml" ContentType="application/vnd.openxmlformats-officedocument.presentationml.slideLayout+xml"/>
  <Override PartName="/ppt/slideLayouts/slideLayout118.xml" ContentType="application/vnd.openxmlformats-officedocument.presentationml.slideLayout+xml"/>
  <Default Extension="png" ContentType="image/png"/>
  <Override PartName="/ppt/slideLayouts/slideLayout890.xml" ContentType="application/vnd.openxmlformats-officedocument.presentationml.slideLayout+xml"/>
  <Override PartName="/ppt/slideLayouts/slideLayout1015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635.xml" ContentType="application/vnd.openxmlformats-officedocument.presentationml.slideLayout+xml"/>
  <Override PartName="/ppt/slideLayouts/slideLayout966.xml" ContentType="application/vnd.openxmlformats-officedocument.presentationml.slideLayout+xml"/>
  <Override PartName="/ppt/slideLayouts/slideLayout1201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821.xml" ContentType="application/vnd.openxmlformats-officedocument.presentationml.slideLayout+xml"/>
  <Override PartName="/ppt/slideLayouts/slideLayout1040.xml" ContentType="application/vnd.openxmlformats-officedocument.presentationml.slideLayout+xml"/>
  <Override PartName="/ppt/slideLayouts/slideLayout1185.xml" ContentType="application/vnd.openxmlformats-officedocument.presentationml.slideLayout+xml"/>
  <Override PartName="/ppt/slides/slide22.xml" ContentType="application/vnd.openxmlformats-officedocument.presentationml.slide+xml"/>
  <Override PartName="/ppt/slideLayouts/slideLayout219.xml" ContentType="application/vnd.openxmlformats-officedocument.presentationml.slideLayout+xml"/>
  <Override PartName="/ppt/slideLayouts/slideLayout660.xml" ContentType="application/vnd.openxmlformats-officedocument.presentationml.slideLayout+xml"/>
  <Override PartName="/ppt/slideLayouts/slideLayout991.xml" ContentType="application/vnd.openxmlformats-officedocument.presentationml.slideLayout+xml"/>
  <Override PartName="/ppt/slideLayouts/slideLayout1116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736.xml" ContentType="application/vnd.openxmlformats-officedocument.presentationml.slideLayout+xml"/>
  <Override PartName="/ppt/slideLayouts/slideLayout922.xml" ContentType="application/vnd.openxmlformats-officedocument.presentationml.slideLayout+xml"/>
  <Override PartName="/ppt/slideLayouts/slideLayout1286.xml" ContentType="application/vnd.openxmlformats-officedocument.presentationml.slideLayout+xml"/>
  <Override PartName="/ppt/slideLayouts/slideLayout1302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761.xml" ContentType="application/vnd.openxmlformats-officedocument.presentationml.slideLayout+xml"/>
  <Override PartName="/ppt/slideLayouts/slideLayout1141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1217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837.xml" ContentType="application/vnd.openxmlformats-officedocument.presentationml.slideLayout+xml"/>
  <Override PartName="/ppt/slideLayouts/slideLayout1056.xml" ContentType="application/vnd.openxmlformats-officedocument.presentationml.slideLayout+xml"/>
  <Override PartName="/ppt/slideLayouts/slideLayout1242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531.xml" ContentType="application/vnd.openxmlformats-officedocument.presentationml.slideLayout+xml"/>
  <Override PartName="/ppt/slideLayouts/slideLayout676.xml" ContentType="application/vnd.openxmlformats-officedocument.presentationml.slideLayout+xml"/>
  <Override PartName="/ppt/slideLayouts/slideLayout862.xml" ContentType="application/vnd.openxmlformats-officedocument.presentationml.slideLayout+xml"/>
  <Override PartName="/ppt/slideLayouts/slideLayout1081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607.xml" ContentType="application/vnd.openxmlformats-officedocument.presentationml.slideLayout+xml"/>
  <Override PartName="/ppt/slideLayouts/slideLayout938.xml" ContentType="application/vnd.openxmlformats-officedocument.presentationml.slideLayout+xml"/>
  <Override PartName="/ppt/slideLayouts/slideLayout1157.xml" ContentType="application/vnd.openxmlformats-officedocument.presentationml.slideLayout+xml"/>
  <Override PartName="/ppt/slideLayouts/slideLayout1318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777.xml" ContentType="application/vnd.openxmlformats-officedocument.presentationml.slideLayout+xml"/>
  <Override PartName="/ppt/slideLayouts/slideLayout1012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632.xml" ContentType="application/vnd.openxmlformats-officedocument.presentationml.slideLayout+xml"/>
  <Override PartName="/ppt/slideLayouts/slideLayout963.xml" ContentType="application/vnd.openxmlformats-officedocument.presentationml.slideLayout+xml"/>
  <Override PartName="/ppt/slideLayouts/slideLayout1182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708.xml" ContentType="application/vnd.openxmlformats-officedocument.presentationml.slideLayout+xml"/>
  <Override PartName="/ppt/slideLayouts/slideLayout1258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733.xml" ContentType="application/vnd.openxmlformats-officedocument.presentationml.slideLayout+xml"/>
  <Override PartName="/ppt/slideLayouts/slideLayout878.xml" ContentType="application/vnd.openxmlformats-officedocument.presentationml.slideLayout+xml"/>
  <Override PartName="/ppt/slideLayouts/slideLayout1097.xml" ContentType="application/vnd.openxmlformats-officedocument.presentationml.slideLayout+xml"/>
  <Override PartName="/ppt/slideLayouts/slideLayout1113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809.xml" ContentType="application/vnd.openxmlformats-officedocument.presentationml.slideLayout+xml"/>
  <Override PartName="/ppt/slideLayouts/slideLayout1283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648.xml" ContentType="application/vnd.openxmlformats-officedocument.presentationml.slideLayout+xml"/>
  <Override PartName="/ppt/slideLayouts/slideLayout1028.xml" ContentType="application/vnd.openxmlformats-officedocument.presentationml.slideLayout+xml"/>
  <Override PartName="/ppt/slideLayouts/slideLayout1214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834.xml" ContentType="application/vnd.openxmlformats-officedocument.presentationml.slideLayout+xml"/>
  <Override PartName="/ppt/slideLayouts/slideLayout979.xml" ContentType="application/vnd.openxmlformats-officedocument.presentationml.slideLayout+xml"/>
  <Override PartName="/ppt/slideLayouts/slideLayout1053.xml" ContentType="application/vnd.openxmlformats-officedocument.presentationml.slideLayout+xml"/>
  <Override PartName="/ppt/slideLayouts/slideLayout1198.xml" ContentType="application/vnd.openxmlformats-officedocument.presentationml.slideLayout+xml"/>
  <Default Extension="mp3" ContentType="audio/mpeg"/>
  <Override PartName="/ppt/slideLayouts/slideLayout342.xml" ContentType="application/vnd.openxmlformats-officedocument.presentationml.slideLayout+xml"/>
  <Override PartName="/ppt/slideLayouts/slideLayout673.xml" ContentType="application/vnd.openxmlformats-officedocument.presentationml.slideLayout+xml"/>
  <Override PartName="/ppt/slideLayouts/slideLayout1129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749.xml" ContentType="application/vnd.openxmlformats-officedocument.presentationml.slideLayout+xml"/>
  <Override PartName="/ppt/slideLayouts/slideLayout1315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slideLayouts/slideLayout604.xml" ContentType="application/vnd.openxmlformats-officedocument.presentationml.slideLayout+xml"/>
  <Override PartName="/ppt/slideLayouts/slideLayout935.xml" ContentType="application/vnd.openxmlformats-officedocument.presentationml.slideLayout+xml"/>
  <Override PartName="/ppt/slideLayouts/slideLayout1154.xml" ContentType="application/vnd.openxmlformats-officedocument.presentationml.slideLayout+xml"/>
  <Override PartName="/ppt/slideLayouts/slideLayout1299.xml" ContentType="application/vnd.openxmlformats-officedocument.presentationml.slideLayout+xml"/>
  <Override PartName="/ppt/slideLayouts/slideLayout1340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774.xml" ContentType="application/vnd.openxmlformats-officedocument.presentationml.slideLayout+xml"/>
  <Override PartName="/ppt/slideLayouts/slideLayout960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705.xml" ContentType="application/vnd.openxmlformats-officedocument.presentationml.slideLayout+xml"/>
  <Override PartName="/ppt/slideLayouts/slideLayout1069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689.xml" ContentType="application/vnd.openxmlformats-officedocument.presentationml.slideLayout+xml"/>
  <Override PartName="/ppt/slideLayouts/slideLayout875.xml" ContentType="application/vnd.openxmlformats-officedocument.presentationml.slideLayout+xml"/>
  <Override PartName="/ppt/slideLayouts/slideLayout1110.xml" ContentType="application/vnd.openxmlformats-officedocument.presentationml.slideLayout+xml"/>
  <Override PartName="/ppt/slideLayouts/slideLayout1255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730.xml" ContentType="application/vnd.openxmlformats-officedocument.presentationml.slideLayout+xml"/>
  <Override PartName="/ppt/slideLayouts/slideLayout1094.xml" ContentType="application/vnd.openxmlformats-officedocument.presentationml.slideLayout+xml"/>
  <Override PartName="/ppt/slideLayouts/slideLayout1280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806.xml" ContentType="application/vnd.openxmlformats-officedocument.presentationml.slideLayout+xml"/>
  <Override PartName="/ppt/slideLayouts/slideLayout1025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645.xml" ContentType="application/vnd.openxmlformats-officedocument.presentationml.slideLayout+xml"/>
  <Override PartName="/ppt/slideLayouts/slideLayout831.xml" ContentType="application/vnd.openxmlformats-officedocument.presentationml.slideLayout+xml"/>
  <Override PartName="/ppt/slideLayouts/slideLayout976.xml" ContentType="application/vnd.openxmlformats-officedocument.presentationml.slideLayout+xml"/>
  <Override PartName="/ppt/slideLayouts/slideLayout1195.xml" ContentType="application/vnd.openxmlformats-officedocument.presentationml.slideLayout+xml"/>
  <Override PartName="/ppt/slideLayouts/slideLayout1211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670.xml" ContentType="application/vnd.openxmlformats-officedocument.presentationml.slideLayout+xml"/>
  <Override PartName="/ppt/slideLayouts/slideLayout1050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907.xml" ContentType="application/vnd.openxmlformats-officedocument.presentationml.slideLayout+xml"/>
  <Override PartName="/ppt/slideLayouts/slideLayout1126.xml" ContentType="application/vnd.openxmlformats-officedocument.presentationml.slideLayout+xml"/>
  <Override PartName="/ppt/slideLayouts/slideLayout1312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601.xml" ContentType="application/vnd.openxmlformats-officedocument.presentationml.slideLayout+xml"/>
  <Override PartName="/ppt/slideLayouts/slideLayout746.xml" ContentType="application/vnd.openxmlformats-officedocument.presentationml.slideLayout+xml"/>
  <Override PartName="/ppt/slideLayouts/slideLayout932.xml" ContentType="application/vnd.openxmlformats-officedocument.presentationml.slideLayout+xml"/>
  <Override PartName="/ppt/slideLayouts/slideLayout1151.xml" ContentType="application/vnd.openxmlformats-officedocument.presentationml.slideLayout+xml"/>
  <Override PartName="/ppt/slideLayouts/slideLayout1296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771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847.xml" ContentType="application/vnd.openxmlformats-officedocument.presentationml.slideLayout+xml"/>
  <Override PartName="/ppt/slideLayouts/slideLayout1227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686.xml" ContentType="application/vnd.openxmlformats-officedocument.presentationml.slideLayout+xml"/>
  <Override PartName="/ppt/slideLayouts/slideLayout702.xml" ContentType="application/vnd.openxmlformats-officedocument.presentationml.slideLayout+xml"/>
  <Override PartName="/ppt/slideLayouts/slideLayout1066.xml" ContentType="application/vnd.openxmlformats-officedocument.presentationml.slideLayout+xml"/>
  <Override PartName="/ppt/slideLayouts/slideLayout1252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872.xml" ContentType="application/vnd.openxmlformats-officedocument.presentationml.slideLayout+xml"/>
  <Override PartName="/ppt/slideLayouts/slideLayout1091.xml" ContentType="application/vnd.openxmlformats-officedocument.presentationml.slideLayout+xml"/>
  <Override PartName="/ppt/slideLayouts/slideLayout1328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617.xml" ContentType="application/vnd.openxmlformats-officedocument.presentationml.slideLayout+xml"/>
  <Override PartName="/ppt/slideLayouts/slideLayout803.xml" ContentType="application/vnd.openxmlformats-officedocument.presentationml.slideLayout+xml"/>
  <Override PartName="/ppt/slideLayouts/slideLayout948.xml" ContentType="application/vnd.openxmlformats-officedocument.presentationml.slideLayout+xml"/>
  <Override PartName="/ppt/slideLayouts/slideLayout1167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642.xml" ContentType="application/vnd.openxmlformats-officedocument.presentationml.slideLayout+xml"/>
  <Override PartName="/ppt/slideLayouts/slideLayout787.xml" ContentType="application/vnd.openxmlformats-officedocument.presentationml.slideLayout+xml"/>
  <Override PartName="/ppt/slideLayouts/slideLayout1022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973.xml" ContentType="application/vnd.openxmlformats-officedocument.presentationml.slideLayout+xml"/>
  <Override PartName="/ppt/slideLayouts/slideLayout1192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718.xml" ContentType="application/vnd.openxmlformats-officedocument.presentationml.slideLayout+xml"/>
  <Override PartName="/ppt/slideLayouts/slideLayout904.xml" ContentType="application/vnd.openxmlformats-officedocument.presentationml.slideLayout+xml"/>
  <Override PartName="/ppt/slideLayouts/slideLayout1123.xml" ContentType="application/vnd.openxmlformats-officedocument.presentationml.slideLayout+xml"/>
  <Override PartName="/ppt/slideLayouts/slideLayout1268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743.xml" ContentType="application/vnd.openxmlformats-officedocument.presentationml.slideLayout+xml"/>
  <Override PartName="/ppt/slideLayouts/slideLayout888.xml" ContentType="application/vnd.openxmlformats-officedocument.presentationml.slideLayout+xml"/>
  <Override PartName="/ppt/slideLayouts/slideLayout1293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819.xml" ContentType="application/vnd.openxmlformats-officedocument.presentationml.slideLayout+xml"/>
  <Override PartName="/ppt/slideLayouts/slideLayout1038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658.xml" ContentType="application/vnd.openxmlformats-officedocument.presentationml.slideLayout+xml"/>
  <Override PartName="/ppt/slideLayouts/slideLayout989.xml" ContentType="application/vnd.openxmlformats-officedocument.presentationml.slideLayout+xml"/>
  <Override PartName="/ppt/slideLayouts/slideLayout1224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844.xml" ContentType="application/vnd.openxmlformats-officedocument.presentationml.slideLayout+xml"/>
  <Override PartName="/ppt/slideLayouts/slideLayout1063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683.xml" ContentType="application/vnd.openxmlformats-officedocument.presentationml.slideLayout+xml"/>
  <Override PartName="/ppt/slideLayouts/slideLayout1139.xml" ContentType="application/vnd.openxmlformats-officedocument.presentationml.slideLayout+xml"/>
  <Override PartName="/ppt/theme/theme3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614.xml" ContentType="application/vnd.openxmlformats-officedocument.presentationml.slideLayout+xml"/>
  <Override PartName="/ppt/slideLayouts/slideLayout759.xml" ContentType="application/vnd.openxmlformats-officedocument.presentationml.slideLayout+xml"/>
  <Override PartName="/ppt/slideLayouts/slideLayout945.xml" ContentType="application/vnd.openxmlformats-officedocument.presentationml.slideLayout+xml"/>
  <Override PartName="/ppt/slideLayouts/slideLayout1325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598.xml" ContentType="application/vnd.openxmlformats-officedocument.presentationml.slideLayout+xml"/>
  <Override PartName="/ppt/slideLayouts/slideLayout784.xml" ContentType="application/vnd.openxmlformats-officedocument.presentationml.slideLayout+xml"/>
  <Override PartName="/ppt/slideLayouts/slideLayout800.xml" ContentType="application/vnd.openxmlformats-officedocument.presentationml.slideLayout+xml"/>
  <Override PartName="/ppt/slideLayouts/slideLayout1164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970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715.xml" ContentType="application/vnd.openxmlformats-officedocument.presentationml.slideLayout+xml"/>
  <Override PartName="/ppt/slideLayouts/slideLayout901.xml" ContentType="application/vnd.openxmlformats-officedocument.presentationml.slideLayout+xml"/>
  <Override PartName="/ppt/slideLayouts/slideLayout1079.xml" ContentType="application/vnd.openxmlformats-officedocument.presentationml.slideLayout+xml"/>
  <Override PartName="/ppt/slideLayouts/slideLayout1265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699.xml" ContentType="application/vnd.openxmlformats-officedocument.presentationml.slideLayout+xml"/>
  <Override PartName="/ppt/slideLayouts/slideLayout740.xml" ContentType="application/vnd.openxmlformats-officedocument.presentationml.slideLayout+xml"/>
  <Override PartName="/ppt/slideLayouts/slideLayout885.xml" ContentType="application/vnd.openxmlformats-officedocument.presentationml.slideLayout+xml"/>
  <Override PartName="/ppt/slideLayouts/slideLayout1120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1290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816.xml" ContentType="application/vnd.openxmlformats-officedocument.presentationml.slideLayout+xml"/>
  <Override PartName="/ppt/slideLayouts/slideLayout1035.xml" ContentType="application/vnd.openxmlformats-officedocument.presentationml.slideLayout+xml"/>
  <Override PartName="/ppt/slideLayouts/slideLayout1221.xml" ContentType="application/vnd.openxmlformats-officedocument.presentationml.slideLayout+xml"/>
  <Override PartName="/ppt/slides/slide17.xml" ContentType="application/vnd.openxmlformats-officedocument.presentationml.slide+xml"/>
  <Override PartName="/ppt/slideLayouts/slideLayout163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655.xml" ContentType="application/vnd.openxmlformats-officedocument.presentationml.slideLayout+xml"/>
  <Override PartName="/ppt/slideLayouts/slideLayout841.xml" ContentType="application/vnd.openxmlformats-officedocument.presentationml.slideLayout+xml"/>
  <Override PartName="/ppt/slideLayouts/slideLayout986.xml" ContentType="application/vnd.openxmlformats-officedocument.presentationml.slideLayout+xml"/>
  <Override PartName="/ppt/slideLayouts/slideLayout1060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680.xml" ContentType="application/vnd.openxmlformats-officedocument.presentationml.slideLayout+xml"/>
  <Override PartName="/ppt/slideLayouts/slideLayout917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756.xml" ContentType="application/vnd.openxmlformats-officedocument.presentationml.slideLayout+xml"/>
  <Override PartName="/ppt/slideLayouts/slideLayout1136.xml" ContentType="application/vnd.openxmlformats-officedocument.presentationml.slideLayout+xml"/>
  <Override PartName="/ppt/slideLayouts/slideLayout1322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595.xml" ContentType="application/vnd.openxmlformats-officedocument.presentationml.slideLayout+xml"/>
  <Override PartName="/ppt/slideLayouts/slideLayout611.xml" ContentType="application/vnd.openxmlformats-officedocument.presentationml.slideLayout+xml"/>
  <Override PartName="/ppt/slideLayouts/slideLayout942.xml" ContentType="application/vnd.openxmlformats-officedocument.presentationml.slideLayout+xml"/>
  <Override PartName="/ppt/slideLayouts/slideLayout1161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781.xml" ContentType="application/vnd.openxmlformats-officedocument.presentationml.slideLayout+xml"/>
  <Override PartName="/ppt/slideLayouts/slideLayout1237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712.xml" ContentType="application/vnd.openxmlformats-officedocument.presentationml.slideLayout+xml"/>
  <Override PartName="/ppt/slideLayouts/slideLayout857.xml" ContentType="application/vnd.openxmlformats-officedocument.presentationml.slideLayout+xml"/>
  <Override PartName="/ppt/slideLayouts/slideLayout1076.xml" ContentType="application/vnd.openxmlformats-officedocument.presentationml.slideLayout+xml"/>
  <Override PartName="/ppt/slides/slide8.xml" ContentType="application/vnd.openxmlformats-officedocument.presentationml.slide+xml"/>
  <Override PartName="/ppt/slideLayouts/slideLayout220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696.xml" ContentType="application/vnd.openxmlformats-officedocument.presentationml.slideLayout+xml"/>
  <Override PartName="/ppt/slideLayouts/slideLayout1262.xml" ContentType="application/vnd.openxmlformats-officedocument.presentationml.slideLayout+xml"/>
  <Override PartName="/ppt/slideMasters/slideMaster3.xml" ContentType="application/vnd.openxmlformats-officedocument.presentationml.slideMaster+xml"/>
  <Override PartName="/ppt/slideLayouts/slideLayout57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882.xml" ContentType="application/vnd.openxmlformats-officedocument.presentationml.slideLayout+xml"/>
  <Override PartName="/ppt/slideLayouts/slideLayout1007.xml" ContentType="application/vnd.openxmlformats-officedocument.presentationml.slideLayout+xml"/>
  <Override PartName="/ppt/slideLayouts/slideLayout1338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627.xml" ContentType="application/vnd.openxmlformats-officedocument.presentationml.slideLayout+xml"/>
  <Override PartName="/ppt/slideLayouts/slideLayout813.xml" ContentType="application/vnd.openxmlformats-officedocument.presentationml.slideLayout+xml"/>
  <Override PartName="/ppt/slideLayouts/slideLayout958.xml" ContentType="application/vnd.openxmlformats-officedocument.presentationml.slideLayout+xml"/>
  <Override PartName="/ppt/slideLayouts/slideLayout1032.xml" ContentType="application/vnd.openxmlformats-officedocument.presentationml.slideLayout+xml"/>
  <Override PartName="/ppt/slideLayouts/slideLayout1177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652.xml" ContentType="application/vnd.openxmlformats-officedocument.presentationml.slideLayout+xml"/>
  <Override PartName="/ppt/slideLayouts/slideLayout797.xml" ContentType="application/vnd.openxmlformats-officedocument.presentationml.slideLayout+xml"/>
  <Override PartName="/ppt/slideLayouts/slideLayout983.xml" ContentType="application/vnd.openxmlformats-officedocument.presentationml.slideLayout+xml"/>
  <Override PartName="/ppt/slideLayouts/slideLayout1108.xml" ContentType="application/vnd.openxmlformats-officedocument.presentationml.slideLayout+xml"/>
  <Override PartName="/ppt/slides/slide14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728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898.xml" ContentType="application/vnd.openxmlformats-officedocument.presentationml.slideLayout+xml"/>
  <Override PartName="/ppt/slideLayouts/slideLayout914.xml" ContentType="application/vnd.openxmlformats-officedocument.presentationml.slideLayout+xml"/>
  <Override PartName="/ppt/slideLayouts/slideLayout1133.xml" ContentType="application/vnd.openxmlformats-officedocument.presentationml.slideLayout+xml"/>
  <Override PartName="/ppt/slideLayouts/slideLayout1278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753.xml" ContentType="application/vnd.openxmlformats-officedocument.presentationml.slideLayout+xml"/>
  <Override PartName="/ppt/slideLayouts/slideLayout1209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592.xml" ContentType="application/vnd.openxmlformats-officedocument.presentationml.slideLayout+xml"/>
  <Override PartName="/ppt/slideLayouts/slideLayout829.xml" ContentType="application/vnd.openxmlformats-officedocument.presentationml.slideLayout+xml"/>
  <Override PartName="/ppt/slideLayouts/slideLayout1048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668.xml" ContentType="application/vnd.openxmlformats-officedocument.presentationml.slideLayout+xml"/>
  <Override PartName="/ppt/slideLayouts/slideLayout854.xml" ContentType="application/vnd.openxmlformats-officedocument.presentationml.slideLayout+xml"/>
  <Override PartName="/ppt/slideLayouts/slideLayout999.xml" ContentType="application/vnd.openxmlformats-officedocument.presentationml.slideLayout+xml"/>
  <Override PartName="/ppt/slideLayouts/slideLayout1234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693.xml" ContentType="application/vnd.openxmlformats-officedocument.presentationml.slideLayout+xml"/>
  <Override PartName="/ppt/slideLayouts/slideLayout1073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1004.xml" ContentType="application/vnd.openxmlformats-officedocument.presentationml.slideLayout+xml"/>
  <Override PartName="/ppt/slideLayouts/slideLayout1149.xml" ContentType="application/vnd.openxmlformats-officedocument.presentationml.slideLayout+xml"/>
  <Override PartName="/ppt/slideLayouts/slideLayout1335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624.xml" ContentType="application/vnd.openxmlformats-officedocument.presentationml.slideLayout+xml"/>
  <Override PartName="/ppt/slideLayouts/slideLayout769.xml" ContentType="application/vnd.openxmlformats-officedocument.presentationml.slideLayout+xml"/>
  <Override PartName="/ppt/slideLayouts/slideLayout955.xml" ContentType="application/vnd.openxmlformats-officedocument.presentationml.slideLayout+xml"/>
  <Override PartName="/ppt/slideLayouts/slideLayout1174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13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794.xml" ContentType="application/vnd.openxmlformats-officedocument.presentationml.slideLayout+xml"/>
  <Override PartName="/ppt/slideLayouts/slideLayout810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0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980.xml" ContentType="application/vnd.openxmlformats-officedocument.presentationml.slideLayout+xml"/>
  <Override PartName="/ppt/slideLayouts/slideLayout1089.xml" ContentType="application/vnd.openxmlformats-officedocument.presentationml.slideLayout+xml"/>
  <Override PartName="/ppt/slideLayouts/slideLayout110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725.xml" ContentType="application/vnd.openxmlformats-officedocument.presentationml.slideLayout+xml"/>
  <Override PartName="/ppt/slideLayouts/slideLayout911.xml" ContentType="application/vnd.openxmlformats-officedocument.presentationml.slideLayout+xml"/>
  <Override PartName="/ppt/slideLayouts/slideLayout1130.xml" ContentType="application/vnd.openxmlformats-officedocument.presentationml.slideLayout+xml"/>
  <Override PartName="/ppt/slideLayouts/slideLayout1275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750.xml" ContentType="application/vnd.openxmlformats-officedocument.presentationml.slideLayout+xml"/>
  <Override PartName="/ppt/slideLayouts/slideLayout895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826.xml" ContentType="application/vnd.openxmlformats-officedocument.presentationml.slideLayout+xml"/>
  <Override PartName="/ppt/slideLayouts/slideLayout1206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665.xml" ContentType="application/vnd.openxmlformats-officedocument.presentationml.slideLayout+xml"/>
  <Override PartName="/ppt/slideLayouts/slideLayout1045.xml" ContentType="application/vnd.openxmlformats-officedocument.presentationml.slideLayout+xml"/>
  <Override PartName="/ppt/slideLayouts/slideLayout123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851.xml" ContentType="application/vnd.openxmlformats-officedocument.presentationml.slideLayout+xml"/>
  <Override PartName="/ppt/slideLayouts/slideLayout996.xml" ContentType="application/vnd.openxmlformats-officedocument.presentationml.slideLayout+xml"/>
  <Override PartName="/ppt/slideLayouts/slideLayout1070.xml" ContentType="application/vnd.openxmlformats-officedocument.presentationml.slideLayout+xml"/>
  <Override PartName="/ppt/slideLayouts/slideLayout1307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26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690.xml" ContentType="application/vnd.openxmlformats-officedocument.presentationml.slideLayout+xml"/>
  <Override PartName="/ppt/slideLayouts/slideLayout927.xml" ContentType="application/vnd.openxmlformats-officedocument.presentationml.slideLayout+xml"/>
  <Override PartName="/ppt/slideLayouts/slideLayout1146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621.xml" ContentType="application/vnd.openxmlformats-officedocument.presentationml.slideLayout+xml"/>
  <Override PartName="/ppt/slideLayouts/slideLayout766.xml" ContentType="application/vnd.openxmlformats-officedocument.presentationml.slideLayout+xml"/>
  <Override PartName="/ppt/slideLayouts/slideLayout1001.xml" ContentType="application/vnd.openxmlformats-officedocument.presentationml.slideLayout+xml"/>
  <Override PartName="/ppt/slideLayouts/slideLayout1332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952.xml" ContentType="application/vnd.openxmlformats-officedocument.presentationml.slideLayout+xml"/>
  <Override PartName="/ppt/slideLayouts/slideLayout1171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791.xml" ContentType="application/vnd.openxmlformats-officedocument.presentationml.slideLayout+xml"/>
  <Override PartName="/ppt/slideLayouts/slideLayout1102.xml" ContentType="application/vnd.openxmlformats-officedocument.presentationml.slideLayout+xml"/>
  <Override PartName="/ppt/slideLayouts/slideLayout1247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722.xml" ContentType="application/vnd.openxmlformats-officedocument.presentationml.slideLayout+xml"/>
  <Override PartName="/ppt/slideLayouts/slideLayout867.xml" ContentType="application/vnd.openxmlformats-officedocument.presentationml.slideLayout+xml"/>
  <Override PartName="/ppt/slideLayouts/slideLayout1086.xml" ContentType="application/vnd.openxmlformats-officedocument.presentationml.slideLayout+xml"/>
  <Override PartName="/ppt/slideLayouts/slideLayout1272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892.xml" ContentType="application/vnd.openxmlformats-officedocument.presentationml.slideLayout+xml"/>
  <Override PartName="/ppt/slideLayouts/slideLayout1017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637.xml" ContentType="application/vnd.openxmlformats-officedocument.presentationml.slideLayout+xml"/>
  <Override PartName="/ppt/slideLayouts/slideLayout968.xml" ContentType="application/vnd.openxmlformats-officedocument.presentationml.slideLayout+xml"/>
  <Override PartName="/ppt/slideLayouts/slideLayout1203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823.xml" ContentType="application/vnd.openxmlformats-officedocument.presentationml.slideLayout+xml"/>
  <Override PartName="/ppt/slideLayouts/slideLayout1042.xml" ContentType="application/vnd.openxmlformats-officedocument.presentationml.slideLayout+xml"/>
  <Override PartName="/ppt/slideLayouts/slideLayout1187.xml" ContentType="application/vnd.openxmlformats-officedocument.presentationml.slideLayout+xml"/>
  <Override PartName="/ppt/slides/slide24.xml" ContentType="application/vnd.openxmlformats-officedocument.presentationml.slide+xml"/>
  <Override PartName="/ppt/slideLayouts/slideLayout92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662.xml" ContentType="application/vnd.openxmlformats-officedocument.presentationml.slideLayout+xml"/>
  <Override PartName="/ppt/slideLayouts/slideLayout993.xml" ContentType="application/vnd.openxmlformats-officedocument.presentationml.slideLayout+xml"/>
  <Override PartName="/ppt/slideLayouts/slideLayout1118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738.xml" ContentType="application/vnd.openxmlformats-officedocument.presentationml.slideLayout+xml"/>
  <Override PartName="/ppt/slideLayouts/slideLayout924.xml" ContentType="application/vnd.openxmlformats-officedocument.presentationml.slideLayout+xml"/>
  <Override PartName="/ppt/slideLayouts/slideLayout1288.xml" ContentType="application/vnd.openxmlformats-officedocument.presentationml.slideLayout+xml"/>
  <Override PartName="/ppt/slideLayouts/slideLayout1304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763.xml" ContentType="application/vnd.openxmlformats-officedocument.presentationml.slideLayout+xml"/>
  <Override PartName="/ppt/slideLayouts/slideLayout1143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1219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839.xml" ContentType="application/vnd.openxmlformats-officedocument.presentationml.slideLayout+xml"/>
  <Override PartName="/ppt/slideLayouts/slideLayout1058.xml" ContentType="application/vnd.openxmlformats-officedocument.presentationml.slideLayout+xml"/>
  <Override PartName="/ppt/slideLayouts/slideLayout1244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678.xml" ContentType="application/vnd.openxmlformats-officedocument.presentationml.slideLayout+xml"/>
  <Override PartName="/ppt/slideLayouts/slideLayout864.xml" ContentType="application/vnd.openxmlformats-officedocument.presentationml.slideLayout+xml"/>
  <Override PartName="/ppt/slideLayouts/slideLayout1083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609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779.xml" ContentType="application/vnd.openxmlformats-officedocument.presentationml.slideLayout+xml"/>
  <Override PartName="/ppt/slideLayouts/slideLayout1014.xml" ContentType="application/vnd.openxmlformats-officedocument.presentationml.slideLayout+xml"/>
  <Override PartName="/ppt/slideLayouts/slideLayout1159.xml" ContentType="application/vnd.openxmlformats-officedocument.presentationml.slideLayout+xml"/>
  <Override PartName="/ppt/slideLayouts/slideLayout1200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634.xml" ContentType="application/vnd.openxmlformats-officedocument.presentationml.slideLayout+xml"/>
  <Override PartName="/ppt/slideLayouts/slideLayout820.xml" ContentType="application/vnd.openxmlformats-officedocument.presentationml.slideLayout+xml"/>
  <Override PartName="/ppt/slideLayouts/slideLayout965.xml" ContentType="application/vnd.openxmlformats-officedocument.presentationml.slideLayout+xml"/>
  <Override PartName="/ppt/slideLayouts/slideLayout1184.xml" ContentType="application/vnd.openxmlformats-officedocument.presentationml.slideLayout+xml"/>
  <Override PartName="/ppt/slideLayouts/slideLayout473.xml" ContentType="application/vnd.openxmlformats-officedocument.presentationml.slideLayout+xml"/>
  <Override PartName="/ppt/slideLayouts/slideLayout990.xml" ContentType="application/vnd.openxmlformats-officedocument.presentationml.slideLayout+xml"/>
  <Override PartName="/ppt/slides/slide21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735.xml" ContentType="application/vnd.openxmlformats-officedocument.presentationml.slideLayout+xml"/>
  <Override PartName="/ppt/slideLayouts/slideLayout1099.xml" ContentType="application/vnd.openxmlformats-officedocument.presentationml.slideLayout+xml"/>
  <Override PartName="/ppt/slideLayouts/slideLayout1115.xml" ContentType="application/vnd.openxmlformats-officedocument.presentationml.slideLayout+xml"/>
  <Override PartName="/ppt/slideLayouts/slideLayout1301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921.xml" ContentType="application/vnd.openxmlformats-officedocument.presentationml.slideLayout+xml"/>
  <Override PartName="/ppt/slideLayouts/slideLayout1140.xml" ContentType="application/vnd.openxmlformats-officedocument.presentationml.slideLayout+xml"/>
  <Override PartName="/ppt/slideLayouts/slideLayout1285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760.xml" ContentType="application/vnd.openxmlformats-officedocument.presentationml.slideLayout+xml"/>
  <Override PartName="/ppt/slideLayouts/slideLayout1216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158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836.xml" ContentType="application/vnd.openxmlformats-officedocument.presentationml.slideLayout+xml"/>
  <Override PartName="/ppt/slideLayouts/slideLayout1055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slideLayouts/slideLayout628.xml" ContentType="application/vnd.openxmlformats-officedocument.presentationml.slideLayout+xml"/>
  <Override PartName="/ppt/slideLayouts/slideLayout675.xml" ContentType="application/vnd.openxmlformats-officedocument.presentationml.slideLayout+xml"/>
  <Override PartName="/ppt/slideLayouts/slideLayout959.xml" ContentType="application/vnd.openxmlformats-officedocument.presentationml.slideLayout+xml"/>
  <Override PartName="/ppt/slideLayouts/slideLayout1178.xml" ContentType="application/vnd.openxmlformats-officedocument.presentationml.slideLayout+xml"/>
  <Override PartName="/ppt/slideLayouts/slideLayout1241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36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798.xml" ContentType="application/vnd.openxmlformats-officedocument.presentationml.slideLayout+xml"/>
  <Override PartName="/ppt/slideLayouts/slideLayout814.xml" ContentType="application/vnd.openxmlformats-officedocument.presentationml.slideLayout+xml"/>
  <Override PartName="/ppt/slideLayouts/slideLayout861.xml" ContentType="application/vnd.openxmlformats-officedocument.presentationml.slideLayout+xml"/>
  <Override PartName="/ppt/slideLayouts/slideLayout1033.xml" ContentType="application/vnd.openxmlformats-officedocument.presentationml.slideLayout+xml"/>
  <Override PartName="/ppt/slideLayouts/slideLayout1080.xml" ContentType="application/vnd.openxmlformats-officedocument.presentationml.slideLayout+xml"/>
  <Override PartName="/ppt/slideLayouts/slideLayout1317.xml" ContentType="application/vnd.openxmlformats-officedocument.presentationml.slideLayout+xml"/>
  <Override PartName="/ppt/slides/slide15.xml" ContentType="application/vnd.openxmlformats-officedocument.presentationml.slide+xml"/>
  <Override PartName="/ppt/slideLayouts/slideLayout114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606.xml" ContentType="application/vnd.openxmlformats-officedocument.presentationml.slideLayout+xml"/>
  <Override PartName="/ppt/slideLayouts/slideLayout653.xml" ContentType="application/vnd.openxmlformats-officedocument.presentationml.slideLayout+xml"/>
  <Override PartName="/ppt/slideLayouts/slideLayout937.xml" ContentType="application/vnd.openxmlformats-officedocument.presentationml.slideLayout+xml"/>
  <Override PartName="/ppt/slideLayouts/slideLayout984.xml" ContentType="application/vnd.openxmlformats-officedocument.presentationml.slideLayout+xml"/>
  <Override PartName="/ppt/slideLayouts/slideLayout1011.xml" ContentType="application/vnd.openxmlformats-officedocument.presentationml.slideLayout+xml"/>
  <Override PartName="/ppt/slideLayouts/slideLayout1109.xml" ContentType="application/vnd.openxmlformats-officedocument.presentationml.slideLayout+xml"/>
  <Override PartName="/ppt/slideLayouts/slideLayout1156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631.xml" ContentType="application/vnd.openxmlformats-officedocument.presentationml.slideLayout+xml"/>
  <Override PartName="/ppt/slideLayouts/slideLayout729.xml" ContentType="application/vnd.openxmlformats-officedocument.presentationml.slideLayout+xml"/>
  <Override PartName="/ppt/slideLayouts/slideLayout776.xml" ContentType="application/vnd.openxmlformats-officedocument.presentationml.slideLayout+xml"/>
  <Override PartName="/ppt/slideLayouts/slideLayout915.xml" ContentType="application/vnd.openxmlformats-officedocument.presentationml.slideLayout+xml"/>
  <Override PartName="/ppt/slideLayouts/slideLayout962.xml" ContentType="application/vnd.openxmlformats-officedocument.presentationml.slideLayout+xml"/>
  <Override PartName="/ppt/slideLayouts/slideLayout1134.xml" ContentType="application/vnd.openxmlformats-officedocument.presentationml.slideLayout+xml"/>
  <Override PartName="/ppt/slideLayouts/slideLayout1279.xml" ContentType="application/vnd.openxmlformats-officedocument.presentationml.slideLayout+xml"/>
  <Override PartName="/ppt/slideLayouts/slideLayout1342.xml" ContentType="application/vnd.openxmlformats-officedocument.presentationml.slideLayout+xml"/>
  <Override PartName="/ppt/tags/tag1.xml" ContentType="application/vnd.openxmlformats-officedocument.presentationml.tags+xml"/>
  <Override PartName="/ppt/slideLayouts/slideLayout237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707.xml" ContentType="application/vnd.openxmlformats-officedocument.presentationml.slideLayout+xml"/>
  <Override PartName="/ppt/slideLayouts/slideLayout754.xml" ContentType="application/vnd.openxmlformats-officedocument.presentationml.slideLayout+xml"/>
  <Override PartName="/ppt/slideLayouts/slideLayout899.xml" ContentType="application/vnd.openxmlformats-officedocument.presentationml.slideLayout+xml"/>
  <Override PartName="/ppt/slideLayouts/slideLayout1181.xml" ContentType="application/vnd.openxmlformats-officedocument.presentationml.slideLayout+xml"/>
  <Override PartName="/ppt/slideLayouts/slideLayout1320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93.xml" ContentType="application/vnd.openxmlformats-officedocument.presentationml.slideLayout+xml"/>
  <Override PartName="/ppt/slideLayouts/slideLayout877.xml" ContentType="application/vnd.openxmlformats-officedocument.presentationml.slideLayout+xml"/>
  <Override PartName="/ppt/slideLayouts/slideLayout940.xml" ContentType="application/vnd.openxmlformats-officedocument.presentationml.slideLayout+xml"/>
  <Override PartName="/ppt/slideLayouts/slideLayout1112.xml" ContentType="application/vnd.openxmlformats-officedocument.presentationml.slideLayout+xml"/>
  <Override PartName="/ppt/slideLayouts/slideLayout1257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669.xml" ContentType="application/vnd.openxmlformats-officedocument.presentationml.slideLayout+xml"/>
  <Override PartName="/ppt/slideLayouts/slideLayout732.xml" ContentType="application/vnd.openxmlformats-officedocument.presentationml.slideLayout+xml"/>
  <Override PartName="/ppt/slideLayouts/slideLayout1049.xml" ContentType="application/vnd.openxmlformats-officedocument.presentationml.slideLayout+xml"/>
  <Override PartName="/ppt/slideLayouts/slideLayout1096.xml" ContentType="application/vnd.openxmlformats-officedocument.presentationml.slideLayout+xml"/>
  <Override PartName="/ppt/slideLayouts/slideLayout1235.xml" ContentType="application/vnd.openxmlformats-officedocument.presentationml.slideLayout+xml"/>
  <Override PartName="/ppt/slideLayouts/slideLayout1282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710.xml" ContentType="application/vnd.openxmlformats-officedocument.presentationml.slideLayout+xml"/>
  <Override PartName="/ppt/slideLayouts/slideLayout808.xml" ContentType="application/vnd.openxmlformats-officedocument.presentationml.slideLayout+xml"/>
  <Override PartName="/ppt/slideLayouts/slideLayout855.xml" ContentType="application/vnd.openxmlformats-officedocument.presentationml.slideLayout+xml"/>
  <Override PartName="/ppt/slideLayouts/slideLayout1027.xml" ContentType="application/vnd.openxmlformats-officedocument.presentationml.slideLayout+xml"/>
  <Override PartName="/ppt/slideLayouts/slideLayout1074.xml" ContentType="application/vnd.openxmlformats-officedocument.presentationml.slide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647.xml" ContentType="application/vnd.openxmlformats-officedocument.presentationml.slideLayout+xml"/>
  <Override PartName="/ppt/slideLayouts/slideLayout694.xml" ContentType="application/vnd.openxmlformats-officedocument.presentationml.slideLayout+xml"/>
  <Override PartName="/ppt/slideLayouts/slideLayout978.xml" ContentType="application/vnd.openxmlformats-officedocument.presentationml.slideLayout+xml"/>
  <Override PartName="/ppt/slideLayouts/slideLayout1197.xml" ContentType="application/vnd.openxmlformats-officedocument.presentationml.slideLayout+xml"/>
  <Override PartName="/ppt/slideLayouts/slideLayout1213.xml" ContentType="application/vnd.openxmlformats-officedocument.presentationml.slideLayout+xml"/>
  <Override PartName="/ppt/slideLayouts/slideLayout1260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55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625.xml" ContentType="application/vnd.openxmlformats-officedocument.presentationml.slideLayout+xml"/>
  <Override PartName="/ppt/slideLayouts/slideLayout672.xml" ContentType="application/vnd.openxmlformats-officedocument.presentationml.slideLayout+xml"/>
  <Override PartName="/ppt/slideLayouts/slideLayout833.xml" ContentType="application/vnd.openxmlformats-officedocument.presentationml.slideLayout+xml"/>
  <Override PartName="/ppt/slideLayouts/slideLayout880.xml" ContentType="application/vnd.openxmlformats-officedocument.presentationml.slideLayout+xml"/>
  <Override PartName="/ppt/slideLayouts/slideLayout1005.xml" ContentType="application/vnd.openxmlformats-officedocument.presentationml.slideLayout+xml"/>
  <Override PartName="/ppt/slideLayouts/slideLayout1052.xml" ContentType="application/vnd.openxmlformats-officedocument.presentationml.slideLayout+xml"/>
  <Override PartName="/ppt/slideLayouts/slideLayout1336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811.xml" ContentType="application/vnd.openxmlformats-officedocument.presentationml.slideLayout+xml"/>
  <Override PartName="/ppt/slideLayouts/slideLayout909.xml" ContentType="application/vnd.openxmlformats-officedocument.presentationml.slideLayout+xml"/>
  <Override PartName="/ppt/slideLayouts/slideLayout956.xml" ContentType="application/vnd.openxmlformats-officedocument.presentationml.slideLayout+xml"/>
  <Override PartName="/ppt/slideLayouts/slideLayout1030.xml" ContentType="application/vnd.openxmlformats-officedocument.presentationml.slideLayout+xml"/>
  <Override PartName="/ppt/slideLayouts/slideLayout1128.xml" ContentType="application/vnd.openxmlformats-officedocument.presentationml.slideLayout+xml"/>
  <Override PartName="/ppt/slideLayouts/slideLayout1175.xml" ContentType="application/vnd.openxmlformats-officedocument.presentationml.slideLayout+xml"/>
  <Override PartName="/ppt/slideLayouts/slideLayout1314.xml" ContentType="application/vnd.openxmlformats-officedocument.presentationml.slideLayout+xml"/>
  <Default Extension="rels" ContentType="application/vnd.openxmlformats-package.relationships+xml"/>
  <Override PartName="/ppt/slideLayouts/slideLayout33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603.xml" ContentType="application/vnd.openxmlformats-officedocument.presentationml.slideLayout+xml"/>
  <Override PartName="/ppt/slideLayouts/slideLayout650.xml" ContentType="application/vnd.openxmlformats-officedocument.presentationml.slideLayout+xml"/>
  <Override PartName="/ppt/slideLayouts/slideLayout748.xml" ContentType="application/vnd.openxmlformats-officedocument.presentationml.slideLayout+xml"/>
  <Override PartName="/ppt/slideLayouts/slideLayout795.xml" ContentType="application/vnd.openxmlformats-officedocument.presentationml.slideLayout+xml"/>
  <Override PartName="/ppt/slideLayouts/slideLayout934.xml" ContentType="application/vnd.openxmlformats-officedocument.presentationml.slideLayout+xml"/>
  <Override PartName="/ppt/slideLayouts/slideLayout981.xml" ContentType="application/vnd.openxmlformats-officedocument.presentationml.slideLayout+xml"/>
  <Override PartName="/ppt/slideLayouts/slideLayout1106.xml" ContentType="application/vnd.openxmlformats-officedocument.presentationml.slideLayout+xml"/>
  <Override PartName="/ppt/slideLayouts/slideLayout1153.xml" ContentType="application/vnd.openxmlformats-officedocument.presentationml.slideLayout+xml"/>
  <Override PartName="/ppt/slideLayouts/slideLayout1298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726.xml" ContentType="application/vnd.openxmlformats-officedocument.presentationml.slideLayout+xml"/>
  <Override PartName="/ppt/slideLayouts/slideLayout77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849.xml" ContentType="application/vnd.openxmlformats-officedocument.presentationml.slideLayout+xml"/>
  <Override PartName="/ppt/slideLayouts/slideLayout896.xml" ContentType="application/vnd.openxmlformats-officedocument.presentationml.slideLayout+xml"/>
  <Override PartName="/ppt/slideLayouts/slideLayout912.xml" ContentType="application/vnd.openxmlformats-officedocument.presentationml.slideLayout+xml"/>
  <Override PartName="/ppt/slideLayouts/slideLayout1131.xml" ContentType="application/vnd.openxmlformats-officedocument.presentationml.slideLayout+xml"/>
  <Override PartName="/ppt/slideLayouts/slideLayout1229.xml" ContentType="application/vnd.openxmlformats-officedocument.presentationml.slideLayout+xml"/>
  <Override PartName="/ppt/slideLayouts/slideLayout127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688.xml" ContentType="application/vnd.openxmlformats-officedocument.presentationml.slideLayout+xml"/>
  <Override PartName="/ppt/slideLayouts/slideLayout704.xml" ContentType="application/vnd.openxmlformats-officedocument.presentationml.slideLayout+xml"/>
  <Override PartName="/ppt/slideLayouts/slideLayout751.xml" ContentType="application/vnd.openxmlformats-officedocument.presentationml.slideLayout+xml"/>
  <Override PartName="/ppt/slideLayouts/slideLayout1068.xml" ContentType="application/vnd.openxmlformats-officedocument.presentationml.slideLayout+xml"/>
  <Override PartName="/ppt/slideLayouts/slideLayout1207.xml" ContentType="application/vnd.openxmlformats-officedocument.presentationml.slideLayout+xml"/>
  <Override PartName="/ppt/slideLayouts/slideLayout1254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90.xml" ContentType="application/vnd.openxmlformats-officedocument.presentationml.slideLayout+xml"/>
  <Override PartName="/ppt/slideLayouts/slideLayout827.xml" ContentType="application/vnd.openxmlformats-officedocument.presentationml.slideLayout+xml"/>
  <Override PartName="/ppt/slideLayouts/slideLayout874.xml" ContentType="application/vnd.openxmlformats-officedocument.presentationml.slideLayout+xml"/>
  <Override PartName="/ppt/slideLayouts/slideLayout1046.xml" ContentType="application/vnd.openxmlformats-officedocument.presentationml.slideLayout+xml"/>
  <Override PartName="/ppt/slideLayouts/slideLayout1093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619.xml" ContentType="application/vnd.openxmlformats-officedocument.presentationml.slideLayout+xml"/>
  <Override PartName="/ppt/slideLayouts/slideLayout666.xml" ContentType="application/vnd.openxmlformats-officedocument.presentationml.slideLayout+xml"/>
  <Override PartName="/ppt/slideLayouts/slideLayout805.xml" ContentType="application/vnd.openxmlformats-officedocument.presentationml.slideLayout+xml"/>
  <Override PartName="/ppt/slideLayouts/slideLayout852.xml" ContentType="application/vnd.openxmlformats-officedocument.presentationml.slideLayout+xml"/>
  <Override PartName="/ppt/slideLayouts/slideLayout997.xml" ContentType="application/vnd.openxmlformats-officedocument.presentationml.slideLayout+xml"/>
  <Override PartName="/ppt/slideLayouts/slideLayout1169.xml" ContentType="application/vnd.openxmlformats-officedocument.presentationml.slideLayout+xml"/>
  <Override PartName="/ppt/slideLayouts/slideLayout1232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644.xml" ContentType="application/vnd.openxmlformats-officedocument.presentationml.slideLayout+xml"/>
  <Override PartName="/ppt/slideLayouts/slideLayout691.xml" ContentType="application/vnd.openxmlformats-officedocument.presentationml.slideLayout+xml"/>
  <Override PartName="/ppt/slideLayouts/slideLayout789.xml" ContentType="application/vnd.openxmlformats-officedocument.presentationml.slideLayout+xml"/>
  <Override PartName="/ppt/slideLayouts/slideLayout1024.xml" ContentType="application/vnd.openxmlformats-officedocument.presentationml.slideLayout+xml"/>
  <Override PartName="/ppt/slideLayouts/slideLayout1071.xml" ContentType="application/vnd.openxmlformats-officedocument.presentationml.slideLayout+xml"/>
  <Override PartName="/ppt/slideLayouts/slideLayout1210.xml" ContentType="application/vnd.openxmlformats-officedocument.presentationml.slideLayout+xml"/>
  <Override PartName="/ppt/slideLayouts/slideLayout1308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83.xml" ContentType="application/vnd.openxmlformats-officedocument.presentationml.slideLayout+xml"/>
  <Default Extension="jpeg" ContentType="image/jpeg"/>
  <Override PartName="/ppt/slideLayouts/slideLayout830.xml" ContentType="application/vnd.openxmlformats-officedocument.presentationml.slideLayout+xml"/>
  <Override PartName="/ppt/slideLayouts/slideLayout928.xml" ContentType="application/vnd.openxmlformats-officedocument.presentationml.slideLayout+xml"/>
  <Override PartName="/ppt/slideLayouts/slideLayout975.xml" ContentType="application/vnd.openxmlformats-officedocument.presentationml.slideLayout+xml"/>
  <Override PartName="/ppt/slideLayouts/slideLayout1002.xml" ContentType="application/vnd.openxmlformats-officedocument.presentationml.slideLayout+xml"/>
  <Override PartName="/ppt/slideLayouts/slideLayout1147.xml" ContentType="application/vnd.openxmlformats-officedocument.presentationml.slideLayout+xml"/>
  <Override PartName="/ppt/slideLayouts/slideLayout1194.xml" ContentType="application/vnd.openxmlformats-officedocument.presentationml.slideLayout+xml"/>
  <Override PartName="/ppt/slideLayouts/slideLayout1333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622.xml" ContentType="application/vnd.openxmlformats-officedocument.presentationml.slideLayout+xml"/>
  <Override PartName="/ppt/slideLayouts/slideLayout767.xml" ContentType="application/vnd.openxmlformats-officedocument.presentationml.slideLayout+xml"/>
  <Override PartName="/ppt/slideLayouts/slideLayout906.xml" ContentType="application/vnd.openxmlformats-officedocument.presentationml.slideLayout+xml"/>
  <Override PartName="/ppt/slideLayouts/slideLayout953.xml" ContentType="application/vnd.openxmlformats-officedocument.presentationml.slideLayout+xml"/>
  <Override PartName="/ppt/slideLayouts/slideLayout1125.xml" ContentType="application/vnd.openxmlformats-officedocument.presentationml.slideLayout+xml"/>
  <Override PartName="/ppt/slideLayouts/slideLayout117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600.xml" ContentType="application/vnd.openxmlformats-officedocument.presentationml.slideLayout+xml"/>
  <Override PartName="/ppt/slideLayouts/slideLayout745.xml" ContentType="application/vnd.openxmlformats-officedocument.presentationml.slideLayout+xml"/>
  <Override PartName="/ppt/slideLayouts/slideLayout792.xml" ContentType="application/vnd.openxmlformats-officedocument.presentationml.slideLayout+xml"/>
  <Override PartName="/ppt/slideLayouts/slideLayout1248.xml" ContentType="application/vnd.openxmlformats-officedocument.presentationml.slideLayout+xml"/>
  <Override PartName="/ppt/slideLayouts/slideLayout1295.xml" ContentType="application/vnd.openxmlformats-officedocument.presentationml.slideLayout+xml"/>
  <Override PartName="/ppt/slideLayouts/slideLayout1311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868.xml" ContentType="application/vnd.openxmlformats-officedocument.presentationml.slideLayout+xml"/>
  <Override PartName="/ppt/slideLayouts/slideLayout931.xml" ContentType="application/vnd.openxmlformats-officedocument.presentationml.slideLayout+xml"/>
  <Override PartName="/ppt/slideLayouts/slideLayout1087.xml" ContentType="application/vnd.openxmlformats-officedocument.presentationml.slideLayout+xml"/>
  <Override PartName="/ppt/slideLayouts/slideLayout1103.xml" ContentType="application/vnd.openxmlformats-officedocument.presentationml.slideLayout+xml"/>
  <Override PartName="/ppt/slideLayouts/slideLayout115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723.xml" ContentType="application/vnd.openxmlformats-officedocument.presentationml.slideLayout+xml"/>
  <Override PartName="/ppt/slideLayouts/slideLayout770.xml" ContentType="application/vnd.openxmlformats-officedocument.presentationml.slideLayout+xml"/>
  <Override PartName="/ppt/slideLayouts/slideLayout1226.xml" ContentType="application/vnd.openxmlformats-officedocument.presentationml.slideLayout+xml"/>
  <Override PartName="/ppt/slideLayouts/slideLayout1273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701.xml" ContentType="application/vnd.openxmlformats-officedocument.presentationml.slideLayout+xml"/>
  <Override PartName="/ppt/slideLayouts/slideLayout846.xml" ContentType="application/vnd.openxmlformats-officedocument.presentationml.slideLayout+xml"/>
  <Override PartName="/ppt/slideLayouts/slideLayout893.xml" ContentType="application/vnd.openxmlformats-officedocument.presentationml.slideLayout+xml"/>
  <Override PartName="/ppt/slideLayouts/slideLayout1018.xml" ContentType="application/vnd.openxmlformats-officedocument.presentationml.slideLayout+xml"/>
  <Override PartName="/ppt/slideLayouts/slideLayout1065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685.xml" ContentType="application/vnd.openxmlformats-officedocument.presentationml.slideLayout+xml"/>
  <Override PartName="/ppt/slideLayouts/slideLayout871.xml" ContentType="application/vnd.openxmlformats-officedocument.presentationml.slideLayout+xml"/>
  <Override PartName="/ppt/slideLayouts/slideLayout1251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616.xml" ContentType="application/vnd.openxmlformats-officedocument.presentationml.slideLayout+xml"/>
  <Override PartName="/ppt/slideLayouts/slideLayout947.xml" ContentType="application/vnd.openxmlformats-officedocument.presentationml.slideLayout+xml"/>
  <Override PartName="/ppt/slideLayouts/slideLayout1090.xml" ContentType="application/vnd.openxmlformats-officedocument.presentationml.slideLayout+xml"/>
  <Override PartName="/ppt/slideLayouts/slideLayout1327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786.xml" ContentType="application/vnd.openxmlformats-officedocument.presentationml.slideLayout+xml"/>
  <Override PartName="/ppt/slideLayouts/slideLayout802.xml" ContentType="application/vnd.openxmlformats-officedocument.presentationml.slideLayout+xml"/>
  <Override PartName="/ppt/slideLayouts/slideLayout1021.xml" ContentType="application/vnd.openxmlformats-officedocument.presentationml.slideLayout+xml"/>
  <Override PartName="/ppt/slideLayouts/slideLayout1166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641.xml" ContentType="application/vnd.openxmlformats-officedocument.presentationml.slideLayout+xml"/>
  <Override PartName="/ppt/slideLayouts/slideLayout972.xml" ContentType="application/vnd.openxmlformats-officedocument.presentationml.slideLayout+xml"/>
  <Override PartName="/ppt/slideLayouts/slideLayout1191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717.xml" ContentType="application/vnd.openxmlformats-officedocument.presentationml.slideLayout+xml"/>
  <Override PartName="/ppt/slideLayouts/slideLayout1267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887.xml" ContentType="application/vnd.openxmlformats-officedocument.presentationml.slideLayout+xml"/>
  <Override PartName="/ppt/slideLayouts/slideLayout903.xml" ContentType="application/vnd.openxmlformats-officedocument.presentationml.slideLayout+xml"/>
  <Override PartName="/ppt/slideLayouts/slideLayout1122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742.xml" ContentType="application/vnd.openxmlformats-officedocument.presentationml.slideLayout+xml"/>
  <Override PartName="/ppt/slideLayouts/slideLayout1292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818.xml" ContentType="application/vnd.openxmlformats-officedocument.presentationml.slideLayout+xml"/>
  <Override PartName="/ppt/slideLayouts/slideLayout1037.xml" ContentType="application/vnd.openxmlformats-officedocument.presentationml.slideLayout+xml"/>
  <Override PartName="/ppt/slideLayouts/slideLayout1223.xml" ContentType="application/vnd.openxmlformats-officedocument.presentationml.slideLayout+xml"/>
  <Override PartName="/ppt/slides/slide19.xml" ContentType="application/vnd.openxmlformats-officedocument.presentationml.slide+xml"/>
  <Override PartName="/ppt/slideLayouts/slideLayout165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657.xml" ContentType="application/vnd.openxmlformats-officedocument.presentationml.slideLayout+xml"/>
  <Override PartName="/ppt/slideLayouts/slideLayout843.xml" ContentType="application/vnd.openxmlformats-officedocument.presentationml.slideLayout+xml"/>
  <Override PartName="/ppt/slideLayouts/slideLayout988.xml" ContentType="application/vnd.openxmlformats-officedocument.presentationml.slideLayout+xml"/>
  <Override PartName="/ppt/slideLayouts/slideLayout1062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496.xml" ContentType="application/vnd.openxmlformats-officedocument.presentationml.slideLayout+xml"/>
  <Override PartName="/ppt/theme/theme2.xml" ContentType="application/vnd.openxmlformats-officedocument.theme+xml"/>
  <Override PartName="/ppt/slideLayouts/slideLayout682.xml" ContentType="application/vnd.openxmlformats-officedocument.presentationml.slideLayout+xml"/>
  <Override PartName="/ppt/slideLayouts/slideLayout919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427.xml" ContentType="application/vnd.openxmlformats-officedocument.presentationml.slideLayout+xml"/>
  <Default Extension="emf" ContentType="image/x-emf"/>
  <Override PartName="/ppt/slideLayouts/slideLayout758.xml" ContentType="application/vnd.openxmlformats-officedocument.presentationml.slideLayout+xml"/>
  <Override PartName="/ppt/slideLayouts/slideLayout1138.xml" ContentType="application/vnd.openxmlformats-officedocument.presentationml.slideLayout+xml"/>
  <Override PartName="/ppt/slideLayouts/slideLayout1324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597.xml" ContentType="application/vnd.openxmlformats-officedocument.presentationml.slideLayout+xml"/>
  <Override PartName="/ppt/slideLayouts/slideLayout613.xml" ContentType="application/vnd.openxmlformats-officedocument.presentationml.slideLayout+xml"/>
  <Override PartName="/ppt/slideLayouts/slideLayout944.xml" ContentType="application/vnd.openxmlformats-officedocument.presentationml.slideLayout+xml"/>
  <Override PartName="/ppt/slideLayouts/slideLayout1163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783.xml" ContentType="application/vnd.openxmlformats-officedocument.presentationml.slideLayout+xml"/>
  <Override PartName="/ppt/slideLayouts/slideLayout1239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714.xml" ContentType="application/vnd.openxmlformats-officedocument.presentationml.slideLayout+xml"/>
  <Override PartName="/ppt/slideLayouts/slideLayout859.xml" ContentType="application/vnd.openxmlformats-officedocument.presentationml.slideLayout+xml"/>
  <Override PartName="/ppt/slideLayouts/slideLayout1078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698.xml" ContentType="application/vnd.openxmlformats-officedocument.presentationml.slideLayout+xml"/>
  <Override PartName="/ppt/slideLayouts/slideLayout900.xml" ContentType="application/vnd.openxmlformats-officedocument.presentationml.slideLayout+xml"/>
  <Override PartName="/ppt/slideLayouts/slideLayout1264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884.xml" ContentType="application/vnd.openxmlformats-officedocument.presentationml.slideLayout+xml"/>
  <Override PartName="/ppt/slideLayouts/slideLayout1009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629.xml" ContentType="application/vnd.openxmlformats-officedocument.presentationml.slideLayout+xml"/>
  <Override PartName="/ppt/slideLayouts/slideLayout815.xml" ContentType="application/vnd.openxmlformats-officedocument.presentationml.slideLayout+xml"/>
  <Override PartName="/ppt/slideLayouts/slideLayout1034.xml" ContentType="application/vnd.openxmlformats-officedocument.presentationml.slideLayout+xml"/>
  <Override PartName="/ppt/slideLayouts/slideLayout1179.xml" ContentType="application/vnd.openxmlformats-officedocument.presentationml.slideLayout+xml"/>
  <Override PartName="/ppt/diagrams/colors1.xml" ContentType="application/vnd.openxmlformats-officedocument.drawingml.diagramColors+xml"/>
  <Override PartName="/ppt/slideLayouts/slideLayout84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654.xml" ContentType="application/vnd.openxmlformats-officedocument.presentationml.slideLayout+xml"/>
  <Override PartName="/ppt/slideLayouts/slideLayout799.xml" ContentType="application/vnd.openxmlformats-officedocument.presentationml.slideLayout+xml"/>
  <Override PartName="/ppt/slideLayouts/slideLayout985.xml" ContentType="application/vnd.openxmlformats-officedocument.presentationml.slideLayout+xml"/>
  <Override PartName="/ppt/slideLayouts/slideLayout1220.xml" ContentType="application/vnd.openxmlformats-officedocument.presentationml.slideLayout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840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916.xml" ContentType="application/vnd.openxmlformats-officedocument.presentationml.slideLayout+xml"/>
  <Override PartName="/ppt/slideLayouts/slideLayout1135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610.xml" ContentType="application/vnd.openxmlformats-officedocument.presentationml.slideLayout+xml"/>
  <Override PartName="/ppt/slideLayouts/slideLayout755.xml" ContentType="application/vnd.openxmlformats-officedocument.presentationml.slideLayout+xml"/>
  <Override PartName="/ppt/slideLayouts/slideLayout941.xml" ContentType="application/vnd.openxmlformats-officedocument.presentationml.slideLayout+xml"/>
  <Override PartName="/ppt/slideLayouts/slideLayout1321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594.xml" ContentType="application/vnd.openxmlformats-officedocument.presentationml.slideLayout+xml"/>
  <Override PartName="/ppt/slideLayouts/slideLayout780.xml" ContentType="application/vnd.openxmlformats-officedocument.presentationml.slideLayout+xml"/>
  <Override PartName="/ppt/slideLayouts/slideLayout1160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1236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695.xml" ContentType="application/vnd.openxmlformats-officedocument.presentationml.slideLayout+xml"/>
  <Override PartName="/ppt/slideLayouts/slideLayout711.xml" ContentType="application/vnd.openxmlformats-officedocument.presentationml.slideLayout+xml"/>
  <Override PartName="/ppt/slideLayouts/slideLayout856.xml" ContentType="application/vnd.openxmlformats-officedocument.presentationml.slideLayout+xml"/>
  <Override PartName="/ppt/slideLayouts/slideLayout1075.xml" ContentType="application/vnd.openxmlformats-officedocument.presentationml.slideLayout+xml"/>
  <Override PartName="/ppt/slideLayouts/slideLayout1261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Layouts/slideLayout10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881.xml" ContentType="application/vnd.openxmlformats-officedocument.presentationml.slideLayout+xml"/>
  <Override PartName="/ppt/slideLayouts/slideLayout1006.xml" ContentType="application/vnd.openxmlformats-officedocument.presentationml.slideLayout+xml"/>
  <Override PartName="/ppt/slideLayouts/slideLayout133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626.xml" ContentType="application/vnd.openxmlformats-officedocument.presentationml.slideLayout+xml"/>
  <Override PartName="/ppt/slideLayouts/slideLayout957.xml" ContentType="application/vnd.openxmlformats-officedocument.presentationml.slideLayout+xml"/>
  <Override PartName="/ppt/slideLayouts/slideLayout1176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796.xml" ContentType="application/vnd.openxmlformats-officedocument.presentationml.slideLayout+xml"/>
  <Override PartName="/ppt/slideLayouts/slideLayout812.xml" ContentType="application/vnd.openxmlformats-officedocument.presentationml.slideLayout+xml"/>
  <Override PartName="/ppt/slideLayouts/slideLayout1031.xml" ContentType="application/vnd.openxmlformats-officedocument.presentationml.slideLayout+xml"/>
  <Override PartName="/ppt/slides/slide13.xml" ContentType="application/vnd.openxmlformats-officedocument.presentationml.slide+xml"/>
  <Override PartName="/ppt/slideLayouts/slideLayout651.xml" ContentType="application/vnd.openxmlformats-officedocument.presentationml.slideLayout+xml"/>
  <Override PartName="/ppt/slideLayouts/slideLayout982.xml" ContentType="application/vnd.openxmlformats-officedocument.presentationml.slideLayout+xml"/>
  <Override PartName="/ppt/slideLayouts/slideLayout1107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727.xml" ContentType="application/vnd.openxmlformats-officedocument.presentationml.slideLayout+xml"/>
  <Override PartName="/ppt/slideLayouts/slideLayout913.xml" ContentType="application/vnd.openxmlformats-officedocument.presentationml.slideLayout+xml"/>
  <Override PartName="/ppt/slideLayouts/slideLayout1132.xml" ContentType="application/vnd.openxmlformats-officedocument.presentationml.slideLayout+xml"/>
  <Override PartName="/ppt/slideLayouts/slideLayout1277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752.xml" ContentType="application/vnd.openxmlformats-officedocument.presentationml.slideLayout+xml"/>
  <Override PartName="/ppt/slideLayouts/slideLayout897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591.xml" ContentType="application/vnd.openxmlformats-officedocument.presentationml.slideLayout+xml"/>
  <Override PartName="/ppt/slideLayouts/slideLayout828.xml" ContentType="application/vnd.openxmlformats-officedocument.presentationml.slideLayout+xml"/>
  <Override PartName="/ppt/slideLayouts/slideLayout1208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667.xml" ContentType="application/vnd.openxmlformats-officedocument.presentationml.slideLayout+xml"/>
  <Override PartName="/ppt/slideLayouts/slideLayout1047.xml" ContentType="application/vnd.openxmlformats-officedocument.presentationml.slideLayout+xml"/>
  <Override PartName="/ppt/slideLayouts/slideLayout1233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853.xml" ContentType="application/vnd.openxmlformats-officedocument.presentationml.slideLayout+xml"/>
  <Override PartName="/ppt/slideLayouts/slideLayout998.xml" ContentType="application/vnd.openxmlformats-officedocument.presentationml.slideLayout+xml"/>
  <Override PartName="/ppt/slideLayouts/slideLayout1072.xml" ContentType="application/vnd.openxmlformats-officedocument.presentationml.slideLayout+xml"/>
  <Override PartName="/ppt/slideLayouts/slideLayout1309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692.xml" ContentType="application/vnd.openxmlformats-officedocument.presentationml.slideLayout+xml"/>
  <Override PartName="/ppt/slideLayouts/slideLayout929.xml" ContentType="application/vnd.openxmlformats-officedocument.presentationml.slideLayout+xml"/>
  <Override PartName="/ppt/slideLayouts/slideLayout1148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623.xml" ContentType="application/vnd.openxmlformats-officedocument.presentationml.slideLayout+xml"/>
  <Override PartName="/ppt/slideLayouts/slideLayout768.xml" ContentType="application/vnd.openxmlformats-officedocument.presentationml.slideLayout+xml"/>
  <Override PartName="/ppt/slideLayouts/slideLayout1003.xml" ContentType="application/vnd.openxmlformats-officedocument.presentationml.slideLayout+xml"/>
  <Override PartName="/ppt/slideLayouts/slideLayout1334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954.xml" ContentType="application/vnd.openxmlformats-officedocument.presentationml.slideLayout+xml"/>
  <Override PartName="/ppt/slideLayouts/slideLayout1173.xml" ContentType="application/vnd.openxmlformats-officedocument.presentationml.slideLayout+xml"/>
  <Override PartName="/ppt/slides/slide10.xml" ContentType="application/vnd.openxmlformats-officedocument.presentationml.slide+xml"/>
  <Override PartName="/ppt/slideLayouts/slideLayout207.xml" ContentType="application/vnd.openxmlformats-officedocument.presentationml.slideLayout+xml"/>
  <Override PartName="/ppt/slideLayouts/slideLayout793.xml" ContentType="application/vnd.openxmlformats-officedocument.presentationml.slideLayout+xml"/>
  <Override PartName="/ppt/slideLayouts/slideLayout1104.xml" ContentType="application/vnd.openxmlformats-officedocument.presentationml.slideLayout+xml"/>
  <Override PartName="/ppt/slideLayouts/slideLayout1249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724.xml" ContentType="application/vnd.openxmlformats-officedocument.presentationml.slideLayout+xml"/>
  <Override PartName="/ppt/slideLayouts/slideLayout869.xml" ContentType="application/vnd.openxmlformats-officedocument.presentationml.slideLayout+xml"/>
  <Override PartName="/ppt/slideLayouts/slideLayout1088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894.xml" ContentType="application/vnd.openxmlformats-officedocument.presentationml.slideLayout+xml"/>
  <Override PartName="/ppt/slideLayouts/slideLayout910.xml" ContentType="application/vnd.openxmlformats-officedocument.presentationml.slideLayout+xml"/>
  <Override PartName="/ppt/slideLayouts/slideLayout1019.xml" ContentType="application/vnd.openxmlformats-officedocument.presentationml.slideLayout+xml"/>
  <Override PartName="/ppt/slideLayouts/slideLayout1274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639.xml" ContentType="application/vnd.openxmlformats-officedocument.presentationml.slideLayout+xml"/>
  <Override PartName="/ppt/slideLayouts/slideLayout1205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825.xml" ContentType="application/vnd.openxmlformats-officedocument.presentationml.slideLayout+xml"/>
  <Override PartName="/ppt/slideLayouts/slideLayout1044.xml" ContentType="application/vnd.openxmlformats-officedocument.presentationml.slideLayout+xml"/>
  <Override PartName="/ppt/slideLayouts/slideLayout1189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664.xml" ContentType="application/vnd.openxmlformats-officedocument.presentationml.slideLayout+xml"/>
  <Override PartName="/ppt/slideLayouts/slideLayout850.xml" ContentType="application/vnd.openxmlformats-officedocument.presentationml.slideLayout+xml"/>
  <Override PartName="/ppt/slideLayouts/slideLayout995.xml" ContentType="application/vnd.openxmlformats-officedocument.presentationml.slideLayout+xml"/>
  <Override PartName="/ppt/slideLayouts/slideLayout1230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1306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926.xml" ContentType="application/vnd.openxmlformats-officedocument.presentationml.slideLayout+xml"/>
  <Override PartName="/ppt/slideLayouts/slideLayout1000.xml" ContentType="application/vnd.openxmlformats-officedocument.presentationml.slideLayout+xml"/>
  <Override PartName="/ppt/slideLayouts/slideLayout1145.xml" ContentType="application/vnd.openxmlformats-officedocument.presentationml.slideLayout+xml"/>
  <Override PartName="/ppt/slideLayouts/slideLayout1331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620.xml" ContentType="application/vnd.openxmlformats-officedocument.presentationml.slideLayout+xml"/>
  <Override PartName="/ppt/slideLayouts/slideLayout765.xml" ContentType="application/vnd.openxmlformats-officedocument.presentationml.slideLayout+xml"/>
  <Override PartName="/ppt/slideLayouts/slideLayout951.xml" ContentType="application/vnd.openxmlformats-officedocument.presentationml.slideLayout+xml"/>
  <Override PartName="/ppt/slideLayouts/slideLayout1170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790.xml" ContentType="application/vnd.openxmlformats-officedocument.presentationml.slideLayout+xml"/>
  <Override PartName="/ppt/slideLayouts/slideLayout1246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866.xml" ContentType="application/vnd.openxmlformats-officedocument.presentationml.slideLayout+xml"/>
  <Override PartName="/ppt/slideLayouts/slideLayout1085.xml" ContentType="application/vnd.openxmlformats-officedocument.presentationml.slideLayout+xml"/>
  <Override PartName="/ppt/slideLayouts/slideLayout1101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721.xml" ContentType="application/vnd.openxmlformats-officedocument.presentationml.slideLayout+xml"/>
  <Override PartName="/ppt/slideLayouts/slideLayout1271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891.xml" ContentType="application/vnd.openxmlformats-officedocument.presentationml.slideLayout+xml"/>
  <Override PartName="/ppt/slideLayouts/slideLayout1016.xml" ContentType="application/vnd.openxmlformats-officedocument.presentationml.slideLayout+xml"/>
  <Override PartName="/ppt/slideLayouts/slideLayout1202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636.xml" ContentType="application/vnd.openxmlformats-officedocument.presentationml.slideLayout+xml"/>
  <Override PartName="/ppt/slideLayouts/slideLayout822.xml" ContentType="application/vnd.openxmlformats-officedocument.presentationml.slideLayout+xml"/>
  <Override PartName="/ppt/slideLayouts/slideLayout967.xml" ContentType="application/vnd.openxmlformats-officedocument.presentationml.slideLayout+xml"/>
  <Override PartName="/ppt/slideLayouts/slideLayout1041.xml" ContentType="application/vnd.openxmlformats-officedocument.presentationml.slideLayout+xml"/>
  <Override PartName="/ppt/slideLayouts/slideLayout1186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661.xml" ContentType="application/vnd.openxmlformats-officedocument.presentationml.slideLayout+xml"/>
  <Override PartName="/ppt/slideLayouts/slideLayout992.xml" ContentType="application/vnd.openxmlformats-officedocument.presentationml.slideLayout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737.xml" ContentType="application/vnd.openxmlformats-officedocument.presentationml.slideLayout+xml"/>
  <Override PartName="/ppt/slideLayouts/slideLayout1117.xml" ContentType="application/vnd.openxmlformats-officedocument.presentationml.slideLayout+xml"/>
  <Override PartName="/ppt/slideLayouts/slideLayout1303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923.xml" ContentType="application/vnd.openxmlformats-officedocument.presentationml.slideLayout+xml"/>
  <Override PartName="/ppt/slideLayouts/slideLayout1142.xml" ContentType="application/vnd.openxmlformats-officedocument.presentationml.slideLayout+xml"/>
  <Override PartName="/ppt/slideLayouts/slideLayout1287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762.xml" ContentType="application/vnd.openxmlformats-officedocument.presentationml.slideLayout+xml"/>
  <Override PartName="/ppt/slideLayouts/slideLayout1218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838.xml" ContentType="application/vnd.openxmlformats-officedocument.presentationml.slideLayout+xml"/>
  <Override PartName="/ppt/slideLayouts/slideLayout1057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677.xml" ContentType="application/vnd.openxmlformats-officedocument.presentationml.slideLayout+xml"/>
  <Override PartName="/ppt/slideLayouts/slideLayout1243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863.xml" ContentType="application/vnd.openxmlformats-officedocument.presentationml.slideLayout+xml"/>
  <Override PartName="/ppt/slideLayouts/slideLayout1082.xml" ContentType="application/vnd.openxmlformats-officedocument.presentationml.slideLayout+xml"/>
  <Override PartName="/ppt/slideLayouts/slideLayout1319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608.xml" ContentType="application/vnd.openxmlformats-officedocument.presentationml.slideLayout+xml"/>
  <Override PartName="/ppt/slideLayouts/slideLayout939.xml" ContentType="application/vnd.openxmlformats-officedocument.presentationml.slideLayout+xml"/>
  <Override PartName="/ppt/slideLayouts/slideLayout1013.xml" ContentType="application/vnd.openxmlformats-officedocument.presentationml.slideLayout+xml"/>
  <Override PartName="/ppt/slideLayouts/slideLayout1158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633.xml" ContentType="application/vnd.openxmlformats-officedocument.presentationml.slideLayout+xml"/>
  <Override PartName="/ppt/slideLayouts/slideLayout778.xml" ContentType="application/vnd.openxmlformats-officedocument.presentationml.slideLayout+xml"/>
  <Override PartName="/ppt/slideLayouts/slideLayout964.xml" ContentType="application/vnd.openxmlformats-officedocument.presentationml.slideLayout+xml"/>
  <Override PartName="/ppt/diagrams/quickStyle1.xml" ContentType="application/vnd.openxmlformats-officedocument.drawingml.diagramStyle+xml"/>
  <Override PartName="/ppt/slideLayouts/slideLayout141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709.xml" ContentType="application/vnd.openxmlformats-officedocument.presentationml.slideLayout+xml"/>
  <Override PartName="/ppt/slideLayouts/slideLayout1183.xml" ContentType="application/vnd.openxmlformats-officedocument.presentationml.slideLayout+xml"/>
  <Override PartName="/ppt/slides/slide20.xml" ContentType="application/vnd.openxmlformats-officedocument.presentationml.slide+xml"/>
  <Override PartName="/ppt/slideLayouts/slideLayout21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1114.xml" ContentType="application/vnd.openxmlformats-officedocument.presentationml.slideLayout+xml"/>
  <Override PartName="/ppt/slideLayouts/slideLayout1259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734.xml" ContentType="application/vnd.openxmlformats-officedocument.presentationml.slideLayout+xml"/>
  <Override PartName="/ppt/slideLayouts/slideLayout879.xml" ContentType="application/vnd.openxmlformats-officedocument.presentationml.slideLayout+xml"/>
  <Override PartName="/ppt/slideLayouts/slideLayout920.xml" ContentType="application/vnd.openxmlformats-officedocument.presentationml.slideLayout+xml"/>
  <Override PartName="/ppt/slideLayouts/slideLayout1098.xml" ContentType="application/vnd.openxmlformats-officedocument.presentationml.slideLayout+xml"/>
  <Override PartName="/ppt/slideLayouts/slideLayout1284.xml" ContentType="application/vnd.openxmlformats-officedocument.presentationml.slideLayout+xml"/>
  <Override PartName="/ppt/slideLayouts/slideLayout1300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1029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649.xml" ContentType="application/vnd.openxmlformats-officedocument.presentationml.slideLayout+xml"/>
  <Override PartName="/ppt/slideLayouts/slideLayout1199.xml" ContentType="application/vnd.openxmlformats-officedocument.presentationml.slideLayout+xml"/>
  <Override PartName="/ppt/slideLayouts/slideLayout1215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835.xml" ContentType="application/vnd.openxmlformats-officedocument.presentationml.slideLayout+xml"/>
  <Override PartName="/ppt/slideLayouts/slideLayout1054.xml" ContentType="application/vnd.openxmlformats-officedocument.presentationml.slideLayout+xml"/>
  <Override PartName="/ppt/slideLayouts/slideLayout1240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674.xml" ContentType="application/vnd.openxmlformats-officedocument.presentationml.slideLayout+xml"/>
  <Override PartName="/ppt/slideLayouts/slideLayout860.xml" ContentType="application/vnd.openxmlformats-officedocument.presentationml.slideLayout+xml"/>
  <Override PartName="/ppt/slideLayouts/slideLayout131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605.xml" ContentType="application/vnd.openxmlformats-officedocument.presentationml.slideLayout+xml"/>
  <Override PartName="/ppt/slideLayouts/slideLayout936.xml" ContentType="application/vnd.openxmlformats-officedocument.presentationml.slideLayout+xml"/>
  <Override PartName="/ppt/slideLayouts/slideLayout1155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589.xml" ContentType="application/vnd.openxmlformats-officedocument.presentationml.slideLayout+xml"/>
  <Override PartName="/ppt/slideLayouts/slideLayout775.xml" ContentType="application/vnd.openxmlformats-officedocument.presentationml.slideLayout+xml"/>
  <Override PartName="/ppt/slideLayouts/slideLayout1010.xml" ContentType="application/vnd.openxmlformats-officedocument.presentationml.slideLayout+xml"/>
  <Override PartName="/ppt/slideLayouts/slideLayout1341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283.xml" ContentType="application/vnd.openxmlformats-officedocument.presentationml.slideLayout+xml"/>
  <Override PartName="/ppt/slideLayouts/slideLayout630.xml" ContentType="application/vnd.openxmlformats-officedocument.presentationml.slideLayout+xml"/>
  <Override PartName="/ppt/slideLayouts/slideLayout961.xml" ContentType="application/vnd.openxmlformats-officedocument.presentationml.slideLayout+xml"/>
  <Override PartName="/ppt/slideLayouts/slideLayout1180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706.xml" ContentType="application/vnd.openxmlformats-officedocument.presentationml.slideLayout+xml"/>
  <Override PartName="/ppt/slideLayouts/slideLayout1111.xml" ContentType="application/vnd.openxmlformats-officedocument.presentationml.slideLayout+xml"/>
  <Override PartName="/ppt/slideLayouts/slideLayout1256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731.xml" ContentType="application/vnd.openxmlformats-officedocument.presentationml.slideLayout+xml"/>
  <Override PartName="/ppt/slideLayouts/slideLayout876.xml" ContentType="application/vnd.openxmlformats-officedocument.presentationml.slideLayout+xml"/>
  <Override PartName="/ppt/slideLayouts/slideLayout1095.xml" ContentType="application/vnd.openxmlformats-officedocument.presentationml.slideLayout+xml"/>
  <Override PartName="/ppt/diagrams/layout1.xml" ContentType="application/vnd.openxmlformats-officedocument.drawingml.diagramLayout+xml"/>
  <Override PartName="/ppt/slideLayouts/slideLayout384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807.xml" ContentType="application/vnd.openxmlformats-officedocument.presentationml.slideLayout+xml"/>
  <Override PartName="/ppt/slideLayouts/slideLayout1281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646.xml" ContentType="application/vnd.openxmlformats-officedocument.presentationml.slideLayout+xml"/>
  <Override PartName="/ppt/slideLayouts/slideLayout1026.xml" ContentType="application/vnd.openxmlformats-officedocument.presentationml.slideLayout+xml"/>
  <Override PartName="/ppt/slideLayouts/slideLayout1212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832.xml" ContentType="application/vnd.openxmlformats-officedocument.presentationml.slideLayout+xml"/>
  <Override PartName="/ppt/slideLayouts/slideLayout977.xml" ContentType="application/vnd.openxmlformats-officedocument.presentationml.slideLayout+xml"/>
  <Override PartName="/ppt/slideLayouts/slideLayout1051.xml" ContentType="application/vnd.openxmlformats-officedocument.presentationml.slideLayout+xml"/>
  <Override PartName="/ppt/slideLayouts/slideLayout1196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671.xml" ContentType="application/vnd.openxmlformats-officedocument.presentationml.slideLayout+xml"/>
  <Override PartName="/ppt/slideLayouts/slideLayout908.xml" ContentType="application/vnd.openxmlformats-officedocument.presentationml.slideLayout+xml"/>
  <Override PartName="/ppt/slideLayouts/slideLayout1127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602.xml" ContentType="application/vnd.openxmlformats-officedocument.presentationml.slideLayout+xml"/>
  <Override PartName="/ppt/slideLayouts/slideLayout747.xml" ContentType="application/vnd.openxmlformats-officedocument.presentationml.slideLayout+xml"/>
  <Override PartName="/ppt/slideLayouts/slideLayout1313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933.xml" ContentType="application/vnd.openxmlformats-officedocument.presentationml.slideLayout+xml"/>
  <Override PartName="/ppt/slideLayouts/slideLayout1152.xml" ContentType="application/vnd.openxmlformats-officedocument.presentationml.slideLayout+xml"/>
  <Override PartName="/ppt/slideLayouts/slideLayout1297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772.xml" ContentType="application/vnd.openxmlformats-officedocument.presentationml.slideLayout+xml"/>
  <Override PartName="/ppt/slideLayouts/slideLayout1228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703.xml" ContentType="application/vnd.openxmlformats-officedocument.presentationml.slideLayout+xml"/>
  <Override PartName="/ppt/slideLayouts/slideLayout848.xml" ContentType="application/vnd.openxmlformats-officedocument.presentationml.slideLayout+xml"/>
  <Override PartName="/ppt/slideLayouts/slideLayout1067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687.xml" ContentType="application/vnd.openxmlformats-officedocument.presentationml.slideLayout+xml"/>
  <Override PartName="/ppt/slideLayouts/slideLayout873.xml" ContentType="application/vnd.openxmlformats-officedocument.presentationml.slideLayout+xml"/>
  <Override PartName="/ppt/slideLayouts/slideLayout1253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618.xml" ContentType="application/vnd.openxmlformats-officedocument.presentationml.slideLayout+xml"/>
  <Override PartName="/ppt/slideLayouts/slideLayout1092.xml" ContentType="application/vnd.openxmlformats-officedocument.presentationml.slideLayout+xml"/>
  <Override PartName="/ppt/slideLayouts/slideLayout1329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804.xml" ContentType="application/vnd.openxmlformats-officedocument.presentationml.slideLayout+xml"/>
  <Override PartName="/ppt/slideLayouts/slideLayout949.xml" ContentType="application/vnd.openxmlformats-officedocument.presentationml.slideLayout+xml"/>
  <Override PartName="/ppt/slideLayouts/slideLayout1023.xml" ContentType="application/vnd.openxmlformats-officedocument.presentationml.slideLayout+xml"/>
  <Override PartName="/ppt/slideLayouts/slideLayout1168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643.xml" ContentType="application/vnd.openxmlformats-officedocument.presentationml.slideLayout+xml"/>
  <Override PartName="/ppt/slideLayouts/slideLayout788.xml" ContentType="application/vnd.openxmlformats-officedocument.presentationml.slideLayout+xml"/>
  <Override PartName="/ppt/slideLayouts/slideLayout974.xml" ContentType="application/vnd.openxmlformats-officedocument.presentationml.slideLayout+xml"/>
  <Override PartName="/ppt/slideLayouts/slideLayout1193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719.xml" ContentType="application/vnd.openxmlformats-officedocument.presentationml.slideLayout+xml"/>
  <Override PartName="/ppt/slideLayouts/slideLayout1269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889.xml" ContentType="application/vnd.openxmlformats-officedocument.presentationml.slideLayout+xml"/>
  <Override PartName="/ppt/slideLayouts/slideLayout905.xml" ContentType="application/vnd.openxmlformats-officedocument.presentationml.slideLayout+xml"/>
  <Override PartName="/ppt/slideLayouts/slideLayout1124.xml" ContentType="application/vnd.openxmlformats-officedocument.presentationml.slideLayout+xml"/>
  <Override PartName="/ppt/slideLayouts/slideLayout1310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744.xml" ContentType="application/vnd.openxmlformats-officedocument.presentationml.slideLayout+xml"/>
  <Override PartName="/ppt/slideLayouts/slideLayout930.xml" ContentType="application/vnd.openxmlformats-officedocument.presentationml.slideLayout+xml"/>
  <Override PartName="/ppt/slideLayouts/slideLayout1294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1039.xml" ContentType="application/vnd.openxmlformats-officedocument.presentationml.slideLayout+xml"/>
  <Override PartName="/ppt/slideLayouts/slideLayout1225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659.xml" ContentType="application/vnd.openxmlformats-officedocument.presentationml.slideLayout+xml"/>
  <Override PartName="/ppt/slideLayouts/slideLayout845.xml" ContentType="application/vnd.openxmlformats-officedocument.presentationml.slideLayout+xml"/>
  <Override PartName="/ppt/slideLayouts/slideLayout1064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684.xml" ContentType="application/vnd.openxmlformats-officedocument.presentationml.slideLayout+xml"/>
  <Override PartName="/ppt/slideLayouts/slideLayout700.xml" ContentType="application/vnd.openxmlformats-officedocument.presentationml.slideLayout+xml"/>
  <Override PartName="/ppt/slideLayouts/slideLayout1250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870.xml" ContentType="application/vnd.openxmlformats-officedocument.presentationml.slideLayout+xml"/>
  <Override PartName="/ppt/slideLayouts/slideLayout1326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599.xml" ContentType="application/vnd.openxmlformats-officedocument.presentationml.slideLayout+xml"/>
  <Override PartName="/ppt/slideLayouts/slideLayout615.xml" ContentType="application/vnd.openxmlformats-officedocument.presentationml.slideLayout+xml"/>
  <Override PartName="/ppt/slideLayouts/slideLayout801.xml" ContentType="application/vnd.openxmlformats-officedocument.presentationml.slideLayout+xml"/>
  <Override PartName="/ppt/slideLayouts/slideLayout946.xml" ContentType="application/vnd.openxmlformats-officedocument.presentationml.slideLayout+xml"/>
  <Override PartName="/ppt/slideLayouts/slideLayout1165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640.xml" ContentType="application/vnd.openxmlformats-officedocument.presentationml.slideLayout+xml"/>
  <Override PartName="/ppt/slideLayouts/slideLayout785.xml" ContentType="application/vnd.openxmlformats-officedocument.presentationml.slideLayout+xml"/>
  <Override PartName="/ppt/slideLayouts/slideLayout1020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716.xml" ContentType="application/vnd.openxmlformats-officedocument.presentationml.slideLayout+xml"/>
  <Override PartName="/ppt/slideLayouts/slideLayout971.xml" ContentType="application/vnd.openxmlformats-officedocument.presentationml.slideLayout+xml"/>
  <Override PartName="/ppt/slideLayouts/slideLayout1190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902.xml" ContentType="application/vnd.openxmlformats-officedocument.presentationml.slideLayout+xml"/>
  <Override PartName="/ppt/slideLayouts/slideLayout1121.xml" ContentType="application/vnd.openxmlformats-officedocument.presentationml.slideLayout+xml"/>
  <Override PartName="/ppt/slideLayouts/slideLayout1266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741.xml" ContentType="application/vnd.openxmlformats-officedocument.presentationml.slideLayout+xml"/>
  <Override PartName="/ppt/slideLayouts/slideLayout886.xml" ContentType="application/vnd.openxmlformats-officedocument.presentationml.slideLayout+xml"/>
  <Override PartName="/ppt/slideLayouts/slideLayout1291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817.xml" ContentType="application/vnd.openxmlformats-officedocument.presentationml.slideLayout+xml"/>
  <Override PartName="/ppt/slideLayouts/slideLayout1036.xml" ContentType="application/vnd.openxmlformats-officedocument.presentationml.slideLayout+xml"/>
  <Override PartName="/ppt/diagrams/data1.xml" ContentType="application/vnd.openxmlformats-officedocument.drawingml.diagramData+xml"/>
  <Default Extension="mp4" ContentType="video/mp4"/>
  <Override PartName="/ppt/slideLayouts/slideLayout86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656.xml" ContentType="application/vnd.openxmlformats-officedocument.presentationml.slideLayout+xml"/>
  <Override PartName="/ppt/slideLayouts/slideLayout987.xml" ContentType="application/vnd.openxmlformats-officedocument.presentationml.slideLayout+xml"/>
  <Override PartName="/ppt/slideLayouts/slideLayout1222.xml" ContentType="application/vnd.openxmlformats-officedocument.presentationml.slideLayout+xml"/>
  <Override PartName="/ppt/slides/slide18.xml" ContentType="application/vnd.openxmlformats-officedocument.presentationml.slide+xml"/>
  <Override PartName="/ppt/slideLayouts/slideLayout17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842.xml" ContentType="application/vnd.openxmlformats-officedocument.presentationml.slideLayout+xml"/>
  <Override PartName="/ppt/slideLayouts/slideLayout1061.xml" ContentType="application/vnd.openxmlformats-officedocument.presentationml.slideLayout+xml"/>
  <Override PartName="/ppt/theme/theme1.xml" ContentType="application/vnd.openxmlformats-officedocument.theme+xml"/>
  <Override PartName="/ppt/slideLayouts/slideLayout681.xml" ContentType="application/vnd.openxmlformats-officedocument.presentationml.slideLayout+xml"/>
  <Override PartName="/ppt/slideLayouts/slideLayout918.xml" ContentType="application/vnd.openxmlformats-officedocument.presentationml.slideLayout+xml"/>
  <Override PartName="/ppt/slideLayouts/slideLayout1137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612.xml" ContentType="application/vnd.openxmlformats-officedocument.presentationml.slideLayout+xml"/>
  <Override PartName="/ppt/slideLayouts/slideLayout757.xml" ContentType="application/vnd.openxmlformats-officedocument.presentationml.slideLayout+xml"/>
  <Override PartName="/ppt/slideLayouts/slideLayout943.xml" ContentType="application/vnd.openxmlformats-officedocument.presentationml.slideLayout+xml"/>
  <Override PartName="/ppt/slideLayouts/slideLayout1323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596.xml" ContentType="application/vnd.openxmlformats-officedocument.presentationml.slideLayout+xml"/>
  <Override PartName="/ppt/slideLayouts/slideLayout782.xml" ContentType="application/vnd.openxmlformats-officedocument.presentationml.slideLayout+xml"/>
  <Override PartName="/ppt/slideLayouts/slideLayout1162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1238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713.xml" ContentType="application/vnd.openxmlformats-officedocument.presentationml.slideLayout+xml"/>
  <Override PartName="/ppt/slideLayouts/slideLayout858.xml" ContentType="application/vnd.openxmlformats-officedocument.presentationml.slideLayout+xml"/>
  <Override PartName="/ppt/slideLayouts/slideLayout1077.xml" ContentType="application/vnd.openxmlformats-officedocument.presentationml.slideLayout+xml"/>
  <Override PartName="/ppt/slideLayouts/slideLayout1263.xml" ContentType="application/vnd.openxmlformats-officedocument.presentationml.slideLayout+xml"/>
  <Override PartName="/ppt/slides/slide9.xml" ContentType="application/vnd.openxmlformats-officedocument.presentationml.slide+xml"/>
  <Override PartName="/ppt/slideLayouts/slideLayout22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697.xml" ContentType="application/vnd.openxmlformats-officedocument.presentationml.slideLayout+xml"/>
  <Override PartName="/ppt/slideLayouts/slideLayout883.xml" ContentType="application/vnd.openxmlformats-officedocument.presentationml.slideLayout+xml"/>
  <Override PartName="/ppt/slideLayouts/slideLayout1008.xml" ContentType="application/vnd.openxmlformats-officedocument.presentationml.slideLayout+xml"/>
  <Override PartName="/ppt/slideLayouts/slideLayout1339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4203" r:id="rId2"/>
    <p:sldMasterId id="2147484215" r:id="rId3"/>
  </p:sldMasterIdLst>
  <p:sldIdLst>
    <p:sldId id="268" r:id="rId4"/>
    <p:sldId id="263" r:id="rId5"/>
    <p:sldId id="286" r:id="rId6"/>
    <p:sldId id="267" r:id="rId7"/>
    <p:sldId id="269" r:id="rId8"/>
    <p:sldId id="270" r:id="rId9"/>
    <p:sldId id="292" r:id="rId10"/>
    <p:sldId id="272" r:id="rId11"/>
    <p:sldId id="290" r:id="rId12"/>
    <p:sldId id="274" r:id="rId13"/>
    <p:sldId id="275" r:id="rId14"/>
    <p:sldId id="276" r:id="rId15"/>
    <p:sldId id="277" r:id="rId16"/>
    <p:sldId id="278" r:id="rId17"/>
    <p:sldId id="260" r:id="rId18"/>
    <p:sldId id="293" r:id="rId19"/>
    <p:sldId id="280" r:id="rId20"/>
    <p:sldId id="291" r:id="rId21"/>
    <p:sldId id="279" r:id="rId22"/>
    <p:sldId id="281" r:id="rId23"/>
    <p:sldId id="282" r:id="rId24"/>
    <p:sldId id="261" r:id="rId25"/>
    <p:sldId id="265" r:id="rId26"/>
    <p:sldId id="284" r:id="rId27"/>
    <p:sldId id="283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2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0D6D068-5E6F-411B-B29E-22F4F6BDC3B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6081E05-14C7-4B27-A4D3-4E283A14D5FD}">
      <dgm:prSet phldrT="[Text]" custT="1"/>
      <dgm:spPr/>
      <dgm:t>
        <a:bodyPr/>
        <a:lstStyle/>
        <a:p>
          <a:r>
            <a:rPr lang="vi-VN" sz="3500" dirty="0">
              <a:latin typeface="Arial" panose="020B0604020202020204" pitchFamily="34" charset="0"/>
              <a:cs typeface="Arial" panose="020B0604020202020204" pitchFamily="34" charset="0"/>
            </a:rPr>
            <a:t>Bước </a:t>
          </a:r>
          <a:r>
            <a:rPr lang="en-US" sz="3500" dirty="0" smtClean="0">
              <a:latin typeface="Arial" panose="020B0604020202020204" pitchFamily="34" charset="0"/>
              <a:cs typeface="Arial" panose="020B0604020202020204" pitchFamily="34" charset="0"/>
            </a:rPr>
            <a:t>1:</a:t>
          </a:r>
          <a:r>
            <a:rPr lang="vi-VN" sz="35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vi-VN" sz="3500" dirty="0">
              <a:latin typeface="Arial" panose="020B0604020202020204" pitchFamily="34" charset="0"/>
              <a:cs typeface="Arial" panose="020B0604020202020204" pitchFamily="34" charset="0"/>
            </a:rPr>
            <a:t>Chuẩn bị</a:t>
          </a:r>
          <a:endParaRPr lang="en-US" sz="35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15C1C20-3761-4077-BD96-A5A2C0E05AE3}" type="parTrans" cxnId="{37E37080-DA88-4CF1-9AA4-66004956E95A}">
      <dgm:prSet/>
      <dgm:spPr/>
      <dgm:t>
        <a:bodyPr/>
        <a:lstStyle/>
        <a:p>
          <a:endParaRPr lang="en-US"/>
        </a:p>
      </dgm:t>
    </dgm:pt>
    <dgm:pt modelId="{5C58C193-5A8B-4FFA-BB3D-D8F31B22C714}" type="sibTrans" cxnId="{37E37080-DA88-4CF1-9AA4-66004956E95A}">
      <dgm:prSet/>
      <dgm:spPr/>
      <dgm:t>
        <a:bodyPr/>
        <a:lstStyle/>
        <a:p>
          <a:endParaRPr lang="en-US"/>
        </a:p>
      </dgm:t>
    </dgm:pt>
    <dgm:pt modelId="{0CC58197-74CA-430A-B3B1-607CB4D76922}">
      <dgm:prSet phldrT="[Text]" custT="1"/>
      <dgm:spPr/>
      <dgm:t>
        <a:bodyPr/>
        <a:lstStyle/>
        <a:p>
          <a:pPr algn="just">
            <a:buClrTx/>
            <a:buSzTx/>
            <a:buFontTx/>
            <a:buNone/>
          </a:pPr>
          <a:r>
            <a:rPr lang="vi-VN" sz="3600" dirty="0">
              <a:latin typeface="Arial" panose="020B0604020202020204" pitchFamily="34" charset="0"/>
              <a:cs typeface="Arial" panose="020B0604020202020204" pitchFamily="34" charset="0"/>
            </a:rPr>
            <a:t>- Đọc lại truyện</a:t>
          </a:r>
          <a:endParaRPr lang="en-US" sz="3600" b="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44F755C-D2AB-4455-A328-6071B2721EE6}" type="parTrans" cxnId="{E281B892-4439-4CBC-AD82-98A062A69F04}">
      <dgm:prSet/>
      <dgm:spPr/>
      <dgm:t>
        <a:bodyPr/>
        <a:lstStyle/>
        <a:p>
          <a:endParaRPr lang="en-US"/>
        </a:p>
      </dgm:t>
    </dgm:pt>
    <dgm:pt modelId="{838CC6BF-5D57-4F14-B737-B0200E770E22}" type="sibTrans" cxnId="{E281B892-4439-4CBC-AD82-98A062A69F04}">
      <dgm:prSet/>
      <dgm:spPr/>
      <dgm:t>
        <a:bodyPr/>
        <a:lstStyle/>
        <a:p>
          <a:endParaRPr lang="en-US"/>
        </a:p>
      </dgm:t>
    </dgm:pt>
    <dgm:pt modelId="{B467F39E-2E3F-4BE6-83E3-FDBE5FEDE2FA}">
      <dgm:prSet phldrT="[Text]" custT="1"/>
      <dgm:spPr/>
      <dgm:t>
        <a:bodyPr/>
        <a:lstStyle/>
        <a:p>
          <a:r>
            <a:rPr lang="vi-VN" sz="3500" dirty="0">
              <a:latin typeface="Arial" panose="020B0604020202020204" pitchFamily="34" charset="0"/>
              <a:cs typeface="Arial" panose="020B0604020202020204" pitchFamily="34" charset="0"/>
            </a:rPr>
            <a:t>Bước 2: Tìm ý và lập dàn ý</a:t>
          </a:r>
          <a:endParaRPr lang="en-US" sz="35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D41E0A3-2E9A-48C2-9598-36CF9A1D1DB5}" type="parTrans" cxnId="{1B2D4F44-D584-4CAF-8B10-BB7F8708B335}">
      <dgm:prSet/>
      <dgm:spPr/>
      <dgm:t>
        <a:bodyPr/>
        <a:lstStyle/>
        <a:p>
          <a:endParaRPr lang="en-US"/>
        </a:p>
      </dgm:t>
    </dgm:pt>
    <dgm:pt modelId="{46296141-FB96-4F19-B6BC-DE4A3266A8AD}" type="sibTrans" cxnId="{1B2D4F44-D584-4CAF-8B10-BB7F8708B335}">
      <dgm:prSet/>
      <dgm:spPr/>
      <dgm:t>
        <a:bodyPr/>
        <a:lstStyle/>
        <a:p>
          <a:endParaRPr lang="en-US"/>
        </a:p>
      </dgm:t>
    </dgm:pt>
    <dgm:pt modelId="{B386E4A2-11E6-4C7F-B0B1-4CF3345DA92E}">
      <dgm:prSet phldrT="[Text]" custT="1"/>
      <dgm:spPr/>
      <dgm:t>
        <a:bodyPr/>
        <a:lstStyle/>
        <a:p>
          <a:pPr algn="just">
            <a:buClrTx/>
            <a:buSzTx/>
            <a:buFontTx/>
            <a:buNone/>
          </a:pPr>
          <a:r>
            <a:rPr lang="vi-VN" sz="3200" dirty="0">
              <a:latin typeface="Arial" panose="020B0604020202020204" pitchFamily="34" charset="0"/>
              <a:cs typeface="Arial" panose="020B0604020202020204" pitchFamily="34" charset="0"/>
            </a:rPr>
            <a:t>- Xem lại dàn ý đã chuẩn </a:t>
          </a:r>
          <a:r>
            <a:rPr lang="vi-VN" sz="3200" dirty="0" smtClean="0">
              <a:latin typeface="Arial" panose="020B0604020202020204" pitchFamily="34" charset="0"/>
              <a:cs typeface="Arial" panose="020B0604020202020204" pitchFamily="34" charset="0"/>
            </a:rPr>
            <a:t>bị, bổ sung và chỉnh sửa.</a:t>
          </a:r>
          <a:endParaRPr lang="en-US" sz="3200" b="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D5ACB50-74EA-4355-AF66-EAC05A5A101E}" type="sibTrans" cxnId="{E1F72E60-00D7-47E0-ACC9-80FB2C08581B}">
      <dgm:prSet/>
      <dgm:spPr/>
      <dgm:t>
        <a:bodyPr/>
        <a:lstStyle/>
        <a:p>
          <a:endParaRPr lang="en-US"/>
        </a:p>
      </dgm:t>
    </dgm:pt>
    <dgm:pt modelId="{4DC99113-E302-4185-BE90-C057943B474B}" type="parTrans" cxnId="{E1F72E60-00D7-47E0-ACC9-80FB2C08581B}">
      <dgm:prSet/>
      <dgm:spPr/>
      <dgm:t>
        <a:bodyPr/>
        <a:lstStyle/>
        <a:p>
          <a:endParaRPr lang="en-US"/>
        </a:p>
      </dgm:t>
    </dgm:pt>
    <dgm:pt modelId="{4C27CC63-80CB-44CB-B1E3-5465481C67C0}">
      <dgm:prSet phldrT="[Text]" custT="1"/>
      <dgm:spPr/>
      <dgm:t>
        <a:bodyPr/>
        <a:lstStyle/>
        <a:p>
          <a:pPr algn="just">
            <a:buClrTx/>
            <a:buSzTx/>
            <a:buFontTx/>
            <a:buNone/>
          </a:pPr>
          <a:r>
            <a:rPr lang="vi-VN" sz="3600" dirty="0">
              <a:latin typeface="Arial" panose="020B0604020202020204" pitchFamily="34" charset="0"/>
              <a:cs typeface="Arial" panose="020B0604020202020204" pitchFamily="34" charset="0"/>
            </a:rPr>
            <a:t>- Sắp xếp tranh </a:t>
          </a:r>
          <a:r>
            <a:rPr lang="vi-VN" sz="3600" dirty="0" smtClean="0">
              <a:latin typeface="Arial" panose="020B0604020202020204" pitchFamily="34" charset="0"/>
              <a:cs typeface="Arial" panose="020B0604020202020204" pitchFamily="34" charset="0"/>
            </a:rPr>
            <a:t>ảnh</a:t>
          </a:r>
          <a:r>
            <a:rPr lang="en-US" sz="3600" dirty="0" smtClean="0">
              <a:latin typeface="Arial" panose="020B0604020202020204" pitchFamily="34" charset="0"/>
              <a:cs typeface="Arial" panose="020B0604020202020204" pitchFamily="34" charset="0"/>
            </a:rPr>
            <a:t>….</a:t>
          </a:r>
          <a:endParaRPr lang="en-US" sz="3600" b="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135E2A9-9117-48B3-AA4B-D61258AF3B3F}" type="parTrans" cxnId="{349D8CC8-A02B-4F9F-BE85-ACB05D4A208C}">
      <dgm:prSet/>
      <dgm:spPr/>
      <dgm:t>
        <a:bodyPr/>
        <a:lstStyle/>
        <a:p>
          <a:endParaRPr lang="en-US"/>
        </a:p>
      </dgm:t>
    </dgm:pt>
    <dgm:pt modelId="{C7573804-3CCF-4DDB-8CB9-2C40315A21DE}" type="sibTrans" cxnId="{349D8CC8-A02B-4F9F-BE85-ACB05D4A208C}">
      <dgm:prSet/>
      <dgm:spPr/>
      <dgm:t>
        <a:bodyPr/>
        <a:lstStyle/>
        <a:p>
          <a:endParaRPr lang="en-US"/>
        </a:p>
      </dgm:t>
    </dgm:pt>
    <dgm:pt modelId="{782389DB-183D-48E2-811A-0F36C5D06854}">
      <dgm:prSet phldrT="[Text]" custT="1"/>
      <dgm:spPr/>
      <dgm:t>
        <a:bodyPr/>
        <a:lstStyle/>
        <a:p>
          <a:pPr algn="just">
            <a:buClrTx/>
            <a:buSzTx/>
            <a:buFontTx/>
            <a:buNone/>
          </a:pPr>
          <a:r>
            <a:rPr lang="vi-VN" sz="3200" dirty="0">
              <a:latin typeface="Arial" panose="020B0604020202020204" pitchFamily="34" charset="0"/>
              <a:cs typeface="Arial" panose="020B0604020202020204" pitchFamily="34" charset="0"/>
            </a:rPr>
            <a:t>- Chú ý kiểm tra các sự kiện chính, các yếu tố sáng tạo trong nội dung và cách kể lại câu chuyện.</a:t>
          </a:r>
          <a:endParaRPr lang="en-US" sz="3200" b="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ECA5634-ED8B-48C7-BBBF-F8A92360D681}" type="parTrans" cxnId="{E52A5116-CB6B-4361-ACDA-9AFD04252A4D}">
      <dgm:prSet/>
      <dgm:spPr/>
      <dgm:t>
        <a:bodyPr/>
        <a:lstStyle/>
        <a:p>
          <a:endParaRPr lang="en-US"/>
        </a:p>
      </dgm:t>
    </dgm:pt>
    <dgm:pt modelId="{B20D0CBC-1054-41FB-BB2A-8CDED1C6BA83}" type="sibTrans" cxnId="{E52A5116-CB6B-4361-ACDA-9AFD04252A4D}">
      <dgm:prSet/>
      <dgm:spPr/>
      <dgm:t>
        <a:bodyPr/>
        <a:lstStyle/>
        <a:p>
          <a:endParaRPr lang="en-US"/>
        </a:p>
      </dgm:t>
    </dgm:pt>
    <dgm:pt modelId="{F38E9E6B-0A05-4A64-9EDB-FE61C50BE8A2}" type="pres">
      <dgm:prSet presAssocID="{80D6D068-5E6F-411B-B29E-22F4F6BDC3B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6756F9E-738F-48A4-9062-32BE60D1BCA7}" type="pres">
      <dgm:prSet presAssocID="{66081E05-14C7-4B27-A4D3-4E283A14D5FD}" presName="parentText" presStyleLbl="node1" presStyleIdx="0" presStyleCnt="2" custScaleY="7088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99C6C2C-AB67-42BC-8F6E-ED93FAC15E0C}" type="pres">
      <dgm:prSet presAssocID="{66081E05-14C7-4B27-A4D3-4E283A14D5FD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CF86D2-886D-4274-B4A9-F8A71F969CDE}" type="pres">
      <dgm:prSet presAssocID="{B467F39E-2E3F-4BE6-83E3-FDBE5FEDE2FA}" presName="parentText" presStyleLbl="node1" presStyleIdx="1" presStyleCnt="2" custScaleY="7067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E62BC2-DC0B-44C0-AC7A-B71E4B24FE77}" type="pres">
      <dgm:prSet presAssocID="{B467F39E-2E3F-4BE6-83E3-FDBE5FEDE2FA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4E13684-4D52-4D3F-B2EB-C2F91F2ECFCF}" type="presOf" srcId="{66081E05-14C7-4B27-A4D3-4E283A14D5FD}" destId="{86756F9E-738F-48A4-9062-32BE60D1BCA7}" srcOrd="0" destOrd="0" presId="urn:microsoft.com/office/officeart/2005/8/layout/vList2"/>
    <dgm:cxn modelId="{94CCFFA5-D27A-4A93-9460-404BD965FEBA}" type="presOf" srcId="{782389DB-183D-48E2-811A-0F36C5D06854}" destId="{8BE62BC2-DC0B-44C0-AC7A-B71E4B24FE77}" srcOrd="0" destOrd="1" presId="urn:microsoft.com/office/officeart/2005/8/layout/vList2"/>
    <dgm:cxn modelId="{9523D4E1-9960-49AF-8169-9899DF2C5A73}" type="presOf" srcId="{B467F39E-2E3F-4BE6-83E3-FDBE5FEDE2FA}" destId="{99CF86D2-886D-4274-B4A9-F8A71F969CDE}" srcOrd="0" destOrd="0" presId="urn:microsoft.com/office/officeart/2005/8/layout/vList2"/>
    <dgm:cxn modelId="{E281B892-4439-4CBC-AD82-98A062A69F04}" srcId="{66081E05-14C7-4B27-A4D3-4E283A14D5FD}" destId="{0CC58197-74CA-430A-B3B1-607CB4D76922}" srcOrd="0" destOrd="0" parTransId="{144F755C-D2AB-4455-A328-6071B2721EE6}" sibTransId="{838CC6BF-5D57-4F14-B737-B0200E770E22}"/>
    <dgm:cxn modelId="{385ACDC4-B7F5-4B95-806A-3C169246629B}" type="presOf" srcId="{0CC58197-74CA-430A-B3B1-607CB4D76922}" destId="{F99C6C2C-AB67-42BC-8F6E-ED93FAC15E0C}" srcOrd="0" destOrd="0" presId="urn:microsoft.com/office/officeart/2005/8/layout/vList2"/>
    <dgm:cxn modelId="{349D8CC8-A02B-4F9F-BE85-ACB05D4A208C}" srcId="{66081E05-14C7-4B27-A4D3-4E283A14D5FD}" destId="{4C27CC63-80CB-44CB-B1E3-5465481C67C0}" srcOrd="1" destOrd="0" parTransId="{7135E2A9-9117-48B3-AA4B-D61258AF3B3F}" sibTransId="{C7573804-3CCF-4DDB-8CB9-2C40315A21DE}"/>
    <dgm:cxn modelId="{37E37080-DA88-4CF1-9AA4-66004956E95A}" srcId="{80D6D068-5E6F-411B-B29E-22F4F6BDC3BD}" destId="{66081E05-14C7-4B27-A4D3-4E283A14D5FD}" srcOrd="0" destOrd="0" parTransId="{715C1C20-3761-4077-BD96-A5A2C0E05AE3}" sibTransId="{5C58C193-5A8B-4FFA-BB3D-D8F31B22C714}"/>
    <dgm:cxn modelId="{1B2D4F44-D584-4CAF-8B10-BB7F8708B335}" srcId="{80D6D068-5E6F-411B-B29E-22F4F6BDC3BD}" destId="{B467F39E-2E3F-4BE6-83E3-FDBE5FEDE2FA}" srcOrd="1" destOrd="0" parTransId="{7D41E0A3-2E9A-48C2-9598-36CF9A1D1DB5}" sibTransId="{46296141-FB96-4F19-B6BC-DE4A3266A8AD}"/>
    <dgm:cxn modelId="{E52A5116-CB6B-4361-ACDA-9AFD04252A4D}" srcId="{B467F39E-2E3F-4BE6-83E3-FDBE5FEDE2FA}" destId="{782389DB-183D-48E2-811A-0F36C5D06854}" srcOrd="1" destOrd="0" parTransId="{5ECA5634-ED8B-48C7-BBBF-F8A92360D681}" sibTransId="{B20D0CBC-1054-41FB-BB2A-8CDED1C6BA83}"/>
    <dgm:cxn modelId="{97C919C8-3338-4825-9876-2F2AD49FDC3C}" type="presOf" srcId="{4C27CC63-80CB-44CB-B1E3-5465481C67C0}" destId="{F99C6C2C-AB67-42BC-8F6E-ED93FAC15E0C}" srcOrd="0" destOrd="1" presId="urn:microsoft.com/office/officeart/2005/8/layout/vList2"/>
    <dgm:cxn modelId="{18382DB6-EC6C-4EDB-A986-623162C5B74E}" type="presOf" srcId="{80D6D068-5E6F-411B-B29E-22F4F6BDC3BD}" destId="{F38E9E6B-0A05-4A64-9EDB-FE61C50BE8A2}" srcOrd="0" destOrd="0" presId="urn:microsoft.com/office/officeart/2005/8/layout/vList2"/>
    <dgm:cxn modelId="{0A1E9589-9E30-4AB3-AD47-5675A7B09A7F}" type="presOf" srcId="{B386E4A2-11E6-4C7F-B0B1-4CF3345DA92E}" destId="{8BE62BC2-DC0B-44C0-AC7A-B71E4B24FE77}" srcOrd="0" destOrd="0" presId="urn:microsoft.com/office/officeart/2005/8/layout/vList2"/>
    <dgm:cxn modelId="{E1F72E60-00D7-47E0-ACC9-80FB2C08581B}" srcId="{B467F39E-2E3F-4BE6-83E3-FDBE5FEDE2FA}" destId="{B386E4A2-11E6-4C7F-B0B1-4CF3345DA92E}" srcOrd="0" destOrd="0" parTransId="{4DC99113-E302-4185-BE90-C057943B474B}" sibTransId="{ED5ACB50-74EA-4355-AF66-EAC05A5A101E}"/>
    <dgm:cxn modelId="{CD38A36E-CFDC-4132-9DEC-1E03C18D1CC7}" type="presParOf" srcId="{F38E9E6B-0A05-4A64-9EDB-FE61C50BE8A2}" destId="{86756F9E-738F-48A4-9062-32BE60D1BCA7}" srcOrd="0" destOrd="0" presId="urn:microsoft.com/office/officeart/2005/8/layout/vList2"/>
    <dgm:cxn modelId="{79F65219-94F9-4347-96DB-6D6F0F1889DE}" type="presParOf" srcId="{F38E9E6B-0A05-4A64-9EDB-FE61C50BE8A2}" destId="{F99C6C2C-AB67-42BC-8F6E-ED93FAC15E0C}" srcOrd="1" destOrd="0" presId="urn:microsoft.com/office/officeart/2005/8/layout/vList2"/>
    <dgm:cxn modelId="{68F6D8C4-83A1-43B2-B360-6342E7B6C0FE}" type="presParOf" srcId="{F38E9E6B-0A05-4A64-9EDB-FE61C50BE8A2}" destId="{99CF86D2-886D-4274-B4A9-F8A71F969CDE}" srcOrd="2" destOrd="0" presId="urn:microsoft.com/office/officeart/2005/8/layout/vList2"/>
    <dgm:cxn modelId="{9D662845-24AE-48CF-8F7A-2B16D978C506}" type="presParOf" srcId="{F38E9E6B-0A05-4A64-9EDB-FE61C50BE8A2}" destId="{8BE62BC2-DC0B-44C0-AC7A-B71E4B24FE77}" srcOrd="3" destOrd="0" presId="urn:microsoft.com/office/officeart/2005/8/layout/vList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1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1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1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1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1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1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1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1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1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3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3.xml"/></Relationships>
</file>

<file path=ppt/slideLayouts/_rels/slideLayout1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3.xml"/></Relationships>
</file>

<file path=ppt/slideLayouts/_rels/slideLayout1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11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1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12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12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1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12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12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1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13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13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2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2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3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3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3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3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3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3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3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/Relationships>
</file>

<file path=ppt/slideLayouts/_rels/slideLayout3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4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4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4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4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5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5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5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5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5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5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5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6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6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6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6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6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6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6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6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6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3.xml"/></Relationships>
</file>

<file path=ppt/slideLayouts/_rels/slideLayout6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3.xml"/></Relationships>
</file>

<file path=ppt/slideLayouts/_rels/slideLayout6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3.xml"/></Relationships>
</file>

<file path=ppt/slideLayouts/_rels/slideLayout6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7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7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7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7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7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7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7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7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7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7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7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7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7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7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7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7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7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7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7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7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7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7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7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8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8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8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8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8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8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8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8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8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8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3.xml"/></Relationships>
</file>

<file path=ppt/slideLayouts/_rels/slideLayout8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3.xml"/></Relationships>
</file>

<file path=ppt/slideLayouts/_rels/slideLayout8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3.xml"/></Relationships>
</file>

<file path=ppt/slideLayouts/_rels/slideLayout8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8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8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8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8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9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9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9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9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9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/Relationships>
</file>

<file path=ppt/slideLayouts/_rels/slideLayout9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9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/Relationships>
</file>

<file path=ppt/slideLayouts/_rels/slideLayout9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9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9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28AC8-2893-40A6-8108-FE4AB32704D7}" type="datetimeFigureOut">
              <a:rPr lang="en-US" smtClean="0"/>
              <a:pPr/>
              <a:t>10/2/2021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E1855-7AF0-4DEE-86FB-8F1F32FB22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366769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28AC8-2893-40A6-8108-FE4AB32704D7}" type="datetimeFigureOut">
              <a:rPr lang="en-US" smtClean="0"/>
              <a:pPr/>
              <a:t>10/2/2021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E1855-7AF0-4DEE-86FB-8F1F32FB22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00073544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400095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044040759"/>
      </p:ext>
    </p:extLst>
  </p:cSld>
  <p:clrMapOvr>
    <a:masterClrMapping/>
  </p:clrMapOvr>
</p:sldLayout>
</file>

<file path=ppt/slideLayouts/slideLayout10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58802817"/>
      </p:ext>
    </p:extLst>
  </p:cSld>
  <p:clrMapOvr>
    <a:masterClrMapping/>
  </p:clrMapOvr>
</p:sldLayout>
</file>

<file path=ppt/slideLayouts/slideLayout10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238317153"/>
      </p:ext>
    </p:extLst>
  </p:cSld>
  <p:clrMapOvr>
    <a:masterClrMapping/>
  </p:clrMapOvr>
</p:sldLayout>
</file>

<file path=ppt/slideLayouts/slideLayout10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134446885"/>
      </p:ext>
    </p:extLst>
  </p:cSld>
  <p:clrMapOvr>
    <a:masterClrMapping/>
  </p:clrMapOvr>
</p:sldLayout>
</file>

<file path=ppt/slideLayouts/slideLayout10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219220805"/>
      </p:ext>
    </p:extLst>
  </p:cSld>
  <p:clrMapOvr>
    <a:masterClrMapping/>
  </p:clrMapOvr>
</p:sldLayout>
</file>

<file path=ppt/slideLayouts/slideLayout10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54969948"/>
      </p:ext>
    </p:extLst>
  </p:cSld>
  <p:clrMapOvr>
    <a:masterClrMapping/>
  </p:clrMapOvr>
</p:sldLayout>
</file>

<file path=ppt/slideLayouts/slideLayout10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553034762"/>
      </p:ext>
    </p:extLst>
  </p:cSld>
  <p:clrMapOvr>
    <a:masterClrMapping/>
  </p:clrMapOvr>
</p:sldLayout>
</file>

<file path=ppt/slideLayouts/slideLayout10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333343161"/>
      </p:ext>
    </p:extLst>
  </p:cSld>
  <p:clrMapOvr>
    <a:masterClrMapping/>
  </p:clrMapOvr>
</p:sldLayout>
</file>

<file path=ppt/slideLayouts/slideLayout10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05663" y="6042025"/>
            <a:ext cx="911225" cy="365125"/>
          </a:xfrm>
        </p:spPr>
        <p:txBody>
          <a:bodyPr/>
          <a:lstStyle>
            <a:lvl1pPr>
              <a:defRPr sz="180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F0C2DA8-1CB1-4176-8485-CD367BC952A1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7863" y="6042025"/>
            <a:ext cx="6297612" cy="365125"/>
          </a:xfrm>
        </p:spPr>
        <p:txBody>
          <a:bodyPr/>
          <a:lstStyle>
            <a:lvl1pPr>
              <a:defRPr sz="180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89963" y="6042025"/>
            <a:ext cx="684212" cy="365125"/>
          </a:xfrm>
        </p:spPr>
        <p:txBody>
          <a:bodyPr/>
          <a:lstStyle>
            <a:lvl1pPr>
              <a:defRPr sz="1800">
                <a:solidFill>
                  <a:srgbClr val="5FCBEF"/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4B2FC78-4E95-4000-9A82-CE603BD3212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940901104"/>
      </p:ext>
    </p:extLst>
  </p:cSld>
  <p:clrMapOvr>
    <a:masterClrMapping/>
  </p:clrMapOvr>
  <p:transition spd="slow" advTm="3000">
    <p:random/>
  </p:transition>
</p:sldLayout>
</file>

<file path=ppt/slideLayouts/slideLayout10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06139581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923753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070217043"/>
      </p:ext>
    </p:extLst>
  </p:cSld>
  <p:clrMapOvr>
    <a:masterClrMapping/>
  </p:clrMapOvr>
</p:sldLayout>
</file>

<file path=ppt/slideLayouts/slideLayout10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669002944"/>
      </p:ext>
    </p:extLst>
  </p:cSld>
  <p:clrMapOvr>
    <a:masterClrMapping/>
  </p:clrMapOvr>
</p:sldLayout>
</file>

<file path=ppt/slideLayouts/slideLayout10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294071691"/>
      </p:ext>
    </p:extLst>
  </p:cSld>
  <p:clrMapOvr>
    <a:masterClrMapping/>
  </p:clrMapOvr>
</p:sldLayout>
</file>

<file path=ppt/slideLayouts/slideLayout10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28208613"/>
      </p:ext>
    </p:extLst>
  </p:cSld>
  <p:clrMapOvr>
    <a:masterClrMapping/>
  </p:clrMapOvr>
</p:sldLayout>
</file>

<file path=ppt/slideLayouts/slideLayout10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931614081"/>
      </p:ext>
    </p:extLst>
  </p:cSld>
  <p:clrMapOvr>
    <a:masterClrMapping/>
  </p:clrMapOvr>
</p:sldLayout>
</file>

<file path=ppt/slideLayouts/slideLayout10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886497967"/>
      </p:ext>
    </p:extLst>
  </p:cSld>
  <p:clrMapOvr>
    <a:masterClrMapping/>
  </p:clrMapOvr>
</p:sldLayout>
</file>

<file path=ppt/slideLayouts/slideLayout10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884089264"/>
      </p:ext>
    </p:extLst>
  </p:cSld>
  <p:clrMapOvr>
    <a:masterClrMapping/>
  </p:clrMapOvr>
</p:sldLayout>
</file>

<file path=ppt/slideLayouts/slideLayout10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205663" y="6042025"/>
            <a:ext cx="911225" cy="365125"/>
          </a:xfrm>
        </p:spPr>
        <p:txBody>
          <a:bodyPr/>
          <a:lstStyle>
            <a:lvl1pPr>
              <a:defRPr sz="180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74D3BBC-2F62-4442-9AFA-9217078167E9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677863" y="6042025"/>
            <a:ext cx="6297612" cy="365125"/>
          </a:xfrm>
        </p:spPr>
        <p:txBody>
          <a:bodyPr/>
          <a:lstStyle>
            <a:lvl1pPr>
              <a:defRPr sz="180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589963" y="6042025"/>
            <a:ext cx="684212" cy="365125"/>
          </a:xfrm>
        </p:spPr>
        <p:txBody>
          <a:bodyPr/>
          <a:lstStyle>
            <a:lvl1pPr>
              <a:defRPr sz="180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5D65B45-29DD-40B4-856A-153ACB08032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849648377"/>
      </p:ext>
    </p:extLst>
  </p:cSld>
  <p:clrMapOvr>
    <a:masterClrMapping/>
  </p:clrMapOvr>
</p:sldLayout>
</file>

<file path=ppt/slideLayouts/slideLayout10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351186226"/>
      </p:ext>
    </p:extLst>
  </p:cSld>
  <p:clrMapOvr>
    <a:masterClrMapping/>
  </p:clrMapOvr>
  <p:transition spd="slow" advClick="0" advTm="4000">
    <p:comb/>
  </p:transition>
</p:sldLayout>
</file>

<file path=ppt/slideLayouts/slideLayout10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标题幻灯片">
    <p:bg>
      <p:bgPr>
        <a:solidFill>
          <a:schemeClr val="accent1">
            <a:lumMod val="90000"/>
            <a:lumOff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899848994"/>
      </p:ext>
    </p:extLst>
  </p:cSld>
  <p:clrMapOvr>
    <a:masterClrMapping/>
  </p:clrMapOvr>
  <p:transition spd="slow"/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939788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菱形 6"/>
          <p:cNvSpPr/>
          <p:nvPr userDrawn="1"/>
        </p:nvSpPr>
        <p:spPr>
          <a:xfrm>
            <a:off x="127000" y="136525"/>
            <a:ext cx="539750" cy="539750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" name="菱形 2"/>
          <p:cNvSpPr/>
          <p:nvPr userDrawn="1"/>
        </p:nvSpPr>
        <p:spPr>
          <a:xfrm>
            <a:off x="190500" y="136525"/>
            <a:ext cx="539750" cy="539750"/>
          </a:xfrm>
          <a:prstGeom prst="diamond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73644781"/>
      </p:ext>
    </p:extLst>
  </p:cSld>
  <p:clrMapOvr>
    <a:masterClrMapping/>
  </p:clrMapOvr>
  <p:transition spd="slow"/>
</p:sldLayout>
</file>

<file path=ppt/slideLayouts/slideLayout10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579326213"/>
      </p:ext>
    </p:extLst>
  </p:cSld>
  <p:clrMapOvr>
    <a:masterClrMapping/>
  </p:clrMapOvr>
</p:sldLayout>
</file>

<file path=ppt/slideLayouts/slideLayout10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05663" y="6042025"/>
            <a:ext cx="911225" cy="365125"/>
          </a:xfrm>
        </p:spPr>
        <p:txBody>
          <a:bodyPr/>
          <a:lstStyle>
            <a:lvl1pPr>
              <a:defRPr sz="180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F23D52B-3C1B-43F9-8216-116D08A9EF20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7863" y="6042025"/>
            <a:ext cx="6297612" cy="365125"/>
          </a:xfrm>
        </p:spPr>
        <p:txBody>
          <a:bodyPr/>
          <a:lstStyle>
            <a:lvl1pPr>
              <a:defRPr sz="180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89963" y="6042025"/>
            <a:ext cx="684212" cy="365125"/>
          </a:xfrm>
        </p:spPr>
        <p:txBody>
          <a:bodyPr/>
          <a:lstStyle>
            <a:lvl1pPr>
              <a:defRPr sz="1800">
                <a:solidFill>
                  <a:srgbClr val="5FCBEF"/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D5238D5-911E-4FF6-BF3E-DDAF14B25B0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036317440"/>
      </p:ext>
    </p:extLst>
  </p:cSld>
  <p:clrMapOvr>
    <a:masterClrMapping/>
  </p:clrMapOvr>
  <p:transition spd="slow" advTm="3000">
    <p:random/>
  </p:transition>
</p:sldLayout>
</file>

<file path=ppt/slideLayouts/slideLayout10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189408066"/>
      </p:ext>
    </p:extLst>
  </p:cSld>
  <p:clrMapOvr>
    <a:masterClrMapping/>
  </p:clrMapOvr>
</p:sldLayout>
</file>

<file path=ppt/slideLayouts/slideLayout10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879420607"/>
      </p:ext>
    </p:extLst>
  </p:cSld>
  <p:clrMapOvr>
    <a:masterClrMapping/>
  </p:clrMapOvr>
</p:sldLayout>
</file>

<file path=ppt/slideLayouts/slideLayout10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186261316"/>
      </p:ext>
    </p:extLst>
  </p:cSld>
  <p:clrMapOvr>
    <a:masterClrMapping/>
  </p:clrMapOvr>
</p:sldLayout>
</file>

<file path=ppt/slideLayouts/slideLayout10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21809279"/>
      </p:ext>
    </p:extLst>
  </p:cSld>
  <p:clrMapOvr>
    <a:masterClrMapping/>
  </p:clrMapOvr>
</p:sldLayout>
</file>

<file path=ppt/slideLayouts/slideLayout10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480139312"/>
      </p:ext>
    </p:extLst>
  </p:cSld>
  <p:clrMapOvr>
    <a:masterClrMapping/>
  </p:clrMapOvr>
</p:sldLayout>
</file>

<file path=ppt/slideLayouts/slideLayout10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960093548"/>
      </p:ext>
    </p:extLst>
  </p:cSld>
  <p:clrMapOvr>
    <a:masterClrMapping/>
  </p:clrMapOvr>
</p:sldLayout>
</file>

<file path=ppt/slideLayouts/slideLayout10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88510954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177046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132847655"/>
      </p:ext>
    </p:extLst>
  </p:cSld>
  <p:clrMapOvr>
    <a:masterClrMapping/>
  </p:clrMapOvr>
</p:sldLayout>
</file>

<file path=ppt/slideLayouts/slideLayout10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05663" y="6042025"/>
            <a:ext cx="911225" cy="365125"/>
          </a:xfrm>
        </p:spPr>
        <p:txBody>
          <a:bodyPr/>
          <a:lstStyle>
            <a:lvl1pPr>
              <a:defRPr sz="180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6F00252-F02B-44C3-92A3-0A1E4E35B7BB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7863" y="6042025"/>
            <a:ext cx="6297612" cy="365125"/>
          </a:xfrm>
        </p:spPr>
        <p:txBody>
          <a:bodyPr/>
          <a:lstStyle>
            <a:lvl1pPr>
              <a:defRPr sz="180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89963" y="6042025"/>
            <a:ext cx="684212" cy="365125"/>
          </a:xfrm>
        </p:spPr>
        <p:txBody>
          <a:bodyPr/>
          <a:lstStyle>
            <a:lvl1pPr>
              <a:defRPr sz="1800">
                <a:solidFill>
                  <a:srgbClr val="5FCBEF"/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13AF10F2-7C10-4325-8C6B-647AC41AA9F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535200491"/>
      </p:ext>
    </p:extLst>
  </p:cSld>
  <p:clrMapOvr>
    <a:masterClrMapping/>
  </p:clrMapOvr>
  <p:transition spd="slow" advTm="3000">
    <p:random/>
  </p:transition>
</p:sldLayout>
</file>

<file path=ppt/slideLayouts/slideLayout10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374952334"/>
      </p:ext>
    </p:extLst>
  </p:cSld>
  <p:clrMapOvr>
    <a:masterClrMapping/>
  </p:clrMapOvr>
</p:sldLayout>
</file>

<file path=ppt/slideLayouts/slideLayout10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736949717"/>
      </p:ext>
    </p:extLst>
  </p:cSld>
  <p:clrMapOvr>
    <a:masterClrMapping/>
  </p:clrMapOvr>
</p:sldLayout>
</file>

<file path=ppt/slideLayouts/slideLayout10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79117984"/>
      </p:ext>
    </p:extLst>
  </p:cSld>
  <p:clrMapOvr>
    <a:masterClrMapping/>
  </p:clrMapOvr>
</p:sldLayout>
</file>

<file path=ppt/slideLayouts/slideLayout10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938567729"/>
      </p:ext>
    </p:extLst>
  </p:cSld>
  <p:clrMapOvr>
    <a:masterClrMapping/>
  </p:clrMapOvr>
</p:sldLayout>
</file>

<file path=ppt/slideLayouts/slideLayout10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694687509"/>
      </p:ext>
    </p:extLst>
  </p:cSld>
  <p:clrMapOvr>
    <a:masterClrMapping/>
  </p:clrMapOvr>
</p:sldLayout>
</file>

<file path=ppt/slideLayouts/slideLayout10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826432309"/>
      </p:ext>
    </p:extLst>
  </p:cSld>
  <p:clrMapOvr>
    <a:masterClrMapping/>
  </p:clrMapOvr>
</p:sldLayout>
</file>

<file path=ppt/slideLayouts/slideLayout10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592001876"/>
      </p:ext>
    </p:extLst>
  </p:cSld>
  <p:clrMapOvr>
    <a:masterClrMapping/>
  </p:clrMapOvr>
</p:sldLayout>
</file>

<file path=ppt/slideLayouts/slideLayout10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00856488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510094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205663" y="6042025"/>
            <a:ext cx="911225" cy="365125"/>
          </a:xfrm>
        </p:spPr>
        <p:txBody>
          <a:bodyPr/>
          <a:lstStyle>
            <a:lvl1pPr>
              <a:defRPr sz="180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652C735-4820-4691-898A-852D21105324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677863" y="6042025"/>
            <a:ext cx="6297612" cy="365125"/>
          </a:xfrm>
        </p:spPr>
        <p:txBody>
          <a:bodyPr/>
          <a:lstStyle>
            <a:lvl1pPr>
              <a:defRPr sz="180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589963" y="6042025"/>
            <a:ext cx="684212" cy="365125"/>
          </a:xfrm>
        </p:spPr>
        <p:txBody>
          <a:bodyPr/>
          <a:lstStyle>
            <a:lvl1pPr>
              <a:defRPr sz="180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B03562F-1D20-456B-8454-D410C6A6449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093958420"/>
      </p:ext>
    </p:extLst>
  </p:cSld>
  <p:clrMapOvr>
    <a:masterClrMapping/>
  </p:clrMapOvr>
</p:sldLayout>
</file>

<file path=ppt/slideLayouts/slideLayout10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31033039"/>
      </p:ext>
    </p:extLst>
  </p:cSld>
  <p:clrMapOvr>
    <a:masterClrMapping/>
  </p:clrMapOvr>
  <p:transition spd="slow" advClick="0" advTm="4000">
    <p:comb/>
  </p:transition>
</p:sldLayout>
</file>

<file path=ppt/slideLayouts/slideLayout10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标题幻灯片">
    <p:bg>
      <p:bgPr>
        <a:solidFill>
          <a:schemeClr val="accent1">
            <a:lumMod val="90000"/>
            <a:lumOff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2568971"/>
      </p:ext>
    </p:extLst>
  </p:cSld>
  <p:clrMapOvr>
    <a:masterClrMapping/>
  </p:clrMapOvr>
  <p:transition spd="slow"/>
</p:sldLayout>
</file>

<file path=ppt/slideLayouts/slideLayout10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菱形 6"/>
          <p:cNvSpPr/>
          <p:nvPr userDrawn="1"/>
        </p:nvSpPr>
        <p:spPr>
          <a:xfrm>
            <a:off x="127000" y="136525"/>
            <a:ext cx="539750" cy="539750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" name="菱形 2"/>
          <p:cNvSpPr/>
          <p:nvPr userDrawn="1"/>
        </p:nvSpPr>
        <p:spPr>
          <a:xfrm>
            <a:off x="190500" y="136525"/>
            <a:ext cx="539750" cy="539750"/>
          </a:xfrm>
          <a:prstGeom prst="diamond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74951373"/>
      </p:ext>
    </p:extLst>
  </p:cSld>
  <p:clrMapOvr>
    <a:masterClrMapping/>
  </p:clrMapOvr>
  <p:transition spd="slow"/>
</p:sldLayout>
</file>

<file path=ppt/slideLayouts/slideLayout10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955714822"/>
      </p:ext>
    </p:extLst>
  </p:cSld>
  <p:clrMapOvr>
    <a:masterClrMapping/>
  </p:clrMapOvr>
</p:sldLayout>
</file>

<file path=ppt/slideLayouts/slideLayout10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05663" y="6042025"/>
            <a:ext cx="911225" cy="365125"/>
          </a:xfrm>
        </p:spPr>
        <p:txBody>
          <a:bodyPr/>
          <a:lstStyle>
            <a:lvl1pPr>
              <a:defRPr sz="180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5738818-63CA-433B-9B8C-84A16693446B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7863" y="6042025"/>
            <a:ext cx="6297612" cy="365125"/>
          </a:xfrm>
        </p:spPr>
        <p:txBody>
          <a:bodyPr/>
          <a:lstStyle>
            <a:lvl1pPr>
              <a:defRPr sz="180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89963" y="6042025"/>
            <a:ext cx="684212" cy="365125"/>
          </a:xfrm>
        </p:spPr>
        <p:txBody>
          <a:bodyPr/>
          <a:lstStyle>
            <a:lvl1pPr>
              <a:defRPr sz="1800">
                <a:solidFill>
                  <a:srgbClr val="5FCBEF"/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E4E2DE3-CF7B-4123-AF52-7C5E93A7C46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819713909"/>
      </p:ext>
    </p:extLst>
  </p:cSld>
  <p:clrMapOvr>
    <a:masterClrMapping/>
  </p:clrMapOvr>
  <p:transition spd="slow" advTm="3000">
    <p:random/>
  </p:transition>
</p:sldLayout>
</file>

<file path=ppt/slideLayouts/slideLayout10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649610517"/>
      </p:ext>
    </p:extLst>
  </p:cSld>
  <p:clrMapOvr>
    <a:masterClrMapping/>
  </p:clrMapOvr>
</p:sldLayout>
</file>

<file path=ppt/slideLayouts/slideLayout10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395973613"/>
      </p:ext>
    </p:extLst>
  </p:cSld>
  <p:clrMapOvr>
    <a:masterClrMapping/>
  </p:clrMapOvr>
</p:sldLayout>
</file>

<file path=ppt/slideLayouts/slideLayout10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846720417"/>
      </p:ext>
    </p:extLst>
  </p:cSld>
  <p:clrMapOvr>
    <a:masterClrMapping/>
  </p:clrMapOvr>
</p:sldLayout>
</file>

<file path=ppt/slideLayouts/slideLayout10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1957149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1835335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521196318"/>
      </p:ext>
    </p:extLst>
  </p:cSld>
  <p:clrMapOvr>
    <a:masterClrMapping/>
  </p:clrMapOvr>
</p:sldLayout>
</file>

<file path=ppt/slideLayouts/slideLayout10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476002532"/>
      </p:ext>
    </p:extLst>
  </p:cSld>
  <p:clrMapOvr>
    <a:masterClrMapping/>
  </p:clrMapOvr>
</p:sldLayout>
</file>

<file path=ppt/slideLayouts/slideLayout10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912761891"/>
      </p:ext>
    </p:extLst>
  </p:cSld>
  <p:clrMapOvr>
    <a:masterClrMapping/>
  </p:clrMapOvr>
</p:sldLayout>
</file>

<file path=ppt/slideLayouts/slideLayout10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945720584"/>
      </p:ext>
    </p:extLst>
  </p:cSld>
  <p:clrMapOvr>
    <a:masterClrMapping/>
  </p:clrMapOvr>
</p:sldLayout>
</file>

<file path=ppt/slideLayouts/slideLayout10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05663" y="6042025"/>
            <a:ext cx="911225" cy="365125"/>
          </a:xfrm>
        </p:spPr>
        <p:txBody>
          <a:bodyPr/>
          <a:lstStyle>
            <a:lvl1pPr>
              <a:defRPr sz="180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8566197-2C95-4F53-8F71-BF0D78D4113B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7863" y="6042025"/>
            <a:ext cx="6297612" cy="365125"/>
          </a:xfrm>
        </p:spPr>
        <p:txBody>
          <a:bodyPr/>
          <a:lstStyle>
            <a:lvl1pPr>
              <a:defRPr sz="180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89963" y="6042025"/>
            <a:ext cx="684212" cy="365125"/>
          </a:xfrm>
        </p:spPr>
        <p:txBody>
          <a:bodyPr/>
          <a:lstStyle>
            <a:lvl1pPr>
              <a:defRPr sz="1800">
                <a:solidFill>
                  <a:srgbClr val="5FCBEF"/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FE0B0EE-7F1B-4ED0-9229-6716E76BF29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561934613"/>
      </p:ext>
    </p:extLst>
  </p:cSld>
  <p:clrMapOvr>
    <a:masterClrMapping/>
  </p:clrMapOvr>
  <p:transition spd="slow" advTm="3000">
    <p:random/>
  </p:transition>
</p:sldLayout>
</file>

<file path=ppt/slideLayouts/slideLayout10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604575795"/>
      </p:ext>
    </p:extLst>
  </p:cSld>
  <p:clrMapOvr>
    <a:masterClrMapping/>
  </p:clrMapOvr>
</p:sldLayout>
</file>

<file path=ppt/slideLayouts/slideLayout10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319622228"/>
      </p:ext>
    </p:extLst>
  </p:cSld>
  <p:clrMapOvr>
    <a:masterClrMapping/>
  </p:clrMapOvr>
</p:sldLayout>
</file>

<file path=ppt/slideLayouts/slideLayout10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854071988"/>
      </p:ext>
    </p:extLst>
  </p:cSld>
  <p:clrMapOvr>
    <a:masterClrMapping/>
  </p:clrMapOvr>
</p:sldLayout>
</file>

<file path=ppt/slideLayouts/slideLayout10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358043673"/>
      </p:ext>
    </p:extLst>
  </p:cSld>
  <p:clrMapOvr>
    <a:masterClrMapping/>
  </p:clrMapOvr>
</p:sldLayout>
</file>

<file path=ppt/slideLayouts/slideLayout10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795220261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7492621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166537685"/>
      </p:ext>
    </p:extLst>
  </p:cSld>
  <p:clrMapOvr>
    <a:masterClrMapping/>
  </p:clrMapOvr>
</p:sldLayout>
</file>

<file path=ppt/slideLayouts/slideLayout10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786272118"/>
      </p:ext>
    </p:extLst>
  </p:cSld>
  <p:clrMapOvr>
    <a:masterClrMapping/>
  </p:clrMapOvr>
</p:sldLayout>
</file>

<file path=ppt/slideLayouts/slideLayout10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003683207"/>
      </p:ext>
    </p:extLst>
  </p:cSld>
  <p:clrMapOvr>
    <a:masterClrMapping/>
  </p:clrMapOvr>
</p:sldLayout>
</file>

<file path=ppt/slideLayouts/slideLayout10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205663" y="6042025"/>
            <a:ext cx="911225" cy="365125"/>
          </a:xfrm>
        </p:spPr>
        <p:txBody>
          <a:bodyPr/>
          <a:lstStyle>
            <a:lvl1pPr>
              <a:defRPr sz="180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6E9D030-42A5-4149-A82B-ECF880BA17AC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677863" y="6042025"/>
            <a:ext cx="6297612" cy="365125"/>
          </a:xfrm>
        </p:spPr>
        <p:txBody>
          <a:bodyPr/>
          <a:lstStyle>
            <a:lvl1pPr>
              <a:defRPr sz="180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589963" y="6042025"/>
            <a:ext cx="684212" cy="365125"/>
          </a:xfrm>
        </p:spPr>
        <p:txBody>
          <a:bodyPr/>
          <a:lstStyle>
            <a:lvl1pPr>
              <a:defRPr sz="180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F867421-725E-4FA5-92E7-F667F410FC2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92427648"/>
      </p:ext>
    </p:extLst>
  </p:cSld>
  <p:clrMapOvr>
    <a:masterClrMapping/>
  </p:clrMapOvr>
</p:sldLayout>
</file>

<file path=ppt/slideLayouts/slideLayout10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230531409"/>
      </p:ext>
    </p:extLst>
  </p:cSld>
  <p:clrMapOvr>
    <a:masterClrMapping/>
  </p:clrMapOvr>
  <p:transition spd="slow" advClick="0" advTm="4000">
    <p:comb/>
  </p:transition>
</p:sldLayout>
</file>

<file path=ppt/slideLayouts/slideLayout10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标题幻灯片">
    <p:bg>
      <p:bgPr>
        <a:solidFill>
          <a:schemeClr val="accent1">
            <a:lumMod val="90000"/>
            <a:lumOff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424896463"/>
      </p:ext>
    </p:extLst>
  </p:cSld>
  <p:clrMapOvr>
    <a:masterClrMapping/>
  </p:clrMapOvr>
  <p:transition spd="slow"/>
</p:sldLayout>
</file>

<file path=ppt/slideLayouts/slideLayout10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菱形 6"/>
          <p:cNvSpPr/>
          <p:nvPr userDrawn="1"/>
        </p:nvSpPr>
        <p:spPr>
          <a:xfrm>
            <a:off x="127000" y="136525"/>
            <a:ext cx="539750" cy="539750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" name="菱形 2"/>
          <p:cNvSpPr/>
          <p:nvPr userDrawn="1"/>
        </p:nvSpPr>
        <p:spPr>
          <a:xfrm>
            <a:off x="190500" y="136525"/>
            <a:ext cx="539750" cy="539750"/>
          </a:xfrm>
          <a:prstGeom prst="diamond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66483750"/>
      </p:ext>
    </p:extLst>
  </p:cSld>
  <p:clrMapOvr>
    <a:masterClrMapping/>
  </p:clrMapOvr>
  <p:transition spd="slow"/>
</p:sldLayout>
</file>

<file path=ppt/slideLayouts/slideLayout10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205663" y="6042025"/>
            <a:ext cx="911225" cy="365125"/>
          </a:xfrm>
        </p:spPr>
        <p:txBody>
          <a:bodyPr/>
          <a:lstStyle>
            <a:lvl1pPr>
              <a:defRPr sz="180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1504E51-996E-4A28-87B9-EE44486316D6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677863" y="6042025"/>
            <a:ext cx="6297612" cy="365125"/>
          </a:xfrm>
        </p:spPr>
        <p:txBody>
          <a:bodyPr/>
          <a:lstStyle>
            <a:lvl1pPr>
              <a:defRPr sz="180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589963" y="6042025"/>
            <a:ext cx="684212" cy="365125"/>
          </a:xfrm>
        </p:spPr>
        <p:txBody>
          <a:bodyPr/>
          <a:lstStyle>
            <a:lvl1pPr>
              <a:defRPr sz="180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17D8E05-3C6B-4804-821F-F07990D0B69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565549913"/>
      </p:ext>
    </p:extLst>
  </p:cSld>
  <p:clrMapOvr>
    <a:masterClrMapping/>
  </p:clrMapOvr>
</p:sldLayout>
</file>

<file path=ppt/slideLayouts/slideLayout10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977741573"/>
      </p:ext>
    </p:extLst>
  </p:cSld>
  <p:clrMapOvr>
    <a:masterClrMapping/>
  </p:clrMapOvr>
</p:sldLayout>
</file>

<file path=ppt/slideLayouts/slideLayout10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003032682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7244949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994809211"/>
      </p:ext>
    </p:extLst>
  </p:cSld>
  <p:clrMapOvr>
    <a:masterClrMapping/>
  </p:clrMapOvr>
</p:sldLayout>
</file>

<file path=ppt/slideLayouts/slideLayout10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218820448"/>
      </p:ext>
    </p:extLst>
  </p:cSld>
  <p:clrMapOvr>
    <a:masterClrMapping/>
  </p:clrMapOvr>
</p:sldLayout>
</file>

<file path=ppt/slideLayouts/slideLayout10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118256105"/>
      </p:ext>
    </p:extLst>
  </p:cSld>
  <p:clrMapOvr>
    <a:masterClrMapping/>
  </p:clrMapOvr>
</p:sldLayout>
</file>

<file path=ppt/slideLayouts/slideLayout10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963295193"/>
      </p:ext>
    </p:extLst>
  </p:cSld>
  <p:clrMapOvr>
    <a:masterClrMapping/>
  </p:clrMapOvr>
</p:sldLayout>
</file>

<file path=ppt/slideLayouts/slideLayout10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553957409"/>
      </p:ext>
    </p:extLst>
  </p:cSld>
  <p:clrMapOvr>
    <a:masterClrMapping/>
  </p:clrMapOvr>
</p:sldLayout>
</file>

<file path=ppt/slideLayouts/slideLayout10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376278051"/>
      </p:ext>
    </p:extLst>
  </p:cSld>
  <p:clrMapOvr>
    <a:masterClrMapping/>
  </p:clrMapOvr>
</p:sldLayout>
</file>

<file path=ppt/slideLayouts/slideLayout10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845616611"/>
      </p:ext>
    </p:extLst>
  </p:cSld>
  <p:clrMapOvr>
    <a:masterClrMapping/>
  </p:clrMapOvr>
</p:sldLayout>
</file>

<file path=ppt/slideLayouts/slideLayout10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397264170"/>
      </p:ext>
    </p:extLst>
  </p:cSld>
  <p:clrMapOvr>
    <a:masterClrMapping/>
  </p:clrMapOvr>
</p:sldLayout>
</file>

<file path=ppt/slideLayouts/slideLayout10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575760413"/>
      </p:ext>
    </p:extLst>
  </p:cSld>
  <p:clrMapOvr>
    <a:masterClrMapping/>
  </p:clrMapOvr>
</p:sldLayout>
</file>

<file path=ppt/slideLayouts/slideLayout10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811706402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733302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496097244"/>
      </p:ext>
    </p:extLst>
  </p:cSld>
  <p:clrMapOvr>
    <a:masterClrMapping/>
  </p:clrMapOvr>
</p:sldLayout>
</file>

<file path=ppt/slideLayouts/slideLayout10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544331307"/>
      </p:ext>
    </p:extLst>
  </p:cSld>
  <p:clrMapOvr>
    <a:masterClrMapping/>
  </p:clrMapOvr>
</p:sldLayout>
</file>

<file path=ppt/slideLayouts/slideLayout10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916555536"/>
      </p:ext>
    </p:extLst>
  </p:cSld>
  <p:clrMapOvr>
    <a:masterClrMapping/>
  </p:clrMapOvr>
</p:sldLayout>
</file>

<file path=ppt/slideLayouts/slideLayout10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709559100"/>
      </p:ext>
    </p:extLst>
  </p:cSld>
  <p:clrMapOvr>
    <a:masterClrMapping/>
  </p:clrMapOvr>
</p:sldLayout>
</file>

<file path=ppt/slideLayouts/slideLayout10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565008231"/>
      </p:ext>
    </p:extLst>
  </p:cSld>
  <p:clrMapOvr>
    <a:masterClrMapping/>
  </p:clrMapOvr>
</p:sldLayout>
</file>

<file path=ppt/slideLayouts/slideLayout10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616149781"/>
      </p:ext>
    </p:extLst>
  </p:cSld>
  <p:clrMapOvr>
    <a:masterClrMapping/>
  </p:clrMapOvr>
</p:sldLayout>
</file>

<file path=ppt/slideLayouts/slideLayout10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730920752"/>
      </p:ext>
    </p:extLst>
  </p:cSld>
  <p:clrMapOvr>
    <a:masterClrMapping/>
  </p:clrMapOvr>
</p:sldLayout>
</file>

<file path=ppt/slideLayouts/slideLayout10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747739557"/>
      </p:ext>
    </p:extLst>
  </p:cSld>
  <p:clrMapOvr>
    <a:masterClrMapping/>
  </p:clrMapOvr>
</p:sldLayout>
</file>

<file path=ppt/slideLayouts/slideLayout10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121157334"/>
      </p:ext>
    </p:extLst>
  </p:cSld>
  <p:clrMapOvr>
    <a:masterClrMapping/>
  </p:clrMapOvr>
</p:sldLayout>
</file>

<file path=ppt/slideLayouts/slideLayout10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536701" y="2055814"/>
            <a:ext cx="3357563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536701" y="4005266"/>
            <a:ext cx="3357563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48618350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3318495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2133482" y="2895601"/>
            <a:ext cx="7925036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4069218181"/>
      </p:ext>
    </p:extLst>
  </p:cSld>
  <p:clrMapOvr>
    <a:masterClrMapping/>
  </p:clrMapOvr>
</p:sldLayout>
</file>

<file path=ppt/slideLayouts/slideLayout10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602561" y="2349501"/>
            <a:ext cx="2715668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4739200" y="2349501"/>
            <a:ext cx="2713605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7873775" y="2349501"/>
            <a:ext cx="2715668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3853244725"/>
      </p:ext>
    </p:extLst>
  </p:cSld>
  <p:clrMapOvr>
    <a:masterClrMapping/>
  </p:clrMapOvr>
</p:sldLayout>
</file>

<file path=ppt/slideLayouts/slideLayout10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1274238" y="1882721"/>
            <a:ext cx="4921473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540501712"/>
      </p:ext>
    </p:extLst>
  </p:cSld>
  <p:clrMapOvr>
    <a:masterClrMapping/>
  </p:clrMapOvr>
</p:sldLayout>
</file>

<file path=ppt/slideLayouts/slideLayout10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644787" y="1840521"/>
            <a:ext cx="2240221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6610487" y="1840521"/>
            <a:ext cx="2240221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1684656164"/>
      </p:ext>
    </p:extLst>
  </p:cSld>
  <p:clrMapOvr>
    <a:masterClrMapping/>
  </p:clrMapOvr>
</p:sldLayout>
</file>

<file path=ppt/slideLayouts/slideLayout10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5767387" y="1886745"/>
            <a:ext cx="4869099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4079698054"/>
      </p:ext>
    </p:extLst>
  </p:cSld>
  <p:clrMapOvr>
    <a:masterClrMapping/>
  </p:clrMapOvr>
</p:sldLayout>
</file>

<file path=ppt/slideLayouts/slideLayout10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DC9F5FAF-8736-45AC-94A3-434A48862D55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72C46C6E-E45E-4B35-AC0B-8AC5ADB349A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703652934"/>
      </p:ext>
    </p:extLst>
  </p:cSld>
  <p:clrMapOvr>
    <a:masterClrMapping/>
  </p:clrMapOvr>
</p:sldLayout>
</file>

<file path=ppt/slideLayouts/slideLayout10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182096991"/>
      </p:ext>
    </p:extLst>
  </p:cSld>
  <p:clrMapOvr>
    <a:masterClrMapping/>
  </p:clrMapOvr>
</p:sldLayout>
</file>

<file path=ppt/slideLayouts/slideLayout10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7B4E026A-6CC5-4E7A-8795-62E18578EF0C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EB769D63-3DD6-459E-BCCD-21E2F60DBD6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631559771"/>
      </p:ext>
    </p:extLst>
  </p:cSld>
  <p:clrMapOvr>
    <a:masterClrMapping/>
  </p:clrMapOvr>
</p:sldLayout>
</file>

<file path=ppt/slideLayouts/slideLayout10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572099221"/>
      </p:ext>
    </p:extLst>
  </p:cSld>
  <p:clrMapOvr>
    <a:masterClrMapping/>
  </p:clrMapOvr>
</p:sldLayout>
</file>

<file path=ppt/slideLayouts/slideLayout10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784359BE-A368-47CD-A3D2-4C0D3F7CC508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2304467E-9609-43E6-940D-302327DBE49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2277624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28AC8-2893-40A6-8108-FE4AB32704D7}" type="datetimeFigureOut">
              <a:rPr lang="en-US" smtClean="0"/>
              <a:pPr/>
              <a:t>10/2/2021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E1855-7AF0-4DEE-86FB-8F1F32FB22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81106926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10956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244986851"/>
      </p:ext>
    </p:extLst>
  </p:cSld>
  <p:clrMapOvr>
    <a:masterClrMapping/>
  </p:clrMapOvr>
</p:sldLayout>
</file>

<file path=ppt/slideLayouts/slideLayout11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BB091C4F-31B8-4A7D-B8E5-C8443EFF7085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157338BE-C32C-4C64-B9AF-45D3E85C5BB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684930472"/>
      </p:ext>
    </p:extLst>
  </p:cSld>
  <p:clrMapOvr>
    <a:masterClrMapping/>
  </p:clrMapOvr>
</p:sldLayout>
</file>

<file path=ppt/slideLayouts/slideLayout1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813850289"/>
      </p:ext>
    </p:extLst>
  </p:cSld>
  <p:clrMapOvr>
    <a:masterClrMapping/>
  </p:clrMapOvr>
</p:sldLayout>
</file>

<file path=ppt/slideLayouts/slideLayout11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D5A54D20-635A-43CF-9FA3-A8294E80426D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6DCDBD75-DC36-405E-835E-EFD169875E2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528964641"/>
      </p:ext>
    </p:extLst>
  </p:cSld>
  <p:clrMapOvr>
    <a:masterClrMapping/>
  </p:clrMapOvr>
</p:sldLayout>
</file>

<file path=ppt/slideLayouts/slideLayout1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992987861"/>
      </p:ext>
    </p:extLst>
  </p:cSld>
  <p:clrMapOvr>
    <a:masterClrMapping/>
  </p:clrMapOvr>
</p:sldLayout>
</file>

<file path=ppt/slideLayouts/slideLayout1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918133202"/>
      </p:ext>
    </p:extLst>
  </p:cSld>
  <p:clrMapOvr>
    <a:masterClrMapping/>
  </p:clrMapOvr>
</p:sldLayout>
</file>

<file path=ppt/slideLayouts/slideLayout1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536701" y="2055814"/>
            <a:ext cx="3357563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536701" y="4005266"/>
            <a:ext cx="3357563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2536473198"/>
      </p:ext>
    </p:extLst>
  </p:cSld>
  <p:clrMapOvr>
    <a:masterClrMapping/>
  </p:clrMapOvr>
</p:sldLayout>
</file>

<file path=ppt/slideLayouts/slideLayout1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2133482" y="2895601"/>
            <a:ext cx="7925036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1922713845"/>
      </p:ext>
    </p:extLst>
  </p:cSld>
  <p:clrMapOvr>
    <a:masterClrMapping/>
  </p:clrMapOvr>
</p:sldLayout>
</file>

<file path=ppt/slideLayouts/slideLayout1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602561" y="2349501"/>
            <a:ext cx="2715668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4739200" y="2349501"/>
            <a:ext cx="2713605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7873775" y="2349501"/>
            <a:ext cx="2715668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2314267926"/>
      </p:ext>
    </p:extLst>
  </p:cSld>
  <p:clrMapOvr>
    <a:masterClrMapping/>
  </p:clrMapOvr>
</p:sldLayout>
</file>

<file path=ppt/slideLayouts/slideLayout1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1274238" y="1882721"/>
            <a:ext cx="4921473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4070891806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125203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644787" y="1840521"/>
            <a:ext cx="2240221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6610487" y="1840521"/>
            <a:ext cx="2240221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2310475008"/>
      </p:ext>
    </p:extLst>
  </p:cSld>
  <p:clrMapOvr>
    <a:masterClrMapping/>
  </p:clrMapOvr>
</p:sldLayout>
</file>

<file path=ppt/slideLayouts/slideLayout1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5767387" y="1886745"/>
            <a:ext cx="4869099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2250777201"/>
      </p:ext>
    </p:extLst>
  </p:cSld>
  <p:clrMapOvr>
    <a:masterClrMapping/>
  </p:clrMapOvr>
</p:sldLayout>
</file>

<file path=ppt/slideLayouts/slideLayout11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95B76C0E-0215-440A-8AC3-DC50A296DC1F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D2789D42-2414-41BB-B7DC-4C35DCCEE66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002941642"/>
      </p:ext>
    </p:extLst>
  </p:cSld>
  <p:clrMapOvr>
    <a:masterClrMapping/>
  </p:clrMapOvr>
</p:sldLayout>
</file>

<file path=ppt/slideLayouts/slideLayout1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130561868"/>
      </p:ext>
    </p:extLst>
  </p:cSld>
  <p:clrMapOvr>
    <a:masterClrMapping/>
  </p:clrMapOvr>
</p:sldLayout>
</file>

<file path=ppt/slideLayouts/slideLayout11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7C588E54-A4B2-4DEA-9924-8E7C0BDCA206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382F0CFF-4908-4DF3-9049-2F946714A7E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083681780"/>
      </p:ext>
    </p:extLst>
  </p:cSld>
  <p:clrMapOvr>
    <a:masterClrMapping/>
  </p:clrMapOvr>
</p:sldLayout>
</file>

<file path=ppt/slideLayouts/slideLayout1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84593475"/>
      </p:ext>
    </p:extLst>
  </p:cSld>
  <p:clrMapOvr>
    <a:masterClrMapping/>
  </p:clrMapOvr>
</p:sldLayout>
</file>

<file path=ppt/slideLayouts/slideLayout11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47BDE3F7-1025-41F0-913F-1063E8B3A5FA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23C6A9A2-237A-4924-ABCE-8DDFCB6ADEE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157570255"/>
      </p:ext>
    </p:extLst>
  </p:cSld>
  <p:clrMapOvr>
    <a:masterClrMapping/>
  </p:clrMapOvr>
</p:sldLayout>
</file>

<file path=ppt/slideLayouts/slideLayout1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672091231"/>
      </p:ext>
    </p:extLst>
  </p:cSld>
  <p:clrMapOvr>
    <a:masterClrMapping/>
  </p:clrMapOvr>
</p:sldLayout>
</file>

<file path=ppt/slideLayouts/slideLayout11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40819E9F-52C1-4960-8C2F-F7EA515A5BAE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264A5DE8-8257-45A3-8EA4-C15148FDA7A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214227123"/>
      </p:ext>
    </p:extLst>
  </p:cSld>
  <p:clrMapOvr>
    <a:masterClrMapping/>
  </p:clrMapOvr>
</p:sldLayout>
</file>

<file path=ppt/slideLayouts/slideLayout1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957166223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7000838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25851F29-F4D3-4795-B779-017362A8FAEE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5C856C42-66D6-4086-B132-64C75CBFC8A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691578012"/>
      </p:ext>
    </p:extLst>
  </p:cSld>
  <p:clrMapOvr>
    <a:masterClrMapping/>
  </p:clrMapOvr>
</p:sldLayout>
</file>

<file path=ppt/slideLayouts/slideLayout1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53265168"/>
      </p:ext>
    </p:extLst>
  </p:cSld>
  <p:clrMapOvr>
    <a:masterClrMapping/>
  </p:clrMapOvr>
</p:sldLayout>
</file>

<file path=ppt/slideLayouts/slideLayout11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3C0F17B7-49FD-454E-839F-895A6E21941F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0EB4E83F-C8C3-42FD-A18A-79023DE10A7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64819805"/>
      </p:ext>
    </p:extLst>
  </p:cSld>
  <p:clrMapOvr>
    <a:masterClrMapping/>
  </p:clrMapOvr>
</p:sldLayout>
</file>

<file path=ppt/slideLayouts/slideLayout11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 smtClean="0">
                <a:solidFill>
                  <a:prstClr val="black">
                    <a:tint val="75000"/>
                  </a:prstClr>
                </a:solidFill>
                <a:latin typeface="Lato Light"/>
                <a:cs typeface="+mn-cs"/>
              </a:defRPr>
            </a:lvl1pPr>
          </a:lstStyle>
          <a:p>
            <a:pPr>
              <a:defRPr/>
            </a:pPr>
            <a:fld id="{3CAF72DF-8551-4C2A-8F3F-4E278C836BF1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 smtClean="0">
                <a:solidFill>
                  <a:prstClr val="black">
                    <a:tint val="75000"/>
                  </a:prstClr>
                </a:solidFill>
                <a:latin typeface="Lato Light"/>
                <a:cs typeface="+mn-cs"/>
              </a:defRPr>
            </a:lvl1pPr>
          </a:lstStyle>
          <a:p>
            <a:pPr>
              <a:defRPr/>
            </a:pPr>
            <a:fld id="{A6E59199-14E0-441D-A9DD-DE171501982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824675495"/>
      </p:ext>
    </p:extLst>
  </p:cSld>
  <p:clrMapOvr>
    <a:masterClrMapping/>
  </p:clrMapOvr>
</p:sldLayout>
</file>

<file path=ppt/slideLayouts/slideLayout1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34950" y="0"/>
            <a:ext cx="126619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485571225"/>
      </p:ext>
    </p:extLst>
  </p:cSld>
  <p:clrMapOvr>
    <a:masterClrMapping/>
  </p:clrMapOvr>
</p:sldLayout>
</file>

<file path=ppt/slideLayouts/slideLayout1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34950" y="0"/>
            <a:ext cx="12700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498365538"/>
      </p:ext>
    </p:extLst>
  </p:cSld>
  <p:clrMapOvr>
    <a:masterClrMapping/>
  </p:clrMapOvr>
</p:sldLayout>
</file>

<file path=ppt/slideLayouts/slideLayout1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074738" y="-455613"/>
            <a:ext cx="14293851" cy="774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711268504"/>
      </p:ext>
    </p:extLst>
  </p:cSld>
  <p:clrMapOvr>
    <a:masterClrMapping/>
  </p:clrMapOvr>
</p:sldLayout>
</file>

<file path=ppt/slideLayouts/slideLayout11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27A84C9-23AA-48EC-AC58-2E71E11FD4ED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EC8B1BE-FA30-42A1-AF0F-E5C5646A671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358218568"/>
      </p:ext>
    </p:extLst>
  </p:cSld>
  <p:clrMapOvr>
    <a:masterClrMapping/>
  </p:clrMapOvr>
</p:sldLayout>
</file>

<file path=ppt/slideLayouts/slideLayout11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9BEC2CBE-0AC1-425B-95F0-6975FF3EE1F9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75EC8676-29D5-44DC-9D14-09930E272F3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554569251"/>
      </p:ext>
    </p:extLst>
  </p:cSld>
  <p:clrMapOvr>
    <a:masterClrMapping/>
  </p:clrMapOvr>
</p:sldLayout>
</file>

<file path=ppt/slideLayouts/slideLayout11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639065884"/>
      </p:ext>
    </p:extLst>
  </p:cSld>
  <p:clrMapOvr>
    <a:masterClrMapping/>
  </p:clrMapOvr>
  <p:transition spd="slow" advClick="0" advTm="0">
    <p:random/>
  </p:transition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7291537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1D43BF16-650D-46CD-AA3E-2FAFDB325714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89B0F2C8-17BE-450F-B48E-CC7D9E0E23A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533343823"/>
      </p:ext>
    </p:extLst>
  </p:cSld>
  <p:clrMapOvr>
    <a:masterClrMapping/>
  </p:clrMapOvr>
</p:sldLayout>
</file>

<file path=ppt/slideLayouts/slideLayout1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34950" y="0"/>
            <a:ext cx="126619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139990071"/>
      </p:ext>
    </p:extLst>
  </p:cSld>
  <p:clrMapOvr>
    <a:masterClrMapping/>
  </p:clrMapOvr>
</p:sldLayout>
</file>

<file path=ppt/slideLayouts/slideLayout1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34950" y="0"/>
            <a:ext cx="12700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555615340"/>
      </p:ext>
    </p:extLst>
  </p:cSld>
  <p:clrMapOvr>
    <a:masterClrMapping/>
  </p:clrMapOvr>
</p:sldLayout>
</file>

<file path=ppt/slideLayouts/slideLayout1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074738" y="-455613"/>
            <a:ext cx="14293851" cy="774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917350364"/>
      </p:ext>
    </p:extLst>
  </p:cSld>
  <p:clrMapOvr>
    <a:masterClrMapping/>
  </p:clrMapOvr>
</p:sldLayout>
</file>

<file path=ppt/slideLayouts/slideLayout1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34950" y="0"/>
            <a:ext cx="126619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022530169"/>
      </p:ext>
    </p:extLst>
  </p:cSld>
  <p:clrMapOvr>
    <a:masterClrMapping/>
  </p:clrMapOvr>
</p:sldLayout>
</file>

<file path=ppt/slideLayouts/slideLayout1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34950" y="0"/>
            <a:ext cx="12700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135631098"/>
      </p:ext>
    </p:extLst>
  </p:cSld>
  <p:clrMapOvr>
    <a:masterClrMapping/>
  </p:clrMapOvr>
</p:sldLayout>
</file>

<file path=ppt/slideLayouts/slideLayout1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074738" y="-455613"/>
            <a:ext cx="14293851" cy="774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929608503"/>
      </p:ext>
    </p:extLst>
  </p:cSld>
  <p:clrMapOvr>
    <a:masterClrMapping/>
  </p:clrMapOvr>
</p:sldLayout>
</file>

<file path=ppt/slideLayouts/slideLayout11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205663" y="6042025"/>
            <a:ext cx="911225" cy="365125"/>
          </a:xfrm>
        </p:spPr>
        <p:txBody>
          <a:bodyPr/>
          <a:lstStyle>
            <a:lvl1pPr eaLnBrk="0" fontAlgn="auto" hangingPunct="0">
              <a:spcBef>
                <a:spcPct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533AAC6-B324-4CB4-814C-8A6987F6BE28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677863" y="6042025"/>
            <a:ext cx="6297612" cy="365125"/>
          </a:xfrm>
        </p:spPr>
        <p:txBody>
          <a:bodyPr/>
          <a:lstStyle>
            <a:lvl1pPr eaLnBrk="0" fontAlgn="auto" hangingPunct="0">
              <a:spcBef>
                <a:spcPct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589963" y="6042025"/>
            <a:ext cx="684212" cy="365125"/>
          </a:xfrm>
        </p:spPr>
        <p:txBody>
          <a:bodyPr/>
          <a:lstStyle>
            <a:lvl1pPr eaLnBrk="0" fontAlgn="auto" hangingPunct="0">
              <a:spcBef>
                <a:spcPct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E5634E2-71D2-4CAC-BD12-6F32E07A0A6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250304948"/>
      </p:ext>
    </p:extLst>
  </p:cSld>
  <p:clrMapOvr>
    <a:masterClrMapping/>
  </p:clrMapOvr>
</p:sldLayout>
</file>

<file path=ppt/slideLayouts/slideLayout11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205663" y="6042025"/>
            <a:ext cx="911225" cy="365125"/>
          </a:xfrm>
        </p:spPr>
        <p:txBody>
          <a:bodyPr/>
          <a:lstStyle>
            <a:lvl1pPr eaLnBrk="0" fontAlgn="auto" hangingPunct="0">
              <a:spcBef>
                <a:spcPct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250E016-DC56-49C5-AC9B-4DCF5AAAB5BB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677863" y="6042025"/>
            <a:ext cx="6297612" cy="365125"/>
          </a:xfrm>
        </p:spPr>
        <p:txBody>
          <a:bodyPr/>
          <a:lstStyle>
            <a:lvl1pPr eaLnBrk="0" fontAlgn="auto" hangingPunct="0">
              <a:spcBef>
                <a:spcPct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589963" y="6042025"/>
            <a:ext cx="684212" cy="365125"/>
          </a:xfrm>
        </p:spPr>
        <p:txBody>
          <a:bodyPr/>
          <a:lstStyle>
            <a:lvl1pPr eaLnBrk="0" fontAlgn="auto" hangingPunct="0">
              <a:spcBef>
                <a:spcPct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A522B8A-6904-48AF-97E0-4AB801CD742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060018116"/>
      </p:ext>
    </p:extLst>
  </p:cSld>
  <p:clrMapOvr>
    <a:masterClrMapping/>
  </p:clrMapOvr>
</p:sldLayout>
</file>

<file path=ppt/slideLayouts/slideLayout1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34950" y="0"/>
            <a:ext cx="126619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091359672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40554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34950" y="0"/>
            <a:ext cx="12700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581826754"/>
      </p:ext>
    </p:extLst>
  </p:cSld>
  <p:clrMapOvr>
    <a:masterClrMapping/>
  </p:clrMapOvr>
</p:sldLayout>
</file>

<file path=ppt/slideLayouts/slideLayout1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074738" y="-455613"/>
            <a:ext cx="14293851" cy="774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664313134"/>
      </p:ext>
    </p:extLst>
  </p:cSld>
  <p:clrMapOvr>
    <a:masterClrMapping/>
  </p:clrMapOvr>
</p:sldLayout>
</file>

<file path=ppt/slideLayouts/slideLayout1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05078175"/>
      </p:ext>
    </p:extLst>
  </p:cSld>
  <p:clrMapOvr>
    <a:masterClrMapping/>
  </p:clrMapOvr>
</p:sldLayout>
</file>

<file path=ppt/slideLayouts/slideLayout1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236221973"/>
      </p:ext>
    </p:extLst>
  </p:cSld>
  <p:clrMapOvr>
    <a:masterClrMapping/>
  </p:clrMapOvr>
</p:sldLayout>
</file>

<file path=ppt/slideLayouts/slideLayout1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313370669"/>
      </p:ext>
    </p:extLst>
  </p:cSld>
  <p:clrMapOvr>
    <a:masterClrMapping/>
  </p:clrMapOvr>
</p:sldLayout>
</file>

<file path=ppt/slideLayouts/slideLayout1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428018409"/>
      </p:ext>
    </p:extLst>
  </p:cSld>
  <p:clrMapOvr>
    <a:masterClrMapping/>
  </p:clrMapOvr>
</p:sldLayout>
</file>

<file path=ppt/slideLayouts/slideLayout1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694370238"/>
      </p:ext>
    </p:extLst>
  </p:cSld>
  <p:clrMapOvr>
    <a:masterClrMapping/>
  </p:clrMapOvr>
</p:sldLayout>
</file>

<file path=ppt/slideLayouts/slideLayout1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82400563"/>
      </p:ext>
    </p:extLst>
  </p:cSld>
  <p:clrMapOvr>
    <a:masterClrMapping/>
  </p:clrMapOvr>
</p:sldLayout>
</file>

<file path=ppt/slideLayouts/slideLayout1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566201493"/>
      </p:ext>
    </p:extLst>
  </p:cSld>
  <p:clrMapOvr>
    <a:masterClrMapping/>
  </p:clrMapOvr>
</p:sldLayout>
</file>

<file path=ppt/slideLayouts/slideLayout1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153579360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3529690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311284417"/>
      </p:ext>
    </p:extLst>
  </p:cSld>
  <p:clrMapOvr>
    <a:masterClrMapping/>
  </p:clrMapOvr>
</p:sldLayout>
</file>

<file path=ppt/slideLayouts/slideLayout1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613786278"/>
      </p:ext>
    </p:extLst>
  </p:cSld>
  <p:clrMapOvr>
    <a:masterClrMapping/>
  </p:clrMapOvr>
</p:sldLayout>
</file>

<file path=ppt/slideLayouts/slideLayout1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342546049"/>
      </p:ext>
    </p:extLst>
  </p:cSld>
  <p:clrMapOvr>
    <a:masterClrMapping/>
  </p:clrMapOvr>
</p:sldLayout>
</file>

<file path=ppt/slideLayouts/slideLayout1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941471634"/>
      </p:ext>
    </p:extLst>
  </p:cSld>
  <p:clrMapOvr>
    <a:masterClrMapping/>
  </p:clrMapOvr>
</p:sldLayout>
</file>

<file path=ppt/slideLayouts/slideLayout11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273517908"/>
      </p:ext>
    </p:extLst>
  </p:cSld>
  <p:clrMapOvr>
    <a:masterClrMapping/>
  </p:clrMapOvr>
</p:sldLayout>
</file>

<file path=ppt/slideLayouts/slideLayout11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533225549"/>
      </p:ext>
    </p:extLst>
  </p:cSld>
  <p:clrMapOvr>
    <a:masterClrMapping/>
  </p:clrMapOvr>
</p:sldLayout>
</file>

<file path=ppt/slideLayouts/slideLayout11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682785312"/>
      </p:ext>
    </p:extLst>
  </p:cSld>
  <p:clrMapOvr>
    <a:masterClrMapping/>
  </p:clrMapOvr>
</p:sldLayout>
</file>

<file path=ppt/slideLayouts/slideLayout11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09411561"/>
      </p:ext>
    </p:extLst>
  </p:cSld>
  <p:clrMapOvr>
    <a:masterClrMapping/>
  </p:clrMapOvr>
</p:sldLayout>
</file>

<file path=ppt/slideLayouts/slideLayout11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659554658"/>
      </p:ext>
    </p:extLst>
  </p:cSld>
  <p:clrMapOvr>
    <a:masterClrMapping/>
  </p:clrMapOvr>
</p:sldLayout>
</file>

<file path=ppt/slideLayouts/slideLayout11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70940615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5844649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053054484"/>
      </p:ext>
    </p:extLst>
  </p:cSld>
  <p:clrMapOvr>
    <a:masterClrMapping/>
  </p:clrMapOvr>
</p:sldLayout>
</file>

<file path=ppt/slideLayouts/slideLayout11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061785933"/>
      </p:ext>
    </p:extLst>
  </p:cSld>
  <p:clrMapOvr>
    <a:masterClrMapping/>
  </p:clrMapOvr>
</p:sldLayout>
</file>

<file path=ppt/slideLayouts/slideLayout1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370321015"/>
      </p:ext>
    </p:extLst>
  </p:cSld>
  <p:clrMapOvr>
    <a:masterClrMapping/>
  </p:clrMapOvr>
</p:sldLayout>
</file>

<file path=ppt/slideLayouts/slideLayout1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536701" y="2055814"/>
            <a:ext cx="3357563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536701" y="4005266"/>
            <a:ext cx="3357563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2881192792"/>
      </p:ext>
    </p:extLst>
  </p:cSld>
  <p:clrMapOvr>
    <a:masterClrMapping/>
  </p:clrMapOvr>
</p:sldLayout>
</file>

<file path=ppt/slideLayouts/slideLayout1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2133482" y="2895601"/>
            <a:ext cx="7925036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3827417590"/>
      </p:ext>
    </p:extLst>
  </p:cSld>
  <p:clrMapOvr>
    <a:masterClrMapping/>
  </p:clrMapOvr>
</p:sldLayout>
</file>

<file path=ppt/slideLayouts/slideLayout1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602561" y="2349501"/>
            <a:ext cx="2715668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4739200" y="2349501"/>
            <a:ext cx="2713605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7873775" y="2349501"/>
            <a:ext cx="2715668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2658604970"/>
      </p:ext>
    </p:extLst>
  </p:cSld>
  <p:clrMapOvr>
    <a:masterClrMapping/>
  </p:clrMapOvr>
</p:sldLayout>
</file>

<file path=ppt/slideLayouts/slideLayout1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1274238" y="1882721"/>
            <a:ext cx="4921473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4076029869"/>
      </p:ext>
    </p:extLst>
  </p:cSld>
  <p:clrMapOvr>
    <a:masterClrMapping/>
  </p:clrMapOvr>
</p:sldLayout>
</file>

<file path=ppt/slideLayouts/slideLayout1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644787" y="1840521"/>
            <a:ext cx="2240221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6610487" y="1840521"/>
            <a:ext cx="2240221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565288322"/>
      </p:ext>
    </p:extLst>
  </p:cSld>
  <p:clrMapOvr>
    <a:masterClrMapping/>
  </p:clrMapOvr>
</p:sldLayout>
</file>

<file path=ppt/slideLayouts/slideLayout1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5767387" y="1886745"/>
            <a:ext cx="4869099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663125815"/>
      </p:ext>
    </p:extLst>
  </p:cSld>
  <p:clrMapOvr>
    <a:masterClrMapping/>
  </p:clrMapOvr>
</p:sldLayout>
</file>

<file path=ppt/slideLayouts/slideLayout11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4AC36B3F-A3C6-4A4D-9B85-FFD67DA9FEE5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DFF320A8-55C6-4A1F-8789-AD218A348C8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82538952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155526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849649653"/>
      </p:ext>
    </p:extLst>
  </p:cSld>
  <p:clrMapOvr>
    <a:masterClrMapping/>
  </p:clrMapOvr>
</p:sldLayout>
</file>

<file path=ppt/slideLayouts/slideLayout11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F79B1277-D745-4705-86BD-C26FC32C34FA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3671F3D5-CE54-4A77-A904-84624A05D9D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780382450"/>
      </p:ext>
    </p:extLst>
  </p:cSld>
  <p:clrMapOvr>
    <a:masterClrMapping/>
  </p:clrMapOvr>
</p:sldLayout>
</file>

<file path=ppt/slideLayouts/slideLayout1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706472068"/>
      </p:ext>
    </p:extLst>
  </p:cSld>
  <p:clrMapOvr>
    <a:masterClrMapping/>
  </p:clrMapOvr>
</p:sldLayout>
</file>

<file path=ppt/slideLayouts/slideLayout11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0519CE6A-DAD9-4BBC-B02A-58D4372FB746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C4F68B88-1436-4BB8-8717-6082CE85D83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285624375"/>
      </p:ext>
    </p:extLst>
  </p:cSld>
  <p:clrMapOvr>
    <a:masterClrMapping/>
  </p:clrMapOvr>
</p:sldLayout>
</file>

<file path=ppt/slideLayouts/slideLayout1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139985926"/>
      </p:ext>
    </p:extLst>
  </p:cSld>
  <p:clrMapOvr>
    <a:masterClrMapping/>
  </p:clrMapOvr>
</p:sldLayout>
</file>

<file path=ppt/slideLayouts/slideLayout11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E3C9932F-C5F9-4E36-B0E0-666E110451BB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2FB85E24-8D7B-4DCF-99C5-7C3B78FE24E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55000772"/>
      </p:ext>
    </p:extLst>
  </p:cSld>
  <p:clrMapOvr>
    <a:masterClrMapping/>
  </p:clrMapOvr>
</p:sldLayout>
</file>

<file path=ppt/slideLayouts/slideLayout1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773103871"/>
      </p:ext>
    </p:extLst>
  </p:cSld>
  <p:clrMapOvr>
    <a:masterClrMapping/>
  </p:clrMapOvr>
</p:sldLayout>
</file>

<file path=ppt/slideLayouts/slideLayout11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106CA0E9-1768-4EAA-BCAF-E29A15E51566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5C436757-3B25-4F93-A7E7-DFC0F040BA7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656752848"/>
      </p:ext>
    </p:extLst>
  </p:cSld>
  <p:clrMapOvr>
    <a:masterClrMapping/>
  </p:clrMapOvr>
</p:sldLayout>
</file>

<file path=ppt/slideLayouts/slideLayout1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767129673"/>
      </p:ext>
    </p:extLst>
  </p:cSld>
  <p:clrMapOvr>
    <a:masterClrMapping/>
  </p:clrMapOvr>
</p:sldLayout>
</file>

<file path=ppt/slideLayouts/slideLayout1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682236588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536701" y="2055814"/>
            <a:ext cx="3357563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536701" y="4005266"/>
            <a:ext cx="3357563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794994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536701" y="2055814"/>
            <a:ext cx="3357563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536701" y="4005266"/>
            <a:ext cx="3357563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3021265936"/>
      </p:ext>
    </p:extLst>
  </p:cSld>
  <p:clrMapOvr>
    <a:masterClrMapping/>
  </p:clrMapOvr>
</p:sldLayout>
</file>

<file path=ppt/slideLayouts/slideLayout1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2133482" y="2895601"/>
            <a:ext cx="7925036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1454908999"/>
      </p:ext>
    </p:extLst>
  </p:cSld>
  <p:clrMapOvr>
    <a:masterClrMapping/>
  </p:clrMapOvr>
</p:sldLayout>
</file>

<file path=ppt/slideLayouts/slideLayout1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602561" y="2349501"/>
            <a:ext cx="2715668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4739200" y="2349501"/>
            <a:ext cx="2713605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7873775" y="2349501"/>
            <a:ext cx="2715668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173265825"/>
      </p:ext>
    </p:extLst>
  </p:cSld>
  <p:clrMapOvr>
    <a:masterClrMapping/>
  </p:clrMapOvr>
</p:sldLayout>
</file>

<file path=ppt/slideLayouts/slideLayout1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1274238" y="1882721"/>
            <a:ext cx="4921473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3628478908"/>
      </p:ext>
    </p:extLst>
  </p:cSld>
  <p:clrMapOvr>
    <a:masterClrMapping/>
  </p:clrMapOvr>
</p:sldLayout>
</file>

<file path=ppt/slideLayouts/slideLayout1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644787" y="1840521"/>
            <a:ext cx="2240221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6610487" y="1840521"/>
            <a:ext cx="2240221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2962356365"/>
      </p:ext>
    </p:extLst>
  </p:cSld>
  <p:clrMapOvr>
    <a:masterClrMapping/>
  </p:clrMapOvr>
</p:sldLayout>
</file>

<file path=ppt/slideLayouts/slideLayout1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5767387" y="1886745"/>
            <a:ext cx="4869099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1983485085"/>
      </p:ext>
    </p:extLst>
  </p:cSld>
  <p:clrMapOvr>
    <a:masterClrMapping/>
  </p:clrMapOvr>
</p:sldLayout>
</file>

<file path=ppt/slideLayouts/slideLayout11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681069D6-E95B-4A82-988E-67D901188086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2EF0EE97-E189-4716-B5D4-229813B4389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665593680"/>
      </p:ext>
    </p:extLst>
  </p:cSld>
  <p:clrMapOvr>
    <a:masterClrMapping/>
  </p:clrMapOvr>
</p:sldLayout>
</file>

<file path=ppt/slideLayouts/slideLayout1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812377421"/>
      </p:ext>
    </p:extLst>
  </p:cSld>
  <p:clrMapOvr>
    <a:masterClrMapping/>
  </p:clrMapOvr>
</p:sldLayout>
</file>

<file path=ppt/slideLayouts/slideLayout11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4A609B2C-74A9-440C-AA43-B00A1DBF37A3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A19F3E7D-E70A-4C7E-B077-0E5B068BF2D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418161261"/>
      </p:ext>
    </p:extLst>
  </p:cSld>
  <p:clrMapOvr>
    <a:masterClrMapping/>
  </p:clrMapOvr>
</p:sldLayout>
</file>

<file path=ppt/slideLayouts/slideLayout1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509104667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2133482" y="2895601"/>
            <a:ext cx="7925036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752887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D5C53E00-18FF-44C3-8AC0-E7AC82E7B0EE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3DEB62A1-EFA9-471F-A5E8-DDA9EAA809C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096470713"/>
      </p:ext>
    </p:extLst>
  </p:cSld>
  <p:clrMapOvr>
    <a:masterClrMapping/>
  </p:clrMapOvr>
</p:sldLayout>
</file>

<file path=ppt/slideLayouts/slideLayout1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314413199"/>
      </p:ext>
    </p:extLst>
  </p:cSld>
  <p:clrMapOvr>
    <a:masterClrMapping/>
  </p:clrMapOvr>
</p:sldLayout>
</file>

<file path=ppt/slideLayouts/slideLayout11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3DCB8587-98F6-4EFE-B053-82035A952101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ADE709BC-D902-4EC5-9FAB-D47E054F005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022214648"/>
      </p:ext>
    </p:extLst>
  </p:cSld>
  <p:clrMapOvr>
    <a:masterClrMapping/>
  </p:clrMapOvr>
</p:sldLayout>
</file>

<file path=ppt/slideLayouts/slideLayout1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062388382"/>
      </p:ext>
    </p:extLst>
  </p:cSld>
  <p:clrMapOvr>
    <a:masterClrMapping/>
  </p:clrMapOvr>
</p:sldLayout>
</file>

<file path=ppt/slideLayouts/slideLayout11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D6B5AB28-A944-434A-8796-13B47F38474A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1E624B0E-9C2E-4C0E-AABB-D7CC4514AF7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150694266"/>
      </p:ext>
    </p:extLst>
  </p:cSld>
  <p:clrMapOvr>
    <a:masterClrMapping/>
  </p:clrMapOvr>
</p:sldLayout>
</file>

<file path=ppt/slideLayouts/slideLayout1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689775489"/>
      </p:ext>
    </p:extLst>
  </p:cSld>
  <p:clrMapOvr>
    <a:masterClrMapping/>
  </p:clrMapOvr>
</p:sldLayout>
</file>

<file path=ppt/slideLayouts/slideLayout11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0EA92F2A-9DC5-4199-8164-594D63526A11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7864FB10-5A1E-44DF-A07A-7D086EF94AE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182006274"/>
      </p:ext>
    </p:extLst>
  </p:cSld>
  <p:clrMapOvr>
    <a:masterClrMapping/>
  </p:clrMapOvr>
</p:sldLayout>
</file>

<file path=ppt/slideLayouts/slideLayout11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 smtClean="0">
                <a:solidFill>
                  <a:prstClr val="black">
                    <a:tint val="75000"/>
                  </a:prstClr>
                </a:solidFill>
                <a:latin typeface="Lato Light"/>
                <a:cs typeface="+mn-cs"/>
              </a:defRPr>
            </a:lvl1pPr>
          </a:lstStyle>
          <a:p>
            <a:pPr>
              <a:defRPr/>
            </a:pPr>
            <a:fld id="{E53C66B0-039F-4565-ABF1-D1F7F006298E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 smtClean="0">
                <a:solidFill>
                  <a:prstClr val="black">
                    <a:tint val="75000"/>
                  </a:prstClr>
                </a:solidFill>
                <a:latin typeface="Lato Light"/>
                <a:cs typeface="+mn-cs"/>
              </a:defRPr>
            </a:lvl1pPr>
          </a:lstStyle>
          <a:p>
            <a:pPr>
              <a:defRPr/>
            </a:pPr>
            <a:fld id="{C2E32FD6-CD5D-4C09-9854-15A69FBA9C4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630860167"/>
      </p:ext>
    </p:extLst>
  </p:cSld>
  <p:clrMapOvr>
    <a:masterClrMapping/>
  </p:clrMapOvr>
</p:sldLayout>
</file>

<file path=ppt/slideLayouts/slideLayout1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34950" y="0"/>
            <a:ext cx="126619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39846354"/>
      </p:ext>
    </p:extLst>
  </p:cSld>
  <p:clrMapOvr>
    <a:masterClrMapping/>
  </p:clrMapOvr>
</p:sldLayout>
</file>

<file path=ppt/slideLayouts/slideLayout1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34950" y="0"/>
            <a:ext cx="12700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5523362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70E7A-BC5B-447D-840F-4A0D87566735}" type="datetimeFigureOut">
              <a:rPr lang="en-US" smtClean="0"/>
              <a:pPr/>
              <a:t>10/2/2021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84DC3-28E7-4811-A1A1-A4F59324149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2039693"/>
      </p:ext>
    </p:extLst>
  </p:cSld>
  <p:clrMapOvr>
    <a:masterClrMapping/>
  </p:clrMapOvr>
  <p:hf hdr="0" ftr="0" dt="0"/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602561" y="2349501"/>
            <a:ext cx="2715668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4739200" y="2349501"/>
            <a:ext cx="2713605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7873775" y="2349501"/>
            <a:ext cx="2715668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61860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074738" y="-455613"/>
            <a:ext cx="14293851" cy="774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616096008"/>
      </p:ext>
    </p:extLst>
  </p:cSld>
  <p:clrMapOvr>
    <a:masterClrMapping/>
  </p:clrMapOvr>
</p:sldLayout>
</file>

<file path=ppt/slideLayouts/slideLayout12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0AFD8CB-DFE8-4A4F-A084-72446F54C807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1CB27D18-EB40-4357-8CFD-A62FBE656F1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50910843"/>
      </p:ext>
    </p:extLst>
  </p:cSld>
  <p:clrMapOvr>
    <a:masterClrMapping/>
  </p:clrMapOvr>
</p:sldLayout>
</file>

<file path=ppt/slideLayouts/slideLayout12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82B3B059-18EF-4108-AED3-814D49FDC3F9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6A5DDAE0-2455-4E81-9F74-07EABA56E91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633122404"/>
      </p:ext>
    </p:extLst>
  </p:cSld>
  <p:clrMapOvr>
    <a:masterClrMapping/>
  </p:clrMapOvr>
</p:sldLayout>
</file>

<file path=ppt/slideLayouts/slideLayout12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211366838"/>
      </p:ext>
    </p:extLst>
  </p:cSld>
  <p:clrMapOvr>
    <a:masterClrMapping/>
  </p:clrMapOvr>
  <p:transition spd="slow" advClick="0" advTm="0">
    <p:random/>
  </p:transition>
</p:sldLayout>
</file>

<file path=ppt/slideLayouts/slideLayout12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BF686417-A8BC-49D4-B8EA-C433F33E1C4D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DEB7F4A5-F6C5-4173-9FB7-9347B07133B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205865794"/>
      </p:ext>
    </p:extLst>
  </p:cSld>
  <p:clrMapOvr>
    <a:masterClrMapping/>
  </p:clrMapOvr>
</p:sldLayout>
</file>

<file path=ppt/slideLayouts/slideLayout12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205663" y="6042025"/>
            <a:ext cx="911225" cy="365125"/>
          </a:xfr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48E7843C-C054-4AA9-A3F5-21DB1FFE0B22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677863" y="6042025"/>
            <a:ext cx="6297612" cy="365125"/>
          </a:xfr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589963" y="6042025"/>
            <a:ext cx="684212" cy="365125"/>
          </a:xfr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709F87B2-E5DA-4DA0-921F-91668DED16B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564057780"/>
      </p:ext>
    </p:extLst>
  </p:cSld>
  <p:clrMapOvr>
    <a:masterClrMapping/>
  </p:clrMapOvr>
</p:sldLayout>
</file>

<file path=ppt/slideLayouts/slideLayout1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485440312"/>
      </p:ext>
    </p:extLst>
  </p:cSld>
  <p:clrMapOvr>
    <a:masterClrMapping/>
  </p:clrMapOvr>
</p:sldLayout>
</file>

<file path=ppt/slideLayouts/slideLayout12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205663" y="6042025"/>
            <a:ext cx="911225" cy="365125"/>
          </a:xfr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6D099A3F-AD43-4CAF-92AD-D03229BA6DAF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677863" y="6042025"/>
            <a:ext cx="6297612" cy="365125"/>
          </a:xfr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589963" y="6042025"/>
            <a:ext cx="684212" cy="365125"/>
          </a:xfr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6F78C9AE-B8A7-4E87-9D75-B478170C46A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572338148"/>
      </p:ext>
    </p:extLst>
  </p:cSld>
  <p:clrMapOvr>
    <a:masterClrMapping/>
  </p:clrMapOvr>
</p:sldLayout>
</file>

<file path=ppt/slideLayouts/slideLayout1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275603145"/>
      </p:ext>
    </p:extLst>
  </p:cSld>
  <p:clrMapOvr>
    <a:masterClrMapping/>
  </p:clrMapOvr>
</p:sldLayout>
</file>

<file path=ppt/slideLayouts/slideLayout12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205663" y="6042025"/>
            <a:ext cx="911225" cy="365125"/>
          </a:xfr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594C9D32-104A-48ED-BFA4-6385DE88294A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677863" y="6042025"/>
            <a:ext cx="6297612" cy="365125"/>
          </a:xfr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589963" y="6042025"/>
            <a:ext cx="684212" cy="365125"/>
          </a:xfr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C4FB13BA-9DCD-4287-A94A-FD30604B272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728375242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1274238" y="1882721"/>
            <a:ext cx="4921473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309751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962605411"/>
      </p:ext>
    </p:extLst>
  </p:cSld>
  <p:clrMapOvr>
    <a:masterClrMapping/>
  </p:clrMapOvr>
</p:sldLayout>
</file>

<file path=ppt/slideLayouts/slideLayout12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205663" y="6042025"/>
            <a:ext cx="911225" cy="365125"/>
          </a:xfr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2699C44E-9FA7-4137-ACD4-6F06282AC94A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677863" y="6042025"/>
            <a:ext cx="6297612" cy="365125"/>
          </a:xfr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589963" y="6042025"/>
            <a:ext cx="684212" cy="365125"/>
          </a:xfr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B319649F-4710-4717-8778-24ECE0F20ED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005972911"/>
      </p:ext>
    </p:extLst>
  </p:cSld>
  <p:clrMapOvr>
    <a:masterClrMapping/>
  </p:clrMapOvr>
</p:sldLayout>
</file>

<file path=ppt/slideLayouts/slideLayout1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611144080"/>
      </p:ext>
    </p:extLst>
  </p:cSld>
  <p:clrMapOvr>
    <a:masterClrMapping/>
  </p:clrMapOvr>
</p:sldLayout>
</file>

<file path=ppt/slideLayouts/slideLayout12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205663" y="6042025"/>
            <a:ext cx="911225" cy="365125"/>
          </a:xfr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18D6613B-F115-4689-BA85-43B8AA6E33EF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677863" y="6042025"/>
            <a:ext cx="6297612" cy="365125"/>
          </a:xfr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589963" y="6042025"/>
            <a:ext cx="684212" cy="365125"/>
          </a:xfr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565395A2-E927-4D58-A44E-4AC82A188AF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243171257"/>
      </p:ext>
    </p:extLst>
  </p:cSld>
  <p:clrMapOvr>
    <a:masterClrMapping/>
  </p:clrMapOvr>
</p:sldLayout>
</file>

<file path=ppt/slideLayouts/slideLayout1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922551100"/>
      </p:ext>
    </p:extLst>
  </p:cSld>
  <p:clrMapOvr>
    <a:masterClrMapping/>
  </p:clrMapOvr>
</p:sldLayout>
</file>

<file path=ppt/slideLayouts/slideLayout1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016751992"/>
      </p:ext>
    </p:extLst>
  </p:cSld>
  <p:clrMapOvr>
    <a:masterClrMapping/>
  </p:clrMapOvr>
</p:sldLayout>
</file>

<file path=ppt/slideLayouts/slideLayout1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536700" y="2055813"/>
            <a:ext cx="3357563" cy="1733550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536700" y="4005264"/>
            <a:ext cx="3357563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2307158367"/>
      </p:ext>
    </p:extLst>
  </p:cSld>
  <p:clrMapOvr>
    <a:masterClrMapping/>
  </p:clrMapOvr>
</p:sldLayout>
</file>

<file path=ppt/slideLayouts/slideLayout1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2133481" y="2895600"/>
            <a:ext cx="7925036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4121002159"/>
      </p:ext>
    </p:extLst>
  </p:cSld>
  <p:clrMapOvr>
    <a:masterClrMapping/>
  </p:clrMapOvr>
</p:sldLayout>
</file>

<file path=ppt/slideLayouts/slideLayout1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602560" y="2349501"/>
            <a:ext cx="2715668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4739200" y="2349501"/>
            <a:ext cx="2713605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7873774" y="2349501"/>
            <a:ext cx="2715668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4125977932"/>
      </p:ext>
    </p:extLst>
  </p:cSld>
  <p:clrMapOvr>
    <a:masterClrMapping/>
  </p:clrMapOvr>
</p:sldLayout>
</file>

<file path=ppt/slideLayouts/slideLayout1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1274237" y="1882720"/>
            <a:ext cx="4921473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186870612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644787" y="1840521"/>
            <a:ext cx="2240221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6610487" y="1840521"/>
            <a:ext cx="2240221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450924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644786" y="1840519"/>
            <a:ext cx="2240221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6610486" y="1840519"/>
            <a:ext cx="2240221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3347482772"/>
      </p:ext>
    </p:extLst>
  </p:cSld>
  <p:clrMapOvr>
    <a:masterClrMapping/>
  </p:clrMapOvr>
</p:sldLayout>
</file>

<file path=ppt/slideLayouts/slideLayout1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5767387" y="1886744"/>
            <a:ext cx="4869098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1838782295"/>
      </p:ext>
    </p:extLst>
  </p:cSld>
  <p:clrMapOvr>
    <a:masterClrMapping/>
  </p:clrMapOvr>
</p:sldLayout>
</file>

<file path=ppt/slideLayouts/slideLayout12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BCEB94E3-DFB1-41C7-A0F9-81A778FA2F00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771B21D7-FC9E-4CE8-8A26-F05E055B84C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67681762"/>
      </p:ext>
    </p:extLst>
  </p:cSld>
  <p:clrMapOvr>
    <a:masterClrMapping/>
  </p:clrMapOvr>
</p:sldLayout>
</file>

<file path=ppt/slideLayouts/slideLayout1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14698190"/>
      </p:ext>
    </p:extLst>
  </p:cSld>
  <p:clrMapOvr>
    <a:masterClrMapping/>
  </p:clrMapOvr>
</p:sldLayout>
</file>

<file path=ppt/slideLayouts/slideLayout12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CFA07AC5-85F5-4F06-A944-54AC82EA62C2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DE29DC4A-C30A-429F-ACDB-F424A0B34EA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563405050"/>
      </p:ext>
    </p:extLst>
  </p:cSld>
  <p:clrMapOvr>
    <a:masterClrMapping/>
  </p:clrMapOvr>
</p:sldLayout>
</file>

<file path=ppt/slideLayouts/slideLayout1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491077419"/>
      </p:ext>
    </p:extLst>
  </p:cSld>
  <p:clrMapOvr>
    <a:masterClrMapping/>
  </p:clrMapOvr>
</p:sldLayout>
</file>

<file path=ppt/slideLayouts/slideLayout12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659F3CED-B65F-4A26-8565-80FAB4274778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7907F4B5-0A0D-4BCC-9DAF-E4CD90A809E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67936911"/>
      </p:ext>
    </p:extLst>
  </p:cSld>
  <p:clrMapOvr>
    <a:masterClrMapping/>
  </p:clrMapOvr>
</p:sldLayout>
</file>

<file path=ppt/slideLayouts/slideLayout1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60501482"/>
      </p:ext>
    </p:extLst>
  </p:cSld>
  <p:clrMapOvr>
    <a:masterClrMapping/>
  </p:clrMapOvr>
</p:sldLayout>
</file>

<file path=ppt/slideLayouts/slideLayout12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6A0A8341-4296-4ABE-8CC3-B6E95CE1A1DE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085BB33E-E87E-4BF9-929A-A130CA3055B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208694153"/>
      </p:ext>
    </p:extLst>
  </p:cSld>
  <p:clrMapOvr>
    <a:masterClrMapping/>
  </p:clrMapOvr>
</p:sldLayout>
</file>

<file path=ppt/slideLayouts/slideLayout1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752133540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5767387" y="1886745"/>
            <a:ext cx="4869099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09741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D38BD7A4-DCBD-4F79-8C86-581E5B5E1F3A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2FB901F8-A216-49D4-BD74-AF9134428BE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354185088"/>
      </p:ext>
    </p:extLst>
  </p:cSld>
  <p:clrMapOvr>
    <a:masterClrMapping/>
  </p:clrMapOvr>
</p:sldLayout>
</file>

<file path=ppt/slideLayouts/slideLayout1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428872852"/>
      </p:ext>
    </p:extLst>
  </p:cSld>
  <p:clrMapOvr>
    <a:masterClrMapping/>
  </p:clrMapOvr>
</p:sldLayout>
</file>

<file path=ppt/slideLayouts/slideLayout1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566353589"/>
      </p:ext>
    </p:extLst>
  </p:cSld>
  <p:clrMapOvr>
    <a:masterClrMapping/>
  </p:clrMapOvr>
</p:sldLayout>
</file>

<file path=ppt/slideLayouts/slideLayout1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536700" y="2055813"/>
            <a:ext cx="3357563" cy="1733550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536700" y="4005264"/>
            <a:ext cx="3357563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2057263765"/>
      </p:ext>
    </p:extLst>
  </p:cSld>
  <p:clrMapOvr>
    <a:masterClrMapping/>
  </p:clrMapOvr>
</p:sldLayout>
</file>

<file path=ppt/slideLayouts/slideLayout1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2133481" y="2895600"/>
            <a:ext cx="7925036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1668986746"/>
      </p:ext>
    </p:extLst>
  </p:cSld>
  <p:clrMapOvr>
    <a:masterClrMapping/>
  </p:clrMapOvr>
</p:sldLayout>
</file>

<file path=ppt/slideLayouts/slideLayout1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602560" y="2349501"/>
            <a:ext cx="2715668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4739200" y="2349501"/>
            <a:ext cx="2713605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7873774" y="2349501"/>
            <a:ext cx="2715668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3986815098"/>
      </p:ext>
    </p:extLst>
  </p:cSld>
  <p:clrMapOvr>
    <a:masterClrMapping/>
  </p:clrMapOvr>
</p:sldLayout>
</file>

<file path=ppt/slideLayouts/slideLayout1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1274237" y="1882720"/>
            <a:ext cx="4921473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760584730"/>
      </p:ext>
    </p:extLst>
  </p:cSld>
  <p:clrMapOvr>
    <a:masterClrMapping/>
  </p:clrMapOvr>
</p:sldLayout>
</file>

<file path=ppt/slideLayouts/slideLayout1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644786" y="1840519"/>
            <a:ext cx="2240221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6610486" y="1840519"/>
            <a:ext cx="2240221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1897618998"/>
      </p:ext>
    </p:extLst>
  </p:cSld>
  <p:clrMapOvr>
    <a:masterClrMapping/>
  </p:clrMapOvr>
</p:sldLayout>
</file>

<file path=ppt/slideLayouts/slideLayout1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5767387" y="1886744"/>
            <a:ext cx="4869098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3986381019"/>
      </p:ext>
    </p:extLst>
  </p:cSld>
  <p:clrMapOvr>
    <a:masterClrMapping/>
  </p:clrMapOvr>
</p:sldLayout>
</file>

<file path=ppt/slideLayouts/slideLayout12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D630D04B-3267-4C3F-AAF2-92D7E18157C2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031D8487-06DE-4F07-9F68-CBED4B0C906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807716956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2021/10/2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22068882"/>
      </p:ext>
    </p:extLst>
  </p:cSld>
  <p:clrMapOvr>
    <a:masterClrMapping/>
  </p:clrMapOvr>
</p:sldLayout>
</file>

<file path=ppt/slideLayouts/slideLayout1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353634556"/>
      </p:ext>
    </p:extLst>
  </p:cSld>
  <p:clrMapOvr>
    <a:masterClrMapping/>
  </p:clrMapOvr>
</p:sldLayout>
</file>

<file path=ppt/slideLayouts/slideLayout12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472063AE-3A1B-4DCD-A4D1-85006B073C1D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94B5671B-2E7B-4543-841D-D3974E74DF5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413283540"/>
      </p:ext>
    </p:extLst>
  </p:cSld>
  <p:clrMapOvr>
    <a:masterClrMapping/>
  </p:clrMapOvr>
</p:sldLayout>
</file>

<file path=ppt/slideLayouts/slideLayout1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73435087"/>
      </p:ext>
    </p:extLst>
  </p:cSld>
  <p:clrMapOvr>
    <a:masterClrMapping/>
  </p:clrMapOvr>
</p:sldLayout>
</file>

<file path=ppt/slideLayouts/slideLayout12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DB813A1E-4DD8-44A8-879F-CF6A6D36E102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9AC0249B-B1E0-4894-A413-49B0588B8BC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831057982"/>
      </p:ext>
    </p:extLst>
  </p:cSld>
  <p:clrMapOvr>
    <a:masterClrMapping/>
  </p:clrMapOvr>
</p:sldLayout>
</file>

<file path=ppt/slideLayouts/slideLayout1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492854123"/>
      </p:ext>
    </p:extLst>
  </p:cSld>
  <p:clrMapOvr>
    <a:masterClrMapping/>
  </p:clrMapOvr>
</p:sldLayout>
</file>

<file path=ppt/slideLayouts/slideLayout12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7875EE5E-5DA3-4A45-96D4-1783CF9E8C3A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FEB95CF2-0243-494D-BFD7-9F6498A89DD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054724799"/>
      </p:ext>
    </p:extLst>
  </p:cSld>
  <p:clrMapOvr>
    <a:masterClrMapping/>
  </p:clrMapOvr>
</p:sldLayout>
</file>

<file path=ppt/slideLayouts/slideLayout1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258935728"/>
      </p:ext>
    </p:extLst>
  </p:cSld>
  <p:clrMapOvr>
    <a:masterClrMapping/>
  </p:clrMapOvr>
</p:sldLayout>
</file>

<file path=ppt/slideLayouts/slideLayout12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5422830B-C888-4C68-8A92-989B7C678AFD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C34DD59F-B4A0-4127-AE19-9E054F00748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11628077"/>
      </p:ext>
    </p:extLst>
  </p:cSld>
  <p:clrMapOvr>
    <a:masterClrMapping/>
  </p:clrMapOvr>
</p:sldLayout>
</file>

<file path=ppt/slideLayouts/slideLayout1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309562082"/>
      </p:ext>
    </p:extLst>
  </p:cSld>
  <p:clrMapOvr>
    <a:masterClrMapping/>
  </p:clrMapOvr>
</p:sldLayout>
</file>

<file path=ppt/slideLayouts/slideLayout12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BCD456CE-D6DF-4A09-8FB9-2D145963FB29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CDF3DD98-CBC2-48F0-9D85-F752E760FAD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50521067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7146250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  <a:cs typeface="+mn-cs"/>
              </a:defRPr>
            </a:lvl1pPr>
          </a:lstStyle>
          <a:p>
            <a:pPr>
              <a:defRPr/>
            </a:pPr>
            <a:fld id="{55147347-9D1A-49E8-9001-108A7119D0EE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  <a:cs typeface="+mn-cs"/>
              </a:defRPr>
            </a:lvl1pPr>
          </a:lstStyle>
          <a:p>
            <a:pPr>
              <a:defRPr/>
            </a:pPr>
            <a:fld id="{D87C10CC-BF66-4742-9043-98393079089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696174866"/>
      </p:ext>
    </p:extLst>
  </p:cSld>
  <p:clrMapOvr>
    <a:masterClrMapping/>
  </p:clrMapOvr>
</p:sldLayout>
</file>

<file path=ppt/slideLayouts/slideLayout1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34950" y="0"/>
            <a:ext cx="126619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564977163"/>
      </p:ext>
    </p:extLst>
  </p:cSld>
  <p:clrMapOvr>
    <a:masterClrMapping/>
  </p:clrMapOvr>
</p:sldLayout>
</file>

<file path=ppt/slideLayouts/slideLayout1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34950" y="0"/>
            <a:ext cx="12700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79785511"/>
      </p:ext>
    </p:extLst>
  </p:cSld>
  <p:clrMapOvr>
    <a:masterClrMapping/>
  </p:clrMapOvr>
</p:sldLayout>
</file>

<file path=ppt/slideLayouts/slideLayout1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074738" y="-455613"/>
            <a:ext cx="14293851" cy="774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12900024"/>
      </p:ext>
    </p:extLst>
  </p:cSld>
  <p:clrMapOvr>
    <a:masterClrMapping/>
  </p:clrMapOvr>
</p:sldLayout>
</file>

<file path=ppt/slideLayouts/slideLayout12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30F6FA4-A1B7-426C-931E-336D255110F0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1F591EC-0368-4E3E-AB12-5CD84A6069C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076701855"/>
      </p:ext>
    </p:extLst>
  </p:cSld>
  <p:clrMapOvr>
    <a:masterClrMapping/>
  </p:clrMapOvr>
</p:sldLayout>
</file>

<file path=ppt/slideLayouts/slideLayout12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49A76C4C-9437-45F4-93E3-D5988C0A084A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04EC4215-8A99-4E6F-AC79-5AFD6EBB1CA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794877380"/>
      </p:ext>
    </p:extLst>
  </p:cSld>
  <p:clrMapOvr>
    <a:masterClrMapping/>
  </p:clrMapOvr>
</p:sldLayout>
</file>

<file path=ppt/slideLayouts/slideLayout12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106736498"/>
      </p:ext>
    </p:extLst>
  </p:cSld>
  <p:clrMapOvr>
    <a:masterClrMapping/>
  </p:clrMapOvr>
  <p:transition spd="slow" advClick="0" advTm="0">
    <p:random/>
  </p:transition>
</p:sldLayout>
</file>

<file path=ppt/slideLayouts/slideLayout12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ADA4CC34-205A-4862-8656-E0DDE89ECCC8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5DBA53F3-6E6E-46FA-AC26-5F2164CF8D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108321615"/>
      </p:ext>
    </p:extLst>
  </p:cSld>
  <p:clrMapOvr>
    <a:masterClrMapping/>
  </p:clrMapOvr>
</p:sldLayout>
</file>

<file path=ppt/slideLayouts/slideLayout1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92167242"/>
      </p:ext>
    </p:extLst>
  </p:cSld>
  <p:clrMapOvr>
    <a:masterClrMapping/>
  </p:clrMapOvr>
</p:sldLayout>
</file>

<file path=ppt/slideLayouts/slideLayout1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536700" y="2055813"/>
            <a:ext cx="3357563" cy="1733550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536700" y="4005264"/>
            <a:ext cx="3357563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1043892635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2021/10/2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21456171"/>
      </p:ext>
    </p:extLst>
  </p:cSld>
  <p:clrMapOvr>
    <a:masterClrMapping/>
  </p:clrMapOvr>
</p:sldLayout>
</file>

<file path=ppt/slideLayouts/slideLayout1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2133481" y="2895600"/>
            <a:ext cx="7925036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2613739812"/>
      </p:ext>
    </p:extLst>
  </p:cSld>
  <p:clrMapOvr>
    <a:masterClrMapping/>
  </p:clrMapOvr>
</p:sldLayout>
</file>

<file path=ppt/slideLayouts/slideLayout1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602560" y="2349501"/>
            <a:ext cx="2715668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4739200" y="2349501"/>
            <a:ext cx="2713605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7873774" y="2349501"/>
            <a:ext cx="2715668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3513545577"/>
      </p:ext>
    </p:extLst>
  </p:cSld>
  <p:clrMapOvr>
    <a:masterClrMapping/>
  </p:clrMapOvr>
</p:sldLayout>
</file>

<file path=ppt/slideLayouts/slideLayout1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1274237" y="1882720"/>
            <a:ext cx="4921473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1403013840"/>
      </p:ext>
    </p:extLst>
  </p:cSld>
  <p:clrMapOvr>
    <a:masterClrMapping/>
  </p:clrMapOvr>
</p:sldLayout>
</file>

<file path=ppt/slideLayouts/slideLayout1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644786" y="1840519"/>
            <a:ext cx="2240221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6610486" y="1840519"/>
            <a:ext cx="2240221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3794560233"/>
      </p:ext>
    </p:extLst>
  </p:cSld>
  <p:clrMapOvr>
    <a:masterClrMapping/>
  </p:clrMapOvr>
</p:sldLayout>
</file>

<file path=ppt/slideLayouts/slideLayout1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5767387" y="1886744"/>
            <a:ext cx="4869098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1672396472"/>
      </p:ext>
    </p:extLst>
  </p:cSld>
  <p:clrMapOvr>
    <a:masterClrMapping/>
  </p:clrMapOvr>
</p:sldLayout>
</file>

<file path=ppt/slideLayouts/slideLayout12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30D5934-F312-4B74-B6BA-1E315963CC88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D7C0D2E-536B-4CEA-94CE-40F0E77F5CB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534109028"/>
      </p:ext>
    </p:extLst>
  </p:cSld>
  <p:clrMapOvr>
    <a:masterClrMapping/>
  </p:clrMapOvr>
</p:sldLayout>
</file>

<file path=ppt/slideLayouts/slideLayout1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292817225"/>
      </p:ext>
    </p:extLst>
  </p:cSld>
  <p:clrMapOvr>
    <a:masterClrMapping/>
  </p:clrMapOvr>
</p:sldLayout>
</file>

<file path=ppt/slideLayouts/slideLayout12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46FCE4C-598E-4486-85E0-C80FF363100B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231AD56-0CA3-40FD-B5DE-D714EA5D9D5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57777204"/>
      </p:ext>
    </p:extLst>
  </p:cSld>
  <p:clrMapOvr>
    <a:masterClrMapping/>
  </p:clrMapOvr>
</p:sldLayout>
</file>

<file path=ppt/slideLayouts/slideLayout1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955903071"/>
      </p:ext>
    </p:extLst>
  </p:cSld>
  <p:clrMapOvr>
    <a:masterClrMapping/>
  </p:clrMapOvr>
</p:sldLayout>
</file>

<file path=ppt/slideLayouts/slideLayout12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1A6C739-9327-432E-B1DF-ADB5A61C7703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BCD86AF-457C-4620-B87D-020A36C7590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657866314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7828434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66190086"/>
      </p:ext>
    </p:extLst>
  </p:cSld>
  <p:clrMapOvr>
    <a:masterClrMapping/>
  </p:clrMapOvr>
</p:sldLayout>
</file>

<file path=ppt/slideLayouts/slideLayout12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BC0922A-7FCD-4EE8-BF73-30AE3B881C66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CC3D8E8-6816-4D53-97F1-A8F01CEB11F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906024595"/>
      </p:ext>
    </p:extLst>
  </p:cSld>
  <p:clrMapOvr>
    <a:masterClrMapping/>
  </p:clrMapOvr>
</p:sldLayout>
</file>

<file path=ppt/slideLayouts/slideLayout1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97973488"/>
      </p:ext>
    </p:extLst>
  </p:cSld>
  <p:clrMapOvr>
    <a:masterClrMapping/>
  </p:clrMapOvr>
</p:sldLayout>
</file>

<file path=ppt/slideLayouts/slideLayout12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7652183-DC7F-425B-A3E4-4CE077B83EB5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F100CF3-62AA-4B1F-8797-DEF8357DFB5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060804277"/>
      </p:ext>
    </p:extLst>
  </p:cSld>
  <p:clrMapOvr>
    <a:masterClrMapping/>
  </p:clrMapOvr>
</p:sldLayout>
</file>

<file path=ppt/slideLayouts/slideLayout1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855465519"/>
      </p:ext>
    </p:extLst>
  </p:cSld>
  <p:clrMapOvr>
    <a:masterClrMapping/>
  </p:clrMapOvr>
</p:sldLayout>
</file>

<file path=ppt/slideLayouts/slideLayout1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114062696"/>
      </p:ext>
    </p:extLst>
  </p:cSld>
  <p:clrMapOvr>
    <a:masterClrMapping/>
  </p:clrMapOvr>
</p:sldLayout>
</file>

<file path=ppt/slideLayouts/slideLayout1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536700" y="2055813"/>
            <a:ext cx="3357563" cy="1733550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536700" y="4005264"/>
            <a:ext cx="3357563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945427072"/>
      </p:ext>
    </p:extLst>
  </p:cSld>
  <p:clrMapOvr>
    <a:masterClrMapping/>
  </p:clrMapOvr>
</p:sldLayout>
</file>

<file path=ppt/slideLayouts/slideLayout1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2133481" y="2895600"/>
            <a:ext cx="7925036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1086779511"/>
      </p:ext>
    </p:extLst>
  </p:cSld>
  <p:clrMapOvr>
    <a:masterClrMapping/>
  </p:clrMapOvr>
</p:sldLayout>
</file>

<file path=ppt/slideLayouts/slideLayout1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602560" y="2349501"/>
            <a:ext cx="2715668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4739200" y="2349501"/>
            <a:ext cx="2713605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7873774" y="2349501"/>
            <a:ext cx="2715668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1660195968"/>
      </p:ext>
    </p:extLst>
  </p:cSld>
  <p:clrMapOvr>
    <a:masterClrMapping/>
  </p:clrMapOvr>
</p:sldLayout>
</file>

<file path=ppt/slideLayouts/slideLayout1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1274237" y="1882720"/>
            <a:ext cx="4921473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1482403385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2021/10/2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81301943"/>
      </p:ext>
    </p:extLst>
  </p:cSld>
  <p:clrMapOvr>
    <a:masterClrMapping/>
  </p:clrMapOvr>
</p:sldLayout>
</file>

<file path=ppt/slideLayouts/slideLayout1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644786" y="1840519"/>
            <a:ext cx="2240221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6610486" y="1840519"/>
            <a:ext cx="2240221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3994233491"/>
      </p:ext>
    </p:extLst>
  </p:cSld>
  <p:clrMapOvr>
    <a:masterClrMapping/>
  </p:clrMapOvr>
</p:sldLayout>
</file>

<file path=ppt/slideLayouts/slideLayout1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5767387" y="1886744"/>
            <a:ext cx="4869098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947443214"/>
      </p:ext>
    </p:extLst>
  </p:cSld>
  <p:clrMapOvr>
    <a:masterClrMapping/>
  </p:clrMapOvr>
</p:sldLayout>
</file>

<file path=ppt/slideLayouts/slideLayout12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D743652-906A-49D6-AB37-B84E479829BA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4D477AE-A23E-4876-8A4C-A5D8167A2E0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717540043"/>
      </p:ext>
    </p:extLst>
  </p:cSld>
  <p:clrMapOvr>
    <a:masterClrMapping/>
  </p:clrMapOvr>
</p:sldLayout>
</file>

<file path=ppt/slideLayouts/slideLayout1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579287300"/>
      </p:ext>
    </p:extLst>
  </p:cSld>
  <p:clrMapOvr>
    <a:masterClrMapping/>
  </p:clrMapOvr>
</p:sldLayout>
</file>

<file path=ppt/slideLayouts/slideLayout12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602E85D-4EDC-4278-BCC0-B1FC39709AF9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B73FEBC-F09A-4355-AF64-E93C21C54A6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94273281"/>
      </p:ext>
    </p:extLst>
  </p:cSld>
  <p:clrMapOvr>
    <a:masterClrMapping/>
  </p:clrMapOvr>
</p:sldLayout>
</file>

<file path=ppt/slideLayouts/slideLayout1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343678242"/>
      </p:ext>
    </p:extLst>
  </p:cSld>
  <p:clrMapOvr>
    <a:masterClrMapping/>
  </p:clrMapOvr>
</p:sldLayout>
</file>

<file path=ppt/slideLayouts/slideLayout12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13EC2A0-B60E-45FE-B1BE-0594D402DDAA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50B0260-AE9B-436F-B2DE-9F4AF3E11C1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584512384"/>
      </p:ext>
    </p:extLst>
  </p:cSld>
  <p:clrMapOvr>
    <a:masterClrMapping/>
  </p:clrMapOvr>
</p:sldLayout>
</file>

<file path=ppt/slideLayouts/slideLayout1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747701807"/>
      </p:ext>
    </p:extLst>
  </p:cSld>
  <p:clrMapOvr>
    <a:masterClrMapping/>
  </p:clrMapOvr>
</p:sldLayout>
</file>

<file path=ppt/slideLayouts/slideLayout12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9B718FA-92C4-4D3F-8E06-22EED79116F2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6297FC7-7495-4E22-9E49-43AA2E75E5E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197089948"/>
      </p:ext>
    </p:extLst>
  </p:cSld>
  <p:clrMapOvr>
    <a:masterClrMapping/>
  </p:clrMapOvr>
</p:sldLayout>
</file>

<file path=ppt/slideLayouts/slideLayout1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731711320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735778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804D81E-8E74-4061-92C3-F209EE4AB390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510DB58-7A7A-4ACC-9714-4C56CA57ABF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305149796"/>
      </p:ext>
    </p:extLst>
  </p:cSld>
  <p:clrMapOvr>
    <a:masterClrMapping/>
  </p:clrMapOvr>
</p:sldLayout>
</file>

<file path=ppt/slideLayouts/slideLayout1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635732708"/>
      </p:ext>
    </p:extLst>
  </p:cSld>
  <p:clrMapOvr>
    <a:masterClrMapping/>
  </p:clrMapOvr>
</p:sldLayout>
</file>

<file path=ppt/slideLayouts/slideLayout12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6977A26-3DB5-49B7-BF0E-2CAAFCAE4A40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D6F4764-9B89-4191-86F9-B25E521B47F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501920318"/>
      </p:ext>
    </p:extLst>
  </p:cSld>
  <p:clrMapOvr>
    <a:masterClrMapping/>
  </p:clrMapOvr>
</p:sldLayout>
</file>

<file path=ppt/slideLayouts/slideLayout12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fld id="{0D437D7F-5442-4BE1-8A38-869940BCD819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fld id="{4F975909-43E8-47EE-A0FD-DE256D2C31B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50460859"/>
      </p:ext>
    </p:extLst>
  </p:cSld>
  <p:clrMapOvr>
    <a:masterClrMapping/>
  </p:clrMapOvr>
</p:sldLayout>
</file>

<file path=ppt/slideLayouts/slideLayout1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34950" y="0"/>
            <a:ext cx="126619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583964169"/>
      </p:ext>
    </p:extLst>
  </p:cSld>
  <p:clrMapOvr>
    <a:masterClrMapping/>
  </p:clrMapOvr>
</p:sldLayout>
</file>

<file path=ppt/slideLayouts/slideLayout1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34950" y="0"/>
            <a:ext cx="12700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605020780"/>
      </p:ext>
    </p:extLst>
  </p:cSld>
  <p:clrMapOvr>
    <a:masterClrMapping/>
  </p:clrMapOvr>
</p:sldLayout>
</file>

<file path=ppt/slideLayouts/slideLayout1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074738" y="-455613"/>
            <a:ext cx="14293851" cy="774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48129276"/>
      </p:ext>
    </p:extLst>
  </p:cSld>
  <p:clrMapOvr>
    <a:masterClrMapping/>
  </p:clrMapOvr>
</p:sldLayout>
</file>

<file path=ppt/slideLayouts/slideLayout12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A48583B-6BAB-475F-85B0-514859D46DF2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1B6A180A-9D44-471D-A90E-6B8EAF31E27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833830865"/>
      </p:ext>
    </p:extLst>
  </p:cSld>
  <p:clrMapOvr>
    <a:masterClrMapping/>
  </p:clrMapOvr>
</p:sldLayout>
</file>

<file path=ppt/slideLayouts/slideLayout1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813F5B7-7C3C-4377-9155-3FC14C20CDD0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2AC66D7-014B-4A3B-A989-78EBFC6912F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997705206"/>
      </p:ext>
    </p:extLst>
  </p:cSld>
  <p:clrMapOvr>
    <a:masterClrMapping/>
  </p:clrMapOvr>
</p:sldLayout>
</file>

<file path=ppt/slideLayouts/slideLayout12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648912580"/>
      </p:ext>
    </p:extLst>
  </p:cSld>
  <p:clrMapOvr>
    <a:masterClrMapping/>
  </p:clrMapOvr>
  <p:transition spd="slow" advClick="0" advTm="0"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70E7A-BC5B-447D-840F-4A0D87566735}" type="datetimeFigureOut">
              <a:rPr lang="en-US" smtClean="0"/>
              <a:pPr/>
              <a:t>10/2/2021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84DC3-28E7-4811-A1A1-A4F59324149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75913285"/>
      </p:ext>
    </p:extLst>
  </p:cSld>
  <p:clrMapOvr>
    <a:masterClrMapping/>
  </p:clrMapOvr>
  <p:hf hdr="0" ftr="0" dt="0"/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2021/10/2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37381888"/>
      </p:ext>
    </p:extLst>
  </p:cSld>
  <p:clrMapOvr>
    <a:masterClrMapping/>
  </p:clrMapOvr>
</p:sldLayout>
</file>

<file path=ppt/slideLayouts/slideLayout13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EB0C24D-B984-4974-9E08-FC9150661B7D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56B945D-E576-438F-BB65-D9A3535137E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629713280"/>
      </p:ext>
    </p:extLst>
  </p:cSld>
  <p:clrMapOvr>
    <a:masterClrMapping/>
  </p:clrMapOvr>
</p:sldLayout>
</file>

<file path=ppt/slideLayouts/slideLayout1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732107986"/>
      </p:ext>
    </p:extLst>
  </p:cSld>
  <p:clrMapOvr>
    <a:masterClrMapping/>
  </p:clrMapOvr>
</p:sldLayout>
</file>

<file path=ppt/slideLayouts/slideLayout1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536700" y="2055813"/>
            <a:ext cx="3357563" cy="1733550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536700" y="4005264"/>
            <a:ext cx="3357563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3956357242"/>
      </p:ext>
    </p:extLst>
  </p:cSld>
  <p:clrMapOvr>
    <a:masterClrMapping/>
  </p:clrMapOvr>
</p:sldLayout>
</file>

<file path=ppt/slideLayouts/slideLayout1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2133481" y="2895600"/>
            <a:ext cx="7925036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2163421713"/>
      </p:ext>
    </p:extLst>
  </p:cSld>
  <p:clrMapOvr>
    <a:masterClrMapping/>
  </p:clrMapOvr>
</p:sldLayout>
</file>

<file path=ppt/slideLayouts/slideLayout1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602560" y="2349501"/>
            <a:ext cx="2715668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4739200" y="2349501"/>
            <a:ext cx="2713605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7873774" y="2349501"/>
            <a:ext cx="2715668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1659927714"/>
      </p:ext>
    </p:extLst>
  </p:cSld>
  <p:clrMapOvr>
    <a:masterClrMapping/>
  </p:clrMapOvr>
</p:sldLayout>
</file>

<file path=ppt/slideLayouts/slideLayout1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1274237" y="1882720"/>
            <a:ext cx="4921473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217492875"/>
      </p:ext>
    </p:extLst>
  </p:cSld>
  <p:clrMapOvr>
    <a:masterClrMapping/>
  </p:clrMapOvr>
</p:sldLayout>
</file>

<file path=ppt/slideLayouts/slideLayout1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644786" y="1840519"/>
            <a:ext cx="2240221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6610486" y="1840519"/>
            <a:ext cx="2240221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1288906662"/>
      </p:ext>
    </p:extLst>
  </p:cSld>
  <p:clrMapOvr>
    <a:masterClrMapping/>
  </p:clrMapOvr>
</p:sldLayout>
</file>

<file path=ppt/slideLayouts/slideLayout1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5767387" y="1886744"/>
            <a:ext cx="4869098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3266296969"/>
      </p:ext>
    </p:extLst>
  </p:cSld>
  <p:clrMapOvr>
    <a:masterClrMapping/>
  </p:clrMapOvr>
</p:sldLayout>
</file>

<file path=ppt/slideLayouts/slideLayout13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D66D049A-9B0B-4E19-BBF6-A7547FBF0C24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73764B60-F43F-4AAD-B108-51FEFEAAA5B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586383663"/>
      </p:ext>
    </p:extLst>
  </p:cSld>
  <p:clrMapOvr>
    <a:masterClrMapping/>
  </p:clrMapOvr>
</p:sldLayout>
</file>

<file path=ppt/slideLayouts/slideLayout1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411342513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0308161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1049BFC7-C497-42FE-9CE5-93F9A24B6CA2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DB8F7ED0-25E8-4BD0-9344-0C7661583A7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74436447"/>
      </p:ext>
    </p:extLst>
  </p:cSld>
  <p:clrMapOvr>
    <a:masterClrMapping/>
  </p:clrMapOvr>
</p:sldLayout>
</file>

<file path=ppt/slideLayouts/slideLayout1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739402065"/>
      </p:ext>
    </p:extLst>
  </p:cSld>
  <p:clrMapOvr>
    <a:masterClrMapping/>
  </p:clrMapOvr>
</p:sldLayout>
</file>

<file path=ppt/slideLayouts/slideLayout13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F3BE6199-F835-46FC-9EFD-71603510E04B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98D47B52-6D0F-4B83-AFEF-E72CD6800AD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784216346"/>
      </p:ext>
    </p:extLst>
  </p:cSld>
  <p:clrMapOvr>
    <a:masterClrMapping/>
  </p:clrMapOvr>
</p:sldLayout>
</file>

<file path=ppt/slideLayouts/slideLayout1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016104113"/>
      </p:ext>
    </p:extLst>
  </p:cSld>
  <p:clrMapOvr>
    <a:masterClrMapping/>
  </p:clrMapOvr>
</p:sldLayout>
</file>

<file path=ppt/slideLayouts/slideLayout13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F626F568-CE26-4233-BF49-4B68BE50287A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546FDE95-F9E2-4D77-B1F7-E74D36570B2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423184320"/>
      </p:ext>
    </p:extLst>
  </p:cSld>
  <p:clrMapOvr>
    <a:masterClrMapping/>
  </p:clrMapOvr>
</p:sldLayout>
</file>

<file path=ppt/slideLayouts/slideLayout1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35665097"/>
      </p:ext>
    </p:extLst>
  </p:cSld>
  <p:clrMapOvr>
    <a:masterClrMapping/>
  </p:clrMapOvr>
</p:sldLayout>
</file>

<file path=ppt/slideLayouts/slideLayout13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BA3F8CA0-9FE6-4D31-A8C1-6E12B26ED8E9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718DECDC-1F95-44A5-9429-6235BBE4845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081542348"/>
      </p:ext>
    </p:extLst>
  </p:cSld>
  <p:clrMapOvr>
    <a:masterClrMapping/>
  </p:clrMapOvr>
</p:sldLayout>
</file>

<file path=ppt/slideLayouts/slideLayout1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194781037"/>
      </p:ext>
    </p:extLst>
  </p:cSld>
  <p:clrMapOvr>
    <a:masterClrMapping/>
  </p:clrMapOvr>
</p:sldLayout>
</file>

<file path=ppt/slideLayouts/slideLayout1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872315613"/>
      </p:ext>
    </p:extLst>
  </p:cSld>
  <p:clrMapOvr>
    <a:masterClrMapping/>
  </p:clrMapOvr>
</p:sldLayout>
</file>

<file path=ppt/slideLayouts/slideLayout1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536700" y="2055813"/>
            <a:ext cx="3357563" cy="1733550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536700" y="4005264"/>
            <a:ext cx="3357563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845414106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2021/10/2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98221919"/>
      </p:ext>
    </p:extLst>
  </p:cSld>
  <p:clrMapOvr>
    <a:masterClrMapping/>
  </p:clrMapOvr>
</p:sldLayout>
</file>

<file path=ppt/slideLayouts/slideLayout1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2133481" y="2895600"/>
            <a:ext cx="7925036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21104631"/>
      </p:ext>
    </p:extLst>
  </p:cSld>
  <p:clrMapOvr>
    <a:masterClrMapping/>
  </p:clrMapOvr>
</p:sldLayout>
</file>

<file path=ppt/slideLayouts/slideLayout1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602560" y="2349501"/>
            <a:ext cx="2715668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4739200" y="2349501"/>
            <a:ext cx="2713605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7873774" y="2349501"/>
            <a:ext cx="2715668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2361498908"/>
      </p:ext>
    </p:extLst>
  </p:cSld>
  <p:clrMapOvr>
    <a:masterClrMapping/>
  </p:clrMapOvr>
</p:sldLayout>
</file>

<file path=ppt/slideLayouts/slideLayout1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1274237" y="1882720"/>
            <a:ext cx="4921473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3518544701"/>
      </p:ext>
    </p:extLst>
  </p:cSld>
  <p:clrMapOvr>
    <a:masterClrMapping/>
  </p:clrMapOvr>
</p:sldLayout>
</file>

<file path=ppt/slideLayouts/slideLayout1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644786" y="1840519"/>
            <a:ext cx="2240221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6610486" y="1840519"/>
            <a:ext cx="2240221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2679741754"/>
      </p:ext>
    </p:extLst>
  </p:cSld>
  <p:clrMapOvr>
    <a:masterClrMapping/>
  </p:clrMapOvr>
</p:sldLayout>
</file>

<file path=ppt/slideLayouts/slideLayout1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5767387" y="1886744"/>
            <a:ext cx="4869098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3846868773"/>
      </p:ext>
    </p:extLst>
  </p:cSld>
  <p:clrMapOvr>
    <a:masterClrMapping/>
  </p:clrMapOvr>
</p:sldLayout>
</file>

<file path=ppt/slideLayouts/slideLayout13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648DBC28-94B5-41D8-96C1-CD6C580B0439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D6599AF2-9135-488D-9917-64345F11248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86680284"/>
      </p:ext>
    </p:extLst>
  </p:cSld>
  <p:clrMapOvr>
    <a:masterClrMapping/>
  </p:clrMapOvr>
</p:sldLayout>
</file>

<file path=ppt/slideLayouts/slideLayout1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906780327"/>
      </p:ext>
    </p:extLst>
  </p:cSld>
  <p:clrMapOvr>
    <a:masterClrMapping/>
  </p:clrMapOvr>
</p:sldLayout>
</file>

<file path=ppt/slideLayouts/slideLayout13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13610778-E4D2-48D1-8EF0-1AF9A383AB05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A786E691-B8F1-44E0-8212-2DE7AE1C81B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765620690"/>
      </p:ext>
    </p:extLst>
  </p:cSld>
  <p:clrMapOvr>
    <a:masterClrMapping/>
  </p:clrMapOvr>
</p:sldLayout>
</file>

<file path=ppt/slideLayouts/slideLayout1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895042097"/>
      </p:ext>
    </p:extLst>
  </p:cSld>
  <p:clrMapOvr>
    <a:masterClrMapping/>
  </p:clrMapOvr>
</p:sldLayout>
</file>

<file path=ppt/slideLayouts/slideLayout13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629B28E2-7AE8-42E8-9585-34A1A296D886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560C4F22-E4DC-455E-9A5C-C6256DF1612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947587357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834790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96879901"/>
      </p:ext>
    </p:extLst>
  </p:cSld>
  <p:clrMapOvr>
    <a:masterClrMapping/>
  </p:clrMapOvr>
</p:sldLayout>
</file>

<file path=ppt/slideLayouts/slideLayout13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07BCCAFA-5B71-4A77-838A-338927FFF465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3C4FDED9-3E87-4FE5-8DC2-EEF42A475CC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681746225"/>
      </p:ext>
    </p:extLst>
  </p:cSld>
  <p:clrMapOvr>
    <a:masterClrMapping/>
  </p:clrMapOvr>
</p:sldLayout>
</file>

<file path=ppt/slideLayouts/slideLayout1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25565643"/>
      </p:ext>
    </p:extLst>
  </p:cSld>
  <p:clrMapOvr>
    <a:masterClrMapping/>
  </p:clrMapOvr>
</p:sldLayout>
</file>

<file path=ppt/slideLayouts/slideLayout13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F05080A2-BF10-416A-B29C-B3EE9FA4315F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D70E2C96-4A7C-4D1E-8CEF-E41E7B7FB3C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918560727"/>
      </p:ext>
    </p:extLst>
  </p:cSld>
  <p:clrMapOvr>
    <a:masterClrMapping/>
  </p:clrMapOvr>
</p:sldLayout>
</file>

<file path=ppt/slideLayouts/slideLayout1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60530855"/>
      </p:ext>
    </p:extLst>
  </p:cSld>
  <p:clrMapOvr>
    <a:masterClrMapping/>
  </p:clrMapOvr>
</p:sldLayout>
</file>

<file path=ppt/slideLayouts/slideLayout13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1AA7C28F-4722-439A-9487-96C553EC6080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CC1CF054-069A-450D-A422-20651B8F648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32336523"/>
      </p:ext>
    </p:extLst>
  </p:cSld>
  <p:clrMapOvr>
    <a:masterClrMapping/>
  </p:clrMapOvr>
</p:sldLayout>
</file>

<file path=ppt/slideLayouts/slideLayout13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  <a:cs typeface="+mn-cs"/>
              </a:defRPr>
            </a:lvl1pPr>
          </a:lstStyle>
          <a:p>
            <a:pPr>
              <a:defRPr/>
            </a:pPr>
            <a:fld id="{918AF9C8-F91E-402E-97F2-B43283544FAA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  <a:cs typeface="+mn-cs"/>
              </a:defRPr>
            </a:lvl1pPr>
          </a:lstStyle>
          <a:p>
            <a:pPr>
              <a:defRPr/>
            </a:pPr>
            <a:fld id="{F0D0DF49-A00A-42D6-90F4-F4F908441B2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421197778"/>
      </p:ext>
    </p:extLst>
  </p:cSld>
  <p:clrMapOvr>
    <a:masterClrMapping/>
  </p:clrMapOvr>
</p:sldLayout>
</file>

<file path=ppt/slideLayouts/slideLayout1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34950" y="0"/>
            <a:ext cx="126619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684948421"/>
      </p:ext>
    </p:extLst>
  </p:cSld>
  <p:clrMapOvr>
    <a:masterClrMapping/>
  </p:clrMapOvr>
</p:sldLayout>
</file>

<file path=ppt/slideLayouts/slideLayout1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34950" y="0"/>
            <a:ext cx="12700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922207785"/>
      </p:ext>
    </p:extLst>
  </p:cSld>
  <p:clrMapOvr>
    <a:masterClrMapping/>
  </p:clrMapOvr>
</p:sldLayout>
</file>

<file path=ppt/slideLayouts/slideLayout1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074738" y="-455613"/>
            <a:ext cx="14293851" cy="774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256913765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160760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E52DC3C-C8EB-43AE-B252-A374CF067043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2106575-1037-4E6B-92D9-DE2B5BE1FA9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214054023"/>
      </p:ext>
    </p:extLst>
  </p:cSld>
  <p:clrMapOvr>
    <a:masterClrMapping/>
  </p:clrMapOvr>
</p:sldLayout>
</file>

<file path=ppt/slideLayouts/slideLayout13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26A47F66-0373-47E6-A5BC-52B696F1717D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32169B5A-04B6-434B-896C-5BD6FE92EA9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292043614"/>
      </p:ext>
    </p:extLst>
  </p:cSld>
  <p:clrMapOvr>
    <a:masterClrMapping/>
  </p:clrMapOvr>
</p:sldLayout>
</file>

<file path=ppt/slideLayouts/slideLayout13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262CBE03-7604-46C3-9EDB-037E19A3551C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F476CDE1-EFBB-4A17-A362-C78DF5E38F0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083982604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536701" y="2055814"/>
            <a:ext cx="3357563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536701" y="4005266"/>
            <a:ext cx="3357563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0002297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2133482" y="2895601"/>
            <a:ext cx="7925036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0235534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602561" y="2349501"/>
            <a:ext cx="2715668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4739200" y="2349501"/>
            <a:ext cx="2713605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7873775" y="2349501"/>
            <a:ext cx="2715668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4728401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1274238" y="1882721"/>
            <a:ext cx="4921473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1825102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644787" y="1840521"/>
            <a:ext cx="2240221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6610487" y="1840521"/>
            <a:ext cx="2240221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1500191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70E7A-BC5B-447D-840F-4A0D87566735}" type="datetimeFigureOut">
              <a:rPr lang="en-US" smtClean="0"/>
              <a:pPr/>
              <a:t>10/2/2021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84DC3-28E7-4811-A1A1-A4F59324149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66929067"/>
      </p:ext>
    </p:extLst>
  </p:cSld>
  <p:clrMapOvr>
    <a:masterClrMapping/>
  </p:clrMapOvr>
  <p:hf hdr="0" ftr="0" dt="0"/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5767387" y="1886745"/>
            <a:ext cx="4869099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011212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2021/10/2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70695279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76926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2021/10/2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92231753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2908551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2021/10/2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89150812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5836198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2021/10/2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2576867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7268930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2021/10/2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332814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70E7A-BC5B-447D-840F-4A0D87566735}" type="datetimeFigureOut">
              <a:rPr lang="en-US" smtClean="0"/>
              <a:pPr/>
              <a:t>10/2/2021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84DC3-28E7-4811-A1A1-A4F59324149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6657084"/>
      </p:ext>
    </p:extLst>
  </p:cSld>
  <p:clrMapOvr>
    <a:masterClrMapping/>
  </p:clrMapOvr>
  <p:hf hdr="0" ftr="0" dt="0"/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698513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2BF82D2-7A68-459D-A996-9BDDA2518FA4}" type="datetimeFigureOut">
              <a:rPr lang="zh-CN" altLang="en-US" sz="1867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rPr>
              <a:pPr defTabSz="914377"/>
              <a:t>2021/10/2</a:t>
            </a:fld>
            <a:endParaRPr lang="zh-CN" altLang="en-US" sz="1867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zh-CN" altLang="en-US" sz="1867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E01EE5D-26FB-46D5-A381-ECFB35BF1D34}" type="slidenum">
              <a:rPr lang="zh-CN" altLang="en-US" sz="1867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rPr>
              <a:pPr defTabSz="914377"/>
              <a:t>‹#›</a:t>
            </a:fld>
            <a:endParaRPr lang="zh-CN" altLang="en-US" sz="1867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641888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0C6303A0-9065-42AF-906A-DE1E800FE257}" type="datetimeFigureOut">
              <a:rPr lang="zh-CN" altLang="en-US" sz="1867" smtClean="0"/>
              <a:pPr defTabSz="914377">
                <a:defRPr/>
              </a:pPr>
              <a:t>2021/10/2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2AD3D7CA-7BD8-4738-B6AB-718737AA462A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xmlns="" val="858234304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34951" y="0"/>
            <a:ext cx="126619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793293340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34949" y="2"/>
            <a:ext cx="12700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614972966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075267" y="-455612"/>
            <a:ext cx="14293851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592762179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3ACFC516-0EBD-4852-9DFD-FFC809B16810}" type="datetimeFigureOut">
              <a:rPr lang="zh-CN" altLang="en-US" sz="1867" smtClean="0"/>
              <a:pPr defTabSz="914377">
                <a:defRPr/>
              </a:pPr>
              <a:t>2021/10/2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855DB59F-0B7A-4009-ADD8-CBB6E0E22669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xmlns="" val="1565174472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2021/10/2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3528600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718145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233108B3-3C5F-434E-B7C6-124BB30C5988}" type="datetimeFigureOut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2021/10/2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0FCC38CE-CFED-41E2-93E2-A213294AFB8B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505532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70E7A-BC5B-447D-840F-4A0D87566735}" type="datetimeFigureOut">
              <a:rPr lang="en-US" smtClean="0"/>
              <a:pPr/>
              <a:t>10/2/2021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84DC3-28E7-4811-A1A1-A4F59324149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29084616"/>
      </p:ext>
    </p:extLst>
  </p:cSld>
  <p:clrMapOvr>
    <a:masterClrMapping/>
  </p:clrMapOvr>
  <p:hf hdr="0" ftr="0" dt="0"/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2021/10/2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38628093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1458472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2021/10/2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03514611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22204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2021/10/2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05904385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1274509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2021/10/2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23831247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9620595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2021/10/2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79481304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0766780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D0459-96E7-44A8-8F49-9DF3FF6CFBC0}" type="slidenum">
              <a:rPr lang="en-US" altLang="en-US" smtClean="0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703145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1364414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536700" y="2055813"/>
            <a:ext cx="3357563" cy="1733550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536700" y="4005264"/>
            <a:ext cx="3357563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18627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2133481" y="2895600"/>
            <a:ext cx="7925036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5944921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602560" y="2349501"/>
            <a:ext cx="2715668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4739200" y="2349501"/>
            <a:ext cx="2713605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7873774" y="2349501"/>
            <a:ext cx="2715668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2945019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1274237" y="1882720"/>
            <a:ext cx="4921473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757198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644786" y="1840519"/>
            <a:ext cx="2240221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6610486" y="1840519"/>
            <a:ext cx="2240221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6248491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5767387" y="1886744"/>
            <a:ext cx="4869098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15717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2021/10/2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84741706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691100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2021/10/2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964107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70E7A-BC5B-447D-840F-4A0D87566735}" type="datetimeFigureOut">
              <a:rPr lang="en-US" smtClean="0"/>
              <a:pPr/>
              <a:t>10/2/2021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84DC3-28E7-4811-A1A1-A4F59324149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62217869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9582361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2021/10/2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92240641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095357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2021/10/2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42069422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1116133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2021/10/2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05840777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0585988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5748335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536700" y="2055813"/>
            <a:ext cx="3357563" cy="1733550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536700" y="4005264"/>
            <a:ext cx="3357563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4306314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2133481" y="2895600"/>
            <a:ext cx="7925036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0927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70E7A-BC5B-447D-840F-4A0D87566735}" type="datetimeFigureOut">
              <a:rPr lang="en-US" smtClean="0"/>
              <a:pPr/>
              <a:t>10/2/2021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84DC3-28E7-4811-A1A1-A4F59324149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90101087"/>
      </p:ext>
    </p:extLst>
  </p:cSld>
  <p:clrMapOvr>
    <a:masterClrMapping/>
  </p:clrMapOvr>
  <p:hf hdr="0" ftr="0" dt="0"/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602560" y="2349501"/>
            <a:ext cx="2715668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4739200" y="2349501"/>
            <a:ext cx="2713605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7873774" y="2349501"/>
            <a:ext cx="2715668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746927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1274237" y="1882720"/>
            <a:ext cx="4921473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6208707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644786" y="1840519"/>
            <a:ext cx="2240221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6610486" y="1840519"/>
            <a:ext cx="2240221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2879782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5767387" y="1886744"/>
            <a:ext cx="4869098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5520673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2021/10/2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03763336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9146526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2021/10/2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6212026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9906984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2021/10/2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5641172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077821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28AC8-2893-40A6-8108-FE4AB32704D7}" type="datetimeFigureOut">
              <a:rPr lang="en-US" smtClean="0"/>
              <a:pPr/>
              <a:t>10/2/2021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E1855-7AF0-4DEE-86FB-8F1F32FB22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909921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70E7A-BC5B-447D-840F-4A0D87566735}" type="datetimeFigureOut">
              <a:rPr lang="en-US" smtClean="0"/>
              <a:pPr/>
              <a:t>10/2/2021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84DC3-28E7-4811-A1A1-A4F59324149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65437782"/>
      </p:ext>
    </p:extLst>
  </p:cSld>
  <p:clrMapOvr>
    <a:masterClrMapping/>
  </p:clrMapOvr>
  <p:hf hdr="0" ftr="0" dt="0"/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2021/10/2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95666137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811851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2021/10/2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66014549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0736479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2BF82D2-7A68-459D-A996-9BDDA2518FA4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rPr>
              <a:pPr/>
              <a:t>2021/10/2</a:t>
            </a:fld>
            <a:endParaRPr lang="zh-CN" alt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E01EE5D-26FB-46D5-A381-ECFB35BF1D34}" type="slidenum">
              <a:rPr lang="zh-CN" alt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39973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fld id="{0C6303A0-9065-42AF-906A-DE1E800FE257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fld id="{2AD3D7CA-7BD8-4738-B6AB-718737AA462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225233636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34951" y="0"/>
            <a:ext cx="126619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07581355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34950" y="1"/>
            <a:ext cx="12700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06361439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075267" y="-455613"/>
            <a:ext cx="14293851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887140117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ACFC516-0EBD-4852-9DFD-FFC809B16810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55DB59F-0B7A-4009-ADD8-CBB6E0E2266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8028548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70E7A-BC5B-447D-840F-4A0D87566735}" type="datetimeFigureOut">
              <a:rPr lang="en-US" smtClean="0"/>
              <a:pPr/>
              <a:t>10/2/2021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84DC3-28E7-4811-A1A1-A4F59324149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72838804"/>
      </p:ext>
    </p:extLst>
  </p:cSld>
  <p:clrMapOvr>
    <a:masterClrMapping/>
  </p:clrMapOvr>
  <p:hf hdr="0" ftr="0" dt="0"/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2021/10/2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92198247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7574806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233108B3-3C5F-434E-B7C6-124BB30C5988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2021/10/2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0FCC38CE-CFED-41E2-93E2-A213294AFB8B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46931819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8225170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xmlns="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2021/10/2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xmlns="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xmlns="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srgbClr val="5FCB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56431005"/>
      </p:ext>
    </p:extLst>
  </p:cSld>
  <p:clrMapOvr>
    <a:masterClrMapping/>
  </p:clrMapOvr>
  <p:transition spd="slow" advTm="3000">
    <p:random/>
  </p:transition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934234029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833372656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434871324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564216860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0175845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70E7A-BC5B-447D-840F-4A0D87566735}" type="datetimeFigureOut">
              <a:rPr lang="en-US" smtClean="0"/>
              <a:pPr/>
              <a:t>10/2/2021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84DC3-28E7-4811-A1A1-A4F59324149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10758769"/>
      </p:ext>
    </p:extLst>
  </p:cSld>
  <p:clrMapOvr>
    <a:masterClrMapping/>
  </p:clrMapOvr>
  <p:hf hdr="0" ftr="0" dt="0"/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488258841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93660642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447271697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="" xmlns:a16="http://schemas.microsoft.com/office/drawing/2014/main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2021/10/2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="" xmlns:a16="http://schemas.microsoft.com/office/drawing/2014/main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="" xmlns:a16="http://schemas.microsoft.com/office/drawing/2014/main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srgbClr val="5FCB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51538914"/>
      </p:ext>
    </p:extLst>
  </p:cSld>
  <p:clrMapOvr>
    <a:masterClrMapping/>
  </p:clrMapOvr>
  <p:transition spd="slow" advTm="3000">
    <p:random/>
  </p:transition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953247350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454219016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373790018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84421325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040374989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42262287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725227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248820910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282588383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9ADED8E-4E0B-498D-B715-B157A890E4DE}" type="datetimeFigureOut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2021/10/2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634F15-13D2-4C0D-99FD-67E8D2F909DD}" type="slidenum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86095727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533895129"/>
      </p:ext>
    </p:extLst>
  </p:cSld>
  <p:clrMapOvr>
    <a:masterClrMapping/>
  </p:clrMapOvr>
  <p:transition spd="slow" advClick="0" advTm="4000">
    <p:comb/>
  </p:transition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幻灯片">
    <p:bg>
      <p:bgPr>
        <a:solidFill>
          <a:schemeClr val="accent1">
            <a:lumMod val="90000"/>
            <a:lumOff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7440756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菱形 6"/>
          <p:cNvSpPr/>
          <p:nvPr userDrawn="1"/>
        </p:nvSpPr>
        <p:spPr>
          <a:xfrm>
            <a:off x="127000" y="137026"/>
            <a:ext cx="540000" cy="540000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" name="菱形 2"/>
          <p:cNvSpPr/>
          <p:nvPr userDrawn="1"/>
        </p:nvSpPr>
        <p:spPr>
          <a:xfrm>
            <a:off x="190500" y="137026"/>
            <a:ext cx="540000" cy="540000"/>
          </a:xfrm>
          <a:prstGeom prst="diamond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96270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712517360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2188391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xmlns="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2021/10/2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xmlns="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xmlns="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srgbClr val="5FCB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03110538"/>
      </p:ext>
    </p:extLst>
  </p:cSld>
  <p:clrMapOvr>
    <a:masterClrMapping/>
  </p:clrMapOvr>
  <p:transition spd="slow" advTm="3000">
    <p:random/>
  </p:transition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89440800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0102246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203554191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973981108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69182958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432070156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102384758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865481486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589947667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="" xmlns:a16="http://schemas.microsoft.com/office/drawing/2014/main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2021/10/2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="" xmlns:a16="http://schemas.microsoft.com/office/drawing/2014/main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="" xmlns:a16="http://schemas.microsoft.com/office/drawing/2014/main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srgbClr val="5FCB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79514443"/>
      </p:ext>
    </p:extLst>
  </p:cSld>
  <p:clrMapOvr>
    <a:masterClrMapping/>
  </p:clrMapOvr>
  <p:transition spd="slow" advTm="3000">
    <p:random/>
  </p:transition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586454390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79156813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908152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410957292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143565086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500543213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739084480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405336241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145411298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9ADED8E-4E0B-498D-B715-B157A890E4DE}" type="datetimeFigureOut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2021/10/2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634F15-13D2-4C0D-99FD-67E8D2F909DD}" type="slidenum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26663765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725201879"/>
      </p:ext>
    </p:extLst>
  </p:cSld>
  <p:clrMapOvr>
    <a:masterClrMapping/>
  </p:clrMapOvr>
  <p:transition spd="slow" advClick="0" advTm="4000">
    <p:comb/>
  </p:transition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标题幻灯片">
    <p:bg>
      <p:bgPr>
        <a:solidFill>
          <a:schemeClr val="accent1">
            <a:lumMod val="90000"/>
            <a:lumOff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7732517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菱形 6"/>
          <p:cNvSpPr/>
          <p:nvPr userDrawn="1"/>
        </p:nvSpPr>
        <p:spPr>
          <a:xfrm>
            <a:off x="127000" y="137026"/>
            <a:ext cx="540000" cy="540000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" name="菱形 2"/>
          <p:cNvSpPr/>
          <p:nvPr userDrawn="1"/>
        </p:nvSpPr>
        <p:spPr>
          <a:xfrm>
            <a:off x="190500" y="137026"/>
            <a:ext cx="540000" cy="540000"/>
          </a:xfrm>
          <a:prstGeom prst="diamond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4624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6408408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67235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xmlns="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2021/10/2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xmlns="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xmlns="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srgbClr val="5FCB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73344457"/>
      </p:ext>
    </p:extLst>
  </p:cSld>
  <p:clrMapOvr>
    <a:masterClrMapping/>
  </p:clrMapOvr>
  <p:transition spd="slow" advTm="3000">
    <p:random/>
  </p:transition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103960097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969764370"/>
      </p:ext>
    </p:extLst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011840788"/>
      </p:ext>
    </p:extLst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367864954"/>
      </p:ext>
    </p:extLst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230354231"/>
      </p:ext>
    </p:extLst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119709044"/>
      </p:ext>
    </p:extLst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685320352"/>
      </p:ext>
    </p:extLst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36761613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7316426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="" xmlns:a16="http://schemas.microsoft.com/office/drawing/2014/main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2021/10/2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="" xmlns:a16="http://schemas.microsoft.com/office/drawing/2014/main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="" xmlns:a16="http://schemas.microsoft.com/office/drawing/2014/main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srgbClr val="5FCB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55764362"/>
      </p:ext>
    </p:extLst>
  </p:cSld>
  <p:clrMapOvr>
    <a:masterClrMapping/>
  </p:clrMapOvr>
  <p:transition spd="slow" advTm="3000">
    <p:random/>
  </p:transition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316679649"/>
      </p:ext>
    </p:extLst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105273266"/>
      </p:ext>
    </p:extLst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042642904"/>
      </p:ext>
    </p:extLst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201084889"/>
      </p:ext>
    </p:extLst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951224806"/>
      </p:ext>
    </p:extLst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903867593"/>
      </p:ext>
    </p:extLst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790527030"/>
      </p:ext>
    </p:extLst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623375073"/>
      </p:ext>
    </p:extLst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9ADED8E-4E0B-498D-B715-B157A890E4DE}" type="datetimeFigureOut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2021/10/2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634F15-13D2-4C0D-99FD-67E8D2F909DD}" type="slidenum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0938310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8624731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185327195"/>
      </p:ext>
    </p:extLst>
  </p:cSld>
  <p:clrMapOvr>
    <a:masterClrMapping/>
  </p:clrMapOvr>
  <p:transition spd="slow" advClick="0" advTm="4000">
    <p:comb/>
  </p:transition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标题幻灯片">
    <p:bg>
      <p:bgPr>
        <a:solidFill>
          <a:schemeClr val="accent1">
            <a:lumMod val="90000"/>
            <a:lumOff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9038554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菱形 6"/>
          <p:cNvSpPr/>
          <p:nvPr userDrawn="1"/>
        </p:nvSpPr>
        <p:spPr>
          <a:xfrm>
            <a:off x="127000" y="137026"/>
            <a:ext cx="540000" cy="540000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" name="菱形 2"/>
          <p:cNvSpPr/>
          <p:nvPr userDrawn="1"/>
        </p:nvSpPr>
        <p:spPr>
          <a:xfrm>
            <a:off x="190500" y="137026"/>
            <a:ext cx="540000" cy="540000"/>
          </a:xfrm>
          <a:prstGeom prst="diamond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796899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191907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xmlns="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2021/10/2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xmlns="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xmlns="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srgbClr val="5FCB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17618806"/>
      </p:ext>
    </p:extLst>
  </p:cSld>
  <p:clrMapOvr>
    <a:masterClrMapping/>
  </p:clrMapOvr>
  <p:transition spd="slow" advTm="3000">
    <p:random/>
  </p:transition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060572439"/>
      </p:ext>
    </p:extLst>
  </p:cSld>
  <p:clrMapOvr>
    <a:masterClrMapping/>
  </p:clrMapOvr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059373476"/>
      </p:ext>
    </p:extLst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255967456"/>
      </p:ext>
    </p:extLst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090840712"/>
      </p:ext>
    </p:extLst>
  </p:cSld>
  <p:clrMapOvr>
    <a:masterClrMapping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04703291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979602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637540832"/>
      </p:ext>
    </p:extLst>
  </p:cSld>
  <p:clrMapOvr>
    <a:masterClrMapping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596898141"/>
      </p:ext>
    </p:extLst>
  </p:cSld>
  <p:clrMapOvr>
    <a:masterClrMapping/>
  </p:clrMapOvr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990445602"/>
      </p:ext>
    </p:extLst>
  </p:cSld>
  <p:clrMapOvr>
    <a:masterClrMapping/>
  </p:clrMapOvr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="" xmlns:a16="http://schemas.microsoft.com/office/drawing/2014/main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2021/10/2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="" xmlns:a16="http://schemas.microsoft.com/office/drawing/2014/main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="" xmlns:a16="http://schemas.microsoft.com/office/drawing/2014/main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srgbClr val="5FCB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00947974"/>
      </p:ext>
    </p:extLst>
  </p:cSld>
  <p:clrMapOvr>
    <a:masterClrMapping/>
  </p:clrMapOvr>
  <p:transition spd="slow" advTm="3000">
    <p:random/>
  </p:transition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820355482"/>
      </p:ext>
    </p:extLst>
  </p:cSld>
  <p:clrMapOvr>
    <a:masterClrMapping/>
  </p:clrMapOvr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858107173"/>
      </p:ext>
    </p:extLst>
  </p:cSld>
  <p:clrMapOvr>
    <a:masterClrMapping/>
  </p:clrMapOvr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868184251"/>
      </p:ext>
    </p:extLst>
  </p:cSld>
  <p:clrMapOvr>
    <a:masterClrMapping/>
  </p:clrMapOvr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063425023"/>
      </p:ext>
    </p:extLst>
  </p:cSld>
  <p:clrMapOvr>
    <a:masterClrMapping/>
  </p:clrMapOvr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3327468"/>
      </p:ext>
    </p:extLst>
  </p:cSld>
  <p:clrMapOvr>
    <a:masterClrMapping/>
  </p:clrMapOvr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661586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28AC8-2893-40A6-8108-FE4AB32704D7}" type="datetimeFigureOut">
              <a:rPr lang="en-US" smtClean="0"/>
              <a:pPr/>
              <a:t>10/2/2021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E1855-7AF0-4DEE-86FB-8F1F32FB22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5058853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47517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504232866"/>
      </p:ext>
    </p:extLst>
  </p:cSld>
  <p:clrMapOvr>
    <a:masterClrMapping/>
  </p:clrMapOvr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323081019"/>
      </p:ext>
    </p:extLst>
  </p:cSld>
  <p:clrMapOvr>
    <a:masterClrMapping/>
  </p:clrMapOvr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9ADED8E-4E0B-498D-B715-B157A890E4DE}" type="datetimeFigureOut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2021/10/2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634F15-13D2-4C0D-99FD-67E8D2F909DD}" type="slidenum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77234033"/>
      </p:ext>
    </p:extLst>
  </p:cSld>
  <p:clrMapOvr>
    <a:masterClrMapping/>
  </p:clrMapOvr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786998206"/>
      </p:ext>
    </p:extLst>
  </p:cSld>
  <p:clrMapOvr>
    <a:masterClrMapping/>
  </p:clrMapOvr>
  <p:transition spd="slow" advClick="0" advTm="4000">
    <p:comb/>
  </p:transition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标题幻灯片">
    <p:bg>
      <p:bgPr>
        <a:solidFill>
          <a:schemeClr val="accent1">
            <a:lumMod val="90000"/>
            <a:lumOff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6702991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菱形 6"/>
          <p:cNvSpPr/>
          <p:nvPr userDrawn="1"/>
        </p:nvSpPr>
        <p:spPr>
          <a:xfrm>
            <a:off x="127000" y="137026"/>
            <a:ext cx="540000" cy="540000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" name="菱形 2"/>
          <p:cNvSpPr/>
          <p:nvPr userDrawn="1"/>
        </p:nvSpPr>
        <p:spPr>
          <a:xfrm>
            <a:off x="190500" y="137026"/>
            <a:ext cx="540000" cy="540000"/>
          </a:xfrm>
          <a:prstGeom prst="diamond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119734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9ADED8E-4E0B-498D-B715-B157A890E4DE}" type="datetimeFigureOut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2021/10/2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634F15-13D2-4C0D-99FD-67E8D2F909DD}" type="slidenum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96331349"/>
      </p:ext>
    </p:extLst>
  </p:cSld>
  <p:clrMapOvr>
    <a:masterClrMapping/>
  </p:clrMapOvr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0341073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6832057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2347553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060748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6490512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348038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6918262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91342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59986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069324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7831646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317808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0360538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301819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949362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003247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120637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9048098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407894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0277006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1394263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5476764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222381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536701" y="2055814"/>
            <a:ext cx="3357563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536701" y="4005266"/>
            <a:ext cx="3357563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563545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2133482" y="2895601"/>
            <a:ext cx="7925036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7819860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971056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602561" y="2349501"/>
            <a:ext cx="2715668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4739200" y="2349501"/>
            <a:ext cx="2713605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7873775" y="2349501"/>
            <a:ext cx="2715668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7961909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1274238" y="1882721"/>
            <a:ext cx="4921473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3261828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644787" y="1840521"/>
            <a:ext cx="2240221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6610487" y="1840521"/>
            <a:ext cx="2240221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4900140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5767387" y="1886745"/>
            <a:ext cx="4869099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48470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2021/10/2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xmlns="" val="1551686835"/>
      </p:ext>
    </p:extLst>
  </p:cSld>
  <p:clrMapOvr>
    <a:masterClrMapping/>
  </p:clrMapOvr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110687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2021/10/2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xmlns="" val="2442342646"/>
      </p:ext>
    </p:extLst>
  </p:cSld>
  <p:clrMapOvr>
    <a:masterClrMapping/>
  </p:clrMapOvr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1242130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2021/10/2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xmlns="" val="126282261"/>
      </p:ext>
    </p:extLst>
  </p:cSld>
  <p:clrMapOvr>
    <a:masterClrMapping/>
  </p:clrMapOvr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0816099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9594347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2021/10/2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xmlns="" val="3164411283"/>
      </p:ext>
    </p:extLst>
  </p:cSld>
  <p:clrMapOvr>
    <a:masterClrMapping/>
  </p:clrMapOvr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784953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2021/10/2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xmlns="" val="2793239822"/>
      </p:ext>
    </p:extLst>
  </p:cSld>
  <p:clrMapOvr>
    <a:masterClrMapping/>
  </p:clrMapOvr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40544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1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2712845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536701" y="2055814"/>
            <a:ext cx="3357563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536701" y="4005266"/>
            <a:ext cx="3357563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66377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2133482" y="2895601"/>
            <a:ext cx="7925036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791199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602561" y="2349501"/>
            <a:ext cx="2715668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4739200" y="2349501"/>
            <a:ext cx="2713605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7873775" y="2349501"/>
            <a:ext cx="2715668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37425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1274238" y="1882721"/>
            <a:ext cx="4921473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0896536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644787" y="1840521"/>
            <a:ext cx="2240221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6610487" y="1840521"/>
            <a:ext cx="2240221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7192282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0308915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5767387" y="1886745"/>
            <a:ext cx="4869099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1282717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2021/10/2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xmlns="" val="910454916"/>
      </p:ext>
    </p:extLst>
  </p:cSld>
  <p:clrMapOvr>
    <a:masterClrMapping/>
  </p:clrMapOvr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67987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2021/10/2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xmlns="" val="3443729610"/>
      </p:ext>
    </p:extLst>
  </p:cSld>
  <p:clrMapOvr>
    <a:masterClrMapping/>
  </p:clrMapOvr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5517948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2021/10/2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xmlns="" val="2556719960"/>
      </p:ext>
    </p:extLst>
  </p:cSld>
  <p:clrMapOvr>
    <a:masterClrMapping/>
  </p:clrMapOvr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5477540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2021/10/2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xmlns="" val="2749285009"/>
      </p:ext>
    </p:extLst>
  </p:cSld>
  <p:clrMapOvr>
    <a:masterClrMapping/>
  </p:clrMapOvr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38676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2021/10/2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xmlns="" val="214984241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784308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2455974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2BF82D2-7A68-459D-A996-9BDDA2518FA4}" type="datetimeFigureOut">
              <a:rPr lang="zh-CN" altLang="en-US" sz="1867" smtClean="0">
                <a:solidFill>
                  <a:prstClr val="black">
                    <a:tint val="75000"/>
                  </a:prstClr>
                </a:solidFill>
              </a:rPr>
              <a:pPr defTabSz="914377"/>
              <a:t>2021/10/2</a:t>
            </a:fld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E01EE5D-26FB-46D5-A381-ECFB35BF1D34}" type="slidenum">
              <a:rPr lang="zh-CN" altLang="en-US" sz="1867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605417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0C6303A0-9065-42AF-906A-DE1E800FE257}" type="datetimeFigureOut">
              <a:rPr lang="zh-CN" altLang="en-US" sz="1867" smtClean="0"/>
              <a:pPr defTabSz="914377">
                <a:defRPr/>
              </a:pPr>
              <a:t>2021/10/2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2AD3D7CA-7BD8-4738-B6AB-718737AA462A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xmlns="" val="2398879402"/>
      </p:ext>
    </p:extLst>
  </p:cSld>
  <p:clrMapOvr>
    <a:masterClrMapping/>
  </p:clrMapOvr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34951" y="0"/>
            <a:ext cx="126619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586806646"/>
      </p:ext>
    </p:extLst>
  </p:cSld>
  <p:clrMapOvr>
    <a:masterClrMapping/>
  </p:clrMapOvr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34949" y="2"/>
            <a:ext cx="12700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839717329"/>
      </p:ext>
    </p:extLst>
  </p:cSld>
  <p:clrMapOvr>
    <a:masterClrMapping/>
  </p:clrMapOvr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075267" y="-455612"/>
            <a:ext cx="14293851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183109615"/>
      </p:ext>
    </p:extLst>
  </p:cSld>
  <p:clrMapOvr>
    <a:masterClrMapping/>
  </p:clrMapOvr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3ACFC516-0EBD-4852-9DFD-FFC809B16810}" type="datetimeFigureOut">
              <a:rPr lang="zh-CN" altLang="en-US" sz="1867" smtClean="0"/>
              <a:pPr defTabSz="914377">
                <a:defRPr/>
              </a:pPr>
              <a:t>2021/10/2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855DB59F-0B7A-4009-ADD8-CBB6E0E22669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xmlns="" val="453095842"/>
      </p:ext>
    </p:extLst>
  </p:cSld>
  <p:clrMapOvr>
    <a:masterClrMapping/>
  </p:clrMapOvr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2021/10/2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xmlns="" val="1457189995"/>
      </p:ext>
    </p:extLst>
  </p:cSld>
  <p:clrMapOvr>
    <a:masterClrMapping/>
  </p:clrMapOvr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4732633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233108B3-3C5F-434E-B7C6-124BB30C5988}" type="datetimeFigureOut">
              <a:rPr lang="zh-CN" altLang="en-US" sz="1867" smtClean="0"/>
              <a:pPr defTabSz="914377">
                <a:defRPr/>
              </a:pPr>
              <a:t>2021/10/2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0FCC38CE-CFED-41E2-93E2-A213294AFB8B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xmlns="" val="124779843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5511612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34951" y="0"/>
            <a:ext cx="126619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613443224"/>
      </p:ext>
    </p:extLst>
  </p:cSld>
  <p:clrMapOvr>
    <a:masterClrMapping/>
  </p:clrMapOvr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34950" y="1"/>
            <a:ext cx="12700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036862466"/>
      </p:ext>
    </p:extLst>
  </p:cSld>
  <p:clrMapOvr>
    <a:masterClrMapping/>
  </p:clrMapOvr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075267" y="-455613"/>
            <a:ext cx="14293851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080288740"/>
      </p:ext>
    </p:extLst>
  </p:cSld>
  <p:clrMapOvr>
    <a:masterClrMapping/>
  </p:clrMapOvr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34951" y="0"/>
            <a:ext cx="126619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707532591"/>
      </p:ext>
    </p:extLst>
  </p:cSld>
  <p:clrMapOvr>
    <a:masterClrMapping/>
  </p:clrMapOvr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34950" y="1"/>
            <a:ext cx="12700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94514266"/>
      </p:ext>
    </p:extLst>
  </p:cSld>
  <p:clrMapOvr>
    <a:masterClrMapping/>
  </p:clrMapOvr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075267" y="-455613"/>
            <a:ext cx="14293851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952445540"/>
      </p:ext>
    </p:extLst>
  </p:cSld>
  <p:clrMapOvr>
    <a:masterClrMapping/>
  </p:clrMapOvr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205663" y="6042025"/>
            <a:ext cx="911225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D22C65B-FAC9-421A-9391-569306C0644A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677863" y="6042025"/>
            <a:ext cx="6297612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589963" y="6042025"/>
            <a:ext cx="684212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EBC0E72-BF06-4A19-B2CD-574FB1E7DA1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611403951"/>
      </p:ext>
    </p:extLst>
  </p:cSld>
  <p:clrMapOvr>
    <a:masterClrMapping/>
  </p:clrMapOvr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205663" y="6042025"/>
            <a:ext cx="911225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0329089-014F-40B7-AF9F-C11F97BF94C2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677863" y="6042025"/>
            <a:ext cx="6297612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589963" y="6042025"/>
            <a:ext cx="684212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06FD32C-10E6-4306-A8A9-F7761EEB30E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792390449"/>
      </p:ext>
    </p:extLst>
  </p:cSld>
  <p:clrMapOvr>
    <a:masterClrMapping/>
  </p:clrMapOvr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34950" y="0"/>
            <a:ext cx="126619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905440709"/>
      </p:ext>
    </p:extLst>
  </p:cSld>
  <p:clrMapOvr>
    <a:masterClrMapping/>
  </p:clrMapOvr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34950" y="0"/>
            <a:ext cx="12700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92664732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925276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074738" y="-455613"/>
            <a:ext cx="14293851" cy="774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454090165"/>
      </p:ext>
    </p:extLst>
  </p:cSld>
  <p:clrMapOvr>
    <a:masterClrMapping/>
  </p:clrMapOvr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5346568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832945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882310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6997309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34356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233094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1712530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28804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65700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1671129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093126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042221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163073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171242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9821835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2795389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604914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5054479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336755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7329986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28AC8-2893-40A6-8108-FE4AB32704D7}" type="datetimeFigureOut">
              <a:rPr lang="en-US" smtClean="0"/>
              <a:pPr/>
              <a:t>10/2/2021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E1855-7AF0-4DEE-86FB-8F1F32FB22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9788322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883963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6203243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3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2067927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536701" y="2055814"/>
            <a:ext cx="3357563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536701" y="4005266"/>
            <a:ext cx="3357563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556251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2133482" y="2895601"/>
            <a:ext cx="7925036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7392813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602561" y="2349501"/>
            <a:ext cx="2715668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4739200" y="2349501"/>
            <a:ext cx="2713605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7873775" y="2349501"/>
            <a:ext cx="2715668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541263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1274238" y="1882721"/>
            <a:ext cx="4921473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016668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644787" y="1840521"/>
            <a:ext cx="2240221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6610487" y="1840521"/>
            <a:ext cx="2240221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966964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5767387" y="1886745"/>
            <a:ext cx="4869099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370677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2021/10/2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xmlns="" val="2542560730"/>
      </p:ext>
    </p:extLst>
  </p:cSld>
  <p:clrMapOvr>
    <a:masterClrMapping/>
  </p:clrMapOvr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266370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5737161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2021/10/2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xmlns="" val="569392264"/>
      </p:ext>
    </p:extLst>
  </p:cSld>
  <p:clrMapOvr>
    <a:masterClrMapping/>
  </p:clrMapOvr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7442308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2021/10/2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xmlns="" val="1824324346"/>
      </p:ext>
    </p:extLst>
  </p:cSld>
  <p:clrMapOvr>
    <a:masterClrMapping/>
  </p:clrMapOvr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729404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2021/10/2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xmlns="" val="2523638717"/>
      </p:ext>
    </p:extLst>
  </p:cSld>
  <p:clrMapOvr>
    <a:masterClrMapping/>
  </p:clrMapOvr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535718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2021/10/2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xmlns="" val="2653713535"/>
      </p:ext>
    </p:extLst>
  </p:cSld>
  <p:clrMapOvr>
    <a:masterClrMapping/>
  </p:clrMapOvr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002404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4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4056114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536701" y="2055814"/>
            <a:ext cx="3357563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536701" y="4005266"/>
            <a:ext cx="3357563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7756390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211600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2133482" y="2895601"/>
            <a:ext cx="7925036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2812515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602561" y="2349501"/>
            <a:ext cx="2715668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4739200" y="2349501"/>
            <a:ext cx="2713605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7873775" y="2349501"/>
            <a:ext cx="2715668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481228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1274238" y="1882721"/>
            <a:ext cx="4921473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8338499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644787" y="1840521"/>
            <a:ext cx="2240221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6610487" y="1840521"/>
            <a:ext cx="2240221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9337550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5767387" y="1886745"/>
            <a:ext cx="4869099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618212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2021/10/2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xmlns="" val="3462955909"/>
      </p:ext>
    </p:extLst>
  </p:cSld>
  <p:clrMapOvr>
    <a:masterClrMapping/>
  </p:clrMapOvr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33910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2021/10/2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xmlns="" val="1529247152"/>
      </p:ext>
    </p:extLst>
  </p:cSld>
  <p:clrMapOvr>
    <a:masterClrMapping/>
  </p:clrMapOvr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7974548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2021/10/2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xmlns="" val="388174370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5880780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9304584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2021/10/2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xmlns="" val="2396135799"/>
      </p:ext>
    </p:extLst>
  </p:cSld>
  <p:clrMapOvr>
    <a:masterClrMapping/>
  </p:clrMapOvr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01383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2021/10/2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xmlns="" val="785086215"/>
      </p:ext>
    </p:extLst>
  </p:cSld>
  <p:clrMapOvr>
    <a:masterClrMapping/>
  </p:clrMapOvr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223889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2BF82D2-7A68-459D-A996-9BDDA2518FA4}" type="datetimeFigureOut">
              <a:rPr lang="zh-CN" altLang="en-US" sz="1867" smtClean="0">
                <a:solidFill>
                  <a:prstClr val="black">
                    <a:tint val="75000"/>
                  </a:prstClr>
                </a:solidFill>
              </a:rPr>
              <a:pPr defTabSz="914377"/>
              <a:t>2021/10/2</a:t>
            </a:fld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E01EE5D-26FB-46D5-A381-ECFB35BF1D34}" type="slidenum">
              <a:rPr lang="zh-CN" altLang="en-US" sz="1867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189385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0C6303A0-9065-42AF-906A-DE1E800FE257}" type="datetimeFigureOut">
              <a:rPr lang="zh-CN" altLang="en-US" sz="1867" smtClean="0"/>
              <a:pPr defTabSz="914377">
                <a:defRPr/>
              </a:pPr>
              <a:t>2021/10/2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2AD3D7CA-7BD8-4738-B6AB-718737AA462A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xmlns="" val="389178409"/>
      </p:ext>
    </p:extLst>
  </p:cSld>
  <p:clrMapOvr>
    <a:masterClrMapping/>
  </p:clrMapOvr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34951" y="0"/>
            <a:ext cx="126619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015130966"/>
      </p:ext>
    </p:extLst>
  </p:cSld>
  <p:clrMapOvr>
    <a:masterClrMapping/>
  </p:clrMapOvr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34949" y="2"/>
            <a:ext cx="12700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115027418"/>
      </p:ext>
    </p:extLst>
  </p:cSld>
  <p:clrMapOvr>
    <a:masterClrMapping/>
  </p:clrMapOvr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075267" y="-455612"/>
            <a:ext cx="14293851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9511902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536701" y="2055814"/>
            <a:ext cx="3357563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536701" y="4005266"/>
            <a:ext cx="3357563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3010120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3ACFC516-0EBD-4852-9DFD-FFC809B16810}" type="datetimeFigureOut">
              <a:rPr lang="zh-CN" altLang="en-US" sz="1867" smtClean="0"/>
              <a:pPr defTabSz="914377">
                <a:defRPr/>
              </a:pPr>
              <a:t>2021/10/2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855DB59F-0B7A-4009-ADD8-CBB6E0E22669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xmlns="" val="1961578765"/>
      </p:ext>
    </p:extLst>
  </p:cSld>
  <p:clrMapOvr>
    <a:masterClrMapping/>
  </p:clrMapOvr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2021/10/2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xmlns="" val="2163662094"/>
      </p:ext>
    </p:extLst>
  </p:cSld>
  <p:clrMapOvr>
    <a:masterClrMapping/>
  </p:clrMapOvr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2306501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233108B3-3C5F-434E-B7C6-124BB30C5988}" type="datetimeFigureOut">
              <a:rPr lang="zh-CN" altLang="en-US" sz="1867" smtClean="0"/>
              <a:pPr defTabSz="914377">
                <a:defRPr/>
              </a:pPr>
              <a:t>2021/10/2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0FCC38CE-CFED-41E2-93E2-A213294AFB8B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xmlns="" val="2159435975"/>
      </p:ext>
    </p:extLst>
  </p:cSld>
  <p:clrMapOvr>
    <a:masterClrMapping/>
  </p:clrMapOvr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194745171"/>
      </p:ext>
    </p:extLst>
  </p:cSld>
  <p:clrMapOvr>
    <a:masterClrMapping/>
  </p:clrMapOvr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892483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037362784"/>
      </p:ext>
    </p:extLst>
  </p:cSld>
  <p:clrMapOvr>
    <a:masterClrMapping/>
  </p:clrMapOvr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8118360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647223699"/>
      </p:ext>
    </p:extLst>
  </p:cSld>
  <p:clrMapOvr>
    <a:masterClrMapping/>
  </p:clrMapOvr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3253936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2133482" y="2895601"/>
            <a:ext cx="7925036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081348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826562226"/>
      </p:ext>
    </p:extLst>
  </p:cSld>
  <p:clrMapOvr>
    <a:masterClrMapping/>
  </p:clrMapOvr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526728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947867248"/>
      </p:ext>
    </p:extLst>
  </p:cSld>
  <p:clrMapOvr>
    <a:masterClrMapping/>
  </p:clrMapOvr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5037777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6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1149495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536700" y="2055813"/>
            <a:ext cx="3357563" cy="1733550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536700" y="4005264"/>
            <a:ext cx="3357563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1490799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2133481" y="2895600"/>
            <a:ext cx="7925036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6197821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602560" y="2349501"/>
            <a:ext cx="2715668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4739200" y="2349501"/>
            <a:ext cx="2713605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7873774" y="2349501"/>
            <a:ext cx="2715668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1755736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1274237" y="1882720"/>
            <a:ext cx="4921473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6523255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644786" y="1840519"/>
            <a:ext cx="2240221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6610486" y="1840519"/>
            <a:ext cx="2240221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967552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602561" y="2349501"/>
            <a:ext cx="2715668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4739200" y="2349501"/>
            <a:ext cx="2713605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7873775" y="2349501"/>
            <a:ext cx="2715668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3642704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5767387" y="1886744"/>
            <a:ext cx="4869098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2117334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653667166"/>
      </p:ext>
    </p:extLst>
  </p:cSld>
  <p:clrMapOvr>
    <a:masterClrMapping/>
  </p:clrMapOvr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2331029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232662912"/>
      </p:ext>
    </p:extLst>
  </p:cSld>
  <p:clrMapOvr>
    <a:masterClrMapping/>
  </p:clrMapOvr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7322710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457290162"/>
      </p:ext>
    </p:extLst>
  </p:cSld>
  <p:clrMapOvr>
    <a:masterClrMapping/>
  </p:clrMapOvr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0916366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249475744"/>
      </p:ext>
    </p:extLst>
  </p:cSld>
  <p:clrMapOvr>
    <a:masterClrMapping/>
  </p:clrMapOvr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6851231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43124216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1274238" y="1882721"/>
            <a:ext cx="4921473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936983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841714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7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8499792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536700" y="2055813"/>
            <a:ext cx="3357563" cy="1733550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536700" y="4005264"/>
            <a:ext cx="3357563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01759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2133481" y="2895600"/>
            <a:ext cx="7925036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2317389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602560" y="2349501"/>
            <a:ext cx="2715668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4739200" y="2349501"/>
            <a:ext cx="2713605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7873774" y="2349501"/>
            <a:ext cx="2715668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320114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1274237" y="1882720"/>
            <a:ext cx="4921473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1210411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644786" y="1840519"/>
            <a:ext cx="2240221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6610486" y="1840519"/>
            <a:ext cx="2240221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6422129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5767387" y="1886744"/>
            <a:ext cx="4869098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5186283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870855786"/>
      </p:ext>
    </p:extLst>
  </p:cSld>
  <p:clrMapOvr>
    <a:masterClrMapping/>
  </p:clrMapOvr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6040696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644787" y="1840521"/>
            <a:ext cx="2240221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6610487" y="1840521"/>
            <a:ext cx="2240221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353065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072675819"/>
      </p:ext>
    </p:extLst>
  </p:cSld>
  <p:clrMapOvr>
    <a:masterClrMapping/>
  </p:clrMapOvr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96394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265061137"/>
      </p:ext>
    </p:extLst>
  </p:cSld>
  <p:clrMapOvr>
    <a:masterClrMapping/>
  </p:clrMapOvr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873518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139744757"/>
      </p:ext>
    </p:extLst>
  </p:cSld>
  <p:clrMapOvr>
    <a:masterClrMapping/>
  </p:clrMapOvr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9621910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163943818"/>
      </p:ext>
    </p:extLst>
  </p:cSld>
  <p:clrMapOvr>
    <a:masterClrMapping/>
  </p:clrMapOvr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0659337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2BF82D2-7A68-459D-A996-9BDDA2518FA4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2021/10/2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E01EE5D-26FB-46D5-A381-ECFB35BF1D3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77246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fld id="{0C6303A0-9065-42AF-906A-DE1E800FE257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fld id="{2AD3D7CA-7BD8-4738-B6AB-718737AA462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71276610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5767387" y="1886745"/>
            <a:ext cx="4869099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0515921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34951" y="0"/>
            <a:ext cx="126619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803132728"/>
      </p:ext>
    </p:extLst>
  </p:cSld>
  <p:clrMapOvr>
    <a:masterClrMapping/>
  </p:clrMapOvr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34950" y="1"/>
            <a:ext cx="12700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121084072"/>
      </p:ext>
    </p:extLst>
  </p:cSld>
  <p:clrMapOvr>
    <a:masterClrMapping/>
  </p:clrMapOvr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075267" y="-455613"/>
            <a:ext cx="14293851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588060026"/>
      </p:ext>
    </p:extLst>
  </p:cSld>
  <p:clrMapOvr>
    <a:masterClrMapping/>
  </p:clrMapOvr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ACFC516-0EBD-4852-9DFD-FFC809B16810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55DB59F-0B7A-4009-ADD8-CBB6E0E2266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205223232"/>
      </p:ext>
    </p:extLst>
  </p:cSld>
  <p:clrMapOvr>
    <a:masterClrMapping/>
  </p:clrMapOvr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963199489"/>
      </p:ext>
    </p:extLst>
  </p:cSld>
  <p:clrMapOvr>
    <a:masterClrMapping/>
  </p:clrMapOvr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6794409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233108B3-3C5F-434E-B7C6-124BB30C5988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0FCC38CE-CFED-41E2-93E2-A213294AFB8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230986892"/>
      </p:ext>
    </p:extLst>
  </p:cSld>
  <p:clrMapOvr>
    <a:masterClrMapping/>
  </p:clrMapOvr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9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541247922"/>
      </p:ext>
    </p:extLst>
  </p:cSld>
  <p:clrMapOvr>
    <a:masterClrMapping/>
  </p:clrMapOvr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536700" y="2055813"/>
            <a:ext cx="3357563" cy="1733550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536700" y="4005264"/>
            <a:ext cx="3357563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3538585071"/>
      </p:ext>
    </p:extLst>
  </p:cSld>
  <p:clrMapOvr>
    <a:masterClrMapping/>
  </p:clrMapOvr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2133481" y="2895600"/>
            <a:ext cx="7925036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29969812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28AC8-2893-40A6-8108-FE4AB32704D7}" type="datetimeFigureOut">
              <a:rPr lang="en-US" smtClean="0"/>
              <a:pPr/>
              <a:t>10/2/2021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E1855-7AF0-4DEE-86FB-8F1F32FB22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8321303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2021/10/2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2415379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602560" y="2349501"/>
            <a:ext cx="2715668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4739200" y="2349501"/>
            <a:ext cx="2713605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7873774" y="2349501"/>
            <a:ext cx="2715668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2196025523"/>
      </p:ext>
    </p:extLst>
  </p:cSld>
  <p:clrMapOvr>
    <a:masterClrMapping/>
  </p:clrMapOvr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1274237" y="1882720"/>
            <a:ext cx="4921473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1705014852"/>
      </p:ext>
    </p:extLst>
  </p:cSld>
  <p:clrMapOvr>
    <a:masterClrMapping/>
  </p:clrMapOvr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644786" y="1840519"/>
            <a:ext cx="2240221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6610486" y="1840519"/>
            <a:ext cx="2240221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1017472386"/>
      </p:ext>
    </p:extLst>
  </p:cSld>
  <p:clrMapOvr>
    <a:masterClrMapping/>
  </p:clrMapOvr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5767387" y="1886744"/>
            <a:ext cx="4869098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2736185260"/>
      </p:ext>
    </p:extLst>
  </p:cSld>
  <p:clrMapOvr>
    <a:masterClrMapping/>
  </p:clrMapOvr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1F66C1E-8BBB-45D9-B05F-5B47EA3C5016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3DB09E1-0499-4349-A5DD-6FC4457040E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98418278"/>
      </p:ext>
    </p:extLst>
  </p:cSld>
  <p:clrMapOvr>
    <a:masterClrMapping/>
  </p:clrMapOvr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241381196"/>
      </p:ext>
    </p:extLst>
  </p:cSld>
  <p:clrMapOvr>
    <a:masterClrMapping/>
  </p:clrMapOvr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23436DF-DB2A-4038-BAF1-07AEEF958347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850D65F-1DA4-4CEC-8718-30D142268E5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559940731"/>
      </p:ext>
    </p:extLst>
  </p:cSld>
  <p:clrMapOvr>
    <a:masterClrMapping/>
  </p:clrMapOvr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471584374"/>
      </p:ext>
    </p:extLst>
  </p:cSld>
  <p:clrMapOvr>
    <a:masterClrMapping/>
  </p:clrMapOvr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D4B0954-0789-48CC-A8F5-C9137E3E9F72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195401FC-AD89-4F99-8D99-AF2DF0E4934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82188696"/>
      </p:ext>
    </p:extLst>
  </p:cSld>
  <p:clrMapOvr>
    <a:masterClrMapping/>
  </p:clrMapOvr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97029498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1900678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8F4EFA5-8EC9-4DB3-BA74-4C5EF3B66203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3C26F04-D23C-4AB1-9E4D-52FD3B524F6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378658830"/>
      </p:ext>
    </p:extLst>
  </p:cSld>
  <p:clrMapOvr>
    <a:masterClrMapping/>
  </p:clrMapOvr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87216805"/>
      </p:ext>
    </p:extLst>
  </p:cSld>
  <p:clrMapOvr>
    <a:masterClrMapping/>
  </p:clrMapOvr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AA93B39-59D5-422D-80B2-577FE3B49427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3569EF3-805F-43FF-BCD0-19E904F0BA7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05109555"/>
      </p:ext>
    </p:extLst>
  </p:cSld>
  <p:clrMapOvr>
    <a:masterClrMapping/>
  </p:clrMapOvr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678266632"/>
      </p:ext>
    </p:extLst>
  </p:cSld>
  <p:clrMapOvr>
    <a:masterClrMapping/>
  </p:clrMapOvr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0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345277998"/>
      </p:ext>
    </p:extLst>
  </p:cSld>
  <p:clrMapOvr>
    <a:masterClrMapping/>
  </p:clrMapOvr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536700" y="2055813"/>
            <a:ext cx="3357563" cy="1733550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536700" y="4005264"/>
            <a:ext cx="3357563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3360188"/>
      </p:ext>
    </p:extLst>
  </p:cSld>
  <p:clrMapOvr>
    <a:masterClrMapping/>
  </p:clrMapOvr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2133481" y="2895600"/>
            <a:ext cx="7925036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1332204135"/>
      </p:ext>
    </p:extLst>
  </p:cSld>
  <p:clrMapOvr>
    <a:masterClrMapping/>
  </p:clrMapOvr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602560" y="2349501"/>
            <a:ext cx="2715668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4739200" y="2349501"/>
            <a:ext cx="2713605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7873774" y="2349501"/>
            <a:ext cx="2715668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3320666130"/>
      </p:ext>
    </p:extLst>
  </p:cSld>
  <p:clrMapOvr>
    <a:masterClrMapping/>
  </p:clrMapOvr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1274237" y="1882720"/>
            <a:ext cx="4921473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3932156996"/>
      </p:ext>
    </p:extLst>
  </p:cSld>
  <p:clrMapOvr>
    <a:masterClrMapping/>
  </p:clrMapOvr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644786" y="1840519"/>
            <a:ext cx="2240221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6610486" y="1840519"/>
            <a:ext cx="2240221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259305318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2021/10/2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91290432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5767387" y="1886744"/>
            <a:ext cx="4869098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2239229983"/>
      </p:ext>
    </p:extLst>
  </p:cSld>
  <p:clrMapOvr>
    <a:masterClrMapping/>
  </p:clrMapOvr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1D460D46-B0D5-4132-AD8F-813461EA5BD1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01E04C3-982C-4A01-A444-B2D0CD51FAD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938335979"/>
      </p:ext>
    </p:extLst>
  </p:cSld>
  <p:clrMapOvr>
    <a:masterClrMapping/>
  </p:clrMapOvr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60221704"/>
      </p:ext>
    </p:extLst>
  </p:cSld>
  <p:clrMapOvr>
    <a:masterClrMapping/>
  </p:clrMapOvr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BA8612B-1752-4BC5-A899-04E84A0BBC3C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F8F55A5-3625-4D47-825D-3C297B1BD58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224902455"/>
      </p:ext>
    </p:extLst>
  </p:cSld>
  <p:clrMapOvr>
    <a:masterClrMapping/>
  </p:clrMapOvr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150287173"/>
      </p:ext>
    </p:extLst>
  </p:cSld>
  <p:clrMapOvr>
    <a:masterClrMapping/>
  </p:clrMapOvr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774ED04-9A4D-4F58-89B4-8A0565C5482E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0D1C31C-F7F5-4C6A-AAAE-B87954A0200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048681947"/>
      </p:ext>
    </p:extLst>
  </p:cSld>
  <p:clrMapOvr>
    <a:masterClrMapping/>
  </p:clrMapOvr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13863540"/>
      </p:ext>
    </p:extLst>
  </p:cSld>
  <p:clrMapOvr>
    <a:masterClrMapping/>
  </p:clrMapOvr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B37FBE6-EE01-4622-8875-2B5DE15A8039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BAE2A17-A3A5-4E41-8788-DE56708CDC9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913481590"/>
      </p:ext>
    </p:extLst>
  </p:cSld>
  <p:clrMapOvr>
    <a:masterClrMapping/>
  </p:clrMapOvr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739628640"/>
      </p:ext>
    </p:extLst>
  </p:cSld>
  <p:clrMapOvr>
    <a:masterClrMapping/>
  </p:clrMapOvr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1E799BA9-C7FD-4E54-8B5F-43A743A1BC4C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C6EBAE5-6302-4B97-B4E9-AE8ECA6DDFB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01015050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6212376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621187944"/>
      </p:ext>
    </p:extLst>
  </p:cSld>
  <p:clrMapOvr>
    <a:masterClrMapping/>
  </p:clrMapOvr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44EC6E1-C519-4DBB-81AA-AE32E6245E22}" type="datetimeFigureOut">
              <a:rPr lang="zh-CN" altLang="en-US">
                <a:solidFill>
                  <a:srgbClr val="5F5F5F"/>
                </a:solidFill>
              </a:rPr>
              <a:pPr>
                <a:defRPr/>
              </a:pPr>
              <a:t>2021/10/2</a:t>
            </a:fld>
            <a:endParaRPr lang="zh-CN" altLang="en-US">
              <a:solidFill>
                <a:srgbClr val="5F5F5F"/>
              </a:solidFill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>
              <a:solidFill>
                <a:srgbClr val="5F5F5F"/>
              </a:solidFill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0CE6E8A-E724-4305-BC68-4C5C9379D97B}" type="slidenum">
              <a:rPr lang="zh-CN" altLang="en-US">
                <a:solidFill>
                  <a:srgbClr val="5F5F5F"/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94011923"/>
      </p:ext>
    </p:extLst>
  </p:cSld>
  <p:clrMapOvr>
    <a:masterClrMapping/>
  </p:clrMapOvr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fld id="{7C80CA46-1D22-462F-922F-367BD8090FC2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fld id="{9220B2E4-E6C1-4709-8A7F-068D425CE2F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106998355"/>
      </p:ext>
    </p:extLst>
  </p:cSld>
  <p:clrMapOvr>
    <a:masterClrMapping/>
  </p:clrMapOvr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34950" y="0"/>
            <a:ext cx="126619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384015598"/>
      </p:ext>
    </p:extLst>
  </p:cSld>
  <p:clrMapOvr>
    <a:masterClrMapping/>
  </p:clrMapOvr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34950" y="0"/>
            <a:ext cx="12700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619443322"/>
      </p:ext>
    </p:extLst>
  </p:cSld>
  <p:clrMapOvr>
    <a:masterClrMapping/>
  </p:clrMapOvr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074738" y="-455613"/>
            <a:ext cx="14293851" cy="774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990337030"/>
      </p:ext>
    </p:extLst>
  </p:cSld>
  <p:clrMapOvr>
    <a:masterClrMapping/>
  </p:clrMapOvr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3454FFD-B089-4CE3-A8DA-EF486325D05D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04EE65B-E6C4-4E6E-9F1A-3BD6FA8AB0C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66437783"/>
      </p:ext>
    </p:extLst>
  </p:cSld>
  <p:clrMapOvr>
    <a:masterClrMapping/>
  </p:clrMapOvr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CB60C95-F0FB-4A4C-97A2-4B7D26577555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456159D-9635-46A2-BFDC-CF1E90E64D5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648411478"/>
      </p:ext>
    </p:extLst>
  </p:cSld>
  <p:clrMapOvr>
    <a:masterClrMapping/>
  </p:clrMapOvr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921703604"/>
      </p:ext>
    </p:extLst>
  </p:cSld>
  <p:clrMapOvr>
    <a:masterClrMapping/>
  </p:clrMapOvr>
  <p:transition spd="slow" advClick="0" advTm="0">
    <p:random/>
  </p:transition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7805AC1-D4A9-4F68-86E2-6E97848130C7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55443B7-D7C5-44C2-9C7C-5E40BAA06C0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8385600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2021/10/2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35811008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139028702"/>
      </p:ext>
    </p:extLst>
  </p:cSld>
  <p:clrMapOvr>
    <a:masterClrMapping/>
  </p:clrMapOvr>
  <p:transition spd="slow" advTm="3000"/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799902008"/>
      </p:ext>
    </p:extLst>
  </p:cSld>
  <p:clrMapOvr>
    <a:masterClrMapping/>
  </p:clrMapOvr>
  <p:transition spd="slow" advTm="3000"/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96357288"/>
      </p:ext>
    </p:extLst>
  </p:cSld>
  <p:clrMapOvr>
    <a:masterClrMapping/>
  </p:clrMapOvr>
  <p:transition spd="slow" advTm="3000"/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211356551"/>
      </p:ext>
    </p:extLst>
  </p:cSld>
  <p:clrMapOvr>
    <a:masterClrMapping/>
  </p:clrMapOvr>
  <p:transition spd="slow" advTm="3000"/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10361613" y="6130925"/>
            <a:ext cx="1146175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4CDA8070-059C-4F3C-A068-86AFC34CA4B4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2589213" y="6135688"/>
            <a:ext cx="7620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531813" y="787400"/>
            <a:ext cx="779462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C9DE14A8-2A1F-4869-96E5-E9F882D1042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460123993"/>
      </p:ext>
    </p:extLst>
  </p:cSld>
  <p:clrMapOvr>
    <a:masterClrMapping/>
  </p:clrMapOvr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322102945"/>
      </p:ext>
    </p:extLst>
  </p:cSld>
  <p:clrMapOvr>
    <a:masterClrMapping/>
  </p:clrMapOvr>
  <p:transition spd="slow" advTm="3000"/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210792415"/>
      </p:ext>
    </p:extLst>
  </p:cSld>
  <p:clrMapOvr>
    <a:masterClrMapping/>
  </p:clrMapOvr>
  <p:transition spd="slow" advTm="3000"/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363097118"/>
      </p:ext>
    </p:extLst>
  </p:cSld>
  <p:clrMapOvr>
    <a:masterClrMapping/>
  </p:clrMapOvr>
  <p:transition spd="slow" advTm="3000"/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10361613" y="6130925"/>
            <a:ext cx="1146175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56E7164F-3667-412E-A5C0-643EAB470707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2589213" y="6135688"/>
            <a:ext cx="7620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531813" y="787400"/>
            <a:ext cx="779462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C1D2C381-12BF-42B5-89B7-5B6399C4A87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685482035"/>
      </p:ext>
    </p:extLst>
  </p:cSld>
  <p:clrMapOvr>
    <a:masterClrMapping/>
  </p:clrMapOvr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361613" y="6130925"/>
            <a:ext cx="1146175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41DA6BB8-AF5A-4B91-AFE1-D93F861760A2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89213" y="6135688"/>
            <a:ext cx="7620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31813" y="787400"/>
            <a:ext cx="779462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FCBEF"/>
                </a:solidFill>
              </a:defRPr>
            </a:lvl1pPr>
          </a:lstStyle>
          <a:p>
            <a:pPr>
              <a:defRPr/>
            </a:pPr>
            <a:fld id="{8CFEF501-16EE-4871-A301-9904672EADF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947299807"/>
      </p:ext>
    </p:extLst>
  </p:cSld>
  <p:clrMapOvr>
    <a:masterClrMapping/>
  </p:clrMapOvr>
  <p:transition spd="slow" advTm="3000">
    <p:random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779596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124992965"/>
      </p:ext>
    </p:extLst>
  </p:cSld>
  <p:clrMapOvr>
    <a:masterClrMapping/>
  </p:clrMapOvr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75744206"/>
      </p:ext>
    </p:extLst>
  </p:cSld>
  <p:clrMapOvr>
    <a:masterClrMapping/>
  </p:clrMapOvr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21231090"/>
      </p:ext>
    </p:extLst>
  </p:cSld>
  <p:clrMapOvr>
    <a:masterClrMapping/>
  </p:clrMapOvr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123996513"/>
      </p:ext>
    </p:extLst>
  </p:cSld>
  <p:clrMapOvr>
    <a:masterClrMapping/>
  </p:clrMapOvr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519710454"/>
      </p:ext>
    </p:extLst>
  </p:cSld>
  <p:clrMapOvr>
    <a:masterClrMapping/>
  </p:clrMapOvr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008056036"/>
      </p:ext>
    </p:extLst>
  </p:cSld>
  <p:clrMapOvr>
    <a:masterClrMapping/>
  </p:clrMapOvr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848026780"/>
      </p:ext>
    </p:extLst>
  </p:cSld>
  <p:clrMapOvr>
    <a:masterClrMapping/>
  </p:clrMapOvr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813671984"/>
      </p:ext>
    </p:extLst>
  </p:cSld>
  <p:clrMapOvr>
    <a:masterClrMapping/>
  </p:clrMapOvr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10361613" y="6130925"/>
            <a:ext cx="1146175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324BB3B-6859-43AA-B08E-A63FA89D3510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2589213" y="6135688"/>
            <a:ext cx="7620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531813" y="787400"/>
            <a:ext cx="779462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06C9C6BF-AE5F-48AC-9B04-58943A873D4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819114277"/>
      </p:ext>
    </p:extLst>
  </p:cSld>
  <p:clrMapOvr>
    <a:masterClrMapping/>
  </p:clrMapOvr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D79194-4D0A-4558-A87C-FF012B7411E3}" type="slidenum">
              <a:rPr lang="en-US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34809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2021/10/2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2379131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CF5893-6A87-45EF-9A7D-CE81BF02C9E4}" type="slidenum">
              <a:rPr lang="en-US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2971419"/>
      </p:ext>
    </p:extLst>
  </p:cSld>
  <p:clrMapOvr>
    <a:masterClrMapping/>
  </p:clrMapOvr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42190C-6C39-4EA3-8D21-2A5C13A424F3}" type="slidenum">
              <a:rPr lang="en-US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03167070"/>
      </p:ext>
    </p:extLst>
  </p:cSld>
  <p:clrMapOvr>
    <a:masterClrMapping/>
  </p:clrMapOvr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39ECD5-F116-4B44-BE8E-E5D1B56E1CF3}" type="slidenum">
              <a:rPr lang="en-US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13505055"/>
      </p:ext>
    </p:extLst>
  </p:cSld>
  <p:clrMapOvr>
    <a:masterClrMapping/>
  </p:clrMapOvr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7948BF-0400-4CAB-ACE9-DE507EE48222}" type="slidenum">
              <a:rPr lang="en-US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0472531"/>
      </p:ext>
    </p:extLst>
  </p:cSld>
  <p:clrMapOvr>
    <a:masterClrMapping/>
  </p:clrMapOvr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93733D-128D-4DB6-853A-747055477B9D}" type="slidenum">
              <a:rPr lang="en-US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4972439"/>
      </p:ext>
    </p:extLst>
  </p:cSld>
  <p:clrMapOvr>
    <a:masterClrMapping/>
  </p:clrMapOvr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6FB89C-23D1-497B-A5C9-F001D716320A}" type="slidenum">
              <a:rPr lang="en-US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78886231"/>
      </p:ext>
    </p:extLst>
  </p:cSld>
  <p:clrMapOvr>
    <a:masterClrMapping/>
  </p:clrMapOvr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DFFA7C-27BE-4091-A150-98E9C1616E30}" type="slidenum">
              <a:rPr lang="en-US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19760473"/>
      </p:ext>
    </p:extLst>
  </p:cSld>
  <p:clrMapOvr>
    <a:masterClrMapping/>
  </p:clrMapOvr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DB034B-FD45-4EDC-9D66-D27059BF4BDE}" type="slidenum">
              <a:rPr lang="en-US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61545886"/>
      </p:ext>
    </p:extLst>
  </p:cSld>
  <p:clrMapOvr>
    <a:masterClrMapping/>
  </p:clrMapOvr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2D1638-94B2-4BD1-9DB9-4F52B3C6E711}" type="slidenum">
              <a:rPr lang="en-US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72795350"/>
      </p:ext>
    </p:extLst>
  </p:cSld>
  <p:clrMapOvr>
    <a:masterClrMapping/>
  </p:clrMapOvr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739D75-EDDD-47C2-9DC1-9D3696D6186E}" type="slidenum">
              <a:rPr lang="en-US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2572380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2231982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433455058"/>
      </p:ext>
    </p:extLst>
  </p:cSld>
  <p:clrMapOvr>
    <a:masterClrMapping/>
  </p:clrMapOvr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881116321"/>
      </p:ext>
    </p:extLst>
  </p:cSld>
  <p:clrMapOvr>
    <a:masterClrMapping/>
  </p:clrMapOvr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968675448"/>
      </p:ext>
    </p:extLst>
  </p:cSld>
  <p:clrMapOvr>
    <a:masterClrMapping/>
  </p:clrMapOvr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933366409"/>
      </p:ext>
    </p:extLst>
  </p:cSld>
  <p:clrMapOvr>
    <a:masterClrMapping/>
  </p:clrMapOvr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089061880"/>
      </p:ext>
    </p:extLst>
  </p:cSld>
  <p:clrMapOvr>
    <a:masterClrMapping/>
  </p:clrMapOvr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011815281"/>
      </p:ext>
    </p:extLst>
  </p:cSld>
  <p:clrMapOvr>
    <a:masterClrMapping/>
  </p:clrMapOvr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931222942"/>
      </p:ext>
    </p:extLst>
  </p:cSld>
  <p:clrMapOvr>
    <a:masterClrMapping/>
  </p:clrMapOvr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916654753"/>
      </p:ext>
    </p:extLst>
  </p:cSld>
  <p:clrMapOvr>
    <a:masterClrMapping/>
  </p:clrMapOvr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754718893"/>
      </p:ext>
    </p:extLst>
  </p:cSld>
  <p:clrMapOvr>
    <a:masterClrMapping/>
  </p:clrMapOvr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28700003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2021/10/2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68227054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644890286"/>
      </p:ext>
    </p:extLst>
  </p:cSld>
  <p:clrMapOvr>
    <a:masterClrMapping/>
  </p:clrMapOvr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05166742"/>
      </p:ext>
    </p:extLst>
  </p:cSld>
  <p:clrMapOvr>
    <a:masterClrMapping/>
  </p:clrMapOvr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556837190"/>
      </p:ext>
    </p:extLst>
  </p:cSld>
  <p:clrMapOvr>
    <a:masterClrMapping/>
  </p:clrMapOvr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561724099"/>
      </p:ext>
    </p:extLst>
  </p:cSld>
  <p:clrMapOvr>
    <a:masterClrMapping/>
  </p:clrMapOvr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199001850"/>
      </p:ext>
    </p:extLst>
  </p:cSld>
  <p:clrMapOvr>
    <a:masterClrMapping/>
  </p:clrMapOvr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136909620"/>
      </p:ext>
    </p:extLst>
  </p:cSld>
  <p:clrMapOvr>
    <a:masterClrMapping/>
  </p:clrMapOvr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141039351"/>
      </p:ext>
    </p:extLst>
  </p:cSld>
  <p:clrMapOvr>
    <a:masterClrMapping/>
  </p:clrMapOvr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256399292"/>
      </p:ext>
    </p:extLst>
  </p:cSld>
  <p:clrMapOvr>
    <a:masterClrMapping/>
  </p:clrMapOvr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270468704"/>
      </p:ext>
    </p:extLst>
  </p:cSld>
  <p:clrMapOvr>
    <a:masterClrMapping/>
  </p:clrMapOvr>
</p:sldLayout>
</file>

<file path=ppt/slideLayouts/slideLayout5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83620343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285014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219646256"/>
      </p:ext>
    </p:extLst>
  </p:cSld>
  <p:clrMapOvr>
    <a:masterClrMapping/>
  </p:clrMapOvr>
</p:sldLayout>
</file>

<file path=ppt/slideLayouts/slideLayout5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536701" y="2055814"/>
            <a:ext cx="3357563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536701" y="4005266"/>
            <a:ext cx="3357563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1118092968"/>
      </p:ext>
    </p:extLst>
  </p:cSld>
  <p:clrMapOvr>
    <a:masterClrMapping/>
  </p:clrMapOvr>
</p:sldLayout>
</file>

<file path=ppt/slideLayouts/slideLayout5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2133482" y="2895601"/>
            <a:ext cx="7925036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756629614"/>
      </p:ext>
    </p:extLst>
  </p:cSld>
  <p:clrMapOvr>
    <a:masterClrMapping/>
  </p:clrMapOvr>
</p:sldLayout>
</file>

<file path=ppt/slideLayouts/slideLayout5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602561" y="2349501"/>
            <a:ext cx="2715668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4739200" y="2349501"/>
            <a:ext cx="2713605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7873775" y="2349501"/>
            <a:ext cx="2715668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1384405803"/>
      </p:ext>
    </p:extLst>
  </p:cSld>
  <p:clrMapOvr>
    <a:masterClrMapping/>
  </p:clrMapOvr>
</p:sldLayout>
</file>

<file path=ppt/slideLayouts/slideLayout5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1274238" y="1882721"/>
            <a:ext cx="4921473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2061807877"/>
      </p:ext>
    </p:extLst>
  </p:cSld>
  <p:clrMapOvr>
    <a:masterClrMapping/>
  </p:clrMapOvr>
</p:sldLayout>
</file>

<file path=ppt/slideLayouts/slideLayout5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644787" y="1840521"/>
            <a:ext cx="2240221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6610487" y="1840521"/>
            <a:ext cx="2240221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2918277458"/>
      </p:ext>
    </p:extLst>
  </p:cSld>
  <p:clrMapOvr>
    <a:masterClrMapping/>
  </p:clrMapOvr>
</p:sldLayout>
</file>

<file path=ppt/slideLayouts/slideLayout5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5767387" y="1886745"/>
            <a:ext cx="4869099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3322702674"/>
      </p:ext>
    </p:extLst>
  </p:cSld>
  <p:clrMapOvr>
    <a:masterClrMapping/>
  </p:clrMapOvr>
</p:sldLayout>
</file>

<file path=ppt/slideLayouts/slideLayout5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550C0B4B-5D75-4D76-A3A0-386B4F48B66D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D9996100-A062-43F9-BF47-28A074FDEEC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661492323"/>
      </p:ext>
    </p:extLst>
  </p:cSld>
  <p:clrMapOvr>
    <a:masterClrMapping/>
  </p:clrMapOvr>
</p:sldLayout>
</file>

<file path=ppt/slideLayouts/slideLayout5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322628020"/>
      </p:ext>
    </p:extLst>
  </p:cSld>
  <p:clrMapOvr>
    <a:masterClrMapping/>
  </p:clrMapOvr>
</p:sldLayout>
</file>

<file path=ppt/slideLayouts/slideLayout5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E4513C6B-41BF-464A-9525-2038FF0B61B7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3785FB10-518C-481E-892C-4D407E17BB0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699018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28AC8-2893-40A6-8108-FE4AB32704D7}" type="datetimeFigureOut">
              <a:rPr lang="en-US" smtClean="0"/>
              <a:pPr/>
              <a:t>10/2/2021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E1855-7AF0-4DEE-86FB-8F1F32FB22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955190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8079780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300361910"/>
      </p:ext>
    </p:extLst>
  </p:cSld>
  <p:clrMapOvr>
    <a:masterClrMapping/>
  </p:clrMapOvr>
</p:sldLayout>
</file>

<file path=ppt/slideLayouts/slideLayout6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E64164A5-53B2-4088-942E-B4E214C40A83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7C4CA4D0-B0AD-4A56-B94D-FB3EB77A7BC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0411356"/>
      </p:ext>
    </p:extLst>
  </p:cSld>
  <p:clrMapOvr>
    <a:masterClrMapping/>
  </p:clrMapOvr>
</p:sldLayout>
</file>

<file path=ppt/slideLayouts/slideLayout6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720811007"/>
      </p:ext>
    </p:extLst>
  </p:cSld>
  <p:clrMapOvr>
    <a:masterClrMapping/>
  </p:clrMapOvr>
</p:sldLayout>
</file>

<file path=ppt/slideLayouts/slideLayout6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C9A1F85C-1C4E-4457-8457-D530FEB10CF7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2EEC7085-E881-471E-8CCD-65E98ABAF0C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909332089"/>
      </p:ext>
    </p:extLst>
  </p:cSld>
  <p:clrMapOvr>
    <a:masterClrMapping/>
  </p:clrMapOvr>
</p:sldLayout>
</file>

<file path=ppt/slideLayouts/slideLayout6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64361541"/>
      </p:ext>
    </p:extLst>
  </p:cSld>
  <p:clrMapOvr>
    <a:masterClrMapping/>
  </p:clrMapOvr>
</p:sldLayout>
</file>

<file path=ppt/slideLayouts/slideLayout6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7B5CE1A2-45BA-42C1-BC9E-0C8591B1A6CD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50CF5F63-1DA8-455C-A6B7-3B48FC863F0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229123789"/>
      </p:ext>
    </p:extLst>
  </p:cSld>
  <p:clrMapOvr>
    <a:masterClrMapping/>
  </p:clrMapOvr>
</p:sldLayout>
</file>

<file path=ppt/slideLayouts/slideLayout6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219764224"/>
      </p:ext>
    </p:extLst>
  </p:cSld>
  <p:clrMapOvr>
    <a:masterClrMapping/>
  </p:clrMapOvr>
</p:sldLayout>
</file>

<file path=ppt/slideLayouts/slideLayout6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23968601"/>
      </p:ext>
    </p:extLst>
  </p:cSld>
  <p:clrMapOvr>
    <a:masterClrMapping/>
  </p:clrMapOvr>
</p:sldLayout>
</file>

<file path=ppt/slideLayouts/slideLayout6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536701" y="2055814"/>
            <a:ext cx="3357563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536701" y="4005266"/>
            <a:ext cx="3357563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2980643506"/>
      </p:ext>
    </p:extLst>
  </p:cSld>
  <p:clrMapOvr>
    <a:masterClrMapping/>
  </p:clrMapOvr>
</p:sldLayout>
</file>

<file path=ppt/slideLayouts/slideLayout6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2133482" y="2895601"/>
            <a:ext cx="7925036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40795077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536701" y="2055814"/>
            <a:ext cx="3357563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536701" y="4005266"/>
            <a:ext cx="3357563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256601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602561" y="2349501"/>
            <a:ext cx="2715668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4739200" y="2349501"/>
            <a:ext cx="2713605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7873775" y="2349501"/>
            <a:ext cx="2715668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1162544065"/>
      </p:ext>
    </p:extLst>
  </p:cSld>
  <p:clrMapOvr>
    <a:masterClrMapping/>
  </p:clrMapOvr>
</p:sldLayout>
</file>

<file path=ppt/slideLayouts/slideLayout6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1274238" y="1882721"/>
            <a:ext cx="4921473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1814143319"/>
      </p:ext>
    </p:extLst>
  </p:cSld>
  <p:clrMapOvr>
    <a:masterClrMapping/>
  </p:clrMapOvr>
</p:sldLayout>
</file>

<file path=ppt/slideLayouts/slideLayout6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644787" y="1840521"/>
            <a:ext cx="2240221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6610487" y="1840521"/>
            <a:ext cx="2240221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1276894378"/>
      </p:ext>
    </p:extLst>
  </p:cSld>
  <p:clrMapOvr>
    <a:masterClrMapping/>
  </p:clrMapOvr>
</p:sldLayout>
</file>

<file path=ppt/slideLayouts/slideLayout6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5767387" y="1886745"/>
            <a:ext cx="4869099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3564145305"/>
      </p:ext>
    </p:extLst>
  </p:cSld>
  <p:clrMapOvr>
    <a:masterClrMapping/>
  </p:clrMapOvr>
</p:sldLayout>
</file>

<file path=ppt/slideLayouts/slideLayout6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11B2E998-5E52-4238-A295-CA4B16BB253C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DDE0B3E3-9B2B-4257-A1E5-435A68B6E46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660441933"/>
      </p:ext>
    </p:extLst>
  </p:cSld>
  <p:clrMapOvr>
    <a:masterClrMapping/>
  </p:clrMapOvr>
</p:sldLayout>
</file>

<file path=ppt/slideLayouts/slideLayout6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710752924"/>
      </p:ext>
    </p:extLst>
  </p:cSld>
  <p:clrMapOvr>
    <a:masterClrMapping/>
  </p:clrMapOvr>
</p:sldLayout>
</file>

<file path=ppt/slideLayouts/slideLayout6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E9C04440-BF21-47C1-B47C-EF7B49B46F97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472C2B2E-E749-471D-AF11-1E3AF71777B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15669887"/>
      </p:ext>
    </p:extLst>
  </p:cSld>
  <p:clrMapOvr>
    <a:masterClrMapping/>
  </p:clrMapOvr>
</p:sldLayout>
</file>

<file path=ppt/slideLayouts/slideLayout6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177600829"/>
      </p:ext>
    </p:extLst>
  </p:cSld>
  <p:clrMapOvr>
    <a:masterClrMapping/>
  </p:clrMapOvr>
</p:sldLayout>
</file>

<file path=ppt/slideLayouts/slideLayout6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1FB0FCCD-3E0E-4FBF-A85D-EE03B90C8D2B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480CACE2-CB66-469F-A57C-5BEBE2C30E6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346577395"/>
      </p:ext>
    </p:extLst>
  </p:cSld>
  <p:clrMapOvr>
    <a:masterClrMapping/>
  </p:clrMapOvr>
</p:sldLayout>
</file>

<file path=ppt/slideLayouts/slideLayout6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77791564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2133482" y="2895601"/>
            <a:ext cx="7925036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6690992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55AD8647-ABAB-47CB-B043-E29355B18782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21A9E8EF-2971-42EC-923A-C834D662D64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278398678"/>
      </p:ext>
    </p:extLst>
  </p:cSld>
  <p:clrMapOvr>
    <a:masterClrMapping/>
  </p:clrMapOvr>
</p:sldLayout>
</file>

<file path=ppt/slideLayouts/slideLayout6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609712052"/>
      </p:ext>
    </p:extLst>
  </p:cSld>
  <p:clrMapOvr>
    <a:masterClrMapping/>
  </p:clrMapOvr>
</p:sldLayout>
</file>

<file path=ppt/slideLayouts/slideLayout6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160B3CCD-6A2C-42F1-86C5-1D03BE5566EB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93B06ABA-6063-4B61-B337-9FAD1DCE818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209610122"/>
      </p:ext>
    </p:extLst>
  </p:cSld>
  <p:clrMapOvr>
    <a:masterClrMapping/>
  </p:clrMapOvr>
</p:sldLayout>
</file>

<file path=ppt/slideLayouts/slideLayout6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677873357"/>
      </p:ext>
    </p:extLst>
  </p:cSld>
  <p:clrMapOvr>
    <a:masterClrMapping/>
  </p:clrMapOvr>
</p:sldLayout>
</file>

<file path=ppt/slideLayouts/slideLayout6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0A86E045-297C-463B-8CCC-457BD5D70526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171E5383-BC6D-4A57-8826-411B039FDFD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49164096"/>
      </p:ext>
    </p:extLst>
  </p:cSld>
  <p:clrMapOvr>
    <a:masterClrMapping/>
  </p:clrMapOvr>
</p:sldLayout>
</file>

<file path=ppt/slideLayouts/slideLayout6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 smtClean="0">
                <a:solidFill>
                  <a:prstClr val="black">
                    <a:tint val="75000"/>
                  </a:prstClr>
                </a:solidFill>
                <a:latin typeface="Lato Light"/>
                <a:cs typeface="+mn-cs"/>
              </a:defRPr>
            </a:lvl1pPr>
          </a:lstStyle>
          <a:p>
            <a:pPr>
              <a:defRPr/>
            </a:pPr>
            <a:fld id="{BA64A95D-26B2-43CB-8B5B-6502BDD22201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 smtClean="0">
                <a:solidFill>
                  <a:prstClr val="black">
                    <a:tint val="75000"/>
                  </a:prstClr>
                </a:solidFill>
                <a:latin typeface="Lato Light"/>
                <a:cs typeface="+mn-cs"/>
              </a:defRPr>
            </a:lvl1pPr>
          </a:lstStyle>
          <a:p>
            <a:pPr>
              <a:defRPr/>
            </a:pPr>
            <a:fld id="{F253193E-57DC-4CD1-8733-370D91AB483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096537336"/>
      </p:ext>
    </p:extLst>
  </p:cSld>
  <p:clrMapOvr>
    <a:masterClrMapping/>
  </p:clrMapOvr>
</p:sldLayout>
</file>

<file path=ppt/slideLayouts/slideLayout6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34950" y="0"/>
            <a:ext cx="126619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381428321"/>
      </p:ext>
    </p:extLst>
  </p:cSld>
  <p:clrMapOvr>
    <a:masterClrMapping/>
  </p:clrMapOvr>
</p:sldLayout>
</file>

<file path=ppt/slideLayouts/slideLayout6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34950" y="0"/>
            <a:ext cx="12700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287497236"/>
      </p:ext>
    </p:extLst>
  </p:cSld>
  <p:clrMapOvr>
    <a:masterClrMapping/>
  </p:clrMapOvr>
</p:sldLayout>
</file>

<file path=ppt/slideLayouts/slideLayout6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074738" y="-455613"/>
            <a:ext cx="14293851" cy="774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16382757"/>
      </p:ext>
    </p:extLst>
  </p:cSld>
  <p:clrMapOvr>
    <a:masterClrMapping/>
  </p:clrMapOvr>
</p:sldLayout>
</file>

<file path=ppt/slideLayouts/slideLayout6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2A03C75-134A-42B1-92EC-86BBA4366F7B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A678D83-A0EE-47DD-AE2E-57139F768E5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90627929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602561" y="2349501"/>
            <a:ext cx="2715668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4739200" y="2349501"/>
            <a:ext cx="2713605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7873775" y="2349501"/>
            <a:ext cx="2715668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903776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7093DA11-9F65-40F5-A3D8-040FBACBA411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3282F9B8-13A9-4814-9A24-D99B9E8CD48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827183483"/>
      </p:ext>
    </p:extLst>
  </p:cSld>
  <p:clrMapOvr>
    <a:masterClrMapping/>
  </p:clrMapOvr>
</p:sldLayout>
</file>

<file path=ppt/slideLayouts/slideLayout6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820723988"/>
      </p:ext>
    </p:extLst>
  </p:cSld>
  <p:clrMapOvr>
    <a:masterClrMapping/>
  </p:clrMapOvr>
  <p:transition spd="slow" advClick="0" advTm="0">
    <p:random/>
  </p:transition>
</p:sldLayout>
</file>

<file path=ppt/slideLayouts/slideLayout6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BE630188-1F3D-4790-A741-7CE7096821D3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85393D2E-9085-4414-9523-922BB8237ED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878586956"/>
      </p:ext>
    </p:extLst>
  </p:cSld>
  <p:clrMapOvr>
    <a:masterClrMapping/>
  </p:clrMapOvr>
</p:sldLayout>
</file>

<file path=ppt/slideLayouts/slideLayout6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34950" y="0"/>
            <a:ext cx="126619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822944757"/>
      </p:ext>
    </p:extLst>
  </p:cSld>
  <p:clrMapOvr>
    <a:masterClrMapping/>
  </p:clrMapOvr>
</p:sldLayout>
</file>

<file path=ppt/slideLayouts/slideLayout6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34950" y="0"/>
            <a:ext cx="12700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258148660"/>
      </p:ext>
    </p:extLst>
  </p:cSld>
  <p:clrMapOvr>
    <a:masterClrMapping/>
  </p:clrMapOvr>
</p:sldLayout>
</file>

<file path=ppt/slideLayouts/slideLayout6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074738" y="-455613"/>
            <a:ext cx="14293851" cy="774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79480432"/>
      </p:ext>
    </p:extLst>
  </p:cSld>
  <p:clrMapOvr>
    <a:masterClrMapping/>
  </p:clrMapOvr>
</p:sldLayout>
</file>

<file path=ppt/slideLayouts/slideLayout6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34950" y="0"/>
            <a:ext cx="126619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063431791"/>
      </p:ext>
    </p:extLst>
  </p:cSld>
  <p:clrMapOvr>
    <a:masterClrMapping/>
  </p:clrMapOvr>
</p:sldLayout>
</file>

<file path=ppt/slideLayouts/slideLayout6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34950" y="0"/>
            <a:ext cx="12700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666835217"/>
      </p:ext>
    </p:extLst>
  </p:cSld>
  <p:clrMapOvr>
    <a:masterClrMapping/>
  </p:clrMapOvr>
</p:sldLayout>
</file>

<file path=ppt/slideLayouts/slideLayout6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074738" y="-455613"/>
            <a:ext cx="14293851" cy="774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824037527"/>
      </p:ext>
    </p:extLst>
  </p:cSld>
  <p:clrMapOvr>
    <a:masterClrMapping/>
  </p:clrMapOvr>
</p:sldLayout>
</file>

<file path=ppt/slideLayouts/slideLayout6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205663" y="6042025"/>
            <a:ext cx="911225" cy="365125"/>
          </a:xfrm>
        </p:spPr>
        <p:txBody>
          <a:bodyPr/>
          <a:lstStyle>
            <a:lvl1pPr eaLnBrk="0" fontAlgn="auto" hangingPunct="0">
              <a:spcBef>
                <a:spcPct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B191450-6525-4E9F-818C-AB417863F577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677863" y="6042025"/>
            <a:ext cx="6297612" cy="365125"/>
          </a:xfrm>
        </p:spPr>
        <p:txBody>
          <a:bodyPr/>
          <a:lstStyle>
            <a:lvl1pPr eaLnBrk="0" fontAlgn="auto" hangingPunct="0">
              <a:spcBef>
                <a:spcPct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589963" y="6042025"/>
            <a:ext cx="684212" cy="365125"/>
          </a:xfrm>
        </p:spPr>
        <p:txBody>
          <a:bodyPr/>
          <a:lstStyle>
            <a:lvl1pPr eaLnBrk="0" fontAlgn="auto" hangingPunct="0">
              <a:spcBef>
                <a:spcPct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925429F-3C75-4435-B64A-BBA1BD8C73C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01174130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1274238" y="1882721"/>
            <a:ext cx="4921473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6327782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205663" y="6042025"/>
            <a:ext cx="911225" cy="365125"/>
          </a:xfrm>
        </p:spPr>
        <p:txBody>
          <a:bodyPr/>
          <a:lstStyle>
            <a:lvl1pPr eaLnBrk="0" fontAlgn="auto" hangingPunct="0">
              <a:spcBef>
                <a:spcPct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141FACC-5572-49AB-8147-E6E79BBBEB0B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677863" y="6042025"/>
            <a:ext cx="6297612" cy="365125"/>
          </a:xfrm>
        </p:spPr>
        <p:txBody>
          <a:bodyPr/>
          <a:lstStyle>
            <a:lvl1pPr eaLnBrk="0" fontAlgn="auto" hangingPunct="0">
              <a:spcBef>
                <a:spcPct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589963" y="6042025"/>
            <a:ext cx="684212" cy="365125"/>
          </a:xfrm>
        </p:spPr>
        <p:txBody>
          <a:bodyPr/>
          <a:lstStyle>
            <a:lvl1pPr eaLnBrk="0" fontAlgn="auto" hangingPunct="0">
              <a:spcBef>
                <a:spcPct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B2C1AB9-4926-4B28-9134-354BA344D02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888495957"/>
      </p:ext>
    </p:extLst>
  </p:cSld>
  <p:clrMapOvr>
    <a:masterClrMapping/>
  </p:clrMapOvr>
</p:sldLayout>
</file>

<file path=ppt/slideLayouts/slideLayout6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34950" y="0"/>
            <a:ext cx="126619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694622233"/>
      </p:ext>
    </p:extLst>
  </p:cSld>
  <p:clrMapOvr>
    <a:masterClrMapping/>
  </p:clrMapOvr>
</p:sldLayout>
</file>

<file path=ppt/slideLayouts/slideLayout6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34950" y="0"/>
            <a:ext cx="12700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439910843"/>
      </p:ext>
    </p:extLst>
  </p:cSld>
  <p:clrMapOvr>
    <a:masterClrMapping/>
  </p:clrMapOvr>
</p:sldLayout>
</file>

<file path=ppt/slideLayouts/slideLayout6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074738" y="-455613"/>
            <a:ext cx="14293851" cy="774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280130395"/>
      </p:ext>
    </p:extLst>
  </p:cSld>
  <p:clrMapOvr>
    <a:masterClrMapping/>
  </p:clrMapOvr>
</p:sldLayout>
</file>

<file path=ppt/slideLayouts/slideLayout6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134613920"/>
      </p:ext>
    </p:extLst>
  </p:cSld>
  <p:clrMapOvr>
    <a:masterClrMapping/>
  </p:clrMapOvr>
</p:sldLayout>
</file>

<file path=ppt/slideLayouts/slideLayout6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628010689"/>
      </p:ext>
    </p:extLst>
  </p:cSld>
  <p:clrMapOvr>
    <a:masterClrMapping/>
  </p:clrMapOvr>
</p:sldLayout>
</file>

<file path=ppt/slideLayouts/slideLayout6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492511462"/>
      </p:ext>
    </p:extLst>
  </p:cSld>
  <p:clrMapOvr>
    <a:masterClrMapping/>
  </p:clrMapOvr>
</p:sldLayout>
</file>

<file path=ppt/slideLayouts/slideLayout6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766581259"/>
      </p:ext>
    </p:extLst>
  </p:cSld>
  <p:clrMapOvr>
    <a:masterClrMapping/>
  </p:clrMapOvr>
</p:sldLayout>
</file>

<file path=ppt/slideLayouts/slideLayout6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421983581"/>
      </p:ext>
    </p:extLst>
  </p:cSld>
  <p:clrMapOvr>
    <a:masterClrMapping/>
  </p:clrMapOvr>
</p:sldLayout>
</file>

<file path=ppt/slideLayouts/slideLayout6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0970169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644787" y="1840521"/>
            <a:ext cx="2240221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6610487" y="1840521"/>
            <a:ext cx="2240221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971044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791679949"/>
      </p:ext>
    </p:extLst>
  </p:cSld>
  <p:clrMapOvr>
    <a:masterClrMapping/>
  </p:clrMapOvr>
</p:sldLayout>
</file>

<file path=ppt/slideLayouts/slideLayout6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650150224"/>
      </p:ext>
    </p:extLst>
  </p:cSld>
  <p:clrMapOvr>
    <a:masterClrMapping/>
  </p:clrMapOvr>
</p:sldLayout>
</file>

<file path=ppt/slideLayouts/slideLayout6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978458635"/>
      </p:ext>
    </p:extLst>
  </p:cSld>
  <p:clrMapOvr>
    <a:masterClrMapping/>
  </p:clrMapOvr>
</p:sldLayout>
</file>

<file path=ppt/slideLayouts/slideLayout6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913121375"/>
      </p:ext>
    </p:extLst>
  </p:cSld>
  <p:clrMapOvr>
    <a:masterClrMapping/>
  </p:clrMapOvr>
</p:sldLayout>
</file>

<file path=ppt/slideLayouts/slideLayout6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966897114"/>
      </p:ext>
    </p:extLst>
  </p:cSld>
  <p:clrMapOvr>
    <a:masterClrMapping/>
  </p:clrMapOvr>
</p:sldLayout>
</file>

<file path=ppt/slideLayouts/slideLayout6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810931955"/>
      </p:ext>
    </p:extLst>
  </p:cSld>
  <p:clrMapOvr>
    <a:masterClrMapping/>
  </p:clrMapOvr>
</p:sldLayout>
</file>

<file path=ppt/slideLayouts/slideLayout6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46012294"/>
      </p:ext>
    </p:extLst>
  </p:cSld>
  <p:clrMapOvr>
    <a:masterClrMapping/>
  </p:clrMapOvr>
</p:sldLayout>
</file>

<file path=ppt/slideLayouts/slideLayout6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6512269"/>
      </p:ext>
    </p:extLst>
  </p:cSld>
  <p:clrMapOvr>
    <a:masterClrMapping/>
  </p:clrMapOvr>
</p:sldLayout>
</file>

<file path=ppt/slideLayouts/slideLayout6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137524943"/>
      </p:ext>
    </p:extLst>
  </p:cSld>
  <p:clrMapOvr>
    <a:masterClrMapping/>
  </p:clrMapOvr>
</p:sldLayout>
</file>

<file path=ppt/slideLayouts/slideLayout6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81777987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5767387" y="1886745"/>
            <a:ext cx="4869099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703964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106289735"/>
      </p:ext>
    </p:extLst>
  </p:cSld>
  <p:clrMapOvr>
    <a:masterClrMapping/>
  </p:clrMapOvr>
</p:sldLayout>
</file>

<file path=ppt/slideLayouts/slideLayout6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165280954"/>
      </p:ext>
    </p:extLst>
  </p:cSld>
  <p:clrMapOvr>
    <a:masterClrMapping/>
  </p:clrMapOvr>
</p:sldLayout>
</file>

<file path=ppt/slideLayouts/slideLayout6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40902139"/>
      </p:ext>
    </p:extLst>
  </p:cSld>
  <p:clrMapOvr>
    <a:masterClrMapping/>
  </p:clrMapOvr>
</p:sldLayout>
</file>

<file path=ppt/slideLayouts/slideLayout6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589297389"/>
      </p:ext>
    </p:extLst>
  </p:cSld>
  <p:clrMapOvr>
    <a:masterClrMapping/>
  </p:clrMapOvr>
</p:sldLayout>
</file>

<file path=ppt/slideLayouts/slideLayout6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781020809"/>
      </p:ext>
    </p:extLst>
  </p:cSld>
  <p:clrMapOvr>
    <a:masterClrMapping/>
  </p:clrMapOvr>
</p:sldLayout>
</file>

<file path=ppt/slideLayouts/slideLayout6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536701" y="2055814"/>
            <a:ext cx="3357563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536701" y="4005266"/>
            <a:ext cx="3357563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4191703780"/>
      </p:ext>
    </p:extLst>
  </p:cSld>
  <p:clrMapOvr>
    <a:masterClrMapping/>
  </p:clrMapOvr>
</p:sldLayout>
</file>

<file path=ppt/slideLayouts/slideLayout6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2133482" y="2895601"/>
            <a:ext cx="7925036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2396098307"/>
      </p:ext>
    </p:extLst>
  </p:cSld>
  <p:clrMapOvr>
    <a:masterClrMapping/>
  </p:clrMapOvr>
</p:sldLayout>
</file>

<file path=ppt/slideLayouts/slideLayout6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602561" y="2349501"/>
            <a:ext cx="2715668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4739200" y="2349501"/>
            <a:ext cx="2713605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7873775" y="2349501"/>
            <a:ext cx="2715668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3518772018"/>
      </p:ext>
    </p:extLst>
  </p:cSld>
  <p:clrMapOvr>
    <a:masterClrMapping/>
  </p:clrMapOvr>
</p:sldLayout>
</file>

<file path=ppt/slideLayouts/slideLayout6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1274238" y="1882721"/>
            <a:ext cx="4921473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3981462053"/>
      </p:ext>
    </p:extLst>
  </p:cSld>
  <p:clrMapOvr>
    <a:masterClrMapping/>
  </p:clrMapOvr>
</p:sldLayout>
</file>

<file path=ppt/slideLayouts/slideLayout6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644787" y="1840521"/>
            <a:ext cx="2240221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6610487" y="1840521"/>
            <a:ext cx="2240221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381208430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2021/10/2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35004328"/>
      </p:ext>
    </p:extLst>
  </p:cSld>
  <p:clrMapOvr>
    <a:masterClrMapping/>
  </p:clrMapOvr>
</p:sldLayout>
</file>

<file path=ppt/slideLayouts/slideLayout6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5767387" y="1886745"/>
            <a:ext cx="4869099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3844067197"/>
      </p:ext>
    </p:extLst>
  </p:cSld>
  <p:clrMapOvr>
    <a:masterClrMapping/>
  </p:clrMapOvr>
</p:sldLayout>
</file>

<file path=ppt/slideLayouts/slideLayout6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3DEA4EB4-C164-4835-B090-A2009F4FB130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2D838403-0BAA-49A6-846C-01A77CC00E2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686132391"/>
      </p:ext>
    </p:extLst>
  </p:cSld>
  <p:clrMapOvr>
    <a:masterClrMapping/>
  </p:clrMapOvr>
</p:sldLayout>
</file>

<file path=ppt/slideLayouts/slideLayout6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11810874"/>
      </p:ext>
    </p:extLst>
  </p:cSld>
  <p:clrMapOvr>
    <a:masterClrMapping/>
  </p:clrMapOvr>
</p:sldLayout>
</file>

<file path=ppt/slideLayouts/slideLayout6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135B99B7-C969-4D4D-BDA2-D1A9FA01DD21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5E83E479-27C3-4EB5-AF72-9D829C5C76F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358596708"/>
      </p:ext>
    </p:extLst>
  </p:cSld>
  <p:clrMapOvr>
    <a:masterClrMapping/>
  </p:clrMapOvr>
</p:sldLayout>
</file>

<file path=ppt/slideLayouts/slideLayout6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58220534"/>
      </p:ext>
    </p:extLst>
  </p:cSld>
  <p:clrMapOvr>
    <a:masterClrMapping/>
  </p:clrMapOvr>
</p:sldLayout>
</file>

<file path=ppt/slideLayouts/slideLayout6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E1020F3F-7611-4B48-885C-B3E8E48B43D3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15438F01-8E6D-4267-AE72-A95FD5560C3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187462839"/>
      </p:ext>
    </p:extLst>
  </p:cSld>
  <p:clrMapOvr>
    <a:masterClrMapping/>
  </p:clrMapOvr>
</p:sldLayout>
</file>

<file path=ppt/slideLayouts/slideLayout6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219830194"/>
      </p:ext>
    </p:extLst>
  </p:cSld>
  <p:clrMapOvr>
    <a:masterClrMapping/>
  </p:clrMapOvr>
</p:sldLayout>
</file>

<file path=ppt/slideLayouts/slideLayout6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82301459-6AF0-414F-BF58-0F2F065DC9EF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ED4BCE72-83C5-4761-BFBD-78729F6C6BE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338809652"/>
      </p:ext>
    </p:extLst>
  </p:cSld>
  <p:clrMapOvr>
    <a:masterClrMapping/>
  </p:clrMapOvr>
</p:sldLayout>
</file>

<file path=ppt/slideLayouts/slideLayout6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134317489"/>
      </p:ext>
    </p:extLst>
  </p:cSld>
  <p:clrMapOvr>
    <a:masterClrMapping/>
  </p:clrMapOvr>
</p:sldLayout>
</file>

<file path=ppt/slideLayouts/slideLayout6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7339AB5A-614D-4697-B11E-5B79BC423714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0E0254AC-866C-44EB-876C-816889EBFF8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76888749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6164333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882760986"/>
      </p:ext>
    </p:extLst>
  </p:cSld>
  <p:clrMapOvr>
    <a:masterClrMapping/>
  </p:clrMapOvr>
</p:sldLayout>
</file>

<file path=ppt/slideLayouts/slideLayout6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269634845"/>
      </p:ext>
    </p:extLst>
  </p:cSld>
  <p:clrMapOvr>
    <a:masterClrMapping/>
  </p:clrMapOvr>
</p:sldLayout>
</file>

<file path=ppt/slideLayouts/slideLayout6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536701" y="2055814"/>
            <a:ext cx="3357563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536701" y="4005266"/>
            <a:ext cx="3357563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2771143691"/>
      </p:ext>
    </p:extLst>
  </p:cSld>
  <p:clrMapOvr>
    <a:masterClrMapping/>
  </p:clrMapOvr>
</p:sldLayout>
</file>

<file path=ppt/slideLayouts/slideLayout6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2133482" y="2895601"/>
            <a:ext cx="7925036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4009842773"/>
      </p:ext>
    </p:extLst>
  </p:cSld>
  <p:clrMapOvr>
    <a:masterClrMapping/>
  </p:clrMapOvr>
</p:sldLayout>
</file>

<file path=ppt/slideLayouts/slideLayout6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602561" y="2349501"/>
            <a:ext cx="2715668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4739200" y="2349501"/>
            <a:ext cx="2713605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7873775" y="2349501"/>
            <a:ext cx="2715668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317340243"/>
      </p:ext>
    </p:extLst>
  </p:cSld>
  <p:clrMapOvr>
    <a:masterClrMapping/>
  </p:clrMapOvr>
</p:sldLayout>
</file>

<file path=ppt/slideLayouts/slideLayout6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1274238" y="1882721"/>
            <a:ext cx="4921473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830734681"/>
      </p:ext>
    </p:extLst>
  </p:cSld>
  <p:clrMapOvr>
    <a:masterClrMapping/>
  </p:clrMapOvr>
</p:sldLayout>
</file>

<file path=ppt/slideLayouts/slideLayout6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644787" y="1840521"/>
            <a:ext cx="2240221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6610487" y="1840521"/>
            <a:ext cx="2240221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1882478712"/>
      </p:ext>
    </p:extLst>
  </p:cSld>
  <p:clrMapOvr>
    <a:masterClrMapping/>
  </p:clrMapOvr>
</p:sldLayout>
</file>

<file path=ppt/slideLayouts/slideLayout6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5767387" y="1886745"/>
            <a:ext cx="4869099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1453820365"/>
      </p:ext>
    </p:extLst>
  </p:cSld>
  <p:clrMapOvr>
    <a:masterClrMapping/>
  </p:clrMapOvr>
</p:sldLayout>
</file>

<file path=ppt/slideLayouts/slideLayout6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AD11EC73-D23E-4836-B73A-D98D80537AD9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A8DB6FF7-FDC3-4610-B6E5-F42DC5C4238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244302484"/>
      </p:ext>
    </p:extLst>
  </p:cSld>
  <p:clrMapOvr>
    <a:masterClrMapping/>
  </p:clrMapOvr>
</p:sldLayout>
</file>

<file path=ppt/slideLayouts/slideLayout6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26032596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2021/10/2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57873652"/>
      </p:ext>
    </p:extLst>
  </p:cSld>
  <p:clrMapOvr>
    <a:masterClrMapping/>
  </p:clrMapOvr>
</p:sldLayout>
</file>

<file path=ppt/slideLayouts/slideLayout6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812350F3-4947-4914-9F24-0B58E4589AFA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6F5404FD-D2EE-4C62-B440-E2E656B996F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182565712"/>
      </p:ext>
    </p:extLst>
  </p:cSld>
  <p:clrMapOvr>
    <a:masterClrMapping/>
  </p:clrMapOvr>
</p:sldLayout>
</file>

<file path=ppt/slideLayouts/slideLayout6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069549337"/>
      </p:ext>
    </p:extLst>
  </p:cSld>
  <p:clrMapOvr>
    <a:masterClrMapping/>
  </p:clrMapOvr>
</p:sldLayout>
</file>

<file path=ppt/slideLayouts/slideLayout6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E84B0DB6-B52E-47C6-91F1-4806DA125107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15E8052B-F3C9-4477-A009-FD1C804D409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717542975"/>
      </p:ext>
    </p:extLst>
  </p:cSld>
  <p:clrMapOvr>
    <a:masterClrMapping/>
  </p:clrMapOvr>
</p:sldLayout>
</file>

<file path=ppt/slideLayouts/slideLayout6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576599118"/>
      </p:ext>
    </p:extLst>
  </p:cSld>
  <p:clrMapOvr>
    <a:masterClrMapping/>
  </p:clrMapOvr>
</p:sldLayout>
</file>

<file path=ppt/slideLayouts/slideLayout6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2004909D-D237-4C30-88EE-7300E1669183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66660633-99F6-4134-88FE-498EB26E97B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845580393"/>
      </p:ext>
    </p:extLst>
  </p:cSld>
  <p:clrMapOvr>
    <a:masterClrMapping/>
  </p:clrMapOvr>
</p:sldLayout>
</file>

<file path=ppt/slideLayouts/slideLayout6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807542108"/>
      </p:ext>
    </p:extLst>
  </p:cSld>
  <p:clrMapOvr>
    <a:masterClrMapping/>
  </p:clrMapOvr>
</p:sldLayout>
</file>

<file path=ppt/slideLayouts/slideLayout6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363929C2-1542-41FE-B4C6-16A6A4CA4527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14C3A9D6-1222-491A-A6F5-DCD9D20717F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789565416"/>
      </p:ext>
    </p:extLst>
  </p:cSld>
  <p:clrMapOvr>
    <a:masterClrMapping/>
  </p:clrMapOvr>
</p:sldLayout>
</file>

<file path=ppt/slideLayouts/slideLayout6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880944019"/>
      </p:ext>
    </p:extLst>
  </p:cSld>
  <p:clrMapOvr>
    <a:masterClrMapping/>
  </p:clrMapOvr>
</p:sldLayout>
</file>

<file path=ppt/slideLayouts/slideLayout6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5B78DBA8-AC76-4887-8848-C648685ACEA0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EE60B634-12D1-4A03-8870-09A456F35DB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72444419"/>
      </p:ext>
    </p:extLst>
  </p:cSld>
  <p:clrMapOvr>
    <a:masterClrMapping/>
  </p:clrMapOvr>
</p:sldLayout>
</file>

<file path=ppt/slideLayouts/slideLayout6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 smtClean="0">
                <a:solidFill>
                  <a:prstClr val="black">
                    <a:tint val="75000"/>
                  </a:prstClr>
                </a:solidFill>
                <a:latin typeface="Lato Light"/>
                <a:cs typeface="+mn-cs"/>
              </a:defRPr>
            </a:lvl1pPr>
          </a:lstStyle>
          <a:p>
            <a:pPr>
              <a:defRPr/>
            </a:pPr>
            <a:fld id="{6E478E64-8515-46C3-B639-B01DFBE8F23E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 smtClean="0">
                <a:solidFill>
                  <a:prstClr val="black">
                    <a:tint val="75000"/>
                  </a:prstClr>
                </a:solidFill>
                <a:latin typeface="Lato Light"/>
                <a:cs typeface="+mn-cs"/>
              </a:defRPr>
            </a:lvl1pPr>
          </a:lstStyle>
          <a:p>
            <a:pPr>
              <a:defRPr/>
            </a:pPr>
            <a:fld id="{C53E3E54-A5D8-4F3D-9735-8CC58E810CD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090398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28AC8-2893-40A6-8108-FE4AB32704D7}" type="datetimeFigureOut">
              <a:rPr lang="en-US" smtClean="0"/>
              <a:pPr/>
              <a:t>10/2/2021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E1855-7AF0-4DEE-86FB-8F1F32FB22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4415184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024828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34950" y="0"/>
            <a:ext cx="126619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998182338"/>
      </p:ext>
    </p:extLst>
  </p:cSld>
  <p:clrMapOvr>
    <a:masterClrMapping/>
  </p:clrMapOvr>
</p:sldLayout>
</file>

<file path=ppt/slideLayouts/slideLayout7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34950" y="0"/>
            <a:ext cx="12700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528117150"/>
      </p:ext>
    </p:extLst>
  </p:cSld>
  <p:clrMapOvr>
    <a:masterClrMapping/>
  </p:clrMapOvr>
</p:sldLayout>
</file>

<file path=ppt/slideLayouts/slideLayout7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074738" y="-455613"/>
            <a:ext cx="14293851" cy="774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230184942"/>
      </p:ext>
    </p:extLst>
  </p:cSld>
  <p:clrMapOvr>
    <a:masterClrMapping/>
  </p:clrMapOvr>
</p:sldLayout>
</file>

<file path=ppt/slideLayouts/slideLayout7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01CAE24-2E4D-4C3A-A743-D5AB4FEB410D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ED17CCA-C106-4D23-96B9-6CA3476C1FB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068474460"/>
      </p:ext>
    </p:extLst>
  </p:cSld>
  <p:clrMapOvr>
    <a:masterClrMapping/>
  </p:clrMapOvr>
</p:sldLayout>
</file>

<file path=ppt/slideLayouts/slideLayout7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58B56022-C0B3-446B-84A9-06687B3E2BC8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FFA4BDB4-A440-4C4F-9860-FB905DE5A66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092218330"/>
      </p:ext>
    </p:extLst>
  </p:cSld>
  <p:clrMapOvr>
    <a:masterClrMapping/>
  </p:clrMapOvr>
</p:sldLayout>
</file>

<file path=ppt/slideLayouts/slideLayout7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243722614"/>
      </p:ext>
    </p:extLst>
  </p:cSld>
  <p:clrMapOvr>
    <a:masterClrMapping/>
  </p:clrMapOvr>
  <p:transition spd="slow" advClick="0" advTm="0">
    <p:random/>
  </p:transition>
</p:sldLayout>
</file>

<file path=ppt/slideLayouts/slideLayout7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A024A854-3367-4FE5-828B-F47EF5ED8E1B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 smtClean="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909C5F7D-D47F-4063-AEA7-CB0CF7E667D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690209329"/>
      </p:ext>
    </p:extLst>
  </p:cSld>
  <p:clrMapOvr>
    <a:masterClrMapping/>
  </p:clrMapOvr>
</p:sldLayout>
</file>

<file path=ppt/slideLayouts/slideLayout7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205663" y="6042025"/>
            <a:ext cx="911225" cy="365125"/>
          </a:xfr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5D68D56E-C3C8-488D-B462-1881E72820AA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677863" y="6042025"/>
            <a:ext cx="6297612" cy="365125"/>
          </a:xfr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589963" y="6042025"/>
            <a:ext cx="684212" cy="365125"/>
          </a:xfr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4DFEBDA1-46B1-4011-90A7-95C705D8263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299890808"/>
      </p:ext>
    </p:extLst>
  </p:cSld>
  <p:clrMapOvr>
    <a:masterClrMapping/>
  </p:clrMapOvr>
</p:sldLayout>
</file>

<file path=ppt/slideLayouts/slideLayout7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661328611"/>
      </p:ext>
    </p:extLst>
  </p:cSld>
  <p:clrMapOvr>
    <a:masterClrMapping/>
  </p:clrMapOvr>
</p:sldLayout>
</file>

<file path=ppt/slideLayouts/slideLayout7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205663" y="6042025"/>
            <a:ext cx="911225" cy="365125"/>
          </a:xfr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7F48AB90-3F82-4D33-A204-3151BC592CB8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677863" y="6042025"/>
            <a:ext cx="6297612" cy="365125"/>
          </a:xfr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589963" y="6042025"/>
            <a:ext cx="684212" cy="365125"/>
          </a:xfr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75B52176-CED9-47CC-9DD1-7A120919971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6039785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2021/10/2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2232799"/>
      </p:ext>
    </p:extLst>
  </p:cSld>
  <p:clrMapOvr>
    <a:masterClrMapping/>
  </p:clrMapOvr>
</p:sldLayout>
</file>

<file path=ppt/slideLayouts/slideLayout7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630342424"/>
      </p:ext>
    </p:extLst>
  </p:cSld>
  <p:clrMapOvr>
    <a:masterClrMapping/>
  </p:clrMapOvr>
</p:sldLayout>
</file>

<file path=ppt/slideLayouts/slideLayout7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205663" y="6042025"/>
            <a:ext cx="911225" cy="365125"/>
          </a:xfr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8039AF02-E70B-4414-8579-BF27B4FFCA45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677863" y="6042025"/>
            <a:ext cx="6297612" cy="365125"/>
          </a:xfr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589963" y="6042025"/>
            <a:ext cx="684212" cy="365125"/>
          </a:xfr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FA780175-1966-49C1-97F9-B6D703630A6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750939226"/>
      </p:ext>
    </p:extLst>
  </p:cSld>
  <p:clrMapOvr>
    <a:masterClrMapping/>
  </p:clrMapOvr>
</p:sldLayout>
</file>

<file path=ppt/slideLayouts/slideLayout7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704011076"/>
      </p:ext>
    </p:extLst>
  </p:cSld>
  <p:clrMapOvr>
    <a:masterClrMapping/>
  </p:clrMapOvr>
</p:sldLayout>
</file>

<file path=ppt/slideLayouts/slideLayout7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205663" y="6042025"/>
            <a:ext cx="911225" cy="365125"/>
          </a:xfr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5748C6AE-E40B-4E35-B923-7011ADFEAE4B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677863" y="6042025"/>
            <a:ext cx="6297612" cy="365125"/>
          </a:xfr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589963" y="6042025"/>
            <a:ext cx="684212" cy="365125"/>
          </a:xfr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A033BE82-F051-4C31-A248-06D928650FD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910153902"/>
      </p:ext>
    </p:extLst>
  </p:cSld>
  <p:clrMapOvr>
    <a:masterClrMapping/>
  </p:clrMapOvr>
</p:sldLayout>
</file>

<file path=ppt/slideLayouts/slideLayout7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174274848"/>
      </p:ext>
    </p:extLst>
  </p:cSld>
  <p:clrMapOvr>
    <a:masterClrMapping/>
  </p:clrMapOvr>
</p:sldLayout>
</file>

<file path=ppt/slideLayouts/slideLayout7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205663" y="6042025"/>
            <a:ext cx="911225" cy="365125"/>
          </a:xfr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28D691C0-34AA-435B-80EE-E6D97564ED3E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677863" y="6042025"/>
            <a:ext cx="6297612" cy="365125"/>
          </a:xfr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589963" y="6042025"/>
            <a:ext cx="684212" cy="365125"/>
          </a:xfr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121379A0-6F5E-4572-BA03-31C05F24DA0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984316285"/>
      </p:ext>
    </p:extLst>
  </p:cSld>
  <p:clrMapOvr>
    <a:masterClrMapping/>
  </p:clrMapOvr>
</p:sldLayout>
</file>

<file path=ppt/slideLayouts/slideLayout7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004364363"/>
      </p:ext>
    </p:extLst>
  </p:cSld>
  <p:clrMapOvr>
    <a:masterClrMapping/>
  </p:clrMapOvr>
</p:sldLayout>
</file>

<file path=ppt/slideLayouts/slideLayout7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782626422"/>
      </p:ext>
    </p:extLst>
  </p:cSld>
  <p:clrMapOvr>
    <a:masterClrMapping/>
  </p:clrMapOvr>
  <p:transition spd="slow" advTm="3000"/>
</p:sldLayout>
</file>

<file path=ppt/slideLayouts/slideLayout7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060467549"/>
      </p:ext>
    </p:extLst>
  </p:cSld>
  <p:clrMapOvr>
    <a:masterClrMapping/>
  </p:clrMapOvr>
  <p:transition spd="slow" advTm="3000"/>
</p:sldLayout>
</file>

<file path=ppt/slideLayouts/slideLayout7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52957772"/>
      </p:ext>
    </p:extLst>
  </p:cSld>
  <p:clrMapOvr>
    <a:masterClrMapping/>
  </p:clrMapOvr>
  <p:transition spd="slow" advTm="3000"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2721276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247739844"/>
      </p:ext>
    </p:extLst>
  </p:cSld>
  <p:clrMapOvr>
    <a:masterClrMapping/>
  </p:clrMapOvr>
  <p:transition spd="slow" advTm="3000"/>
</p:sldLayout>
</file>

<file path=ppt/slideLayouts/slideLayout7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10361613" y="6130925"/>
            <a:ext cx="1146175" cy="369888"/>
          </a:xfr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07EDAB2D-D9F4-4D5B-AD1E-C4988CDBACBC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2589213" y="6135688"/>
            <a:ext cx="7620000" cy="365125"/>
          </a:xfr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531813" y="787400"/>
            <a:ext cx="779462" cy="365125"/>
          </a:xfr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BB3A4C34-7D73-437B-9715-938C55B10C0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787640502"/>
      </p:ext>
    </p:extLst>
  </p:cSld>
  <p:clrMapOvr>
    <a:masterClrMapping/>
  </p:clrMapOvr>
</p:sldLayout>
</file>

<file path=ppt/slideLayouts/slideLayout7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396907450"/>
      </p:ext>
    </p:extLst>
  </p:cSld>
  <p:clrMapOvr>
    <a:masterClrMapping/>
  </p:clrMapOvr>
  <p:transition spd="slow" advTm="3000"/>
</p:sldLayout>
</file>

<file path=ppt/slideLayouts/slideLayout7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429853220"/>
      </p:ext>
    </p:extLst>
  </p:cSld>
  <p:clrMapOvr>
    <a:masterClrMapping/>
  </p:clrMapOvr>
  <p:transition spd="slow" advTm="3000"/>
</p:sldLayout>
</file>

<file path=ppt/slideLayouts/slideLayout7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020837568"/>
      </p:ext>
    </p:extLst>
  </p:cSld>
  <p:clrMapOvr>
    <a:masterClrMapping/>
  </p:clrMapOvr>
  <p:transition spd="slow" advTm="3000"/>
</p:sldLayout>
</file>

<file path=ppt/slideLayouts/slideLayout7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10361613" y="6130925"/>
            <a:ext cx="1146175" cy="369888"/>
          </a:xfr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FCCA74F5-882E-4BE5-94A2-5E271C842A61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2589213" y="6135688"/>
            <a:ext cx="7620000" cy="365125"/>
          </a:xfr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531813" y="787400"/>
            <a:ext cx="779462" cy="365125"/>
          </a:xfr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49A6A2F6-00B5-47E2-8C54-337D22093BB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684521593"/>
      </p:ext>
    </p:extLst>
  </p:cSld>
  <p:clrMapOvr>
    <a:masterClrMapping/>
  </p:clrMapOvr>
</p:sldLayout>
</file>

<file path=ppt/slideLayouts/slideLayout7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361613" y="6130925"/>
            <a:ext cx="1146175" cy="369888"/>
          </a:xfr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89902239-BF2A-4B5E-827C-8290F71EE8C9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89213" y="6135688"/>
            <a:ext cx="7620000" cy="365125"/>
          </a:xfr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31813" y="787400"/>
            <a:ext cx="779462" cy="365125"/>
          </a:xfr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srgbClr val="5FCBEF"/>
                </a:solidFill>
                <a:latin typeface="Lato Light"/>
              </a:defRPr>
            </a:lvl1pPr>
          </a:lstStyle>
          <a:p>
            <a:pPr>
              <a:defRPr/>
            </a:pPr>
            <a:fld id="{D5C0FA54-F50A-49CF-9E64-5520FFF34BD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534255285"/>
      </p:ext>
    </p:extLst>
  </p:cSld>
  <p:clrMapOvr>
    <a:masterClrMapping/>
  </p:clrMapOvr>
  <p:transition spd="slow" advTm="3000">
    <p:random/>
  </p:transition>
</p:sldLayout>
</file>

<file path=ppt/slideLayouts/slideLayout7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993794223"/>
      </p:ext>
    </p:extLst>
  </p:cSld>
  <p:clrMapOvr>
    <a:masterClrMapping/>
  </p:clrMapOvr>
</p:sldLayout>
</file>

<file path=ppt/slideLayouts/slideLayout7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620045600"/>
      </p:ext>
    </p:extLst>
  </p:cSld>
  <p:clrMapOvr>
    <a:masterClrMapping/>
  </p:clrMapOvr>
</p:sldLayout>
</file>

<file path=ppt/slideLayouts/slideLayout7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36098210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2021/10/2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74690163"/>
      </p:ext>
    </p:extLst>
  </p:cSld>
  <p:clrMapOvr>
    <a:masterClrMapping/>
  </p:clrMapOvr>
</p:sldLayout>
</file>

<file path=ppt/slideLayouts/slideLayout7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569755079"/>
      </p:ext>
    </p:extLst>
  </p:cSld>
  <p:clrMapOvr>
    <a:masterClrMapping/>
  </p:clrMapOvr>
</p:sldLayout>
</file>

<file path=ppt/slideLayouts/slideLayout7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599050323"/>
      </p:ext>
    </p:extLst>
  </p:cSld>
  <p:clrMapOvr>
    <a:masterClrMapping/>
  </p:clrMapOvr>
</p:sldLayout>
</file>

<file path=ppt/slideLayouts/slideLayout7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686351875"/>
      </p:ext>
    </p:extLst>
  </p:cSld>
  <p:clrMapOvr>
    <a:masterClrMapping/>
  </p:clrMapOvr>
</p:sldLayout>
</file>

<file path=ppt/slideLayouts/slideLayout7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082251734"/>
      </p:ext>
    </p:extLst>
  </p:cSld>
  <p:clrMapOvr>
    <a:masterClrMapping/>
  </p:clrMapOvr>
</p:sldLayout>
</file>

<file path=ppt/slideLayouts/slideLayout7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374676502"/>
      </p:ext>
    </p:extLst>
  </p:cSld>
  <p:clrMapOvr>
    <a:masterClrMapping/>
  </p:clrMapOvr>
</p:sldLayout>
</file>

<file path=ppt/slideLayouts/slideLayout7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10361613" y="6130925"/>
            <a:ext cx="1146175" cy="369888"/>
          </a:xfr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BE16CD29-CD83-400C-96CF-9F218F4CE341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2589213" y="6135688"/>
            <a:ext cx="7620000" cy="365125"/>
          </a:xfr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531813" y="787400"/>
            <a:ext cx="779462" cy="365125"/>
          </a:xfr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D7878BF0-F7E0-4F81-A1DD-F0B25534210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996094327"/>
      </p:ext>
    </p:extLst>
  </p:cSld>
  <p:clrMapOvr>
    <a:masterClrMapping/>
  </p:clrMapOvr>
</p:sldLayout>
</file>

<file path=ppt/slideLayouts/slideLayout7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169010919"/>
      </p:ext>
    </p:extLst>
  </p:cSld>
  <p:clrMapOvr>
    <a:masterClrMapping/>
  </p:clrMapOvr>
  <p:transition spd="slow" advTm="3000"/>
</p:sldLayout>
</file>

<file path=ppt/slideLayouts/slideLayout7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485672074"/>
      </p:ext>
    </p:extLst>
  </p:cSld>
  <p:clrMapOvr>
    <a:masterClrMapping/>
  </p:clrMapOvr>
  <p:transition spd="slow" advTm="3000"/>
</p:sldLayout>
</file>

<file path=ppt/slideLayouts/slideLayout7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10821312"/>
      </p:ext>
    </p:extLst>
  </p:cSld>
  <p:clrMapOvr>
    <a:masterClrMapping/>
  </p:clrMapOvr>
  <p:transition spd="slow" advTm="3000"/>
</p:sldLayout>
</file>

<file path=ppt/slideLayouts/slideLayout7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017664743"/>
      </p:ext>
    </p:extLst>
  </p:cSld>
  <p:clrMapOvr>
    <a:masterClrMapping/>
  </p:clrMapOvr>
  <p:transition spd="slow" advTm="3000"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2963521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10361613" y="6130925"/>
            <a:ext cx="1146175" cy="369888"/>
          </a:xfr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9E2F29F4-9890-44C7-A34C-086575935F94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2589213" y="6135688"/>
            <a:ext cx="7620000" cy="365125"/>
          </a:xfr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531813" y="787400"/>
            <a:ext cx="779462" cy="365125"/>
          </a:xfr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2187DE43-CF6D-44B4-A31E-AF4413A00DC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861036123"/>
      </p:ext>
    </p:extLst>
  </p:cSld>
  <p:clrMapOvr>
    <a:masterClrMapping/>
  </p:clrMapOvr>
</p:sldLayout>
</file>

<file path=ppt/slideLayouts/slideLayout7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952937155"/>
      </p:ext>
    </p:extLst>
  </p:cSld>
  <p:clrMapOvr>
    <a:masterClrMapping/>
  </p:clrMapOvr>
  <p:transition spd="slow" advTm="3000"/>
</p:sldLayout>
</file>

<file path=ppt/slideLayouts/slideLayout7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509594887"/>
      </p:ext>
    </p:extLst>
  </p:cSld>
  <p:clrMapOvr>
    <a:masterClrMapping/>
  </p:clrMapOvr>
  <p:transition spd="slow" advTm="3000"/>
</p:sldLayout>
</file>

<file path=ppt/slideLayouts/slideLayout7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371310280"/>
      </p:ext>
    </p:extLst>
  </p:cSld>
  <p:clrMapOvr>
    <a:masterClrMapping/>
  </p:clrMapOvr>
  <p:transition spd="slow" advTm="3000"/>
</p:sldLayout>
</file>

<file path=ppt/slideLayouts/slideLayout7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10361613" y="6130925"/>
            <a:ext cx="1146175" cy="369888"/>
          </a:xfr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13D8885B-79AD-4B04-972F-8557969F52C9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2589213" y="6135688"/>
            <a:ext cx="7620000" cy="365125"/>
          </a:xfr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531813" y="787400"/>
            <a:ext cx="779462" cy="365125"/>
          </a:xfr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CEF749F0-987D-459F-8E4A-76B449C4355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852014121"/>
      </p:ext>
    </p:extLst>
  </p:cSld>
  <p:clrMapOvr>
    <a:masterClrMapping/>
  </p:clrMapOvr>
</p:sldLayout>
</file>

<file path=ppt/slideLayouts/slideLayout7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361613" y="6130925"/>
            <a:ext cx="1146175" cy="369888"/>
          </a:xfr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222B8161-0F74-48D3-BBEE-52F566752DB5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89213" y="6135688"/>
            <a:ext cx="7620000" cy="365125"/>
          </a:xfr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31813" y="787400"/>
            <a:ext cx="779462" cy="365125"/>
          </a:xfr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srgbClr val="5FCBEF"/>
                </a:solidFill>
                <a:latin typeface="Lato Light"/>
              </a:defRPr>
            </a:lvl1pPr>
          </a:lstStyle>
          <a:p>
            <a:pPr>
              <a:defRPr/>
            </a:pPr>
            <a:fld id="{0416DEE3-AEDD-4046-BEE8-25DCC986C6E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252395399"/>
      </p:ext>
    </p:extLst>
  </p:cSld>
  <p:clrMapOvr>
    <a:masterClrMapping/>
  </p:clrMapOvr>
  <p:transition spd="slow" advTm="3000">
    <p:random/>
  </p:transition>
</p:sldLayout>
</file>

<file path=ppt/slideLayouts/slideLayout7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106129808"/>
      </p:ext>
    </p:extLst>
  </p:cSld>
  <p:clrMapOvr>
    <a:masterClrMapping/>
  </p:clrMapOvr>
</p:sldLayout>
</file>

<file path=ppt/slideLayouts/slideLayout7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709883534"/>
      </p:ext>
    </p:extLst>
  </p:cSld>
  <p:clrMapOvr>
    <a:masterClrMapping/>
  </p:clrMapOvr>
</p:sldLayout>
</file>

<file path=ppt/slideLayouts/slideLayout7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261449496"/>
      </p:ext>
    </p:extLst>
  </p:cSld>
  <p:clrMapOvr>
    <a:masterClrMapping/>
  </p:clrMapOvr>
</p:sldLayout>
</file>

<file path=ppt/slideLayouts/slideLayout7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40505536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2021/10/2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93454653"/>
      </p:ext>
    </p:extLst>
  </p:cSld>
  <p:clrMapOvr>
    <a:masterClrMapping/>
  </p:clrMapOvr>
</p:sldLayout>
</file>

<file path=ppt/slideLayouts/slideLayout7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609367083"/>
      </p:ext>
    </p:extLst>
  </p:cSld>
  <p:clrMapOvr>
    <a:masterClrMapping/>
  </p:clrMapOvr>
</p:sldLayout>
</file>

<file path=ppt/slideLayouts/slideLayout7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046525023"/>
      </p:ext>
    </p:extLst>
  </p:cSld>
  <p:clrMapOvr>
    <a:masterClrMapping/>
  </p:clrMapOvr>
</p:sldLayout>
</file>

<file path=ppt/slideLayouts/slideLayout7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466848483"/>
      </p:ext>
    </p:extLst>
  </p:cSld>
  <p:clrMapOvr>
    <a:masterClrMapping/>
  </p:clrMapOvr>
</p:sldLayout>
</file>

<file path=ppt/slideLayouts/slideLayout7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730898230"/>
      </p:ext>
    </p:extLst>
  </p:cSld>
  <p:clrMapOvr>
    <a:masterClrMapping/>
  </p:clrMapOvr>
</p:sldLayout>
</file>

<file path=ppt/slideLayouts/slideLayout7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10361613" y="6130925"/>
            <a:ext cx="1146175" cy="369888"/>
          </a:xfr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C83FD32E-F01D-4ADC-81BF-1056955EDB4C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2589213" y="6135688"/>
            <a:ext cx="7620000" cy="365125"/>
          </a:xfr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531813" y="787400"/>
            <a:ext cx="779462" cy="365125"/>
          </a:xfr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5D9E32A0-457D-4B4D-B578-14DCC5BD70C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681433823"/>
      </p:ext>
    </p:extLst>
  </p:cSld>
  <p:clrMapOvr>
    <a:masterClrMapping/>
  </p:clrMapOvr>
</p:sldLayout>
</file>

<file path=ppt/slideLayouts/slideLayout7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885991236"/>
      </p:ext>
    </p:extLst>
  </p:cSld>
  <p:clrMapOvr>
    <a:masterClrMapping/>
  </p:clrMapOvr>
  <p:transition spd="slow" advTm="3000"/>
</p:sldLayout>
</file>

<file path=ppt/slideLayouts/slideLayout7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676155917"/>
      </p:ext>
    </p:extLst>
  </p:cSld>
  <p:clrMapOvr>
    <a:masterClrMapping/>
  </p:clrMapOvr>
  <p:transition spd="slow" advTm="3000"/>
</p:sldLayout>
</file>

<file path=ppt/slideLayouts/slideLayout7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830028969"/>
      </p:ext>
    </p:extLst>
  </p:cSld>
  <p:clrMapOvr>
    <a:masterClrMapping/>
  </p:clrMapOvr>
  <p:transition spd="slow" advTm="3000"/>
</p:sldLayout>
</file>

<file path=ppt/slideLayouts/slideLayout7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91745520"/>
      </p:ext>
    </p:extLst>
  </p:cSld>
  <p:clrMapOvr>
    <a:masterClrMapping/>
  </p:clrMapOvr>
  <p:transition spd="slow" advTm="3000"/>
</p:sldLayout>
</file>

<file path=ppt/slideLayouts/slideLayout7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10361613" y="6130925"/>
            <a:ext cx="1146175" cy="369888"/>
          </a:xfr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BCB29560-6467-42CB-89AB-625EDAE8770D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2589213" y="6135688"/>
            <a:ext cx="7620000" cy="365125"/>
          </a:xfr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531813" y="787400"/>
            <a:ext cx="779462" cy="365125"/>
          </a:xfr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223A2DDC-0B45-4EA5-B8E2-2C282D95EA5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79731927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2720251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120010816"/>
      </p:ext>
    </p:extLst>
  </p:cSld>
  <p:clrMapOvr>
    <a:masterClrMapping/>
  </p:clrMapOvr>
  <p:transition spd="slow" advTm="3000"/>
</p:sldLayout>
</file>

<file path=ppt/slideLayouts/slideLayout7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61553366"/>
      </p:ext>
    </p:extLst>
  </p:cSld>
  <p:clrMapOvr>
    <a:masterClrMapping/>
  </p:clrMapOvr>
  <p:transition spd="slow" advTm="3000"/>
</p:sldLayout>
</file>

<file path=ppt/slideLayouts/slideLayout7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430137495"/>
      </p:ext>
    </p:extLst>
  </p:cSld>
  <p:clrMapOvr>
    <a:masterClrMapping/>
  </p:clrMapOvr>
  <p:transition spd="slow" advTm="3000"/>
</p:sldLayout>
</file>

<file path=ppt/slideLayouts/slideLayout7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10361613" y="6130925"/>
            <a:ext cx="1146175" cy="369888"/>
          </a:xfr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F228313B-D72D-497C-A85A-EA56B26148DB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2589213" y="6135688"/>
            <a:ext cx="7620000" cy="365125"/>
          </a:xfr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531813" y="787400"/>
            <a:ext cx="779462" cy="365125"/>
          </a:xfr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96299B47-CBC8-41EF-A245-3DD33E7E62F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269710495"/>
      </p:ext>
    </p:extLst>
  </p:cSld>
  <p:clrMapOvr>
    <a:masterClrMapping/>
  </p:clrMapOvr>
</p:sldLayout>
</file>

<file path=ppt/slideLayouts/slideLayout7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361613" y="6130925"/>
            <a:ext cx="1146175" cy="369888"/>
          </a:xfr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F8D37731-AEAC-4141-BAF4-3D4671B7CA94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89213" y="6135688"/>
            <a:ext cx="7620000" cy="365125"/>
          </a:xfr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31813" y="787400"/>
            <a:ext cx="779462" cy="365125"/>
          </a:xfr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srgbClr val="5FCBEF"/>
                </a:solidFill>
                <a:latin typeface="Lato Light"/>
              </a:defRPr>
            </a:lvl1pPr>
          </a:lstStyle>
          <a:p>
            <a:pPr>
              <a:defRPr/>
            </a:pPr>
            <a:fld id="{C07E180B-1EAB-412C-A108-4039DB1B342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927949400"/>
      </p:ext>
    </p:extLst>
  </p:cSld>
  <p:clrMapOvr>
    <a:masterClrMapping/>
  </p:clrMapOvr>
  <p:transition spd="slow" advTm="3000">
    <p:random/>
  </p:transition>
</p:sldLayout>
</file>

<file path=ppt/slideLayouts/slideLayout7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45668985"/>
      </p:ext>
    </p:extLst>
  </p:cSld>
  <p:clrMapOvr>
    <a:masterClrMapping/>
  </p:clrMapOvr>
</p:sldLayout>
</file>

<file path=ppt/slideLayouts/slideLayout7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800691246"/>
      </p:ext>
    </p:extLst>
  </p:cSld>
  <p:clrMapOvr>
    <a:masterClrMapping/>
  </p:clrMapOvr>
</p:sldLayout>
</file>

<file path=ppt/slideLayouts/slideLayout7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379256501"/>
      </p:ext>
    </p:extLst>
  </p:cSld>
  <p:clrMapOvr>
    <a:masterClrMapping/>
  </p:clrMapOvr>
</p:sldLayout>
</file>

<file path=ppt/slideLayouts/slideLayout7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549938445"/>
      </p:ext>
    </p:extLst>
  </p:cSld>
  <p:clrMapOvr>
    <a:masterClrMapping/>
  </p:clrMapOvr>
</p:sldLayout>
</file>

<file path=ppt/slideLayouts/slideLayout7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93097868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2BF82D2-7A68-459D-A996-9BDDA2518FA4}" type="datetimeFigureOut">
              <a:rPr lang="zh-CN" altLang="en-US" sz="1867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rPr>
              <a:pPr defTabSz="914377"/>
              <a:t>2021/10/2</a:t>
            </a:fld>
            <a:endParaRPr lang="zh-CN" altLang="en-US" sz="1867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zh-CN" altLang="en-US" sz="1867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E01EE5D-26FB-46D5-A381-ECFB35BF1D34}" type="slidenum">
              <a:rPr lang="zh-CN" altLang="en-US" sz="1867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rPr>
              <a:pPr defTabSz="914377"/>
              <a:t>‹#›</a:t>
            </a:fld>
            <a:endParaRPr lang="zh-CN" altLang="en-US" sz="1867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83904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818177667"/>
      </p:ext>
    </p:extLst>
  </p:cSld>
  <p:clrMapOvr>
    <a:masterClrMapping/>
  </p:clrMapOvr>
</p:sldLayout>
</file>

<file path=ppt/slideLayouts/slideLayout7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964834727"/>
      </p:ext>
    </p:extLst>
  </p:cSld>
  <p:clrMapOvr>
    <a:masterClrMapping/>
  </p:clrMapOvr>
</p:sldLayout>
</file>

<file path=ppt/slideLayouts/slideLayout7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590979356"/>
      </p:ext>
    </p:extLst>
  </p:cSld>
  <p:clrMapOvr>
    <a:masterClrMapping/>
  </p:clrMapOvr>
</p:sldLayout>
</file>

<file path=ppt/slideLayouts/slideLayout7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10361613" y="6130925"/>
            <a:ext cx="1146175" cy="369888"/>
          </a:xfr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47226DB5-2F6D-4A43-95B9-EAE27710F26F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2589213" y="6135688"/>
            <a:ext cx="7620000" cy="365125"/>
          </a:xfr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531813" y="787400"/>
            <a:ext cx="779462" cy="365125"/>
          </a:xfr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66A4A42D-95FE-4B6C-BFF1-509D5195235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907994008"/>
      </p:ext>
    </p:extLst>
  </p:cSld>
  <p:clrMapOvr>
    <a:masterClrMapping/>
  </p:clrMapOvr>
</p:sldLayout>
</file>

<file path=ppt/slideLayouts/slideLayout7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05663" y="6042025"/>
            <a:ext cx="911225" cy="365125"/>
          </a:xfr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A0335142-FDF0-4FF5-9B6D-3942A40868FA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7863" y="6042025"/>
            <a:ext cx="6297612" cy="365125"/>
          </a:xfr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89963" y="6042025"/>
            <a:ext cx="684212" cy="365125"/>
          </a:xfr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srgbClr val="5FCBEF"/>
                </a:solidFill>
                <a:latin typeface="Lato Light"/>
              </a:defRPr>
            </a:lvl1pPr>
          </a:lstStyle>
          <a:p>
            <a:pPr>
              <a:defRPr/>
            </a:pPr>
            <a:fld id="{C9BEF1A4-391F-4B71-81DA-1929130C4B3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90528746"/>
      </p:ext>
    </p:extLst>
  </p:cSld>
  <p:clrMapOvr>
    <a:masterClrMapping/>
  </p:clrMapOvr>
  <p:transition spd="slow" advTm="3000">
    <p:random/>
  </p:transition>
</p:sldLayout>
</file>

<file path=ppt/slideLayouts/slideLayout7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836222309"/>
      </p:ext>
    </p:extLst>
  </p:cSld>
  <p:clrMapOvr>
    <a:masterClrMapping/>
  </p:clrMapOvr>
</p:sldLayout>
</file>

<file path=ppt/slideLayouts/slideLayout7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486465813"/>
      </p:ext>
    </p:extLst>
  </p:cSld>
  <p:clrMapOvr>
    <a:masterClrMapping/>
  </p:clrMapOvr>
</p:sldLayout>
</file>

<file path=ppt/slideLayouts/slideLayout7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759227122"/>
      </p:ext>
    </p:extLst>
  </p:cSld>
  <p:clrMapOvr>
    <a:masterClrMapping/>
  </p:clrMapOvr>
</p:sldLayout>
</file>

<file path=ppt/slideLayouts/slideLayout7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92133341"/>
      </p:ext>
    </p:extLst>
  </p:cSld>
  <p:clrMapOvr>
    <a:masterClrMapping/>
  </p:clrMapOvr>
</p:sldLayout>
</file>

<file path=ppt/slideLayouts/slideLayout7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64793355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0C6303A0-9065-42AF-906A-DE1E800FE257}" type="datetimeFigureOut">
              <a:rPr lang="zh-CN" altLang="en-US" sz="1867" smtClean="0"/>
              <a:pPr defTabSz="914377">
                <a:defRPr/>
              </a:pPr>
              <a:t>2021/10/2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2AD3D7CA-7BD8-4738-B6AB-718737AA462A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xmlns="" val="3457210843"/>
      </p:ext>
    </p:extLst>
  </p:cSld>
  <p:clrMapOvr>
    <a:masterClrMapping/>
  </p:clrMapOvr>
</p:sldLayout>
</file>

<file path=ppt/slideLayouts/slideLayout7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579550995"/>
      </p:ext>
    </p:extLst>
  </p:cSld>
  <p:clrMapOvr>
    <a:masterClrMapping/>
  </p:clrMapOvr>
</p:sldLayout>
</file>

<file path=ppt/slideLayouts/slideLayout7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524199"/>
      </p:ext>
    </p:extLst>
  </p:cSld>
  <p:clrMapOvr>
    <a:masterClrMapping/>
  </p:clrMapOvr>
</p:sldLayout>
</file>

<file path=ppt/slideLayouts/slideLayout7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83743574"/>
      </p:ext>
    </p:extLst>
  </p:cSld>
  <p:clrMapOvr>
    <a:masterClrMapping/>
  </p:clrMapOvr>
</p:sldLayout>
</file>

<file path=ppt/slideLayouts/slideLayout7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205663" y="6042025"/>
            <a:ext cx="911225" cy="365125"/>
          </a:xfr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5DF598BE-5C8E-4458-A341-FE4AC61202F8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677863" y="6042025"/>
            <a:ext cx="6297612" cy="365125"/>
          </a:xfr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589963" y="6042025"/>
            <a:ext cx="684212" cy="365125"/>
          </a:xfr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</a:defRPr>
            </a:lvl1pPr>
          </a:lstStyle>
          <a:p>
            <a:pPr>
              <a:defRPr/>
            </a:pPr>
            <a:fld id="{779BD3EC-38BC-4604-AB34-87D6950F254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467689426"/>
      </p:ext>
    </p:extLst>
  </p:cSld>
  <p:clrMapOvr>
    <a:masterClrMapping/>
  </p:clrMapOvr>
</p:sldLayout>
</file>

<file path=ppt/slideLayouts/slideLayout7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848639151"/>
      </p:ext>
    </p:extLst>
  </p:cSld>
  <p:clrMapOvr>
    <a:masterClrMapping/>
  </p:clrMapOvr>
</p:sldLayout>
</file>

<file path=ppt/slideLayouts/slideLayout7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435446772"/>
      </p:ext>
    </p:extLst>
  </p:cSld>
  <p:clrMapOvr>
    <a:masterClrMapping/>
  </p:clrMapOvr>
</p:sldLayout>
</file>

<file path=ppt/slideLayouts/slideLayout7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601974341"/>
      </p:ext>
    </p:extLst>
  </p:cSld>
  <p:clrMapOvr>
    <a:masterClrMapping/>
  </p:clrMapOvr>
</p:sldLayout>
</file>

<file path=ppt/slideLayouts/slideLayout7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83587978"/>
      </p:ext>
    </p:extLst>
  </p:cSld>
  <p:clrMapOvr>
    <a:masterClrMapping/>
  </p:clrMapOvr>
</p:sldLayout>
</file>

<file path=ppt/slideLayouts/slideLayout7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087751445"/>
      </p:ext>
    </p:extLst>
  </p:cSld>
  <p:clrMapOvr>
    <a:masterClrMapping/>
  </p:clrMapOvr>
</p:sldLayout>
</file>

<file path=ppt/slideLayouts/slideLayout7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22636955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34951" y="0"/>
            <a:ext cx="126619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839654625"/>
      </p:ext>
    </p:extLst>
  </p:cSld>
  <p:clrMapOvr>
    <a:masterClrMapping/>
  </p:clrMapOvr>
</p:sldLayout>
</file>

<file path=ppt/slideLayouts/slideLayout7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81525649"/>
      </p:ext>
    </p:extLst>
  </p:cSld>
  <p:clrMapOvr>
    <a:masterClrMapping/>
  </p:clrMapOvr>
</p:sldLayout>
</file>

<file path=ppt/slideLayouts/slideLayout7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91351654"/>
      </p:ext>
    </p:extLst>
  </p:cSld>
  <p:clrMapOvr>
    <a:masterClrMapping/>
  </p:clrMapOvr>
</p:sldLayout>
</file>

<file path=ppt/slideLayouts/slideLayout7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927632913"/>
      </p:ext>
    </p:extLst>
  </p:cSld>
  <p:clrMapOvr>
    <a:masterClrMapping/>
  </p:clrMapOvr>
</p:sldLayout>
</file>

<file path=ppt/slideLayouts/slideLayout7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999651406"/>
      </p:ext>
    </p:extLst>
  </p:cSld>
  <p:clrMapOvr>
    <a:masterClrMapping/>
  </p:clrMapOvr>
</p:sldLayout>
</file>

<file path=ppt/slideLayouts/slideLayout7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530665806"/>
      </p:ext>
    </p:extLst>
  </p:cSld>
  <p:clrMapOvr>
    <a:masterClrMapping/>
  </p:clrMapOvr>
</p:sldLayout>
</file>

<file path=ppt/slideLayouts/slideLayout7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50114314"/>
      </p:ext>
    </p:extLst>
  </p:cSld>
  <p:clrMapOvr>
    <a:masterClrMapping/>
  </p:clrMapOvr>
</p:sldLayout>
</file>

<file path=ppt/slideLayouts/slideLayout7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35816054"/>
      </p:ext>
    </p:extLst>
  </p:cSld>
  <p:clrMapOvr>
    <a:masterClrMapping/>
  </p:clrMapOvr>
</p:sldLayout>
</file>

<file path=ppt/slideLayouts/slideLayout7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560604379"/>
      </p:ext>
    </p:extLst>
  </p:cSld>
  <p:clrMapOvr>
    <a:masterClrMapping/>
  </p:clrMapOvr>
</p:sldLayout>
</file>

<file path=ppt/slideLayouts/slideLayout7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132783170"/>
      </p:ext>
    </p:extLst>
  </p:cSld>
  <p:clrMapOvr>
    <a:masterClrMapping/>
  </p:clrMapOvr>
</p:sldLayout>
</file>

<file path=ppt/slideLayouts/slideLayout7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1681083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28AC8-2893-40A6-8108-FE4AB32704D7}" type="datetimeFigureOut">
              <a:rPr lang="en-US" smtClean="0"/>
              <a:pPr/>
              <a:t>10/2/2021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E1855-7AF0-4DEE-86FB-8F1F32FB22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1533858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34949" y="2"/>
            <a:ext cx="12700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111070808"/>
      </p:ext>
    </p:extLst>
  </p:cSld>
  <p:clrMapOvr>
    <a:masterClrMapping/>
  </p:clrMapOvr>
</p:sldLayout>
</file>

<file path=ppt/slideLayouts/slideLayout8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701430549"/>
      </p:ext>
    </p:extLst>
  </p:cSld>
  <p:clrMapOvr>
    <a:masterClrMapping/>
  </p:clrMapOvr>
</p:sldLayout>
</file>

<file path=ppt/slideLayouts/slideLayout8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969010337"/>
      </p:ext>
    </p:extLst>
  </p:cSld>
  <p:clrMapOvr>
    <a:masterClrMapping/>
  </p:clrMapOvr>
</p:sldLayout>
</file>

<file path=ppt/slideLayouts/slideLayout8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656790539"/>
      </p:ext>
    </p:extLst>
  </p:cSld>
  <p:clrMapOvr>
    <a:masterClrMapping/>
  </p:clrMapOvr>
</p:sldLayout>
</file>

<file path=ppt/slideLayouts/slideLayout8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5774414"/>
      </p:ext>
    </p:extLst>
  </p:cSld>
  <p:clrMapOvr>
    <a:masterClrMapping/>
  </p:clrMapOvr>
</p:sldLayout>
</file>

<file path=ppt/slideLayouts/slideLayout8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15582284"/>
      </p:ext>
    </p:extLst>
  </p:cSld>
  <p:clrMapOvr>
    <a:masterClrMapping/>
  </p:clrMapOvr>
</p:sldLayout>
</file>

<file path=ppt/slideLayouts/slideLayout8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536701" y="2055814"/>
            <a:ext cx="3357563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536701" y="4005266"/>
            <a:ext cx="3357563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3326410662"/>
      </p:ext>
    </p:extLst>
  </p:cSld>
  <p:clrMapOvr>
    <a:masterClrMapping/>
  </p:clrMapOvr>
</p:sldLayout>
</file>

<file path=ppt/slideLayouts/slideLayout8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2133482" y="2895601"/>
            <a:ext cx="7925036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3317919169"/>
      </p:ext>
    </p:extLst>
  </p:cSld>
  <p:clrMapOvr>
    <a:masterClrMapping/>
  </p:clrMapOvr>
</p:sldLayout>
</file>

<file path=ppt/slideLayouts/slideLayout8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602561" y="2349501"/>
            <a:ext cx="2715668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4739200" y="2349501"/>
            <a:ext cx="2713605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7873775" y="2349501"/>
            <a:ext cx="2715668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385842238"/>
      </p:ext>
    </p:extLst>
  </p:cSld>
  <p:clrMapOvr>
    <a:masterClrMapping/>
  </p:clrMapOvr>
</p:sldLayout>
</file>

<file path=ppt/slideLayouts/slideLayout8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1274238" y="1882721"/>
            <a:ext cx="4921473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768362979"/>
      </p:ext>
    </p:extLst>
  </p:cSld>
  <p:clrMapOvr>
    <a:masterClrMapping/>
  </p:clrMapOvr>
</p:sldLayout>
</file>

<file path=ppt/slideLayouts/slideLayout8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644787" y="1840521"/>
            <a:ext cx="2240221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6610487" y="1840521"/>
            <a:ext cx="2240221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335702667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075267" y="-455612"/>
            <a:ext cx="14293851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65351827"/>
      </p:ext>
    </p:extLst>
  </p:cSld>
  <p:clrMapOvr>
    <a:masterClrMapping/>
  </p:clrMapOvr>
</p:sldLayout>
</file>

<file path=ppt/slideLayouts/slideLayout8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5767387" y="1886745"/>
            <a:ext cx="4869099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799969142"/>
      </p:ext>
    </p:extLst>
  </p:cSld>
  <p:clrMapOvr>
    <a:masterClrMapping/>
  </p:clrMapOvr>
</p:sldLayout>
</file>

<file path=ppt/slideLayouts/slideLayout8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586544D-2DE9-4720-8FEE-12FA06B1E47E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8832116-9510-4B48-B6D3-6620CCA5A54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97832570"/>
      </p:ext>
    </p:extLst>
  </p:cSld>
  <p:clrMapOvr>
    <a:masterClrMapping/>
  </p:clrMapOvr>
</p:sldLayout>
</file>

<file path=ppt/slideLayouts/slideLayout8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922859442"/>
      </p:ext>
    </p:extLst>
  </p:cSld>
  <p:clrMapOvr>
    <a:masterClrMapping/>
  </p:clrMapOvr>
</p:sldLayout>
</file>

<file path=ppt/slideLayouts/slideLayout8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FE4B1C3-5D87-48A5-87F6-441EAB610718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2582F4E-8BD9-4434-98D7-639C7C7881C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596402843"/>
      </p:ext>
    </p:extLst>
  </p:cSld>
  <p:clrMapOvr>
    <a:masterClrMapping/>
  </p:clrMapOvr>
</p:sldLayout>
</file>

<file path=ppt/slideLayouts/slideLayout8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113716104"/>
      </p:ext>
    </p:extLst>
  </p:cSld>
  <p:clrMapOvr>
    <a:masterClrMapping/>
  </p:clrMapOvr>
</p:sldLayout>
</file>

<file path=ppt/slideLayouts/slideLayout8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AE19AEE-5852-4018-A2D3-CEDFF52AE6FD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9C291AF-2425-4D50-A5E5-2A9EB8DABD5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620363536"/>
      </p:ext>
    </p:extLst>
  </p:cSld>
  <p:clrMapOvr>
    <a:masterClrMapping/>
  </p:clrMapOvr>
</p:sldLayout>
</file>

<file path=ppt/slideLayouts/slideLayout8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404305385"/>
      </p:ext>
    </p:extLst>
  </p:cSld>
  <p:clrMapOvr>
    <a:masterClrMapping/>
  </p:clrMapOvr>
</p:sldLayout>
</file>

<file path=ppt/slideLayouts/slideLayout8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D2BDBDF-DC85-4C9A-AE89-B4C55476340A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49D5A78-5B31-46D6-AEF4-1F67729F575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095125554"/>
      </p:ext>
    </p:extLst>
  </p:cSld>
  <p:clrMapOvr>
    <a:masterClrMapping/>
  </p:clrMapOvr>
</p:sldLayout>
</file>

<file path=ppt/slideLayouts/slideLayout8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650159117"/>
      </p:ext>
    </p:extLst>
  </p:cSld>
  <p:clrMapOvr>
    <a:masterClrMapping/>
  </p:clrMapOvr>
</p:sldLayout>
</file>

<file path=ppt/slideLayouts/slideLayout8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CAA0924-01BD-44BA-9631-11A207DC123A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1E5D6BD-E875-4819-8BC0-43A4052DB4F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23532135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3ACFC516-0EBD-4852-9DFD-FFC809B16810}" type="datetimeFigureOut">
              <a:rPr lang="zh-CN" altLang="en-US" sz="1867" smtClean="0"/>
              <a:pPr defTabSz="914377">
                <a:defRPr/>
              </a:pPr>
              <a:t>2021/10/2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855DB59F-0B7A-4009-ADD8-CBB6E0E22669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xmlns="" val="3403476373"/>
      </p:ext>
    </p:extLst>
  </p:cSld>
  <p:clrMapOvr>
    <a:masterClrMapping/>
  </p:clrMapOvr>
</p:sldLayout>
</file>

<file path=ppt/slideLayouts/slideLayout8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676947154"/>
      </p:ext>
    </p:extLst>
  </p:cSld>
  <p:clrMapOvr>
    <a:masterClrMapping/>
  </p:clrMapOvr>
</p:sldLayout>
</file>

<file path=ppt/slideLayouts/slideLayout8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351168977"/>
      </p:ext>
    </p:extLst>
  </p:cSld>
  <p:clrMapOvr>
    <a:masterClrMapping/>
  </p:clrMapOvr>
</p:sldLayout>
</file>

<file path=ppt/slideLayouts/slideLayout8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536701" y="2055814"/>
            <a:ext cx="3357563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536701" y="4005266"/>
            <a:ext cx="3357563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1964982170"/>
      </p:ext>
    </p:extLst>
  </p:cSld>
  <p:clrMapOvr>
    <a:masterClrMapping/>
  </p:clrMapOvr>
</p:sldLayout>
</file>

<file path=ppt/slideLayouts/slideLayout8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2133482" y="2895601"/>
            <a:ext cx="7925036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1999154157"/>
      </p:ext>
    </p:extLst>
  </p:cSld>
  <p:clrMapOvr>
    <a:masterClrMapping/>
  </p:clrMapOvr>
</p:sldLayout>
</file>

<file path=ppt/slideLayouts/slideLayout8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602561" y="2349501"/>
            <a:ext cx="2715668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4739200" y="2349501"/>
            <a:ext cx="2713605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7873775" y="2349501"/>
            <a:ext cx="2715668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1518208775"/>
      </p:ext>
    </p:extLst>
  </p:cSld>
  <p:clrMapOvr>
    <a:masterClrMapping/>
  </p:clrMapOvr>
</p:sldLayout>
</file>

<file path=ppt/slideLayouts/slideLayout8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1274238" y="1882721"/>
            <a:ext cx="4921473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2034569380"/>
      </p:ext>
    </p:extLst>
  </p:cSld>
  <p:clrMapOvr>
    <a:masterClrMapping/>
  </p:clrMapOvr>
</p:sldLayout>
</file>

<file path=ppt/slideLayouts/slideLayout8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644787" y="1840521"/>
            <a:ext cx="2240221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6610487" y="1840521"/>
            <a:ext cx="2240221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2627575862"/>
      </p:ext>
    </p:extLst>
  </p:cSld>
  <p:clrMapOvr>
    <a:masterClrMapping/>
  </p:clrMapOvr>
</p:sldLayout>
</file>

<file path=ppt/slideLayouts/slideLayout8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5767387" y="1886745"/>
            <a:ext cx="4869099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3091479017"/>
      </p:ext>
    </p:extLst>
  </p:cSld>
  <p:clrMapOvr>
    <a:masterClrMapping/>
  </p:clrMapOvr>
</p:sldLayout>
</file>

<file path=ppt/slideLayouts/slideLayout8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181F1C17-FE64-4F26-B5F3-FE6517B89FCB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D90EBB3-0A32-4FFD-ACFC-E030D4B3BF7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83716003"/>
      </p:ext>
    </p:extLst>
  </p:cSld>
  <p:clrMapOvr>
    <a:masterClrMapping/>
  </p:clrMapOvr>
</p:sldLayout>
</file>

<file path=ppt/slideLayouts/slideLayout8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20122120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2021/10/2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49182336"/>
      </p:ext>
    </p:extLst>
  </p:cSld>
  <p:clrMapOvr>
    <a:masterClrMapping/>
  </p:clrMapOvr>
</p:sldLayout>
</file>

<file path=ppt/slideLayouts/slideLayout8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01E2B07-D1B3-4FCD-8718-70F993D5E1FB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7DA8F13-6713-4284-A793-5C435801139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021802761"/>
      </p:ext>
    </p:extLst>
  </p:cSld>
  <p:clrMapOvr>
    <a:masterClrMapping/>
  </p:clrMapOvr>
</p:sldLayout>
</file>

<file path=ppt/slideLayouts/slideLayout8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182603270"/>
      </p:ext>
    </p:extLst>
  </p:cSld>
  <p:clrMapOvr>
    <a:masterClrMapping/>
  </p:clrMapOvr>
</p:sldLayout>
</file>

<file path=ppt/slideLayouts/slideLayout8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FB368BF-C8B9-4B1C-A8EB-6427D5483464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2F19BCA-0B9E-45B3-B570-6D658495146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014482540"/>
      </p:ext>
    </p:extLst>
  </p:cSld>
  <p:clrMapOvr>
    <a:masterClrMapping/>
  </p:clrMapOvr>
</p:sldLayout>
</file>

<file path=ppt/slideLayouts/slideLayout8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11174973"/>
      </p:ext>
    </p:extLst>
  </p:cSld>
  <p:clrMapOvr>
    <a:masterClrMapping/>
  </p:clrMapOvr>
</p:sldLayout>
</file>

<file path=ppt/slideLayouts/slideLayout8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2FD41C7-03E7-4793-AFE5-542BD0B042AC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C765DCF-97C7-489B-A18B-6A54C86A520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582123614"/>
      </p:ext>
    </p:extLst>
  </p:cSld>
  <p:clrMapOvr>
    <a:masterClrMapping/>
  </p:clrMapOvr>
</p:sldLayout>
</file>

<file path=ppt/slideLayouts/slideLayout8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686461464"/>
      </p:ext>
    </p:extLst>
  </p:cSld>
  <p:clrMapOvr>
    <a:masterClrMapping/>
  </p:clrMapOvr>
</p:sldLayout>
</file>

<file path=ppt/slideLayouts/slideLayout8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758C053-7954-47F6-860A-116E3CC361A8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57BB9AD-C238-4D0C-9710-A811C8D70EF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65081136"/>
      </p:ext>
    </p:extLst>
  </p:cSld>
  <p:clrMapOvr>
    <a:masterClrMapping/>
  </p:clrMapOvr>
</p:sldLayout>
</file>

<file path=ppt/slideLayouts/slideLayout8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441648458"/>
      </p:ext>
    </p:extLst>
  </p:cSld>
  <p:clrMapOvr>
    <a:masterClrMapping/>
  </p:clrMapOvr>
</p:sldLayout>
</file>

<file path=ppt/slideLayouts/slideLayout8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A332B71-6107-41E9-A915-95F13F809E04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1591996C-8101-4B52-BF07-487EAEB7A73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353634382"/>
      </p:ext>
    </p:extLst>
  </p:cSld>
  <p:clrMapOvr>
    <a:masterClrMapping/>
  </p:clrMapOvr>
</p:sldLayout>
</file>

<file path=ppt/slideLayouts/slideLayout8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 smtClean="0">
                <a:solidFill>
                  <a:prstClr val="black">
                    <a:tint val="75000"/>
                  </a:prstClr>
                </a:solidFill>
                <a:latin typeface="Lato Light"/>
                <a:cs typeface="+mn-cs"/>
              </a:defRPr>
            </a:lvl1pPr>
          </a:lstStyle>
          <a:p>
            <a:pPr>
              <a:defRPr/>
            </a:pPr>
            <a:fld id="{73574F22-1686-4D20-9BFE-22FB00F8630B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 smtClean="0">
                <a:solidFill>
                  <a:prstClr val="black">
                    <a:tint val="75000"/>
                  </a:prstClr>
                </a:solidFill>
                <a:latin typeface="Lato Light"/>
                <a:cs typeface="+mn-cs"/>
              </a:defRPr>
            </a:lvl1pPr>
          </a:lstStyle>
          <a:p>
            <a:pPr>
              <a:defRPr/>
            </a:pPr>
            <a:fld id="{70E70FAD-1405-4288-B323-BE904809730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11177368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1211611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Layout>
</file>

<file path=ppt/slideLayouts/slideLayout8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34950" y="0"/>
            <a:ext cx="126619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448175442"/>
      </p:ext>
    </p:extLst>
  </p:cSld>
  <p:clrMapOvr>
    <a:masterClrMapping/>
  </p:clrMapOvr>
</p:sldLayout>
</file>

<file path=ppt/slideLayouts/slideLayout8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34950" y="0"/>
            <a:ext cx="12700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698796469"/>
      </p:ext>
    </p:extLst>
  </p:cSld>
  <p:clrMapOvr>
    <a:masterClrMapping/>
  </p:clrMapOvr>
</p:sldLayout>
</file>

<file path=ppt/slideLayouts/slideLayout8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074738" y="-455613"/>
            <a:ext cx="14293851" cy="774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281298393"/>
      </p:ext>
    </p:extLst>
  </p:cSld>
  <p:clrMapOvr>
    <a:masterClrMapping/>
  </p:clrMapOvr>
</p:sldLayout>
</file>

<file path=ppt/slideLayouts/slideLayout8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8CE3AB8-11DA-40E3-9B81-4C4E69F8AAA3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A9A2977-BF57-4B05-8068-16DC7674D1B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763144896"/>
      </p:ext>
    </p:extLst>
  </p:cSld>
  <p:clrMapOvr>
    <a:masterClrMapping/>
  </p:clrMapOvr>
</p:sldLayout>
</file>

<file path=ppt/slideLayouts/slideLayout8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4D5A531-3E00-48B8-A4D3-800227788A27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9DB9CEB-734E-4479-8009-D53D132C434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893787227"/>
      </p:ext>
    </p:extLst>
  </p:cSld>
  <p:clrMapOvr>
    <a:masterClrMapping/>
  </p:clrMapOvr>
</p:sldLayout>
</file>

<file path=ppt/slideLayouts/slideLayout8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440847633"/>
      </p:ext>
    </p:extLst>
  </p:cSld>
  <p:clrMapOvr>
    <a:masterClrMapping/>
  </p:clrMapOvr>
  <p:transition spd="slow" advClick="0" advTm="0">
    <p:random/>
  </p:transition>
</p:sldLayout>
</file>

<file path=ppt/slideLayouts/slideLayout8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09D6642-DA2C-4717-98A6-DA630375F132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86B92E7-C36D-4936-8B0B-48ED35408F0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138562257"/>
      </p:ext>
    </p:extLst>
  </p:cSld>
  <p:clrMapOvr>
    <a:masterClrMapping/>
  </p:clrMapOvr>
</p:sldLayout>
</file>

<file path=ppt/slideLayouts/slideLayout8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34950" y="0"/>
            <a:ext cx="126619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263549349"/>
      </p:ext>
    </p:extLst>
  </p:cSld>
  <p:clrMapOvr>
    <a:masterClrMapping/>
  </p:clrMapOvr>
</p:sldLayout>
</file>

<file path=ppt/slideLayouts/slideLayout8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34950" y="0"/>
            <a:ext cx="12700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971872621"/>
      </p:ext>
    </p:extLst>
  </p:cSld>
  <p:clrMapOvr>
    <a:masterClrMapping/>
  </p:clrMapOvr>
</p:sldLayout>
</file>

<file path=ppt/slideLayouts/slideLayout8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074738" y="-455613"/>
            <a:ext cx="14293851" cy="774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796871037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233108B3-3C5F-434E-B7C6-124BB30C5988}" type="datetimeFigureOut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2021/10/2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0FCC38CE-CFED-41E2-93E2-A213294AFB8B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73034258"/>
      </p:ext>
    </p:extLst>
  </p:cSld>
  <p:clrMapOvr>
    <a:masterClrMapping/>
  </p:clrMapOvr>
</p:sldLayout>
</file>

<file path=ppt/slideLayouts/slideLayout8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34950" y="0"/>
            <a:ext cx="126619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436751827"/>
      </p:ext>
    </p:extLst>
  </p:cSld>
  <p:clrMapOvr>
    <a:masterClrMapping/>
  </p:clrMapOvr>
</p:sldLayout>
</file>

<file path=ppt/slideLayouts/slideLayout8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34950" y="0"/>
            <a:ext cx="12700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788817885"/>
      </p:ext>
    </p:extLst>
  </p:cSld>
  <p:clrMapOvr>
    <a:masterClrMapping/>
  </p:clrMapOvr>
</p:sldLayout>
</file>

<file path=ppt/slideLayouts/slideLayout8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074738" y="-455613"/>
            <a:ext cx="14293851" cy="774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215867361"/>
      </p:ext>
    </p:extLst>
  </p:cSld>
  <p:clrMapOvr>
    <a:masterClrMapping/>
  </p:clrMapOvr>
</p:sldLayout>
</file>

<file path=ppt/slideLayouts/slideLayout8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205663" y="6042025"/>
            <a:ext cx="911225" cy="365125"/>
          </a:xfrm>
        </p:spPr>
        <p:txBody>
          <a:bodyPr/>
          <a:lstStyle>
            <a:lvl1pPr eaLnBrk="0" fontAlgn="auto" hangingPunct="0">
              <a:spcBef>
                <a:spcPct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55A2E8B-0DBC-4DAA-97DA-76CB0919E11B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677863" y="6042025"/>
            <a:ext cx="6297612" cy="365125"/>
          </a:xfrm>
        </p:spPr>
        <p:txBody>
          <a:bodyPr/>
          <a:lstStyle>
            <a:lvl1pPr eaLnBrk="0" fontAlgn="auto" hangingPunct="0">
              <a:spcBef>
                <a:spcPct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589963" y="6042025"/>
            <a:ext cx="684212" cy="365125"/>
          </a:xfrm>
        </p:spPr>
        <p:txBody>
          <a:bodyPr/>
          <a:lstStyle>
            <a:lvl1pPr eaLnBrk="0" fontAlgn="auto" hangingPunct="0">
              <a:spcBef>
                <a:spcPct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D77DABA-D6FB-45DF-89FE-3CFF5BD515B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660783620"/>
      </p:ext>
    </p:extLst>
  </p:cSld>
  <p:clrMapOvr>
    <a:masterClrMapping/>
  </p:clrMapOvr>
</p:sldLayout>
</file>

<file path=ppt/slideLayouts/slideLayout8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205663" y="6042025"/>
            <a:ext cx="911225" cy="365125"/>
          </a:xfrm>
        </p:spPr>
        <p:txBody>
          <a:bodyPr/>
          <a:lstStyle>
            <a:lvl1pPr eaLnBrk="0" fontAlgn="auto" hangingPunct="0">
              <a:spcBef>
                <a:spcPct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A1F5671-9A98-4095-AED7-74EE850ECBBA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677863" y="6042025"/>
            <a:ext cx="6297612" cy="365125"/>
          </a:xfrm>
        </p:spPr>
        <p:txBody>
          <a:bodyPr/>
          <a:lstStyle>
            <a:lvl1pPr eaLnBrk="0" fontAlgn="auto" hangingPunct="0">
              <a:spcBef>
                <a:spcPct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589963" y="6042025"/>
            <a:ext cx="684212" cy="365125"/>
          </a:xfrm>
        </p:spPr>
        <p:txBody>
          <a:bodyPr/>
          <a:lstStyle>
            <a:lvl1pPr eaLnBrk="0" fontAlgn="auto" hangingPunct="0">
              <a:spcBef>
                <a:spcPct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F8A6265-CE3E-43EA-9A07-A33C01FB377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563162068"/>
      </p:ext>
    </p:extLst>
  </p:cSld>
  <p:clrMapOvr>
    <a:masterClrMapping/>
  </p:clrMapOvr>
</p:sldLayout>
</file>

<file path=ppt/slideLayouts/slideLayout8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34950" y="0"/>
            <a:ext cx="126619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100353410"/>
      </p:ext>
    </p:extLst>
  </p:cSld>
  <p:clrMapOvr>
    <a:masterClrMapping/>
  </p:clrMapOvr>
</p:sldLayout>
</file>

<file path=ppt/slideLayouts/slideLayout8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34950" y="0"/>
            <a:ext cx="12700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716865613"/>
      </p:ext>
    </p:extLst>
  </p:cSld>
  <p:clrMapOvr>
    <a:masterClrMapping/>
  </p:clrMapOvr>
</p:sldLayout>
</file>

<file path=ppt/slideLayouts/slideLayout8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074738" y="-455613"/>
            <a:ext cx="14293851" cy="774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833695494"/>
      </p:ext>
    </p:extLst>
  </p:cSld>
  <p:clrMapOvr>
    <a:masterClrMapping/>
  </p:clrMapOvr>
</p:sldLayout>
</file>

<file path=ppt/slideLayouts/slideLayout8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119362500"/>
      </p:ext>
    </p:extLst>
  </p:cSld>
  <p:clrMapOvr>
    <a:masterClrMapping/>
  </p:clrMapOvr>
</p:sldLayout>
</file>

<file path=ppt/slideLayouts/slideLayout8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048635729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34951" y="0"/>
            <a:ext cx="126619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327809447"/>
      </p:ext>
    </p:extLst>
  </p:cSld>
  <p:clrMapOvr>
    <a:masterClrMapping/>
  </p:clrMapOvr>
</p:sldLayout>
</file>

<file path=ppt/slideLayouts/slideLayout8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678440812"/>
      </p:ext>
    </p:extLst>
  </p:cSld>
  <p:clrMapOvr>
    <a:masterClrMapping/>
  </p:clrMapOvr>
</p:sldLayout>
</file>

<file path=ppt/slideLayouts/slideLayout8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712390976"/>
      </p:ext>
    </p:extLst>
  </p:cSld>
  <p:clrMapOvr>
    <a:masterClrMapping/>
  </p:clrMapOvr>
</p:sldLayout>
</file>

<file path=ppt/slideLayouts/slideLayout8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481327851"/>
      </p:ext>
    </p:extLst>
  </p:cSld>
  <p:clrMapOvr>
    <a:masterClrMapping/>
  </p:clrMapOvr>
</p:sldLayout>
</file>

<file path=ppt/slideLayouts/slideLayout8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461396671"/>
      </p:ext>
    </p:extLst>
  </p:cSld>
  <p:clrMapOvr>
    <a:masterClrMapping/>
  </p:clrMapOvr>
</p:sldLayout>
</file>

<file path=ppt/slideLayouts/slideLayout8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12032003"/>
      </p:ext>
    </p:extLst>
  </p:cSld>
  <p:clrMapOvr>
    <a:masterClrMapping/>
  </p:clrMapOvr>
</p:sldLayout>
</file>

<file path=ppt/slideLayouts/slideLayout8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207158069"/>
      </p:ext>
    </p:extLst>
  </p:cSld>
  <p:clrMapOvr>
    <a:masterClrMapping/>
  </p:clrMapOvr>
</p:sldLayout>
</file>

<file path=ppt/slideLayouts/slideLayout8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769186591"/>
      </p:ext>
    </p:extLst>
  </p:cSld>
  <p:clrMapOvr>
    <a:masterClrMapping/>
  </p:clrMapOvr>
</p:sldLayout>
</file>

<file path=ppt/slideLayouts/slideLayout8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103363978"/>
      </p:ext>
    </p:extLst>
  </p:cSld>
  <p:clrMapOvr>
    <a:masterClrMapping/>
  </p:clrMapOvr>
</p:sldLayout>
</file>

<file path=ppt/slideLayouts/slideLayout8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673654191"/>
      </p:ext>
    </p:extLst>
  </p:cSld>
  <p:clrMapOvr>
    <a:masterClrMapping/>
  </p:clrMapOvr>
</p:sldLayout>
</file>

<file path=ppt/slideLayouts/slideLayout8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722770665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34950" y="1"/>
            <a:ext cx="12700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682102915"/>
      </p:ext>
    </p:extLst>
  </p:cSld>
  <p:clrMapOvr>
    <a:masterClrMapping/>
  </p:clrMapOvr>
</p:sldLayout>
</file>

<file path=ppt/slideLayouts/slideLayout8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834837085"/>
      </p:ext>
    </p:extLst>
  </p:cSld>
  <p:clrMapOvr>
    <a:masterClrMapping/>
  </p:clrMapOvr>
</p:sldLayout>
</file>

<file path=ppt/slideLayouts/slideLayout8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992906565"/>
      </p:ext>
    </p:extLst>
  </p:cSld>
  <p:clrMapOvr>
    <a:masterClrMapping/>
  </p:clrMapOvr>
</p:sldLayout>
</file>

<file path=ppt/slideLayouts/slideLayout8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026706093"/>
      </p:ext>
    </p:extLst>
  </p:cSld>
  <p:clrMapOvr>
    <a:masterClrMapping/>
  </p:clrMapOvr>
</p:sldLayout>
</file>

<file path=ppt/slideLayouts/slideLayout8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623517039"/>
      </p:ext>
    </p:extLst>
  </p:cSld>
  <p:clrMapOvr>
    <a:masterClrMapping/>
  </p:clrMapOvr>
</p:sldLayout>
</file>

<file path=ppt/slideLayouts/slideLayout8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297451475"/>
      </p:ext>
    </p:extLst>
  </p:cSld>
  <p:clrMapOvr>
    <a:masterClrMapping/>
  </p:clrMapOvr>
</p:sldLayout>
</file>

<file path=ppt/slideLayouts/slideLayout8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625528653"/>
      </p:ext>
    </p:extLst>
  </p:cSld>
  <p:clrMapOvr>
    <a:masterClrMapping/>
  </p:clrMapOvr>
</p:sldLayout>
</file>

<file path=ppt/slideLayouts/slideLayout8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339543454"/>
      </p:ext>
    </p:extLst>
  </p:cSld>
  <p:clrMapOvr>
    <a:masterClrMapping/>
  </p:clrMapOvr>
</p:sldLayout>
</file>

<file path=ppt/slideLayouts/slideLayout8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670518563"/>
      </p:ext>
    </p:extLst>
  </p:cSld>
  <p:clrMapOvr>
    <a:masterClrMapping/>
  </p:clrMapOvr>
</p:sldLayout>
</file>

<file path=ppt/slideLayouts/slideLayout8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028355461"/>
      </p:ext>
    </p:extLst>
  </p:cSld>
  <p:clrMapOvr>
    <a:masterClrMapping/>
  </p:clrMapOvr>
</p:sldLayout>
</file>

<file path=ppt/slideLayouts/slideLayout8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536701" y="2055814"/>
            <a:ext cx="3357563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536701" y="4005266"/>
            <a:ext cx="3357563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51201596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075267" y="-455613"/>
            <a:ext cx="14293851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172948796"/>
      </p:ext>
    </p:extLst>
  </p:cSld>
  <p:clrMapOvr>
    <a:masterClrMapping/>
  </p:clrMapOvr>
</p:sldLayout>
</file>

<file path=ppt/slideLayouts/slideLayout8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2133482" y="2895601"/>
            <a:ext cx="7925036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3701439730"/>
      </p:ext>
    </p:extLst>
  </p:cSld>
  <p:clrMapOvr>
    <a:masterClrMapping/>
  </p:clrMapOvr>
</p:sldLayout>
</file>

<file path=ppt/slideLayouts/slideLayout8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602561" y="2349501"/>
            <a:ext cx="2715668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4739200" y="2349501"/>
            <a:ext cx="2713605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7873775" y="2349501"/>
            <a:ext cx="2715668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2985943225"/>
      </p:ext>
    </p:extLst>
  </p:cSld>
  <p:clrMapOvr>
    <a:masterClrMapping/>
  </p:clrMapOvr>
</p:sldLayout>
</file>

<file path=ppt/slideLayouts/slideLayout8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1274238" y="1882721"/>
            <a:ext cx="4921473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2924427009"/>
      </p:ext>
    </p:extLst>
  </p:cSld>
  <p:clrMapOvr>
    <a:masterClrMapping/>
  </p:clrMapOvr>
</p:sldLayout>
</file>

<file path=ppt/slideLayouts/slideLayout8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644787" y="1840521"/>
            <a:ext cx="2240221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6610487" y="1840521"/>
            <a:ext cx="2240221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2739739258"/>
      </p:ext>
    </p:extLst>
  </p:cSld>
  <p:clrMapOvr>
    <a:masterClrMapping/>
  </p:clrMapOvr>
</p:sldLayout>
</file>

<file path=ppt/slideLayouts/slideLayout8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5767387" y="1886745"/>
            <a:ext cx="4869099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908712619"/>
      </p:ext>
    </p:extLst>
  </p:cSld>
  <p:clrMapOvr>
    <a:masterClrMapping/>
  </p:clrMapOvr>
</p:sldLayout>
</file>

<file path=ppt/slideLayouts/slideLayout8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9B6F2E7-641A-40D9-B107-6ABE5731F84C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C37B92A-1759-4353-AE83-871DDFC471F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072540474"/>
      </p:ext>
    </p:extLst>
  </p:cSld>
  <p:clrMapOvr>
    <a:masterClrMapping/>
  </p:clrMapOvr>
</p:sldLayout>
</file>

<file path=ppt/slideLayouts/slideLayout8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569722879"/>
      </p:ext>
    </p:extLst>
  </p:cSld>
  <p:clrMapOvr>
    <a:masterClrMapping/>
  </p:clrMapOvr>
</p:sldLayout>
</file>

<file path=ppt/slideLayouts/slideLayout8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7F5A8D1-8EF2-415F-A357-971FB43E1933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BED0E80-672F-470C-A8AE-2BBD70C906E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062895127"/>
      </p:ext>
    </p:extLst>
  </p:cSld>
  <p:clrMapOvr>
    <a:masterClrMapping/>
  </p:clrMapOvr>
</p:sldLayout>
</file>

<file path=ppt/slideLayouts/slideLayout8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886255147"/>
      </p:ext>
    </p:extLst>
  </p:cSld>
  <p:clrMapOvr>
    <a:masterClrMapping/>
  </p:clrMapOvr>
</p:sldLayout>
</file>

<file path=ppt/slideLayouts/slideLayout8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2E88334-FAC0-4183-8A7B-50CB0ECC4EC0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ED84837-DBBC-4F23-9E1D-300CF1DA317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86939530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34951" y="0"/>
            <a:ext cx="126619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108390724"/>
      </p:ext>
    </p:extLst>
  </p:cSld>
  <p:clrMapOvr>
    <a:masterClrMapping/>
  </p:clrMapOvr>
</p:sldLayout>
</file>

<file path=ppt/slideLayouts/slideLayout8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981823200"/>
      </p:ext>
    </p:extLst>
  </p:cSld>
  <p:clrMapOvr>
    <a:masterClrMapping/>
  </p:clrMapOvr>
</p:sldLayout>
</file>

<file path=ppt/slideLayouts/slideLayout8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6B8A076-A3E3-4525-AC44-BD2D937E10A6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769DB38-13CA-43B5-92F9-D8C8DE704F8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010779716"/>
      </p:ext>
    </p:extLst>
  </p:cSld>
  <p:clrMapOvr>
    <a:masterClrMapping/>
  </p:clrMapOvr>
</p:sldLayout>
</file>

<file path=ppt/slideLayouts/slideLayout8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662557065"/>
      </p:ext>
    </p:extLst>
  </p:cSld>
  <p:clrMapOvr>
    <a:masterClrMapping/>
  </p:clrMapOvr>
</p:sldLayout>
</file>

<file path=ppt/slideLayouts/slideLayout8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260529E-447C-4A7B-BBB1-3AFA800F68CA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1343A76-1B5F-48A5-8472-3E99FD10222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869408091"/>
      </p:ext>
    </p:extLst>
  </p:cSld>
  <p:clrMapOvr>
    <a:masterClrMapping/>
  </p:clrMapOvr>
</p:sldLayout>
</file>

<file path=ppt/slideLayouts/slideLayout8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43833236"/>
      </p:ext>
    </p:extLst>
  </p:cSld>
  <p:clrMapOvr>
    <a:masterClrMapping/>
  </p:clrMapOvr>
</p:sldLayout>
</file>

<file path=ppt/slideLayouts/slideLayout8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293023072"/>
      </p:ext>
    </p:extLst>
  </p:cSld>
  <p:clrMapOvr>
    <a:masterClrMapping/>
  </p:clrMapOvr>
</p:sldLayout>
</file>

<file path=ppt/slideLayouts/slideLayout8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536701" y="2055814"/>
            <a:ext cx="3357563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536701" y="4005266"/>
            <a:ext cx="3357563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1078646697"/>
      </p:ext>
    </p:extLst>
  </p:cSld>
  <p:clrMapOvr>
    <a:masterClrMapping/>
  </p:clrMapOvr>
</p:sldLayout>
</file>

<file path=ppt/slideLayouts/slideLayout8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2133482" y="2895601"/>
            <a:ext cx="7925036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649751951"/>
      </p:ext>
    </p:extLst>
  </p:cSld>
  <p:clrMapOvr>
    <a:masterClrMapping/>
  </p:clrMapOvr>
</p:sldLayout>
</file>

<file path=ppt/slideLayouts/slideLayout8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602561" y="2349501"/>
            <a:ext cx="2715668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4739200" y="2349501"/>
            <a:ext cx="2713605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7873775" y="2349501"/>
            <a:ext cx="2715668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2071025294"/>
      </p:ext>
    </p:extLst>
  </p:cSld>
  <p:clrMapOvr>
    <a:masterClrMapping/>
  </p:clrMapOvr>
</p:sldLayout>
</file>

<file path=ppt/slideLayouts/slideLayout8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1274238" y="1882721"/>
            <a:ext cx="4921473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2985435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28AC8-2893-40A6-8108-FE4AB32704D7}" type="datetimeFigureOut">
              <a:rPr lang="en-US" smtClean="0"/>
              <a:pPr/>
              <a:t>10/2/2021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E1855-7AF0-4DEE-86FB-8F1F32FB22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12852849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34950" y="1"/>
            <a:ext cx="12700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503015399"/>
      </p:ext>
    </p:extLst>
  </p:cSld>
  <p:clrMapOvr>
    <a:masterClrMapping/>
  </p:clrMapOvr>
</p:sldLayout>
</file>

<file path=ppt/slideLayouts/slideLayout9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644787" y="1840521"/>
            <a:ext cx="2240221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6610487" y="1840521"/>
            <a:ext cx="2240221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2847641659"/>
      </p:ext>
    </p:extLst>
  </p:cSld>
  <p:clrMapOvr>
    <a:masterClrMapping/>
  </p:clrMapOvr>
</p:sldLayout>
</file>

<file path=ppt/slideLayouts/slideLayout9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5767387" y="1886745"/>
            <a:ext cx="4869099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3467422576"/>
      </p:ext>
    </p:extLst>
  </p:cSld>
  <p:clrMapOvr>
    <a:masterClrMapping/>
  </p:clrMapOvr>
</p:sldLayout>
</file>

<file path=ppt/slideLayouts/slideLayout9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6CF8AFB-1746-4143-9783-12BA5B9FF8F3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6F49FF9-B73A-4A23-8E21-653E02CCE26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885824287"/>
      </p:ext>
    </p:extLst>
  </p:cSld>
  <p:clrMapOvr>
    <a:masterClrMapping/>
  </p:clrMapOvr>
</p:sldLayout>
</file>

<file path=ppt/slideLayouts/slideLayout9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161750059"/>
      </p:ext>
    </p:extLst>
  </p:cSld>
  <p:clrMapOvr>
    <a:masterClrMapping/>
  </p:clrMapOvr>
</p:sldLayout>
</file>

<file path=ppt/slideLayouts/slideLayout9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7155DEC-EBAD-4798-B7EF-FBBA47954014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B9D1641-F5B7-470C-B470-E44429E2FD5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612458064"/>
      </p:ext>
    </p:extLst>
  </p:cSld>
  <p:clrMapOvr>
    <a:masterClrMapping/>
  </p:clrMapOvr>
</p:sldLayout>
</file>

<file path=ppt/slideLayouts/slideLayout9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553861772"/>
      </p:ext>
    </p:extLst>
  </p:cSld>
  <p:clrMapOvr>
    <a:masterClrMapping/>
  </p:clrMapOvr>
</p:sldLayout>
</file>

<file path=ppt/slideLayouts/slideLayout9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08695DD-30A1-46FE-BED6-3605F6A10D0B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8BAD4EF-642A-4B50-816F-F23113A4C3B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141770029"/>
      </p:ext>
    </p:extLst>
  </p:cSld>
  <p:clrMapOvr>
    <a:masterClrMapping/>
  </p:clrMapOvr>
</p:sldLayout>
</file>

<file path=ppt/slideLayouts/slideLayout9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134001625"/>
      </p:ext>
    </p:extLst>
  </p:cSld>
  <p:clrMapOvr>
    <a:masterClrMapping/>
  </p:clrMapOvr>
</p:sldLayout>
</file>

<file path=ppt/slideLayouts/slideLayout9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C9321F2-07A7-4F96-9E8C-8E0EE1DFFCA9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34BDC1C-4E4A-4213-99DC-408E5DD0873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742396791"/>
      </p:ext>
    </p:extLst>
  </p:cSld>
  <p:clrMapOvr>
    <a:masterClrMapping/>
  </p:clrMapOvr>
</p:sldLayout>
</file>

<file path=ppt/slideLayouts/slideLayout9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58131338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075267" y="-455613"/>
            <a:ext cx="14293851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207894950"/>
      </p:ext>
    </p:extLst>
  </p:cSld>
  <p:clrMapOvr>
    <a:masterClrMapping/>
  </p:clrMapOvr>
</p:sldLayout>
</file>

<file path=ppt/slideLayouts/slideLayout9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E2970DC-DCB1-458A-A70E-54F581E36AFB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815BAD5-6588-45DD-8DA5-6FADC77AB17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106077927"/>
      </p:ext>
    </p:extLst>
  </p:cSld>
  <p:clrMapOvr>
    <a:masterClrMapping/>
  </p:clrMapOvr>
</p:sldLayout>
</file>

<file path=ppt/slideLayouts/slideLayout9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23284203"/>
      </p:ext>
    </p:extLst>
  </p:cSld>
  <p:clrMapOvr>
    <a:masterClrMapping/>
  </p:clrMapOvr>
</p:sldLayout>
</file>

<file path=ppt/slideLayouts/slideLayout9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885AC42-71B6-4102-B91E-632C75E95665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DDB0403-9F24-4DEA-871D-A1CADB2245B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670998035"/>
      </p:ext>
    </p:extLst>
  </p:cSld>
  <p:clrMapOvr>
    <a:masterClrMapping/>
  </p:clrMapOvr>
</p:sldLayout>
</file>

<file path=ppt/slideLayouts/slideLayout9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 smtClean="0">
                <a:solidFill>
                  <a:prstClr val="black">
                    <a:tint val="75000"/>
                  </a:prstClr>
                </a:solidFill>
                <a:latin typeface="Lato Light"/>
                <a:cs typeface="+mn-cs"/>
              </a:defRPr>
            </a:lvl1pPr>
          </a:lstStyle>
          <a:p>
            <a:pPr>
              <a:defRPr/>
            </a:pPr>
            <a:fld id="{B25631BC-4505-4550-B758-350FF2579511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 smtClean="0">
                <a:solidFill>
                  <a:prstClr val="black">
                    <a:tint val="75000"/>
                  </a:prstClr>
                </a:solidFill>
                <a:latin typeface="Lato Light"/>
                <a:cs typeface="+mn-cs"/>
              </a:defRPr>
            </a:lvl1pPr>
          </a:lstStyle>
          <a:p>
            <a:pPr>
              <a:defRPr/>
            </a:pPr>
            <a:fld id="{94701CAB-C799-401C-A00E-B541C89E110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656498360"/>
      </p:ext>
    </p:extLst>
  </p:cSld>
  <p:clrMapOvr>
    <a:masterClrMapping/>
  </p:clrMapOvr>
</p:sldLayout>
</file>

<file path=ppt/slideLayouts/slideLayout9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34950" y="0"/>
            <a:ext cx="126619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341547385"/>
      </p:ext>
    </p:extLst>
  </p:cSld>
  <p:clrMapOvr>
    <a:masterClrMapping/>
  </p:clrMapOvr>
</p:sldLayout>
</file>

<file path=ppt/slideLayouts/slideLayout9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34950" y="0"/>
            <a:ext cx="12700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24400586"/>
      </p:ext>
    </p:extLst>
  </p:cSld>
  <p:clrMapOvr>
    <a:masterClrMapping/>
  </p:clrMapOvr>
</p:sldLayout>
</file>

<file path=ppt/slideLayouts/slideLayout9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074738" y="-455613"/>
            <a:ext cx="14293851" cy="774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705734862"/>
      </p:ext>
    </p:extLst>
  </p:cSld>
  <p:clrMapOvr>
    <a:masterClrMapping/>
  </p:clrMapOvr>
</p:sldLayout>
</file>

<file path=ppt/slideLayouts/slideLayout9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62E484E-5B65-45B3-AE1B-016AAA96DE87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EC45D05-0331-418E-BCE4-B8A54919BB4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798919240"/>
      </p:ext>
    </p:extLst>
  </p:cSld>
  <p:clrMapOvr>
    <a:masterClrMapping/>
  </p:clrMapOvr>
</p:sldLayout>
</file>

<file path=ppt/slideLayouts/slideLayout9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1DBE861-EFE3-473F-B7B4-1FFBA3854E6F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A05006A-1F67-4947-B7C7-09EB9B1BE1A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352689353"/>
      </p:ext>
    </p:extLst>
  </p:cSld>
  <p:clrMapOvr>
    <a:masterClrMapping/>
  </p:clrMapOvr>
</p:sldLayout>
</file>

<file path=ppt/slideLayouts/slideLayout9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603112910"/>
      </p:ext>
    </p:extLst>
  </p:cSld>
  <p:clrMapOvr>
    <a:masterClrMapping/>
  </p:clrMapOvr>
  <p:transition spd="slow" advClick="0" advTm="0">
    <p:random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205663" y="6042025"/>
            <a:ext cx="911225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D22C65B-FAC9-421A-9391-569306C0644A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2021/10/2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677863" y="6042025"/>
            <a:ext cx="6297612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589963" y="6042025"/>
            <a:ext cx="684212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EBC0E72-BF06-4A19-B2CD-574FB1E7DA1E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5633881"/>
      </p:ext>
    </p:extLst>
  </p:cSld>
  <p:clrMapOvr>
    <a:masterClrMapping/>
  </p:clrMapOvr>
</p:sldLayout>
</file>

<file path=ppt/slideLayouts/slideLayout9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F35AE9A-75C2-43B1-95FC-38B9ECD92343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377" eaLnBrk="1" fontAlgn="auto" hangingPunct="1">
              <a:spcBef>
                <a:spcPts val="0"/>
              </a:spcBef>
              <a:spcAft>
                <a:spcPts val="0"/>
              </a:spcAft>
              <a:defRPr sz="1867" smtClean="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A0C5F9C-1029-4FF2-BBF4-FF7983F0D38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649812797"/>
      </p:ext>
    </p:extLst>
  </p:cSld>
  <p:clrMapOvr>
    <a:masterClrMapping/>
  </p:clrMapOvr>
</p:sldLayout>
</file>

<file path=ppt/slideLayouts/slideLayout9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205663" y="6042025"/>
            <a:ext cx="911225" cy="365125"/>
          </a:xfr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C963BED-2846-4FC9-A099-521CE6AC32C3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677863" y="6042025"/>
            <a:ext cx="6297612" cy="365125"/>
          </a:xfr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589963" y="6042025"/>
            <a:ext cx="684212" cy="365125"/>
          </a:xfr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ABB1E0B-4CC3-458A-93F4-7CE351D9B60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643128578"/>
      </p:ext>
    </p:extLst>
  </p:cSld>
  <p:clrMapOvr>
    <a:masterClrMapping/>
  </p:clrMapOvr>
</p:sldLayout>
</file>

<file path=ppt/slideLayouts/slideLayout9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359866902"/>
      </p:ext>
    </p:extLst>
  </p:cSld>
  <p:clrMapOvr>
    <a:masterClrMapping/>
  </p:clrMapOvr>
</p:sldLayout>
</file>

<file path=ppt/slideLayouts/slideLayout9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205663" y="6042025"/>
            <a:ext cx="911225" cy="365125"/>
          </a:xfr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C19592F-9985-43FA-821A-18A627C666B8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677863" y="6042025"/>
            <a:ext cx="6297612" cy="365125"/>
          </a:xfr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589963" y="6042025"/>
            <a:ext cx="684212" cy="365125"/>
          </a:xfr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A1B0D3B-2480-4067-B641-477963691C3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572032822"/>
      </p:ext>
    </p:extLst>
  </p:cSld>
  <p:clrMapOvr>
    <a:masterClrMapping/>
  </p:clrMapOvr>
</p:sldLayout>
</file>

<file path=ppt/slideLayouts/slideLayout9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90548724"/>
      </p:ext>
    </p:extLst>
  </p:cSld>
  <p:clrMapOvr>
    <a:masterClrMapping/>
  </p:clrMapOvr>
</p:sldLayout>
</file>

<file path=ppt/slideLayouts/slideLayout9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205663" y="6042025"/>
            <a:ext cx="911225" cy="365125"/>
          </a:xfr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549585A-35D9-46B4-8086-911BBC3DA8BD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677863" y="6042025"/>
            <a:ext cx="6297612" cy="365125"/>
          </a:xfr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589963" y="6042025"/>
            <a:ext cx="684212" cy="365125"/>
          </a:xfr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A7E758E-F217-4986-A9A6-31FA4C4BCB1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143371611"/>
      </p:ext>
    </p:extLst>
  </p:cSld>
  <p:clrMapOvr>
    <a:masterClrMapping/>
  </p:clrMapOvr>
</p:sldLayout>
</file>

<file path=ppt/slideLayouts/slideLayout9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78768415"/>
      </p:ext>
    </p:extLst>
  </p:cSld>
  <p:clrMapOvr>
    <a:masterClrMapping/>
  </p:clrMapOvr>
</p:sldLayout>
</file>

<file path=ppt/slideLayouts/slideLayout9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205663" y="6042025"/>
            <a:ext cx="911225" cy="365125"/>
          </a:xfr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8F28EB6-BEB8-4C0A-8DBA-2429FDB03A6A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677863" y="6042025"/>
            <a:ext cx="6297612" cy="365125"/>
          </a:xfr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589963" y="6042025"/>
            <a:ext cx="684212" cy="365125"/>
          </a:xfr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384C74A-C17C-432B-B5D6-5605516BF3C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74999851"/>
      </p:ext>
    </p:extLst>
  </p:cSld>
  <p:clrMapOvr>
    <a:masterClrMapping/>
  </p:clrMapOvr>
</p:sldLayout>
</file>

<file path=ppt/slideLayouts/slideLayout9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763117036"/>
      </p:ext>
    </p:extLst>
  </p:cSld>
  <p:clrMapOvr>
    <a:masterClrMapping/>
  </p:clrMapOvr>
</p:sldLayout>
</file>

<file path=ppt/slideLayouts/slideLayout9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205663" y="6042025"/>
            <a:ext cx="911225" cy="365125"/>
          </a:xfr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FFAD466-16EC-49F5-8CEB-A1B77F579A98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677863" y="6042025"/>
            <a:ext cx="6297612" cy="365125"/>
          </a:xfr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589963" y="6042025"/>
            <a:ext cx="684212" cy="365125"/>
          </a:xfr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0899C49-9079-4B22-BAB1-B0979C6DC1F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294036062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205663" y="6042025"/>
            <a:ext cx="911225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0329089-014F-40B7-AF9F-C11F97BF94C2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2021/10/2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677863" y="6042025"/>
            <a:ext cx="6297612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589963" y="6042025"/>
            <a:ext cx="684212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06FD32C-10E6-4306-A8A9-F7761EEB30E2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33689485"/>
      </p:ext>
    </p:extLst>
  </p:cSld>
  <p:clrMapOvr>
    <a:masterClrMapping/>
  </p:clrMapOvr>
</p:sldLayout>
</file>

<file path=ppt/slideLayouts/slideLayout9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575588707"/>
      </p:ext>
    </p:extLst>
  </p:cSld>
  <p:clrMapOvr>
    <a:masterClrMapping/>
  </p:clrMapOvr>
</p:sldLayout>
</file>

<file path=ppt/slideLayouts/slideLayout9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000654208"/>
      </p:ext>
    </p:extLst>
  </p:cSld>
  <p:clrMapOvr>
    <a:masterClrMapping/>
  </p:clrMapOvr>
</p:sldLayout>
</file>

<file path=ppt/slideLayouts/slideLayout9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536700" y="2055813"/>
            <a:ext cx="3357563" cy="1733550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536700" y="4005264"/>
            <a:ext cx="3357563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3914980241"/>
      </p:ext>
    </p:extLst>
  </p:cSld>
  <p:clrMapOvr>
    <a:masterClrMapping/>
  </p:clrMapOvr>
</p:sldLayout>
</file>

<file path=ppt/slideLayouts/slideLayout9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2133481" y="2895600"/>
            <a:ext cx="7925036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2135411098"/>
      </p:ext>
    </p:extLst>
  </p:cSld>
  <p:clrMapOvr>
    <a:masterClrMapping/>
  </p:clrMapOvr>
</p:sldLayout>
</file>

<file path=ppt/slideLayouts/slideLayout9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602560" y="2349501"/>
            <a:ext cx="2715668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4739200" y="2349501"/>
            <a:ext cx="2713605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7873774" y="2349501"/>
            <a:ext cx="2715668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510188853"/>
      </p:ext>
    </p:extLst>
  </p:cSld>
  <p:clrMapOvr>
    <a:masterClrMapping/>
  </p:clrMapOvr>
</p:sldLayout>
</file>

<file path=ppt/slideLayouts/slideLayout9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1274237" y="1882720"/>
            <a:ext cx="4921473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3537397381"/>
      </p:ext>
    </p:extLst>
  </p:cSld>
  <p:clrMapOvr>
    <a:masterClrMapping/>
  </p:clrMapOvr>
</p:sldLayout>
</file>

<file path=ppt/slideLayouts/slideLayout9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644786" y="1840519"/>
            <a:ext cx="2240221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6610486" y="1840519"/>
            <a:ext cx="2240221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2723055095"/>
      </p:ext>
    </p:extLst>
  </p:cSld>
  <p:clrMapOvr>
    <a:masterClrMapping/>
  </p:clrMapOvr>
</p:sldLayout>
</file>

<file path=ppt/slideLayouts/slideLayout9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5767387" y="1886744"/>
            <a:ext cx="4869098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2635920091"/>
      </p:ext>
    </p:extLst>
  </p:cSld>
  <p:clrMapOvr>
    <a:masterClrMapping/>
  </p:clrMapOvr>
</p:sldLayout>
</file>

<file path=ppt/slideLayouts/slideLayout9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6F48D5D-967B-4EE4-8DB7-CC2DA57698F5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08D11F5-60B5-45DD-8187-9C0EB5EB836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552072173"/>
      </p:ext>
    </p:extLst>
  </p:cSld>
  <p:clrMapOvr>
    <a:masterClrMapping/>
  </p:clrMapOvr>
</p:sldLayout>
</file>

<file path=ppt/slideLayouts/slideLayout9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735943405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34950" y="0"/>
            <a:ext cx="126619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934649159"/>
      </p:ext>
    </p:extLst>
  </p:cSld>
  <p:clrMapOvr>
    <a:masterClrMapping/>
  </p:clrMapOvr>
</p:sldLayout>
</file>

<file path=ppt/slideLayouts/slideLayout9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181AAFD-3C47-4680-ACB8-8A27B8FF0806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3868D2D-BE9A-4053-8240-72A086A0C2E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787519092"/>
      </p:ext>
    </p:extLst>
  </p:cSld>
  <p:clrMapOvr>
    <a:masterClrMapping/>
  </p:clrMapOvr>
</p:sldLayout>
</file>

<file path=ppt/slideLayouts/slideLayout9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623554190"/>
      </p:ext>
    </p:extLst>
  </p:cSld>
  <p:clrMapOvr>
    <a:masterClrMapping/>
  </p:clrMapOvr>
</p:sldLayout>
</file>

<file path=ppt/slideLayouts/slideLayout9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C012A9A-8A73-4CC5-8E1D-AF113CD6BD40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1B27C5BB-A291-492E-8856-CCA7F8E26CD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022018428"/>
      </p:ext>
    </p:extLst>
  </p:cSld>
  <p:clrMapOvr>
    <a:masterClrMapping/>
  </p:clrMapOvr>
</p:sldLayout>
</file>

<file path=ppt/slideLayouts/slideLayout9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681725389"/>
      </p:ext>
    </p:extLst>
  </p:cSld>
  <p:clrMapOvr>
    <a:masterClrMapping/>
  </p:clrMapOvr>
</p:sldLayout>
</file>

<file path=ppt/slideLayouts/slideLayout9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6A28375-AC0E-4604-8178-770130CF098F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6500FC6-6B95-4B23-9E9C-05BD150D99A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734255660"/>
      </p:ext>
    </p:extLst>
  </p:cSld>
  <p:clrMapOvr>
    <a:masterClrMapping/>
  </p:clrMapOvr>
</p:sldLayout>
</file>

<file path=ppt/slideLayouts/slideLayout9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833795699"/>
      </p:ext>
    </p:extLst>
  </p:cSld>
  <p:clrMapOvr>
    <a:masterClrMapping/>
  </p:clrMapOvr>
</p:sldLayout>
</file>

<file path=ppt/slideLayouts/slideLayout9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480D588-5DD1-4C92-8B39-5EC8B3777EC9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88E1CD7-2BF7-4D7F-8E9B-F6229FF57C3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728144728"/>
      </p:ext>
    </p:extLst>
  </p:cSld>
  <p:clrMapOvr>
    <a:masterClrMapping/>
  </p:clrMapOvr>
</p:sldLayout>
</file>

<file path=ppt/slideLayouts/slideLayout9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893004279"/>
      </p:ext>
    </p:extLst>
  </p:cSld>
  <p:clrMapOvr>
    <a:masterClrMapping/>
  </p:clrMapOvr>
</p:sldLayout>
</file>

<file path=ppt/slideLayouts/slideLayout9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606974416"/>
      </p:ext>
    </p:extLst>
  </p:cSld>
  <p:clrMapOvr>
    <a:masterClrMapping/>
  </p:clrMapOvr>
</p:sldLayout>
</file>

<file path=ppt/slideLayouts/slideLayout9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536700" y="2055813"/>
            <a:ext cx="3357563" cy="1733550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536700" y="4005264"/>
            <a:ext cx="3357563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3309720368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34950" y="0"/>
            <a:ext cx="12700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169150297"/>
      </p:ext>
    </p:extLst>
  </p:cSld>
  <p:clrMapOvr>
    <a:masterClrMapping/>
  </p:clrMapOvr>
</p:sldLayout>
</file>

<file path=ppt/slideLayouts/slideLayout9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2133481" y="2895600"/>
            <a:ext cx="7925036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3482407623"/>
      </p:ext>
    </p:extLst>
  </p:cSld>
  <p:clrMapOvr>
    <a:masterClrMapping/>
  </p:clrMapOvr>
</p:sldLayout>
</file>

<file path=ppt/slideLayouts/slideLayout9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602560" y="2349501"/>
            <a:ext cx="2715668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4739200" y="2349501"/>
            <a:ext cx="2713605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7873774" y="2349501"/>
            <a:ext cx="2715668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1228279048"/>
      </p:ext>
    </p:extLst>
  </p:cSld>
  <p:clrMapOvr>
    <a:masterClrMapping/>
  </p:clrMapOvr>
</p:sldLayout>
</file>

<file path=ppt/slideLayouts/slideLayout9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1274237" y="1882720"/>
            <a:ext cx="4921473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4192147588"/>
      </p:ext>
    </p:extLst>
  </p:cSld>
  <p:clrMapOvr>
    <a:masterClrMapping/>
  </p:clrMapOvr>
</p:sldLayout>
</file>

<file path=ppt/slideLayouts/slideLayout9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644786" y="1840519"/>
            <a:ext cx="2240221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6610486" y="1840519"/>
            <a:ext cx="2240221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1412220365"/>
      </p:ext>
    </p:extLst>
  </p:cSld>
  <p:clrMapOvr>
    <a:masterClrMapping/>
  </p:clrMapOvr>
</p:sldLayout>
</file>

<file path=ppt/slideLayouts/slideLayout9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5767387" y="1886744"/>
            <a:ext cx="4869098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xmlns="" val="4137860457"/>
      </p:ext>
    </p:extLst>
  </p:cSld>
  <p:clrMapOvr>
    <a:masterClrMapping/>
  </p:clrMapOvr>
</p:sldLayout>
</file>

<file path=ppt/slideLayouts/slideLayout9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2F414BC-1B35-4B10-8D97-A3F2C57198DC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8726317-2B28-4105-8401-AF8081CCD30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894383082"/>
      </p:ext>
    </p:extLst>
  </p:cSld>
  <p:clrMapOvr>
    <a:masterClrMapping/>
  </p:clrMapOvr>
</p:sldLayout>
</file>

<file path=ppt/slideLayouts/slideLayout9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925363738"/>
      </p:ext>
    </p:extLst>
  </p:cSld>
  <p:clrMapOvr>
    <a:masterClrMapping/>
  </p:clrMapOvr>
</p:sldLayout>
</file>

<file path=ppt/slideLayouts/slideLayout9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16CCA84-9675-430F-A0D4-7DE45DAE76FF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880B95A-40F4-47AC-9FD1-AF122D222CC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656769918"/>
      </p:ext>
    </p:extLst>
  </p:cSld>
  <p:clrMapOvr>
    <a:masterClrMapping/>
  </p:clrMapOvr>
</p:sldLayout>
</file>

<file path=ppt/slideLayouts/slideLayout9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930961800"/>
      </p:ext>
    </p:extLst>
  </p:cSld>
  <p:clrMapOvr>
    <a:masterClrMapping/>
  </p:clrMapOvr>
</p:sldLayout>
</file>

<file path=ppt/slideLayouts/slideLayout9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5854AF0-A5C4-4715-8473-AB832EED5BF0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971E8D3-68B1-4F12-BE70-A32E1E692DF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42859231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074738" y="-455613"/>
            <a:ext cx="14293851" cy="774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027951957"/>
      </p:ext>
    </p:extLst>
  </p:cSld>
  <p:clrMapOvr>
    <a:masterClrMapping/>
  </p:clrMapOvr>
</p:sldLayout>
</file>

<file path=ppt/slideLayouts/slideLayout9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329006365"/>
      </p:ext>
    </p:extLst>
  </p:cSld>
  <p:clrMapOvr>
    <a:masterClrMapping/>
  </p:clrMapOvr>
</p:sldLayout>
</file>

<file path=ppt/slideLayouts/slideLayout9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164025D-9679-4F98-9D54-CE63EB77E552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DB6845E-0EED-4191-85E1-920D4D1511D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073213172"/>
      </p:ext>
    </p:extLst>
  </p:cSld>
  <p:clrMapOvr>
    <a:masterClrMapping/>
  </p:clrMapOvr>
</p:sldLayout>
</file>

<file path=ppt/slideLayouts/slideLayout9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71235149"/>
      </p:ext>
    </p:extLst>
  </p:cSld>
  <p:clrMapOvr>
    <a:masterClrMapping/>
  </p:clrMapOvr>
</p:sldLayout>
</file>

<file path=ppt/slideLayouts/slideLayout9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A6D7F35-4C11-45C2-BF80-5C39AAE8226F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8D09FD3-8B37-4E3A-97BC-988043939F4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200288733"/>
      </p:ext>
    </p:extLst>
  </p:cSld>
  <p:clrMapOvr>
    <a:masterClrMapping/>
  </p:clrMapOvr>
</p:sldLayout>
</file>

<file path=ppt/slideLayouts/slideLayout9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809333957"/>
      </p:ext>
    </p:extLst>
  </p:cSld>
  <p:clrMapOvr>
    <a:masterClrMapping/>
  </p:clrMapOvr>
</p:sldLayout>
</file>

<file path=ppt/slideLayouts/slideLayout9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3F17111-581A-4D12-AF8A-B3FFE6C24BFD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E3FDC2A-F2F0-43B6-9490-DBB261E5E7E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20791253"/>
      </p:ext>
    </p:extLst>
  </p:cSld>
  <p:clrMapOvr>
    <a:masterClrMapping/>
  </p:clrMapOvr>
</p:sldLayout>
</file>

<file path=ppt/slideLayouts/slideLayout9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  <a:cs typeface="+mn-cs"/>
              </a:defRPr>
            </a:lvl1pPr>
          </a:lstStyle>
          <a:p>
            <a:pPr>
              <a:defRPr/>
            </a:pPr>
            <a:fld id="{F97BDABE-2E9B-41A9-9FBC-91CC9024EE28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  <a:cs typeface="+mn-cs"/>
              </a:defRPr>
            </a:lvl1pPr>
          </a:lstStyle>
          <a:p>
            <a:pPr>
              <a:defRPr/>
            </a:pPr>
            <a:fld id="{8CB2EB66-8FBE-4787-B0FC-C4698BD5ADE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973455869"/>
      </p:ext>
    </p:extLst>
  </p:cSld>
  <p:clrMapOvr>
    <a:masterClrMapping/>
  </p:clrMapOvr>
</p:sldLayout>
</file>

<file path=ppt/slideLayouts/slideLayout9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34950" y="0"/>
            <a:ext cx="126619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807067289"/>
      </p:ext>
    </p:extLst>
  </p:cSld>
  <p:clrMapOvr>
    <a:masterClrMapping/>
  </p:clrMapOvr>
</p:sldLayout>
</file>

<file path=ppt/slideLayouts/slideLayout9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34950" y="0"/>
            <a:ext cx="12700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771708612"/>
      </p:ext>
    </p:extLst>
  </p:cSld>
  <p:clrMapOvr>
    <a:masterClrMapping/>
  </p:clrMapOvr>
</p:sldLayout>
</file>

<file path=ppt/slideLayouts/slideLayout9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074738" y="-455613"/>
            <a:ext cx="14293851" cy="774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75874266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216846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39133F9-505F-4D26-872D-C8110B4BCF97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704328D-FBA1-4B28-B518-F8C6A40F560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95247485"/>
      </p:ext>
    </p:extLst>
  </p:cSld>
  <p:clrMapOvr>
    <a:masterClrMapping/>
  </p:clrMapOvr>
</p:sldLayout>
</file>

<file path=ppt/slideLayouts/slideLayout9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E565AD8-7B33-466C-88E5-FA251F19D6FF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543CB61-FF8F-4E58-9848-FC8D9B25978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450385394"/>
      </p:ext>
    </p:extLst>
  </p:cSld>
  <p:clrMapOvr>
    <a:masterClrMapping/>
  </p:clrMapOvr>
</p:sldLayout>
</file>

<file path=ppt/slideLayouts/slideLayout9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082721250"/>
      </p:ext>
    </p:extLst>
  </p:cSld>
  <p:clrMapOvr>
    <a:masterClrMapping/>
  </p:clrMapOvr>
  <p:transition spd="slow" advClick="0" advTm="0">
    <p:random/>
  </p:transition>
</p:sldLayout>
</file>

<file path=ppt/slideLayouts/slideLayout9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5A7FCDC-5C72-4E02-BE30-66850BE30247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Lato Ligh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696CD4E-A203-4FDB-BE48-05614AE6118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997780054"/>
      </p:ext>
    </p:extLst>
  </p:cSld>
  <p:clrMapOvr>
    <a:masterClrMapping/>
  </p:clrMapOvr>
</p:sldLayout>
</file>

<file path=ppt/slideLayouts/slideLayout9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543004679"/>
      </p:ext>
    </p:extLst>
  </p:cSld>
  <p:clrMapOvr>
    <a:masterClrMapping/>
  </p:clrMapOvr>
</p:sldLayout>
</file>

<file path=ppt/slideLayouts/slideLayout9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05663" y="6042025"/>
            <a:ext cx="911225" cy="365125"/>
          </a:xfrm>
        </p:spPr>
        <p:txBody>
          <a:bodyPr/>
          <a:lstStyle>
            <a:lvl1pPr>
              <a:defRPr sz="180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0B9141C-433A-47C6-8F5B-B7EBD2CA34BC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7863" y="6042025"/>
            <a:ext cx="6297612" cy="365125"/>
          </a:xfrm>
        </p:spPr>
        <p:txBody>
          <a:bodyPr/>
          <a:lstStyle>
            <a:lvl1pPr>
              <a:defRPr sz="180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89963" y="6042025"/>
            <a:ext cx="684212" cy="365125"/>
          </a:xfrm>
        </p:spPr>
        <p:txBody>
          <a:bodyPr/>
          <a:lstStyle>
            <a:lvl1pPr>
              <a:defRPr sz="1800">
                <a:solidFill>
                  <a:srgbClr val="5FCBEF"/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03A4D8D-6490-483A-9E07-9D89FF32DC0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094256514"/>
      </p:ext>
    </p:extLst>
  </p:cSld>
  <p:clrMapOvr>
    <a:masterClrMapping/>
  </p:clrMapOvr>
  <p:transition spd="slow" advTm="3000">
    <p:random/>
  </p:transition>
</p:sldLayout>
</file>

<file path=ppt/slideLayouts/slideLayout9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622420658"/>
      </p:ext>
    </p:extLst>
  </p:cSld>
  <p:clrMapOvr>
    <a:masterClrMapping/>
  </p:clrMapOvr>
</p:sldLayout>
</file>

<file path=ppt/slideLayouts/slideLayout9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964169146"/>
      </p:ext>
    </p:extLst>
  </p:cSld>
  <p:clrMapOvr>
    <a:masterClrMapping/>
  </p:clrMapOvr>
</p:sldLayout>
</file>

<file path=ppt/slideLayouts/slideLayout9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857121601"/>
      </p:ext>
    </p:extLst>
  </p:cSld>
  <p:clrMapOvr>
    <a:masterClrMapping/>
  </p:clrMapOvr>
</p:sldLayout>
</file>

<file path=ppt/slideLayouts/slideLayout9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620587757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142854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592421532"/>
      </p:ext>
    </p:extLst>
  </p:cSld>
  <p:clrMapOvr>
    <a:masterClrMapping/>
  </p:clrMapOvr>
</p:sldLayout>
</file>

<file path=ppt/slideLayouts/slideLayout9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340656823"/>
      </p:ext>
    </p:extLst>
  </p:cSld>
  <p:clrMapOvr>
    <a:masterClrMapping/>
  </p:clrMapOvr>
</p:sldLayout>
</file>

<file path=ppt/slideLayouts/slideLayout9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594997087"/>
      </p:ext>
    </p:extLst>
  </p:cSld>
  <p:clrMapOvr>
    <a:masterClrMapping/>
  </p:clrMapOvr>
</p:sldLayout>
</file>

<file path=ppt/slideLayouts/slideLayout9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45305871"/>
      </p:ext>
    </p:extLst>
  </p:cSld>
  <p:clrMapOvr>
    <a:masterClrMapping/>
  </p:clrMapOvr>
</p:sldLayout>
</file>

<file path=ppt/slideLayouts/slideLayout9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05663" y="6042025"/>
            <a:ext cx="911225" cy="365125"/>
          </a:xfrm>
        </p:spPr>
        <p:txBody>
          <a:bodyPr/>
          <a:lstStyle>
            <a:lvl1pPr>
              <a:defRPr sz="180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E8A6BF7-01E6-48A5-8DD3-8FC2389A4A72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7863" y="6042025"/>
            <a:ext cx="6297612" cy="365125"/>
          </a:xfrm>
        </p:spPr>
        <p:txBody>
          <a:bodyPr/>
          <a:lstStyle>
            <a:lvl1pPr>
              <a:defRPr sz="180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89963" y="6042025"/>
            <a:ext cx="684212" cy="365125"/>
          </a:xfrm>
        </p:spPr>
        <p:txBody>
          <a:bodyPr/>
          <a:lstStyle>
            <a:lvl1pPr>
              <a:defRPr sz="1800">
                <a:solidFill>
                  <a:srgbClr val="5FCBEF"/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DEEF137-15C8-4FF3-84F3-9DDE299D488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106446338"/>
      </p:ext>
    </p:extLst>
  </p:cSld>
  <p:clrMapOvr>
    <a:masterClrMapping/>
  </p:clrMapOvr>
  <p:transition spd="slow" advTm="3000">
    <p:random/>
  </p:transition>
</p:sldLayout>
</file>

<file path=ppt/slideLayouts/slideLayout9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226057876"/>
      </p:ext>
    </p:extLst>
  </p:cSld>
  <p:clrMapOvr>
    <a:masterClrMapping/>
  </p:clrMapOvr>
</p:sldLayout>
</file>

<file path=ppt/slideLayouts/slideLayout9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471828267"/>
      </p:ext>
    </p:extLst>
  </p:cSld>
  <p:clrMapOvr>
    <a:masterClrMapping/>
  </p:clrMapOvr>
</p:sldLayout>
</file>

<file path=ppt/slideLayouts/slideLayout9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88482769"/>
      </p:ext>
    </p:extLst>
  </p:cSld>
  <p:clrMapOvr>
    <a:masterClrMapping/>
  </p:clrMapOvr>
</p:sldLayout>
</file>

<file path=ppt/slideLayouts/slideLayout9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36595511"/>
      </p:ext>
    </p:extLst>
  </p:cSld>
  <p:clrMapOvr>
    <a:masterClrMapping/>
  </p:clrMapOvr>
</p:sldLayout>
</file>

<file path=ppt/slideLayouts/slideLayout9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062548880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9336823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64672156"/>
      </p:ext>
    </p:extLst>
  </p:cSld>
  <p:clrMapOvr>
    <a:masterClrMapping/>
  </p:clrMapOvr>
</p:sldLayout>
</file>

<file path=ppt/slideLayouts/slideLayout9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537196445"/>
      </p:ext>
    </p:extLst>
  </p:cSld>
  <p:clrMapOvr>
    <a:masterClrMapping/>
  </p:clrMapOvr>
</p:sldLayout>
</file>

<file path=ppt/slideLayouts/slideLayout9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608240790"/>
      </p:ext>
    </p:extLst>
  </p:cSld>
  <p:clrMapOvr>
    <a:masterClrMapping/>
  </p:clrMapOvr>
</p:sldLayout>
</file>

<file path=ppt/slideLayouts/slideLayout9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205663" y="6042025"/>
            <a:ext cx="911225" cy="365125"/>
          </a:xfrm>
        </p:spPr>
        <p:txBody>
          <a:bodyPr/>
          <a:lstStyle>
            <a:lvl1pPr>
              <a:defRPr sz="180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C117B91-8499-46B0-BB7E-2F752EE1B3E8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677863" y="6042025"/>
            <a:ext cx="6297612" cy="365125"/>
          </a:xfrm>
        </p:spPr>
        <p:txBody>
          <a:bodyPr/>
          <a:lstStyle>
            <a:lvl1pPr>
              <a:defRPr sz="180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589963" y="6042025"/>
            <a:ext cx="684212" cy="365125"/>
          </a:xfrm>
        </p:spPr>
        <p:txBody>
          <a:bodyPr/>
          <a:lstStyle>
            <a:lvl1pPr>
              <a:defRPr sz="180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580954E-EED8-4BA8-BEB4-C022E14FF52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285181096"/>
      </p:ext>
    </p:extLst>
  </p:cSld>
  <p:clrMapOvr>
    <a:masterClrMapping/>
  </p:clrMapOvr>
</p:sldLayout>
</file>

<file path=ppt/slideLayouts/slideLayout9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708744012"/>
      </p:ext>
    </p:extLst>
  </p:cSld>
  <p:clrMapOvr>
    <a:masterClrMapping/>
  </p:clrMapOvr>
  <p:transition spd="slow" advClick="0" advTm="4000">
    <p:comb/>
  </p:transition>
</p:sldLayout>
</file>

<file path=ppt/slideLayouts/slideLayout9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标题幻灯片">
    <p:bg>
      <p:bgPr>
        <a:solidFill>
          <a:schemeClr val="accent1">
            <a:lumMod val="90000"/>
            <a:lumOff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577882334"/>
      </p:ext>
    </p:extLst>
  </p:cSld>
  <p:clrMapOvr>
    <a:masterClrMapping/>
  </p:clrMapOvr>
  <p:transition spd="slow"/>
</p:sldLayout>
</file>

<file path=ppt/slideLayouts/slideLayout9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菱形 6"/>
          <p:cNvSpPr/>
          <p:nvPr userDrawn="1"/>
        </p:nvSpPr>
        <p:spPr>
          <a:xfrm>
            <a:off x="127000" y="136525"/>
            <a:ext cx="539750" cy="539750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" name="菱形 2"/>
          <p:cNvSpPr/>
          <p:nvPr userDrawn="1"/>
        </p:nvSpPr>
        <p:spPr>
          <a:xfrm>
            <a:off x="190500" y="136525"/>
            <a:ext cx="539750" cy="539750"/>
          </a:xfrm>
          <a:prstGeom prst="diamond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50141052"/>
      </p:ext>
    </p:extLst>
  </p:cSld>
  <p:clrMapOvr>
    <a:masterClrMapping/>
  </p:clrMapOvr>
  <p:transition spd="slow"/>
</p:sldLayout>
</file>

<file path=ppt/slideLayouts/slideLayout9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914054145"/>
      </p:ext>
    </p:extLst>
  </p:cSld>
  <p:clrMapOvr>
    <a:masterClrMapping/>
  </p:clrMapOvr>
</p:sldLayout>
</file>

<file path=ppt/slideLayouts/slideLayout9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237194374"/>
      </p:ext>
    </p:extLst>
  </p:cSld>
  <p:clrMapOvr>
    <a:masterClrMapping/>
  </p:clrMapOvr>
</p:sldLayout>
</file>

<file path=ppt/slideLayouts/slideLayout9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05663" y="6042025"/>
            <a:ext cx="911225" cy="365125"/>
          </a:xfrm>
        </p:spPr>
        <p:txBody>
          <a:bodyPr/>
          <a:lstStyle>
            <a:lvl1pPr>
              <a:defRPr sz="180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019C8D0-68D4-46C3-9B28-0E41B2D4D9F9}" type="datetimeFigureOut">
              <a:rPr lang="zh-CN" altLang="en-US"/>
              <a:pPr>
                <a:defRPr/>
              </a:pPr>
              <a:t>2021/10/2</a:t>
            </a:fld>
            <a:endParaRPr lang="zh-CN" altLang="en-US"/>
          </a:p>
        </p:txBody>
      </p:sp>
      <p:sp>
        <p:nvSpPr>
          <p:cNvPr id="3" name="页脚占位符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7863" y="6042025"/>
            <a:ext cx="6297612" cy="365125"/>
          </a:xfrm>
        </p:spPr>
        <p:txBody>
          <a:bodyPr/>
          <a:lstStyle>
            <a:lvl1pPr>
              <a:defRPr sz="180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89963" y="6042025"/>
            <a:ext cx="684212" cy="365125"/>
          </a:xfrm>
        </p:spPr>
        <p:txBody>
          <a:bodyPr/>
          <a:lstStyle>
            <a:lvl1pPr>
              <a:defRPr sz="1800">
                <a:solidFill>
                  <a:srgbClr val="5FCBEF"/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9686B5F-6F8A-4DBF-9E96-B5F5D206976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99037875"/>
      </p:ext>
    </p:extLst>
  </p:cSld>
  <p:clrMapOvr>
    <a:masterClrMapping/>
  </p:clrMapOvr>
  <p:transition spd="slow" advTm="3000"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117" Type="http://schemas.openxmlformats.org/officeDocument/2006/relationships/slideLayout" Target="../slideLayouts/slideLayout128.xml"/><Relationship Id="rId299" Type="http://schemas.openxmlformats.org/officeDocument/2006/relationships/slideLayout" Target="../slideLayouts/slideLayout310.xml"/><Relationship Id="rId21" Type="http://schemas.openxmlformats.org/officeDocument/2006/relationships/slideLayout" Target="../slideLayouts/slideLayout32.xml"/><Relationship Id="rId63" Type="http://schemas.openxmlformats.org/officeDocument/2006/relationships/slideLayout" Target="../slideLayouts/slideLayout74.xml"/><Relationship Id="rId159" Type="http://schemas.openxmlformats.org/officeDocument/2006/relationships/slideLayout" Target="../slideLayouts/slideLayout170.xml"/><Relationship Id="rId324" Type="http://schemas.openxmlformats.org/officeDocument/2006/relationships/slideLayout" Target="../slideLayouts/slideLayout335.xml"/><Relationship Id="rId366" Type="http://schemas.openxmlformats.org/officeDocument/2006/relationships/slideLayout" Target="../slideLayouts/slideLayout377.xml"/><Relationship Id="rId531" Type="http://schemas.openxmlformats.org/officeDocument/2006/relationships/slideLayout" Target="../slideLayouts/slideLayout542.xml"/><Relationship Id="rId170" Type="http://schemas.openxmlformats.org/officeDocument/2006/relationships/slideLayout" Target="../slideLayouts/slideLayout181.xml"/><Relationship Id="rId226" Type="http://schemas.openxmlformats.org/officeDocument/2006/relationships/slideLayout" Target="../slideLayouts/slideLayout237.xml"/><Relationship Id="rId433" Type="http://schemas.openxmlformats.org/officeDocument/2006/relationships/slideLayout" Target="../slideLayouts/slideLayout444.xml"/><Relationship Id="rId268" Type="http://schemas.openxmlformats.org/officeDocument/2006/relationships/slideLayout" Target="../slideLayouts/slideLayout279.xml"/><Relationship Id="rId475" Type="http://schemas.openxmlformats.org/officeDocument/2006/relationships/slideLayout" Target="../slideLayouts/slideLayout486.xml"/><Relationship Id="rId32" Type="http://schemas.openxmlformats.org/officeDocument/2006/relationships/slideLayout" Target="../slideLayouts/slideLayout43.xml"/><Relationship Id="rId74" Type="http://schemas.openxmlformats.org/officeDocument/2006/relationships/slideLayout" Target="../slideLayouts/slideLayout85.xml"/><Relationship Id="rId128" Type="http://schemas.openxmlformats.org/officeDocument/2006/relationships/slideLayout" Target="../slideLayouts/slideLayout139.xml"/><Relationship Id="rId335" Type="http://schemas.openxmlformats.org/officeDocument/2006/relationships/slideLayout" Target="../slideLayouts/slideLayout346.xml"/><Relationship Id="rId377" Type="http://schemas.openxmlformats.org/officeDocument/2006/relationships/slideLayout" Target="../slideLayouts/slideLayout388.xml"/><Relationship Id="rId500" Type="http://schemas.openxmlformats.org/officeDocument/2006/relationships/slideLayout" Target="../slideLayouts/slideLayout511.xml"/><Relationship Id="rId542" Type="http://schemas.openxmlformats.org/officeDocument/2006/relationships/slideLayout" Target="../slideLayouts/slideLayout553.xml"/><Relationship Id="rId5" Type="http://schemas.openxmlformats.org/officeDocument/2006/relationships/slideLayout" Target="../slideLayouts/slideLayout16.xml"/><Relationship Id="rId181" Type="http://schemas.openxmlformats.org/officeDocument/2006/relationships/slideLayout" Target="../slideLayouts/slideLayout192.xml"/><Relationship Id="rId237" Type="http://schemas.openxmlformats.org/officeDocument/2006/relationships/slideLayout" Target="../slideLayouts/slideLayout248.xml"/><Relationship Id="rId402" Type="http://schemas.openxmlformats.org/officeDocument/2006/relationships/slideLayout" Target="../slideLayouts/slideLayout413.xml"/><Relationship Id="rId279" Type="http://schemas.openxmlformats.org/officeDocument/2006/relationships/slideLayout" Target="../slideLayouts/slideLayout290.xml"/><Relationship Id="rId444" Type="http://schemas.openxmlformats.org/officeDocument/2006/relationships/slideLayout" Target="../slideLayouts/slideLayout455.xml"/><Relationship Id="rId486" Type="http://schemas.openxmlformats.org/officeDocument/2006/relationships/slideLayout" Target="../slideLayouts/slideLayout497.xml"/><Relationship Id="rId43" Type="http://schemas.openxmlformats.org/officeDocument/2006/relationships/slideLayout" Target="../slideLayouts/slideLayout54.xml"/><Relationship Id="rId139" Type="http://schemas.openxmlformats.org/officeDocument/2006/relationships/slideLayout" Target="../slideLayouts/slideLayout150.xml"/><Relationship Id="rId290" Type="http://schemas.openxmlformats.org/officeDocument/2006/relationships/slideLayout" Target="../slideLayouts/slideLayout301.xml"/><Relationship Id="rId304" Type="http://schemas.openxmlformats.org/officeDocument/2006/relationships/slideLayout" Target="../slideLayouts/slideLayout315.xml"/><Relationship Id="rId346" Type="http://schemas.openxmlformats.org/officeDocument/2006/relationships/slideLayout" Target="../slideLayouts/slideLayout357.xml"/><Relationship Id="rId388" Type="http://schemas.openxmlformats.org/officeDocument/2006/relationships/slideLayout" Target="../slideLayouts/slideLayout399.xml"/><Relationship Id="rId511" Type="http://schemas.openxmlformats.org/officeDocument/2006/relationships/slideLayout" Target="../slideLayouts/slideLayout522.xml"/><Relationship Id="rId553" Type="http://schemas.openxmlformats.org/officeDocument/2006/relationships/image" Target="../media/image3.png"/><Relationship Id="rId85" Type="http://schemas.openxmlformats.org/officeDocument/2006/relationships/slideLayout" Target="../slideLayouts/slideLayout96.xml"/><Relationship Id="rId150" Type="http://schemas.openxmlformats.org/officeDocument/2006/relationships/slideLayout" Target="../slideLayouts/slideLayout161.xml"/><Relationship Id="rId192" Type="http://schemas.openxmlformats.org/officeDocument/2006/relationships/slideLayout" Target="../slideLayouts/slideLayout203.xml"/><Relationship Id="rId206" Type="http://schemas.openxmlformats.org/officeDocument/2006/relationships/slideLayout" Target="../slideLayouts/slideLayout217.xml"/><Relationship Id="rId413" Type="http://schemas.openxmlformats.org/officeDocument/2006/relationships/slideLayout" Target="../slideLayouts/slideLayout424.xml"/><Relationship Id="rId248" Type="http://schemas.openxmlformats.org/officeDocument/2006/relationships/slideLayout" Target="../slideLayouts/slideLayout259.xml"/><Relationship Id="rId455" Type="http://schemas.openxmlformats.org/officeDocument/2006/relationships/slideLayout" Target="../slideLayouts/slideLayout466.xml"/><Relationship Id="rId497" Type="http://schemas.openxmlformats.org/officeDocument/2006/relationships/slideLayout" Target="../slideLayouts/slideLayout508.xml"/><Relationship Id="rId12" Type="http://schemas.openxmlformats.org/officeDocument/2006/relationships/slideLayout" Target="../slideLayouts/slideLayout23.xml"/><Relationship Id="rId108" Type="http://schemas.openxmlformats.org/officeDocument/2006/relationships/slideLayout" Target="../slideLayouts/slideLayout119.xml"/><Relationship Id="rId315" Type="http://schemas.openxmlformats.org/officeDocument/2006/relationships/slideLayout" Target="../slideLayouts/slideLayout326.xml"/><Relationship Id="rId357" Type="http://schemas.openxmlformats.org/officeDocument/2006/relationships/slideLayout" Target="../slideLayouts/slideLayout368.xml"/><Relationship Id="rId522" Type="http://schemas.openxmlformats.org/officeDocument/2006/relationships/slideLayout" Target="../slideLayouts/slideLayout533.xml"/><Relationship Id="rId54" Type="http://schemas.openxmlformats.org/officeDocument/2006/relationships/slideLayout" Target="../slideLayouts/slideLayout65.xml"/><Relationship Id="rId96" Type="http://schemas.openxmlformats.org/officeDocument/2006/relationships/slideLayout" Target="../slideLayouts/slideLayout107.xml"/><Relationship Id="rId161" Type="http://schemas.openxmlformats.org/officeDocument/2006/relationships/slideLayout" Target="../slideLayouts/slideLayout172.xml"/><Relationship Id="rId217" Type="http://schemas.openxmlformats.org/officeDocument/2006/relationships/slideLayout" Target="../slideLayouts/slideLayout228.xml"/><Relationship Id="rId399" Type="http://schemas.openxmlformats.org/officeDocument/2006/relationships/slideLayout" Target="../slideLayouts/slideLayout410.xml"/><Relationship Id="rId259" Type="http://schemas.openxmlformats.org/officeDocument/2006/relationships/slideLayout" Target="../slideLayouts/slideLayout270.xml"/><Relationship Id="rId424" Type="http://schemas.openxmlformats.org/officeDocument/2006/relationships/slideLayout" Target="../slideLayouts/slideLayout435.xml"/><Relationship Id="rId466" Type="http://schemas.openxmlformats.org/officeDocument/2006/relationships/slideLayout" Target="../slideLayouts/slideLayout477.xml"/><Relationship Id="rId23" Type="http://schemas.openxmlformats.org/officeDocument/2006/relationships/slideLayout" Target="../slideLayouts/slideLayout34.xml"/><Relationship Id="rId119" Type="http://schemas.openxmlformats.org/officeDocument/2006/relationships/slideLayout" Target="../slideLayouts/slideLayout130.xml"/><Relationship Id="rId270" Type="http://schemas.openxmlformats.org/officeDocument/2006/relationships/slideLayout" Target="../slideLayouts/slideLayout281.xml"/><Relationship Id="rId326" Type="http://schemas.openxmlformats.org/officeDocument/2006/relationships/slideLayout" Target="../slideLayouts/slideLayout337.xml"/><Relationship Id="rId533" Type="http://schemas.openxmlformats.org/officeDocument/2006/relationships/slideLayout" Target="../slideLayouts/slideLayout544.xml"/><Relationship Id="rId65" Type="http://schemas.openxmlformats.org/officeDocument/2006/relationships/slideLayout" Target="../slideLayouts/slideLayout76.xml"/><Relationship Id="rId130" Type="http://schemas.openxmlformats.org/officeDocument/2006/relationships/slideLayout" Target="../slideLayouts/slideLayout141.xml"/><Relationship Id="rId368" Type="http://schemas.openxmlformats.org/officeDocument/2006/relationships/slideLayout" Target="../slideLayouts/slideLayout379.xml"/><Relationship Id="rId172" Type="http://schemas.openxmlformats.org/officeDocument/2006/relationships/slideLayout" Target="../slideLayouts/slideLayout183.xml"/><Relationship Id="rId228" Type="http://schemas.openxmlformats.org/officeDocument/2006/relationships/slideLayout" Target="../slideLayouts/slideLayout239.xml"/><Relationship Id="rId435" Type="http://schemas.openxmlformats.org/officeDocument/2006/relationships/slideLayout" Target="../slideLayouts/slideLayout446.xml"/><Relationship Id="rId477" Type="http://schemas.openxmlformats.org/officeDocument/2006/relationships/slideLayout" Target="../slideLayouts/slideLayout488.xml"/><Relationship Id="rId281" Type="http://schemas.openxmlformats.org/officeDocument/2006/relationships/slideLayout" Target="../slideLayouts/slideLayout292.xml"/><Relationship Id="rId337" Type="http://schemas.openxmlformats.org/officeDocument/2006/relationships/slideLayout" Target="../slideLayouts/slideLayout348.xml"/><Relationship Id="rId502" Type="http://schemas.openxmlformats.org/officeDocument/2006/relationships/slideLayout" Target="../slideLayouts/slideLayout513.xml"/><Relationship Id="rId34" Type="http://schemas.openxmlformats.org/officeDocument/2006/relationships/slideLayout" Target="../slideLayouts/slideLayout45.xml"/><Relationship Id="rId76" Type="http://schemas.openxmlformats.org/officeDocument/2006/relationships/slideLayout" Target="../slideLayouts/slideLayout87.xml"/><Relationship Id="rId141" Type="http://schemas.openxmlformats.org/officeDocument/2006/relationships/slideLayout" Target="../slideLayouts/slideLayout152.xml"/><Relationship Id="rId379" Type="http://schemas.openxmlformats.org/officeDocument/2006/relationships/slideLayout" Target="../slideLayouts/slideLayout390.xml"/><Relationship Id="rId544" Type="http://schemas.openxmlformats.org/officeDocument/2006/relationships/slideLayout" Target="../slideLayouts/slideLayout555.xml"/><Relationship Id="rId7" Type="http://schemas.openxmlformats.org/officeDocument/2006/relationships/slideLayout" Target="../slideLayouts/slideLayout18.xml"/><Relationship Id="rId183" Type="http://schemas.openxmlformats.org/officeDocument/2006/relationships/slideLayout" Target="../slideLayouts/slideLayout194.xml"/><Relationship Id="rId239" Type="http://schemas.openxmlformats.org/officeDocument/2006/relationships/slideLayout" Target="../slideLayouts/slideLayout250.xml"/><Relationship Id="rId390" Type="http://schemas.openxmlformats.org/officeDocument/2006/relationships/slideLayout" Target="../slideLayouts/slideLayout401.xml"/><Relationship Id="rId404" Type="http://schemas.openxmlformats.org/officeDocument/2006/relationships/slideLayout" Target="../slideLayouts/slideLayout415.xml"/><Relationship Id="rId446" Type="http://schemas.openxmlformats.org/officeDocument/2006/relationships/slideLayout" Target="../slideLayouts/slideLayout457.xml"/><Relationship Id="rId250" Type="http://schemas.openxmlformats.org/officeDocument/2006/relationships/slideLayout" Target="../slideLayouts/slideLayout261.xml"/><Relationship Id="rId292" Type="http://schemas.openxmlformats.org/officeDocument/2006/relationships/slideLayout" Target="../slideLayouts/slideLayout303.xml"/><Relationship Id="rId306" Type="http://schemas.openxmlformats.org/officeDocument/2006/relationships/slideLayout" Target="../slideLayouts/slideLayout317.xml"/><Relationship Id="rId488" Type="http://schemas.openxmlformats.org/officeDocument/2006/relationships/slideLayout" Target="../slideLayouts/slideLayout499.xml"/><Relationship Id="rId45" Type="http://schemas.openxmlformats.org/officeDocument/2006/relationships/slideLayout" Target="../slideLayouts/slideLayout56.xml"/><Relationship Id="rId87" Type="http://schemas.openxmlformats.org/officeDocument/2006/relationships/slideLayout" Target="../slideLayouts/slideLayout98.xml"/><Relationship Id="rId110" Type="http://schemas.openxmlformats.org/officeDocument/2006/relationships/slideLayout" Target="../slideLayouts/slideLayout121.xml"/><Relationship Id="rId348" Type="http://schemas.openxmlformats.org/officeDocument/2006/relationships/slideLayout" Target="../slideLayouts/slideLayout359.xml"/><Relationship Id="rId513" Type="http://schemas.openxmlformats.org/officeDocument/2006/relationships/slideLayout" Target="../slideLayouts/slideLayout524.xml"/><Relationship Id="rId555" Type="http://schemas.openxmlformats.org/officeDocument/2006/relationships/image" Target="../media/image5.emf"/><Relationship Id="rId152" Type="http://schemas.openxmlformats.org/officeDocument/2006/relationships/slideLayout" Target="../slideLayouts/slideLayout163.xml"/><Relationship Id="rId194" Type="http://schemas.openxmlformats.org/officeDocument/2006/relationships/slideLayout" Target="../slideLayouts/slideLayout205.xml"/><Relationship Id="rId208" Type="http://schemas.openxmlformats.org/officeDocument/2006/relationships/slideLayout" Target="../slideLayouts/slideLayout219.xml"/><Relationship Id="rId415" Type="http://schemas.openxmlformats.org/officeDocument/2006/relationships/slideLayout" Target="../slideLayouts/slideLayout426.xml"/><Relationship Id="rId457" Type="http://schemas.openxmlformats.org/officeDocument/2006/relationships/slideLayout" Target="../slideLayouts/slideLayout468.xml"/><Relationship Id="rId261" Type="http://schemas.openxmlformats.org/officeDocument/2006/relationships/slideLayout" Target="../slideLayouts/slideLayout272.xml"/><Relationship Id="rId499" Type="http://schemas.openxmlformats.org/officeDocument/2006/relationships/slideLayout" Target="../slideLayouts/slideLayout510.xml"/><Relationship Id="rId14" Type="http://schemas.openxmlformats.org/officeDocument/2006/relationships/slideLayout" Target="../slideLayouts/slideLayout25.xml"/><Relationship Id="rId56" Type="http://schemas.openxmlformats.org/officeDocument/2006/relationships/slideLayout" Target="../slideLayouts/slideLayout67.xml"/><Relationship Id="rId317" Type="http://schemas.openxmlformats.org/officeDocument/2006/relationships/slideLayout" Target="../slideLayouts/slideLayout328.xml"/><Relationship Id="rId359" Type="http://schemas.openxmlformats.org/officeDocument/2006/relationships/slideLayout" Target="../slideLayouts/slideLayout370.xml"/><Relationship Id="rId524" Type="http://schemas.openxmlformats.org/officeDocument/2006/relationships/slideLayout" Target="../slideLayouts/slideLayout535.xml"/><Relationship Id="rId98" Type="http://schemas.openxmlformats.org/officeDocument/2006/relationships/slideLayout" Target="../slideLayouts/slideLayout109.xml"/><Relationship Id="rId121" Type="http://schemas.openxmlformats.org/officeDocument/2006/relationships/slideLayout" Target="../slideLayouts/slideLayout132.xml"/><Relationship Id="rId163" Type="http://schemas.openxmlformats.org/officeDocument/2006/relationships/slideLayout" Target="../slideLayouts/slideLayout174.xml"/><Relationship Id="rId219" Type="http://schemas.openxmlformats.org/officeDocument/2006/relationships/slideLayout" Target="../slideLayouts/slideLayout230.xml"/><Relationship Id="rId370" Type="http://schemas.openxmlformats.org/officeDocument/2006/relationships/slideLayout" Target="../slideLayouts/slideLayout381.xml"/><Relationship Id="rId426" Type="http://schemas.openxmlformats.org/officeDocument/2006/relationships/slideLayout" Target="../slideLayouts/slideLayout437.xml"/><Relationship Id="rId230" Type="http://schemas.openxmlformats.org/officeDocument/2006/relationships/slideLayout" Target="../slideLayouts/slideLayout241.xml"/><Relationship Id="rId468" Type="http://schemas.openxmlformats.org/officeDocument/2006/relationships/slideLayout" Target="../slideLayouts/slideLayout479.xml"/><Relationship Id="rId25" Type="http://schemas.openxmlformats.org/officeDocument/2006/relationships/slideLayout" Target="../slideLayouts/slideLayout36.xml"/><Relationship Id="rId67" Type="http://schemas.openxmlformats.org/officeDocument/2006/relationships/slideLayout" Target="../slideLayouts/slideLayout78.xml"/><Relationship Id="rId272" Type="http://schemas.openxmlformats.org/officeDocument/2006/relationships/slideLayout" Target="../slideLayouts/slideLayout283.xml"/><Relationship Id="rId328" Type="http://schemas.openxmlformats.org/officeDocument/2006/relationships/slideLayout" Target="../slideLayouts/slideLayout339.xml"/><Relationship Id="rId535" Type="http://schemas.openxmlformats.org/officeDocument/2006/relationships/slideLayout" Target="../slideLayouts/slideLayout546.xml"/><Relationship Id="rId132" Type="http://schemas.openxmlformats.org/officeDocument/2006/relationships/slideLayout" Target="../slideLayouts/slideLayout143.xml"/><Relationship Id="rId174" Type="http://schemas.openxmlformats.org/officeDocument/2006/relationships/slideLayout" Target="../slideLayouts/slideLayout185.xml"/><Relationship Id="rId381" Type="http://schemas.openxmlformats.org/officeDocument/2006/relationships/slideLayout" Target="../slideLayouts/slideLayout392.xml"/><Relationship Id="rId241" Type="http://schemas.openxmlformats.org/officeDocument/2006/relationships/slideLayout" Target="../slideLayouts/slideLayout252.xml"/><Relationship Id="rId437" Type="http://schemas.openxmlformats.org/officeDocument/2006/relationships/slideLayout" Target="../slideLayouts/slideLayout448.xml"/><Relationship Id="rId479" Type="http://schemas.openxmlformats.org/officeDocument/2006/relationships/slideLayout" Target="../slideLayouts/slideLayout490.xml"/><Relationship Id="rId15" Type="http://schemas.openxmlformats.org/officeDocument/2006/relationships/slideLayout" Target="../slideLayouts/slideLayout26.xml"/><Relationship Id="rId36" Type="http://schemas.openxmlformats.org/officeDocument/2006/relationships/slideLayout" Target="../slideLayouts/slideLayout47.xml"/><Relationship Id="rId57" Type="http://schemas.openxmlformats.org/officeDocument/2006/relationships/slideLayout" Target="../slideLayouts/slideLayout68.xml"/><Relationship Id="rId262" Type="http://schemas.openxmlformats.org/officeDocument/2006/relationships/slideLayout" Target="../slideLayouts/slideLayout273.xml"/><Relationship Id="rId283" Type="http://schemas.openxmlformats.org/officeDocument/2006/relationships/slideLayout" Target="../slideLayouts/slideLayout294.xml"/><Relationship Id="rId318" Type="http://schemas.openxmlformats.org/officeDocument/2006/relationships/slideLayout" Target="../slideLayouts/slideLayout329.xml"/><Relationship Id="rId339" Type="http://schemas.openxmlformats.org/officeDocument/2006/relationships/slideLayout" Target="../slideLayouts/slideLayout350.xml"/><Relationship Id="rId490" Type="http://schemas.openxmlformats.org/officeDocument/2006/relationships/slideLayout" Target="../slideLayouts/slideLayout501.xml"/><Relationship Id="rId504" Type="http://schemas.openxmlformats.org/officeDocument/2006/relationships/slideLayout" Target="../slideLayouts/slideLayout515.xml"/><Relationship Id="rId525" Type="http://schemas.openxmlformats.org/officeDocument/2006/relationships/slideLayout" Target="../slideLayouts/slideLayout536.xml"/><Relationship Id="rId546" Type="http://schemas.openxmlformats.org/officeDocument/2006/relationships/slideLayout" Target="../slideLayouts/slideLayout557.xml"/><Relationship Id="rId78" Type="http://schemas.openxmlformats.org/officeDocument/2006/relationships/slideLayout" Target="../slideLayouts/slideLayout89.xml"/><Relationship Id="rId99" Type="http://schemas.openxmlformats.org/officeDocument/2006/relationships/slideLayout" Target="../slideLayouts/slideLayout110.xml"/><Relationship Id="rId101" Type="http://schemas.openxmlformats.org/officeDocument/2006/relationships/slideLayout" Target="../slideLayouts/slideLayout112.xml"/><Relationship Id="rId122" Type="http://schemas.openxmlformats.org/officeDocument/2006/relationships/slideLayout" Target="../slideLayouts/slideLayout133.xml"/><Relationship Id="rId143" Type="http://schemas.openxmlformats.org/officeDocument/2006/relationships/slideLayout" Target="../slideLayouts/slideLayout154.xml"/><Relationship Id="rId164" Type="http://schemas.openxmlformats.org/officeDocument/2006/relationships/slideLayout" Target="../slideLayouts/slideLayout175.xml"/><Relationship Id="rId185" Type="http://schemas.openxmlformats.org/officeDocument/2006/relationships/slideLayout" Target="../slideLayouts/slideLayout196.xml"/><Relationship Id="rId350" Type="http://schemas.openxmlformats.org/officeDocument/2006/relationships/slideLayout" Target="../slideLayouts/slideLayout361.xml"/><Relationship Id="rId371" Type="http://schemas.openxmlformats.org/officeDocument/2006/relationships/slideLayout" Target="../slideLayouts/slideLayout382.xml"/><Relationship Id="rId406" Type="http://schemas.openxmlformats.org/officeDocument/2006/relationships/slideLayout" Target="../slideLayouts/slideLayout417.xml"/><Relationship Id="rId9" Type="http://schemas.openxmlformats.org/officeDocument/2006/relationships/slideLayout" Target="../slideLayouts/slideLayout20.xml"/><Relationship Id="rId210" Type="http://schemas.openxmlformats.org/officeDocument/2006/relationships/slideLayout" Target="../slideLayouts/slideLayout221.xml"/><Relationship Id="rId392" Type="http://schemas.openxmlformats.org/officeDocument/2006/relationships/slideLayout" Target="../slideLayouts/slideLayout403.xml"/><Relationship Id="rId427" Type="http://schemas.openxmlformats.org/officeDocument/2006/relationships/slideLayout" Target="../slideLayouts/slideLayout438.xml"/><Relationship Id="rId448" Type="http://schemas.openxmlformats.org/officeDocument/2006/relationships/slideLayout" Target="../slideLayouts/slideLayout459.xml"/><Relationship Id="rId469" Type="http://schemas.openxmlformats.org/officeDocument/2006/relationships/slideLayout" Target="../slideLayouts/slideLayout480.xml"/><Relationship Id="rId26" Type="http://schemas.openxmlformats.org/officeDocument/2006/relationships/slideLayout" Target="../slideLayouts/slideLayout37.xml"/><Relationship Id="rId231" Type="http://schemas.openxmlformats.org/officeDocument/2006/relationships/slideLayout" Target="../slideLayouts/slideLayout242.xml"/><Relationship Id="rId252" Type="http://schemas.openxmlformats.org/officeDocument/2006/relationships/slideLayout" Target="../slideLayouts/slideLayout263.xml"/><Relationship Id="rId273" Type="http://schemas.openxmlformats.org/officeDocument/2006/relationships/slideLayout" Target="../slideLayouts/slideLayout284.xml"/><Relationship Id="rId294" Type="http://schemas.openxmlformats.org/officeDocument/2006/relationships/slideLayout" Target="../slideLayouts/slideLayout305.xml"/><Relationship Id="rId308" Type="http://schemas.openxmlformats.org/officeDocument/2006/relationships/slideLayout" Target="../slideLayouts/slideLayout319.xml"/><Relationship Id="rId329" Type="http://schemas.openxmlformats.org/officeDocument/2006/relationships/slideLayout" Target="../slideLayouts/slideLayout340.xml"/><Relationship Id="rId480" Type="http://schemas.openxmlformats.org/officeDocument/2006/relationships/slideLayout" Target="../slideLayouts/slideLayout491.xml"/><Relationship Id="rId515" Type="http://schemas.openxmlformats.org/officeDocument/2006/relationships/slideLayout" Target="../slideLayouts/slideLayout526.xml"/><Relationship Id="rId536" Type="http://schemas.openxmlformats.org/officeDocument/2006/relationships/slideLayout" Target="../slideLayouts/slideLayout547.xml"/><Relationship Id="rId47" Type="http://schemas.openxmlformats.org/officeDocument/2006/relationships/slideLayout" Target="../slideLayouts/slideLayout58.xml"/><Relationship Id="rId68" Type="http://schemas.openxmlformats.org/officeDocument/2006/relationships/slideLayout" Target="../slideLayouts/slideLayout79.xml"/><Relationship Id="rId89" Type="http://schemas.openxmlformats.org/officeDocument/2006/relationships/slideLayout" Target="../slideLayouts/slideLayout100.xml"/><Relationship Id="rId112" Type="http://schemas.openxmlformats.org/officeDocument/2006/relationships/slideLayout" Target="../slideLayouts/slideLayout123.xml"/><Relationship Id="rId133" Type="http://schemas.openxmlformats.org/officeDocument/2006/relationships/slideLayout" Target="../slideLayouts/slideLayout144.xml"/><Relationship Id="rId154" Type="http://schemas.openxmlformats.org/officeDocument/2006/relationships/slideLayout" Target="../slideLayouts/slideLayout165.xml"/><Relationship Id="rId175" Type="http://schemas.openxmlformats.org/officeDocument/2006/relationships/slideLayout" Target="../slideLayouts/slideLayout186.xml"/><Relationship Id="rId340" Type="http://schemas.openxmlformats.org/officeDocument/2006/relationships/slideLayout" Target="../slideLayouts/slideLayout351.xml"/><Relationship Id="rId361" Type="http://schemas.openxmlformats.org/officeDocument/2006/relationships/slideLayout" Target="../slideLayouts/slideLayout372.xml"/><Relationship Id="rId557" Type="http://schemas.openxmlformats.org/officeDocument/2006/relationships/image" Target="../media/image7.emf"/><Relationship Id="rId196" Type="http://schemas.openxmlformats.org/officeDocument/2006/relationships/slideLayout" Target="../slideLayouts/slideLayout207.xml"/><Relationship Id="rId200" Type="http://schemas.openxmlformats.org/officeDocument/2006/relationships/slideLayout" Target="../slideLayouts/slideLayout211.xml"/><Relationship Id="rId382" Type="http://schemas.openxmlformats.org/officeDocument/2006/relationships/slideLayout" Target="../slideLayouts/slideLayout393.xml"/><Relationship Id="rId417" Type="http://schemas.openxmlformats.org/officeDocument/2006/relationships/slideLayout" Target="../slideLayouts/slideLayout428.xml"/><Relationship Id="rId438" Type="http://schemas.openxmlformats.org/officeDocument/2006/relationships/slideLayout" Target="../slideLayouts/slideLayout449.xml"/><Relationship Id="rId459" Type="http://schemas.openxmlformats.org/officeDocument/2006/relationships/slideLayout" Target="../slideLayouts/slideLayout470.xml"/><Relationship Id="rId16" Type="http://schemas.openxmlformats.org/officeDocument/2006/relationships/slideLayout" Target="../slideLayouts/slideLayout27.xml"/><Relationship Id="rId221" Type="http://schemas.openxmlformats.org/officeDocument/2006/relationships/slideLayout" Target="../slideLayouts/slideLayout232.xml"/><Relationship Id="rId242" Type="http://schemas.openxmlformats.org/officeDocument/2006/relationships/slideLayout" Target="../slideLayouts/slideLayout253.xml"/><Relationship Id="rId263" Type="http://schemas.openxmlformats.org/officeDocument/2006/relationships/slideLayout" Target="../slideLayouts/slideLayout274.xml"/><Relationship Id="rId284" Type="http://schemas.openxmlformats.org/officeDocument/2006/relationships/slideLayout" Target="../slideLayouts/slideLayout295.xml"/><Relationship Id="rId319" Type="http://schemas.openxmlformats.org/officeDocument/2006/relationships/slideLayout" Target="../slideLayouts/slideLayout330.xml"/><Relationship Id="rId470" Type="http://schemas.openxmlformats.org/officeDocument/2006/relationships/slideLayout" Target="../slideLayouts/slideLayout481.xml"/><Relationship Id="rId491" Type="http://schemas.openxmlformats.org/officeDocument/2006/relationships/slideLayout" Target="../slideLayouts/slideLayout502.xml"/><Relationship Id="rId505" Type="http://schemas.openxmlformats.org/officeDocument/2006/relationships/slideLayout" Target="../slideLayouts/slideLayout516.xml"/><Relationship Id="rId526" Type="http://schemas.openxmlformats.org/officeDocument/2006/relationships/slideLayout" Target="../slideLayouts/slideLayout537.xml"/><Relationship Id="rId37" Type="http://schemas.openxmlformats.org/officeDocument/2006/relationships/slideLayout" Target="../slideLayouts/slideLayout48.xml"/><Relationship Id="rId58" Type="http://schemas.openxmlformats.org/officeDocument/2006/relationships/slideLayout" Target="../slideLayouts/slideLayout69.xml"/><Relationship Id="rId79" Type="http://schemas.openxmlformats.org/officeDocument/2006/relationships/slideLayout" Target="../slideLayouts/slideLayout90.xml"/><Relationship Id="rId102" Type="http://schemas.openxmlformats.org/officeDocument/2006/relationships/slideLayout" Target="../slideLayouts/slideLayout113.xml"/><Relationship Id="rId123" Type="http://schemas.openxmlformats.org/officeDocument/2006/relationships/slideLayout" Target="../slideLayouts/slideLayout134.xml"/><Relationship Id="rId144" Type="http://schemas.openxmlformats.org/officeDocument/2006/relationships/slideLayout" Target="../slideLayouts/slideLayout155.xml"/><Relationship Id="rId330" Type="http://schemas.openxmlformats.org/officeDocument/2006/relationships/slideLayout" Target="../slideLayouts/slideLayout341.xml"/><Relationship Id="rId547" Type="http://schemas.openxmlformats.org/officeDocument/2006/relationships/slideLayout" Target="../slideLayouts/slideLayout558.xml"/><Relationship Id="rId90" Type="http://schemas.openxmlformats.org/officeDocument/2006/relationships/slideLayout" Target="../slideLayouts/slideLayout101.xml"/><Relationship Id="rId165" Type="http://schemas.openxmlformats.org/officeDocument/2006/relationships/slideLayout" Target="../slideLayouts/slideLayout176.xml"/><Relationship Id="rId186" Type="http://schemas.openxmlformats.org/officeDocument/2006/relationships/slideLayout" Target="../slideLayouts/slideLayout197.xml"/><Relationship Id="rId351" Type="http://schemas.openxmlformats.org/officeDocument/2006/relationships/slideLayout" Target="../slideLayouts/slideLayout362.xml"/><Relationship Id="rId372" Type="http://schemas.openxmlformats.org/officeDocument/2006/relationships/slideLayout" Target="../slideLayouts/slideLayout383.xml"/><Relationship Id="rId393" Type="http://schemas.openxmlformats.org/officeDocument/2006/relationships/slideLayout" Target="../slideLayouts/slideLayout404.xml"/><Relationship Id="rId407" Type="http://schemas.openxmlformats.org/officeDocument/2006/relationships/slideLayout" Target="../slideLayouts/slideLayout418.xml"/><Relationship Id="rId428" Type="http://schemas.openxmlformats.org/officeDocument/2006/relationships/slideLayout" Target="../slideLayouts/slideLayout439.xml"/><Relationship Id="rId449" Type="http://schemas.openxmlformats.org/officeDocument/2006/relationships/slideLayout" Target="../slideLayouts/slideLayout460.xml"/><Relationship Id="rId211" Type="http://schemas.openxmlformats.org/officeDocument/2006/relationships/slideLayout" Target="../slideLayouts/slideLayout222.xml"/><Relationship Id="rId232" Type="http://schemas.openxmlformats.org/officeDocument/2006/relationships/slideLayout" Target="../slideLayouts/slideLayout243.xml"/><Relationship Id="rId253" Type="http://schemas.openxmlformats.org/officeDocument/2006/relationships/slideLayout" Target="../slideLayouts/slideLayout264.xml"/><Relationship Id="rId274" Type="http://schemas.openxmlformats.org/officeDocument/2006/relationships/slideLayout" Target="../slideLayouts/slideLayout285.xml"/><Relationship Id="rId295" Type="http://schemas.openxmlformats.org/officeDocument/2006/relationships/slideLayout" Target="../slideLayouts/slideLayout306.xml"/><Relationship Id="rId309" Type="http://schemas.openxmlformats.org/officeDocument/2006/relationships/slideLayout" Target="../slideLayouts/slideLayout320.xml"/><Relationship Id="rId460" Type="http://schemas.openxmlformats.org/officeDocument/2006/relationships/slideLayout" Target="../slideLayouts/slideLayout471.xml"/><Relationship Id="rId481" Type="http://schemas.openxmlformats.org/officeDocument/2006/relationships/slideLayout" Target="../slideLayouts/slideLayout492.xml"/><Relationship Id="rId516" Type="http://schemas.openxmlformats.org/officeDocument/2006/relationships/slideLayout" Target="../slideLayouts/slideLayout527.xml"/><Relationship Id="rId27" Type="http://schemas.openxmlformats.org/officeDocument/2006/relationships/slideLayout" Target="../slideLayouts/slideLayout38.xml"/><Relationship Id="rId48" Type="http://schemas.openxmlformats.org/officeDocument/2006/relationships/slideLayout" Target="../slideLayouts/slideLayout59.xml"/><Relationship Id="rId69" Type="http://schemas.openxmlformats.org/officeDocument/2006/relationships/slideLayout" Target="../slideLayouts/slideLayout80.xml"/><Relationship Id="rId113" Type="http://schemas.openxmlformats.org/officeDocument/2006/relationships/slideLayout" Target="../slideLayouts/slideLayout124.xml"/><Relationship Id="rId134" Type="http://schemas.openxmlformats.org/officeDocument/2006/relationships/slideLayout" Target="../slideLayouts/slideLayout145.xml"/><Relationship Id="rId320" Type="http://schemas.openxmlformats.org/officeDocument/2006/relationships/slideLayout" Target="../slideLayouts/slideLayout331.xml"/><Relationship Id="rId537" Type="http://schemas.openxmlformats.org/officeDocument/2006/relationships/slideLayout" Target="../slideLayouts/slideLayout548.xml"/><Relationship Id="rId80" Type="http://schemas.openxmlformats.org/officeDocument/2006/relationships/slideLayout" Target="../slideLayouts/slideLayout91.xml"/><Relationship Id="rId155" Type="http://schemas.openxmlformats.org/officeDocument/2006/relationships/slideLayout" Target="../slideLayouts/slideLayout166.xml"/><Relationship Id="rId176" Type="http://schemas.openxmlformats.org/officeDocument/2006/relationships/slideLayout" Target="../slideLayouts/slideLayout187.xml"/><Relationship Id="rId197" Type="http://schemas.openxmlformats.org/officeDocument/2006/relationships/slideLayout" Target="../slideLayouts/slideLayout208.xml"/><Relationship Id="rId341" Type="http://schemas.openxmlformats.org/officeDocument/2006/relationships/slideLayout" Target="../slideLayouts/slideLayout352.xml"/><Relationship Id="rId362" Type="http://schemas.openxmlformats.org/officeDocument/2006/relationships/slideLayout" Target="../slideLayouts/slideLayout373.xml"/><Relationship Id="rId383" Type="http://schemas.openxmlformats.org/officeDocument/2006/relationships/slideLayout" Target="../slideLayouts/slideLayout394.xml"/><Relationship Id="rId418" Type="http://schemas.openxmlformats.org/officeDocument/2006/relationships/slideLayout" Target="../slideLayouts/slideLayout429.xml"/><Relationship Id="rId439" Type="http://schemas.openxmlformats.org/officeDocument/2006/relationships/slideLayout" Target="../slideLayouts/slideLayout450.xml"/><Relationship Id="rId201" Type="http://schemas.openxmlformats.org/officeDocument/2006/relationships/slideLayout" Target="../slideLayouts/slideLayout212.xml"/><Relationship Id="rId222" Type="http://schemas.openxmlformats.org/officeDocument/2006/relationships/slideLayout" Target="../slideLayouts/slideLayout233.xml"/><Relationship Id="rId243" Type="http://schemas.openxmlformats.org/officeDocument/2006/relationships/slideLayout" Target="../slideLayouts/slideLayout254.xml"/><Relationship Id="rId264" Type="http://schemas.openxmlformats.org/officeDocument/2006/relationships/slideLayout" Target="../slideLayouts/slideLayout275.xml"/><Relationship Id="rId285" Type="http://schemas.openxmlformats.org/officeDocument/2006/relationships/slideLayout" Target="../slideLayouts/slideLayout296.xml"/><Relationship Id="rId450" Type="http://schemas.openxmlformats.org/officeDocument/2006/relationships/slideLayout" Target="../slideLayouts/slideLayout461.xml"/><Relationship Id="rId471" Type="http://schemas.openxmlformats.org/officeDocument/2006/relationships/slideLayout" Target="../slideLayouts/slideLayout482.xml"/><Relationship Id="rId506" Type="http://schemas.openxmlformats.org/officeDocument/2006/relationships/slideLayout" Target="../slideLayouts/slideLayout517.xml"/><Relationship Id="rId17" Type="http://schemas.openxmlformats.org/officeDocument/2006/relationships/slideLayout" Target="../slideLayouts/slideLayout28.xml"/><Relationship Id="rId38" Type="http://schemas.openxmlformats.org/officeDocument/2006/relationships/slideLayout" Target="../slideLayouts/slideLayout49.xml"/><Relationship Id="rId59" Type="http://schemas.openxmlformats.org/officeDocument/2006/relationships/slideLayout" Target="../slideLayouts/slideLayout70.xml"/><Relationship Id="rId103" Type="http://schemas.openxmlformats.org/officeDocument/2006/relationships/slideLayout" Target="../slideLayouts/slideLayout114.xml"/><Relationship Id="rId124" Type="http://schemas.openxmlformats.org/officeDocument/2006/relationships/slideLayout" Target="../slideLayouts/slideLayout135.xml"/><Relationship Id="rId310" Type="http://schemas.openxmlformats.org/officeDocument/2006/relationships/slideLayout" Target="../slideLayouts/slideLayout321.xml"/><Relationship Id="rId492" Type="http://schemas.openxmlformats.org/officeDocument/2006/relationships/slideLayout" Target="../slideLayouts/slideLayout503.xml"/><Relationship Id="rId527" Type="http://schemas.openxmlformats.org/officeDocument/2006/relationships/slideLayout" Target="../slideLayouts/slideLayout538.xml"/><Relationship Id="rId548" Type="http://schemas.openxmlformats.org/officeDocument/2006/relationships/theme" Target="../theme/theme2.xml"/><Relationship Id="rId70" Type="http://schemas.openxmlformats.org/officeDocument/2006/relationships/slideLayout" Target="../slideLayouts/slideLayout81.xml"/><Relationship Id="rId91" Type="http://schemas.openxmlformats.org/officeDocument/2006/relationships/slideLayout" Target="../slideLayouts/slideLayout102.xml"/><Relationship Id="rId145" Type="http://schemas.openxmlformats.org/officeDocument/2006/relationships/slideLayout" Target="../slideLayouts/slideLayout156.xml"/><Relationship Id="rId166" Type="http://schemas.openxmlformats.org/officeDocument/2006/relationships/slideLayout" Target="../slideLayouts/slideLayout177.xml"/><Relationship Id="rId187" Type="http://schemas.openxmlformats.org/officeDocument/2006/relationships/slideLayout" Target="../slideLayouts/slideLayout198.xml"/><Relationship Id="rId331" Type="http://schemas.openxmlformats.org/officeDocument/2006/relationships/slideLayout" Target="../slideLayouts/slideLayout342.xml"/><Relationship Id="rId352" Type="http://schemas.openxmlformats.org/officeDocument/2006/relationships/slideLayout" Target="../slideLayouts/slideLayout363.xml"/><Relationship Id="rId373" Type="http://schemas.openxmlformats.org/officeDocument/2006/relationships/slideLayout" Target="../slideLayouts/slideLayout384.xml"/><Relationship Id="rId394" Type="http://schemas.openxmlformats.org/officeDocument/2006/relationships/slideLayout" Target="../slideLayouts/slideLayout405.xml"/><Relationship Id="rId408" Type="http://schemas.openxmlformats.org/officeDocument/2006/relationships/slideLayout" Target="../slideLayouts/slideLayout419.xml"/><Relationship Id="rId429" Type="http://schemas.openxmlformats.org/officeDocument/2006/relationships/slideLayout" Target="../slideLayouts/slideLayout440.xml"/><Relationship Id="rId1" Type="http://schemas.openxmlformats.org/officeDocument/2006/relationships/slideLayout" Target="../slideLayouts/slideLayout12.xml"/><Relationship Id="rId212" Type="http://schemas.openxmlformats.org/officeDocument/2006/relationships/slideLayout" Target="../slideLayouts/slideLayout223.xml"/><Relationship Id="rId233" Type="http://schemas.openxmlformats.org/officeDocument/2006/relationships/slideLayout" Target="../slideLayouts/slideLayout244.xml"/><Relationship Id="rId254" Type="http://schemas.openxmlformats.org/officeDocument/2006/relationships/slideLayout" Target="../slideLayouts/slideLayout265.xml"/><Relationship Id="rId440" Type="http://schemas.openxmlformats.org/officeDocument/2006/relationships/slideLayout" Target="../slideLayouts/slideLayout451.xml"/><Relationship Id="rId28" Type="http://schemas.openxmlformats.org/officeDocument/2006/relationships/slideLayout" Target="../slideLayouts/slideLayout39.xml"/><Relationship Id="rId49" Type="http://schemas.openxmlformats.org/officeDocument/2006/relationships/slideLayout" Target="../slideLayouts/slideLayout60.xml"/><Relationship Id="rId114" Type="http://schemas.openxmlformats.org/officeDocument/2006/relationships/slideLayout" Target="../slideLayouts/slideLayout125.xml"/><Relationship Id="rId275" Type="http://schemas.openxmlformats.org/officeDocument/2006/relationships/slideLayout" Target="../slideLayouts/slideLayout286.xml"/><Relationship Id="rId296" Type="http://schemas.openxmlformats.org/officeDocument/2006/relationships/slideLayout" Target="../slideLayouts/slideLayout307.xml"/><Relationship Id="rId300" Type="http://schemas.openxmlformats.org/officeDocument/2006/relationships/slideLayout" Target="../slideLayouts/slideLayout311.xml"/><Relationship Id="rId461" Type="http://schemas.openxmlformats.org/officeDocument/2006/relationships/slideLayout" Target="../slideLayouts/slideLayout472.xml"/><Relationship Id="rId482" Type="http://schemas.openxmlformats.org/officeDocument/2006/relationships/slideLayout" Target="../slideLayouts/slideLayout493.xml"/><Relationship Id="rId517" Type="http://schemas.openxmlformats.org/officeDocument/2006/relationships/slideLayout" Target="../slideLayouts/slideLayout528.xml"/><Relationship Id="rId538" Type="http://schemas.openxmlformats.org/officeDocument/2006/relationships/slideLayout" Target="../slideLayouts/slideLayout549.xml"/><Relationship Id="rId60" Type="http://schemas.openxmlformats.org/officeDocument/2006/relationships/slideLayout" Target="../slideLayouts/slideLayout71.xml"/><Relationship Id="rId81" Type="http://schemas.openxmlformats.org/officeDocument/2006/relationships/slideLayout" Target="../slideLayouts/slideLayout92.xml"/><Relationship Id="rId135" Type="http://schemas.openxmlformats.org/officeDocument/2006/relationships/slideLayout" Target="../slideLayouts/slideLayout146.xml"/><Relationship Id="rId156" Type="http://schemas.openxmlformats.org/officeDocument/2006/relationships/slideLayout" Target="../slideLayouts/slideLayout167.xml"/><Relationship Id="rId177" Type="http://schemas.openxmlformats.org/officeDocument/2006/relationships/slideLayout" Target="../slideLayouts/slideLayout188.xml"/><Relationship Id="rId198" Type="http://schemas.openxmlformats.org/officeDocument/2006/relationships/slideLayout" Target="../slideLayouts/slideLayout209.xml"/><Relationship Id="rId321" Type="http://schemas.openxmlformats.org/officeDocument/2006/relationships/slideLayout" Target="../slideLayouts/slideLayout332.xml"/><Relationship Id="rId342" Type="http://schemas.openxmlformats.org/officeDocument/2006/relationships/slideLayout" Target="../slideLayouts/slideLayout353.xml"/><Relationship Id="rId363" Type="http://schemas.openxmlformats.org/officeDocument/2006/relationships/slideLayout" Target="../slideLayouts/slideLayout374.xml"/><Relationship Id="rId384" Type="http://schemas.openxmlformats.org/officeDocument/2006/relationships/slideLayout" Target="../slideLayouts/slideLayout395.xml"/><Relationship Id="rId419" Type="http://schemas.openxmlformats.org/officeDocument/2006/relationships/slideLayout" Target="../slideLayouts/slideLayout430.xml"/><Relationship Id="rId202" Type="http://schemas.openxmlformats.org/officeDocument/2006/relationships/slideLayout" Target="../slideLayouts/slideLayout213.xml"/><Relationship Id="rId223" Type="http://schemas.openxmlformats.org/officeDocument/2006/relationships/slideLayout" Target="../slideLayouts/slideLayout234.xml"/><Relationship Id="rId244" Type="http://schemas.openxmlformats.org/officeDocument/2006/relationships/slideLayout" Target="../slideLayouts/slideLayout255.xml"/><Relationship Id="rId430" Type="http://schemas.openxmlformats.org/officeDocument/2006/relationships/slideLayout" Target="../slideLayouts/slideLayout441.xml"/><Relationship Id="rId18" Type="http://schemas.openxmlformats.org/officeDocument/2006/relationships/slideLayout" Target="../slideLayouts/slideLayout29.xml"/><Relationship Id="rId39" Type="http://schemas.openxmlformats.org/officeDocument/2006/relationships/slideLayout" Target="../slideLayouts/slideLayout50.xml"/><Relationship Id="rId265" Type="http://schemas.openxmlformats.org/officeDocument/2006/relationships/slideLayout" Target="../slideLayouts/slideLayout276.xml"/><Relationship Id="rId286" Type="http://schemas.openxmlformats.org/officeDocument/2006/relationships/slideLayout" Target="../slideLayouts/slideLayout297.xml"/><Relationship Id="rId451" Type="http://schemas.openxmlformats.org/officeDocument/2006/relationships/slideLayout" Target="../slideLayouts/slideLayout462.xml"/><Relationship Id="rId472" Type="http://schemas.openxmlformats.org/officeDocument/2006/relationships/slideLayout" Target="../slideLayouts/slideLayout483.xml"/><Relationship Id="rId493" Type="http://schemas.openxmlformats.org/officeDocument/2006/relationships/slideLayout" Target="../slideLayouts/slideLayout504.xml"/><Relationship Id="rId507" Type="http://schemas.openxmlformats.org/officeDocument/2006/relationships/slideLayout" Target="../slideLayouts/slideLayout518.xml"/><Relationship Id="rId528" Type="http://schemas.openxmlformats.org/officeDocument/2006/relationships/slideLayout" Target="../slideLayouts/slideLayout539.xml"/><Relationship Id="rId549" Type="http://schemas.openxmlformats.org/officeDocument/2006/relationships/video" Target="NULL" TargetMode="External"/><Relationship Id="rId50" Type="http://schemas.openxmlformats.org/officeDocument/2006/relationships/slideLayout" Target="../slideLayouts/slideLayout61.xml"/><Relationship Id="rId104" Type="http://schemas.openxmlformats.org/officeDocument/2006/relationships/slideLayout" Target="../slideLayouts/slideLayout115.xml"/><Relationship Id="rId125" Type="http://schemas.openxmlformats.org/officeDocument/2006/relationships/slideLayout" Target="../slideLayouts/slideLayout136.xml"/><Relationship Id="rId146" Type="http://schemas.openxmlformats.org/officeDocument/2006/relationships/slideLayout" Target="../slideLayouts/slideLayout157.xml"/><Relationship Id="rId167" Type="http://schemas.openxmlformats.org/officeDocument/2006/relationships/slideLayout" Target="../slideLayouts/slideLayout178.xml"/><Relationship Id="rId188" Type="http://schemas.openxmlformats.org/officeDocument/2006/relationships/slideLayout" Target="../slideLayouts/slideLayout199.xml"/><Relationship Id="rId311" Type="http://schemas.openxmlformats.org/officeDocument/2006/relationships/slideLayout" Target="../slideLayouts/slideLayout322.xml"/><Relationship Id="rId332" Type="http://schemas.openxmlformats.org/officeDocument/2006/relationships/slideLayout" Target="../slideLayouts/slideLayout343.xml"/><Relationship Id="rId353" Type="http://schemas.openxmlformats.org/officeDocument/2006/relationships/slideLayout" Target="../slideLayouts/slideLayout364.xml"/><Relationship Id="rId374" Type="http://schemas.openxmlformats.org/officeDocument/2006/relationships/slideLayout" Target="../slideLayouts/slideLayout385.xml"/><Relationship Id="rId395" Type="http://schemas.openxmlformats.org/officeDocument/2006/relationships/slideLayout" Target="../slideLayouts/slideLayout406.xml"/><Relationship Id="rId409" Type="http://schemas.openxmlformats.org/officeDocument/2006/relationships/slideLayout" Target="../slideLayouts/slideLayout420.xml"/><Relationship Id="rId71" Type="http://schemas.openxmlformats.org/officeDocument/2006/relationships/slideLayout" Target="../slideLayouts/slideLayout82.xml"/><Relationship Id="rId92" Type="http://schemas.openxmlformats.org/officeDocument/2006/relationships/slideLayout" Target="../slideLayouts/slideLayout103.xml"/><Relationship Id="rId213" Type="http://schemas.openxmlformats.org/officeDocument/2006/relationships/slideLayout" Target="../slideLayouts/slideLayout224.xml"/><Relationship Id="rId234" Type="http://schemas.openxmlformats.org/officeDocument/2006/relationships/slideLayout" Target="../slideLayouts/slideLayout245.xml"/><Relationship Id="rId420" Type="http://schemas.openxmlformats.org/officeDocument/2006/relationships/slideLayout" Target="../slideLayouts/slideLayout431.xml"/><Relationship Id="rId2" Type="http://schemas.openxmlformats.org/officeDocument/2006/relationships/slideLayout" Target="../slideLayouts/slideLayout13.xml"/><Relationship Id="rId29" Type="http://schemas.openxmlformats.org/officeDocument/2006/relationships/slideLayout" Target="../slideLayouts/slideLayout40.xml"/><Relationship Id="rId255" Type="http://schemas.openxmlformats.org/officeDocument/2006/relationships/slideLayout" Target="../slideLayouts/slideLayout266.xml"/><Relationship Id="rId276" Type="http://schemas.openxmlformats.org/officeDocument/2006/relationships/slideLayout" Target="../slideLayouts/slideLayout287.xml"/><Relationship Id="rId297" Type="http://schemas.openxmlformats.org/officeDocument/2006/relationships/slideLayout" Target="../slideLayouts/slideLayout308.xml"/><Relationship Id="rId441" Type="http://schemas.openxmlformats.org/officeDocument/2006/relationships/slideLayout" Target="../slideLayouts/slideLayout452.xml"/><Relationship Id="rId462" Type="http://schemas.openxmlformats.org/officeDocument/2006/relationships/slideLayout" Target="../slideLayouts/slideLayout473.xml"/><Relationship Id="rId483" Type="http://schemas.openxmlformats.org/officeDocument/2006/relationships/slideLayout" Target="../slideLayouts/slideLayout494.xml"/><Relationship Id="rId518" Type="http://schemas.openxmlformats.org/officeDocument/2006/relationships/slideLayout" Target="../slideLayouts/slideLayout529.xml"/><Relationship Id="rId539" Type="http://schemas.openxmlformats.org/officeDocument/2006/relationships/slideLayout" Target="../slideLayouts/slideLayout550.xml"/><Relationship Id="rId40" Type="http://schemas.openxmlformats.org/officeDocument/2006/relationships/slideLayout" Target="../slideLayouts/slideLayout51.xml"/><Relationship Id="rId115" Type="http://schemas.openxmlformats.org/officeDocument/2006/relationships/slideLayout" Target="../slideLayouts/slideLayout126.xml"/><Relationship Id="rId136" Type="http://schemas.openxmlformats.org/officeDocument/2006/relationships/slideLayout" Target="../slideLayouts/slideLayout147.xml"/><Relationship Id="rId157" Type="http://schemas.openxmlformats.org/officeDocument/2006/relationships/slideLayout" Target="../slideLayouts/slideLayout168.xml"/><Relationship Id="rId178" Type="http://schemas.openxmlformats.org/officeDocument/2006/relationships/slideLayout" Target="../slideLayouts/slideLayout189.xml"/><Relationship Id="rId301" Type="http://schemas.openxmlformats.org/officeDocument/2006/relationships/slideLayout" Target="../slideLayouts/slideLayout312.xml"/><Relationship Id="rId322" Type="http://schemas.openxmlformats.org/officeDocument/2006/relationships/slideLayout" Target="../slideLayouts/slideLayout333.xml"/><Relationship Id="rId343" Type="http://schemas.openxmlformats.org/officeDocument/2006/relationships/slideLayout" Target="../slideLayouts/slideLayout354.xml"/><Relationship Id="rId364" Type="http://schemas.openxmlformats.org/officeDocument/2006/relationships/slideLayout" Target="../slideLayouts/slideLayout375.xml"/><Relationship Id="rId550" Type="http://schemas.openxmlformats.org/officeDocument/2006/relationships/image" Target="../media/image1.emf"/><Relationship Id="rId61" Type="http://schemas.openxmlformats.org/officeDocument/2006/relationships/slideLayout" Target="../slideLayouts/slideLayout72.xml"/><Relationship Id="rId82" Type="http://schemas.openxmlformats.org/officeDocument/2006/relationships/slideLayout" Target="../slideLayouts/slideLayout93.xml"/><Relationship Id="rId199" Type="http://schemas.openxmlformats.org/officeDocument/2006/relationships/slideLayout" Target="../slideLayouts/slideLayout210.xml"/><Relationship Id="rId203" Type="http://schemas.openxmlformats.org/officeDocument/2006/relationships/slideLayout" Target="../slideLayouts/slideLayout214.xml"/><Relationship Id="rId385" Type="http://schemas.openxmlformats.org/officeDocument/2006/relationships/slideLayout" Target="../slideLayouts/slideLayout396.xml"/><Relationship Id="rId19" Type="http://schemas.openxmlformats.org/officeDocument/2006/relationships/slideLayout" Target="../slideLayouts/slideLayout30.xml"/><Relationship Id="rId224" Type="http://schemas.openxmlformats.org/officeDocument/2006/relationships/slideLayout" Target="../slideLayouts/slideLayout235.xml"/><Relationship Id="rId245" Type="http://schemas.openxmlformats.org/officeDocument/2006/relationships/slideLayout" Target="../slideLayouts/slideLayout256.xml"/><Relationship Id="rId266" Type="http://schemas.openxmlformats.org/officeDocument/2006/relationships/slideLayout" Target="../slideLayouts/slideLayout277.xml"/><Relationship Id="rId287" Type="http://schemas.openxmlformats.org/officeDocument/2006/relationships/slideLayout" Target="../slideLayouts/slideLayout298.xml"/><Relationship Id="rId410" Type="http://schemas.openxmlformats.org/officeDocument/2006/relationships/slideLayout" Target="../slideLayouts/slideLayout421.xml"/><Relationship Id="rId431" Type="http://schemas.openxmlformats.org/officeDocument/2006/relationships/slideLayout" Target="../slideLayouts/slideLayout442.xml"/><Relationship Id="rId452" Type="http://schemas.openxmlformats.org/officeDocument/2006/relationships/slideLayout" Target="../slideLayouts/slideLayout463.xml"/><Relationship Id="rId473" Type="http://schemas.openxmlformats.org/officeDocument/2006/relationships/slideLayout" Target="../slideLayouts/slideLayout484.xml"/><Relationship Id="rId494" Type="http://schemas.openxmlformats.org/officeDocument/2006/relationships/slideLayout" Target="../slideLayouts/slideLayout505.xml"/><Relationship Id="rId508" Type="http://schemas.openxmlformats.org/officeDocument/2006/relationships/slideLayout" Target="../slideLayouts/slideLayout519.xml"/><Relationship Id="rId529" Type="http://schemas.openxmlformats.org/officeDocument/2006/relationships/slideLayout" Target="../slideLayouts/slideLayout540.xml"/><Relationship Id="rId30" Type="http://schemas.openxmlformats.org/officeDocument/2006/relationships/slideLayout" Target="../slideLayouts/slideLayout41.xml"/><Relationship Id="rId105" Type="http://schemas.openxmlformats.org/officeDocument/2006/relationships/slideLayout" Target="../slideLayouts/slideLayout116.xml"/><Relationship Id="rId126" Type="http://schemas.openxmlformats.org/officeDocument/2006/relationships/slideLayout" Target="../slideLayouts/slideLayout137.xml"/><Relationship Id="rId147" Type="http://schemas.openxmlformats.org/officeDocument/2006/relationships/slideLayout" Target="../slideLayouts/slideLayout158.xml"/><Relationship Id="rId168" Type="http://schemas.openxmlformats.org/officeDocument/2006/relationships/slideLayout" Target="../slideLayouts/slideLayout179.xml"/><Relationship Id="rId312" Type="http://schemas.openxmlformats.org/officeDocument/2006/relationships/slideLayout" Target="../slideLayouts/slideLayout323.xml"/><Relationship Id="rId333" Type="http://schemas.openxmlformats.org/officeDocument/2006/relationships/slideLayout" Target="../slideLayouts/slideLayout344.xml"/><Relationship Id="rId354" Type="http://schemas.openxmlformats.org/officeDocument/2006/relationships/slideLayout" Target="../slideLayouts/slideLayout365.xml"/><Relationship Id="rId540" Type="http://schemas.openxmlformats.org/officeDocument/2006/relationships/slideLayout" Target="../slideLayouts/slideLayout551.xml"/><Relationship Id="rId51" Type="http://schemas.openxmlformats.org/officeDocument/2006/relationships/slideLayout" Target="../slideLayouts/slideLayout62.xml"/><Relationship Id="rId72" Type="http://schemas.openxmlformats.org/officeDocument/2006/relationships/slideLayout" Target="../slideLayouts/slideLayout83.xml"/><Relationship Id="rId93" Type="http://schemas.openxmlformats.org/officeDocument/2006/relationships/slideLayout" Target="../slideLayouts/slideLayout104.xml"/><Relationship Id="rId189" Type="http://schemas.openxmlformats.org/officeDocument/2006/relationships/slideLayout" Target="../slideLayouts/slideLayout200.xml"/><Relationship Id="rId375" Type="http://schemas.openxmlformats.org/officeDocument/2006/relationships/slideLayout" Target="../slideLayouts/slideLayout386.xml"/><Relationship Id="rId396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14.xml"/><Relationship Id="rId214" Type="http://schemas.openxmlformats.org/officeDocument/2006/relationships/slideLayout" Target="../slideLayouts/slideLayout225.xml"/><Relationship Id="rId235" Type="http://schemas.openxmlformats.org/officeDocument/2006/relationships/slideLayout" Target="../slideLayouts/slideLayout246.xml"/><Relationship Id="rId256" Type="http://schemas.openxmlformats.org/officeDocument/2006/relationships/slideLayout" Target="../slideLayouts/slideLayout267.xml"/><Relationship Id="rId277" Type="http://schemas.openxmlformats.org/officeDocument/2006/relationships/slideLayout" Target="../slideLayouts/slideLayout288.xml"/><Relationship Id="rId298" Type="http://schemas.openxmlformats.org/officeDocument/2006/relationships/slideLayout" Target="../slideLayouts/slideLayout309.xml"/><Relationship Id="rId400" Type="http://schemas.openxmlformats.org/officeDocument/2006/relationships/slideLayout" Target="../slideLayouts/slideLayout411.xml"/><Relationship Id="rId421" Type="http://schemas.openxmlformats.org/officeDocument/2006/relationships/slideLayout" Target="../slideLayouts/slideLayout432.xml"/><Relationship Id="rId442" Type="http://schemas.openxmlformats.org/officeDocument/2006/relationships/slideLayout" Target="../slideLayouts/slideLayout453.xml"/><Relationship Id="rId463" Type="http://schemas.openxmlformats.org/officeDocument/2006/relationships/slideLayout" Target="../slideLayouts/slideLayout474.xml"/><Relationship Id="rId484" Type="http://schemas.openxmlformats.org/officeDocument/2006/relationships/slideLayout" Target="../slideLayouts/slideLayout495.xml"/><Relationship Id="rId519" Type="http://schemas.openxmlformats.org/officeDocument/2006/relationships/slideLayout" Target="../slideLayouts/slideLayout530.xml"/><Relationship Id="rId116" Type="http://schemas.openxmlformats.org/officeDocument/2006/relationships/slideLayout" Target="../slideLayouts/slideLayout127.xml"/><Relationship Id="rId137" Type="http://schemas.openxmlformats.org/officeDocument/2006/relationships/slideLayout" Target="../slideLayouts/slideLayout148.xml"/><Relationship Id="rId158" Type="http://schemas.openxmlformats.org/officeDocument/2006/relationships/slideLayout" Target="../slideLayouts/slideLayout169.xml"/><Relationship Id="rId302" Type="http://schemas.openxmlformats.org/officeDocument/2006/relationships/slideLayout" Target="../slideLayouts/slideLayout313.xml"/><Relationship Id="rId323" Type="http://schemas.openxmlformats.org/officeDocument/2006/relationships/slideLayout" Target="../slideLayouts/slideLayout334.xml"/><Relationship Id="rId344" Type="http://schemas.openxmlformats.org/officeDocument/2006/relationships/slideLayout" Target="../slideLayouts/slideLayout355.xml"/><Relationship Id="rId530" Type="http://schemas.openxmlformats.org/officeDocument/2006/relationships/slideLayout" Target="../slideLayouts/slideLayout541.xml"/><Relationship Id="rId20" Type="http://schemas.openxmlformats.org/officeDocument/2006/relationships/slideLayout" Target="../slideLayouts/slideLayout31.xml"/><Relationship Id="rId41" Type="http://schemas.openxmlformats.org/officeDocument/2006/relationships/slideLayout" Target="../slideLayouts/slideLayout52.xml"/><Relationship Id="rId62" Type="http://schemas.openxmlformats.org/officeDocument/2006/relationships/slideLayout" Target="../slideLayouts/slideLayout73.xml"/><Relationship Id="rId83" Type="http://schemas.openxmlformats.org/officeDocument/2006/relationships/slideLayout" Target="../slideLayouts/slideLayout94.xml"/><Relationship Id="rId179" Type="http://schemas.openxmlformats.org/officeDocument/2006/relationships/slideLayout" Target="../slideLayouts/slideLayout190.xml"/><Relationship Id="rId365" Type="http://schemas.openxmlformats.org/officeDocument/2006/relationships/slideLayout" Target="../slideLayouts/slideLayout376.xml"/><Relationship Id="rId386" Type="http://schemas.openxmlformats.org/officeDocument/2006/relationships/slideLayout" Target="../slideLayouts/slideLayout397.xml"/><Relationship Id="rId551" Type="http://schemas.openxmlformats.org/officeDocument/2006/relationships/image" Target="../media/image2.emf"/><Relationship Id="rId190" Type="http://schemas.openxmlformats.org/officeDocument/2006/relationships/slideLayout" Target="../slideLayouts/slideLayout201.xml"/><Relationship Id="rId204" Type="http://schemas.openxmlformats.org/officeDocument/2006/relationships/slideLayout" Target="../slideLayouts/slideLayout215.xml"/><Relationship Id="rId225" Type="http://schemas.openxmlformats.org/officeDocument/2006/relationships/slideLayout" Target="../slideLayouts/slideLayout236.xml"/><Relationship Id="rId246" Type="http://schemas.openxmlformats.org/officeDocument/2006/relationships/slideLayout" Target="../slideLayouts/slideLayout257.xml"/><Relationship Id="rId267" Type="http://schemas.openxmlformats.org/officeDocument/2006/relationships/slideLayout" Target="../slideLayouts/slideLayout278.xml"/><Relationship Id="rId288" Type="http://schemas.openxmlformats.org/officeDocument/2006/relationships/slideLayout" Target="../slideLayouts/slideLayout299.xml"/><Relationship Id="rId411" Type="http://schemas.openxmlformats.org/officeDocument/2006/relationships/slideLayout" Target="../slideLayouts/slideLayout422.xml"/><Relationship Id="rId432" Type="http://schemas.openxmlformats.org/officeDocument/2006/relationships/slideLayout" Target="../slideLayouts/slideLayout443.xml"/><Relationship Id="rId453" Type="http://schemas.openxmlformats.org/officeDocument/2006/relationships/slideLayout" Target="../slideLayouts/slideLayout464.xml"/><Relationship Id="rId474" Type="http://schemas.openxmlformats.org/officeDocument/2006/relationships/slideLayout" Target="../slideLayouts/slideLayout485.xml"/><Relationship Id="rId509" Type="http://schemas.openxmlformats.org/officeDocument/2006/relationships/slideLayout" Target="../slideLayouts/slideLayout520.xml"/><Relationship Id="rId106" Type="http://schemas.openxmlformats.org/officeDocument/2006/relationships/slideLayout" Target="../slideLayouts/slideLayout117.xml"/><Relationship Id="rId127" Type="http://schemas.openxmlformats.org/officeDocument/2006/relationships/slideLayout" Target="../slideLayouts/slideLayout138.xml"/><Relationship Id="rId313" Type="http://schemas.openxmlformats.org/officeDocument/2006/relationships/slideLayout" Target="../slideLayouts/slideLayout324.xml"/><Relationship Id="rId495" Type="http://schemas.openxmlformats.org/officeDocument/2006/relationships/slideLayout" Target="../slideLayouts/slideLayout506.xml"/><Relationship Id="rId10" Type="http://schemas.openxmlformats.org/officeDocument/2006/relationships/slideLayout" Target="../slideLayouts/slideLayout21.xml"/><Relationship Id="rId31" Type="http://schemas.openxmlformats.org/officeDocument/2006/relationships/slideLayout" Target="../slideLayouts/slideLayout42.xml"/><Relationship Id="rId52" Type="http://schemas.openxmlformats.org/officeDocument/2006/relationships/slideLayout" Target="../slideLayouts/slideLayout63.xml"/><Relationship Id="rId73" Type="http://schemas.openxmlformats.org/officeDocument/2006/relationships/slideLayout" Target="../slideLayouts/slideLayout84.xml"/><Relationship Id="rId94" Type="http://schemas.openxmlformats.org/officeDocument/2006/relationships/slideLayout" Target="../slideLayouts/slideLayout105.xml"/><Relationship Id="rId148" Type="http://schemas.openxmlformats.org/officeDocument/2006/relationships/slideLayout" Target="../slideLayouts/slideLayout159.xml"/><Relationship Id="rId169" Type="http://schemas.openxmlformats.org/officeDocument/2006/relationships/slideLayout" Target="../slideLayouts/slideLayout180.xml"/><Relationship Id="rId334" Type="http://schemas.openxmlformats.org/officeDocument/2006/relationships/slideLayout" Target="../slideLayouts/slideLayout345.xml"/><Relationship Id="rId355" Type="http://schemas.openxmlformats.org/officeDocument/2006/relationships/slideLayout" Target="../slideLayouts/slideLayout366.xml"/><Relationship Id="rId376" Type="http://schemas.openxmlformats.org/officeDocument/2006/relationships/slideLayout" Target="../slideLayouts/slideLayout387.xml"/><Relationship Id="rId397" Type="http://schemas.openxmlformats.org/officeDocument/2006/relationships/slideLayout" Target="../slideLayouts/slideLayout408.xml"/><Relationship Id="rId520" Type="http://schemas.openxmlformats.org/officeDocument/2006/relationships/slideLayout" Target="../slideLayouts/slideLayout531.xml"/><Relationship Id="rId541" Type="http://schemas.openxmlformats.org/officeDocument/2006/relationships/slideLayout" Target="../slideLayouts/slideLayout552.xml"/><Relationship Id="rId4" Type="http://schemas.openxmlformats.org/officeDocument/2006/relationships/slideLayout" Target="../slideLayouts/slideLayout15.xml"/><Relationship Id="rId180" Type="http://schemas.openxmlformats.org/officeDocument/2006/relationships/slideLayout" Target="../slideLayouts/slideLayout191.xml"/><Relationship Id="rId215" Type="http://schemas.openxmlformats.org/officeDocument/2006/relationships/slideLayout" Target="../slideLayouts/slideLayout226.xml"/><Relationship Id="rId236" Type="http://schemas.openxmlformats.org/officeDocument/2006/relationships/slideLayout" Target="../slideLayouts/slideLayout247.xml"/><Relationship Id="rId257" Type="http://schemas.openxmlformats.org/officeDocument/2006/relationships/slideLayout" Target="../slideLayouts/slideLayout268.xml"/><Relationship Id="rId278" Type="http://schemas.openxmlformats.org/officeDocument/2006/relationships/slideLayout" Target="../slideLayouts/slideLayout289.xml"/><Relationship Id="rId401" Type="http://schemas.openxmlformats.org/officeDocument/2006/relationships/slideLayout" Target="../slideLayouts/slideLayout412.xml"/><Relationship Id="rId422" Type="http://schemas.openxmlformats.org/officeDocument/2006/relationships/slideLayout" Target="../slideLayouts/slideLayout433.xml"/><Relationship Id="rId443" Type="http://schemas.openxmlformats.org/officeDocument/2006/relationships/slideLayout" Target="../slideLayouts/slideLayout454.xml"/><Relationship Id="rId464" Type="http://schemas.openxmlformats.org/officeDocument/2006/relationships/slideLayout" Target="../slideLayouts/slideLayout475.xml"/><Relationship Id="rId303" Type="http://schemas.openxmlformats.org/officeDocument/2006/relationships/slideLayout" Target="../slideLayouts/slideLayout314.xml"/><Relationship Id="rId485" Type="http://schemas.openxmlformats.org/officeDocument/2006/relationships/slideLayout" Target="../slideLayouts/slideLayout496.xml"/><Relationship Id="rId42" Type="http://schemas.openxmlformats.org/officeDocument/2006/relationships/slideLayout" Target="../slideLayouts/slideLayout53.xml"/><Relationship Id="rId84" Type="http://schemas.openxmlformats.org/officeDocument/2006/relationships/slideLayout" Target="../slideLayouts/slideLayout95.xml"/><Relationship Id="rId138" Type="http://schemas.openxmlformats.org/officeDocument/2006/relationships/slideLayout" Target="../slideLayouts/slideLayout149.xml"/><Relationship Id="rId345" Type="http://schemas.openxmlformats.org/officeDocument/2006/relationships/slideLayout" Target="../slideLayouts/slideLayout356.xml"/><Relationship Id="rId387" Type="http://schemas.openxmlformats.org/officeDocument/2006/relationships/slideLayout" Target="../slideLayouts/slideLayout398.xml"/><Relationship Id="rId510" Type="http://schemas.openxmlformats.org/officeDocument/2006/relationships/slideLayout" Target="../slideLayouts/slideLayout521.xml"/><Relationship Id="rId552" Type="http://schemas.microsoft.com/office/2007/relationships/media" Target="../media/media1.mp3"/><Relationship Id="rId191" Type="http://schemas.openxmlformats.org/officeDocument/2006/relationships/slideLayout" Target="../slideLayouts/slideLayout202.xml"/><Relationship Id="rId205" Type="http://schemas.openxmlformats.org/officeDocument/2006/relationships/slideLayout" Target="../slideLayouts/slideLayout216.xml"/><Relationship Id="rId247" Type="http://schemas.openxmlformats.org/officeDocument/2006/relationships/slideLayout" Target="../slideLayouts/slideLayout258.xml"/><Relationship Id="rId412" Type="http://schemas.openxmlformats.org/officeDocument/2006/relationships/slideLayout" Target="../slideLayouts/slideLayout423.xml"/><Relationship Id="rId107" Type="http://schemas.openxmlformats.org/officeDocument/2006/relationships/slideLayout" Target="../slideLayouts/slideLayout118.xml"/><Relationship Id="rId289" Type="http://schemas.openxmlformats.org/officeDocument/2006/relationships/slideLayout" Target="../slideLayouts/slideLayout300.xml"/><Relationship Id="rId454" Type="http://schemas.openxmlformats.org/officeDocument/2006/relationships/slideLayout" Target="../slideLayouts/slideLayout465.xml"/><Relationship Id="rId496" Type="http://schemas.openxmlformats.org/officeDocument/2006/relationships/slideLayout" Target="../slideLayouts/slideLayout507.xml"/><Relationship Id="rId11" Type="http://schemas.openxmlformats.org/officeDocument/2006/relationships/slideLayout" Target="../slideLayouts/slideLayout22.xml"/><Relationship Id="rId53" Type="http://schemas.openxmlformats.org/officeDocument/2006/relationships/slideLayout" Target="../slideLayouts/slideLayout64.xml"/><Relationship Id="rId149" Type="http://schemas.openxmlformats.org/officeDocument/2006/relationships/slideLayout" Target="../slideLayouts/slideLayout160.xml"/><Relationship Id="rId314" Type="http://schemas.openxmlformats.org/officeDocument/2006/relationships/slideLayout" Target="../slideLayouts/slideLayout325.xml"/><Relationship Id="rId356" Type="http://schemas.openxmlformats.org/officeDocument/2006/relationships/slideLayout" Target="../slideLayouts/slideLayout367.xml"/><Relationship Id="rId398" Type="http://schemas.openxmlformats.org/officeDocument/2006/relationships/slideLayout" Target="../slideLayouts/slideLayout409.xml"/><Relationship Id="rId521" Type="http://schemas.openxmlformats.org/officeDocument/2006/relationships/slideLayout" Target="../slideLayouts/slideLayout532.xml"/><Relationship Id="rId95" Type="http://schemas.openxmlformats.org/officeDocument/2006/relationships/slideLayout" Target="../slideLayouts/slideLayout106.xml"/><Relationship Id="rId160" Type="http://schemas.openxmlformats.org/officeDocument/2006/relationships/slideLayout" Target="../slideLayouts/slideLayout171.xml"/><Relationship Id="rId216" Type="http://schemas.openxmlformats.org/officeDocument/2006/relationships/slideLayout" Target="../slideLayouts/slideLayout227.xml"/><Relationship Id="rId423" Type="http://schemas.openxmlformats.org/officeDocument/2006/relationships/slideLayout" Target="../slideLayouts/slideLayout434.xml"/><Relationship Id="rId258" Type="http://schemas.openxmlformats.org/officeDocument/2006/relationships/slideLayout" Target="../slideLayouts/slideLayout269.xml"/><Relationship Id="rId465" Type="http://schemas.openxmlformats.org/officeDocument/2006/relationships/slideLayout" Target="../slideLayouts/slideLayout476.xml"/><Relationship Id="rId22" Type="http://schemas.openxmlformats.org/officeDocument/2006/relationships/slideLayout" Target="../slideLayouts/slideLayout33.xml"/><Relationship Id="rId64" Type="http://schemas.openxmlformats.org/officeDocument/2006/relationships/slideLayout" Target="../slideLayouts/slideLayout75.xml"/><Relationship Id="rId118" Type="http://schemas.openxmlformats.org/officeDocument/2006/relationships/slideLayout" Target="../slideLayouts/slideLayout129.xml"/><Relationship Id="rId325" Type="http://schemas.openxmlformats.org/officeDocument/2006/relationships/slideLayout" Target="../slideLayouts/slideLayout336.xml"/><Relationship Id="rId367" Type="http://schemas.openxmlformats.org/officeDocument/2006/relationships/slideLayout" Target="../slideLayouts/slideLayout378.xml"/><Relationship Id="rId532" Type="http://schemas.openxmlformats.org/officeDocument/2006/relationships/slideLayout" Target="../slideLayouts/slideLayout543.xml"/><Relationship Id="rId171" Type="http://schemas.openxmlformats.org/officeDocument/2006/relationships/slideLayout" Target="../slideLayouts/slideLayout182.xml"/><Relationship Id="rId227" Type="http://schemas.openxmlformats.org/officeDocument/2006/relationships/slideLayout" Target="../slideLayouts/slideLayout238.xml"/><Relationship Id="rId269" Type="http://schemas.openxmlformats.org/officeDocument/2006/relationships/slideLayout" Target="../slideLayouts/slideLayout280.xml"/><Relationship Id="rId434" Type="http://schemas.openxmlformats.org/officeDocument/2006/relationships/slideLayout" Target="../slideLayouts/slideLayout445.xml"/><Relationship Id="rId476" Type="http://schemas.openxmlformats.org/officeDocument/2006/relationships/slideLayout" Target="../slideLayouts/slideLayout487.xml"/><Relationship Id="rId33" Type="http://schemas.openxmlformats.org/officeDocument/2006/relationships/slideLayout" Target="../slideLayouts/slideLayout44.xml"/><Relationship Id="rId129" Type="http://schemas.openxmlformats.org/officeDocument/2006/relationships/slideLayout" Target="../slideLayouts/slideLayout140.xml"/><Relationship Id="rId280" Type="http://schemas.openxmlformats.org/officeDocument/2006/relationships/slideLayout" Target="../slideLayouts/slideLayout291.xml"/><Relationship Id="rId336" Type="http://schemas.openxmlformats.org/officeDocument/2006/relationships/slideLayout" Target="../slideLayouts/slideLayout347.xml"/><Relationship Id="rId501" Type="http://schemas.openxmlformats.org/officeDocument/2006/relationships/slideLayout" Target="../slideLayouts/slideLayout512.xml"/><Relationship Id="rId543" Type="http://schemas.openxmlformats.org/officeDocument/2006/relationships/slideLayout" Target="../slideLayouts/slideLayout554.xml"/><Relationship Id="rId75" Type="http://schemas.openxmlformats.org/officeDocument/2006/relationships/slideLayout" Target="../slideLayouts/slideLayout86.xml"/><Relationship Id="rId140" Type="http://schemas.openxmlformats.org/officeDocument/2006/relationships/slideLayout" Target="../slideLayouts/slideLayout151.xml"/><Relationship Id="rId182" Type="http://schemas.openxmlformats.org/officeDocument/2006/relationships/slideLayout" Target="../slideLayouts/slideLayout193.xml"/><Relationship Id="rId378" Type="http://schemas.openxmlformats.org/officeDocument/2006/relationships/slideLayout" Target="../slideLayouts/slideLayout389.xml"/><Relationship Id="rId403" Type="http://schemas.openxmlformats.org/officeDocument/2006/relationships/slideLayout" Target="../slideLayouts/slideLayout414.xml"/><Relationship Id="rId6" Type="http://schemas.openxmlformats.org/officeDocument/2006/relationships/slideLayout" Target="../slideLayouts/slideLayout17.xml"/><Relationship Id="rId238" Type="http://schemas.openxmlformats.org/officeDocument/2006/relationships/slideLayout" Target="../slideLayouts/slideLayout249.xml"/><Relationship Id="rId445" Type="http://schemas.openxmlformats.org/officeDocument/2006/relationships/slideLayout" Target="../slideLayouts/slideLayout456.xml"/><Relationship Id="rId487" Type="http://schemas.openxmlformats.org/officeDocument/2006/relationships/slideLayout" Target="../slideLayouts/slideLayout498.xml"/><Relationship Id="rId291" Type="http://schemas.openxmlformats.org/officeDocument/2006/relationships/slideLayout" Target="../slideLayouts/slideLayout302.xml"/><Relationship Id="rId305" Type="http://schemas.openxmlformats.org/officeDocument/2006/relationships/slideLayout" Target="../slideLayouts/slideLayout316.xml"/><Relationship Id="rId347" Type="http://schemas.openxmlformats.org/officeDocument/2006/relationships/slideLayout" Target="../slideLayouts/slideLayout358.xml"/><Relationship Id="rId512" Type="http://schemas.openxmlformats.org/officeDocument/2006/relationships/slideLayout" Target="../slideLayouts/slideLayout523.xml"/><Relationship Id="rId44" Type="http://schemas.openxmlformats.org/officeDocument/2006/relationships/slideLayout" Target="../slideLayouts/slideLayout55.xml"/><Relationship Id="rId86" Type="http://schemas.openxmlformats.org/officeDocument/2006/relationships/slideLayout" Target="../slideLayouts/slideLayout97.xml"/><Relationship Id="rId151" Type="http://schemas.openxmlformats.org/officeDocument/2006/relationships/slideLayout" Target="../slideLayouts/slideLayout162.xml"/><Relationship Id="rId389" Type="http://schemas.openxmlformats.org/officeDocument/2006/relationships/slideLayout" Target="../slideLayouts/slideLayout400.xml"/><Relationship Id="rId554" Type="http://schemas.openxmlformats.org/officeDocument/2006/relationships/image" Target="../media/image4.emf"/><Relationship Id="rId193" Type="http://schemas.openxmlformats.org/officeDocument/2006/relationships/slideLayout" Target="../slideLayouts/slideLayout204.xml"/><Relationship Id="rId207" Type="http://schemas.openxmlformats.org/officeDocument/2006/relationships/slideLayout" Target="../slideLayouts/slideLayout218.xml"/><Relationship Id="rId249" Type="http://schemas.openxmlformats.org/officeDocument/2006/relationships/slideLayout" Target="../slideLayouts/slideLayout260.xml"/><Relationship Id="rId414" Type="http://schemas.openxmlformats.org/officeDocument/2006/relationships/slideLayout" Target="../slideLayouts/slideLayout425.xml"/><Relationship Id="rId456" Type="http://schemas.openxmlformats.org/officeDocument/2006/relationships/slideLayout" Target="../slideLayouts/slideLayout467.xml"/><Relationship Id="rId498" Type="http://schemas.openxmlformats.org/officeDocument/2006/relationships/slideLayout" Target="../slideLayouts/slideLayout509.xml"/><Relationship Id="rId13" Type="http://schemas.openxmlformats.org/officeDocument/2006/relationships/slideLayout" Target="../slideLayouts/slideLayout24.xml"/><Relationship Id="rId109" Type="http://schemas.openxmlformats.org/officeDocument/2006/relationships/slideLayout" Target="../slideLayouts/slideLayout120.xml"/><Relationship Id="rId260" Type="http://schemas.openxmlformats.org/officeDocument/2006/relationships/slideLayout" Target="../slideLayouts/slideLayout271.xml"/><Relationship Id="rId316" Type="http://schemas.openxmlformats.org/officeDocument/2006/relationships/slideLayout" Target="../slideLayouts/slideLayout327.xml"/><Relationship Id="rId523" Type="http://schemas.openxmlformats.org/officeDocument/2006/relationships/slideLayout" Target="../slideLayouts/slideLayout534.xml"/><Relationship Id="rId55" Type="http://schemas.openxmlformats.org/officeDocument/2006/relationships/slideLayout" Target="../slideLayouts/slideLayout66.xml"/><Relationship Id="rId97" Type="http://schemas.openxmlformats.org/officeDocument/2006/relationships/slideLayout" Target="../slideLayouts/slideLayout108.xml"/><Relationship Id="rId120" Type="http://schemas.openxmlformats.org/officeDocument/2006/relationships/slideLayout" Target="../slideLayouts/slideLayout131.xml"/><Relationship Id="rId358" Type="http://schemas.openxmlformats.org/officeDocument/2006/relationships/slideLayout" Target="../slideLayouts/slideLayout369.xml"/><Relationship Id="rId162" Type="http://schemas.openxmlformats.org/officeDocument/2006/relationships/slideLayout" Target="../slideLayouts/slideLayout173.xml"/><Relationship Id="rId218" Type="http://schemas.openxmlformats.org/officeDocument/2006/relationships/slideLayout" Target="../slideLayouts/slideLayout229.xml"/><Relationship Id="rId425" Type="http://schemas.openxmlformats.org/officeDocument/2006/relationships/slideLayout" Target="../slideLayouts/slideLayout436.xml"/><Relationship Id="rId467" Type="http://schemas.openxmlformats.org/officeDocument/2006/relationships/slideLayout" Target="../slideLayouts/slideLayout478.xml"/><Relationship Id="rId271" Type="http://schemas.openxmlformats.org/officeDocument/2006/relationships/slideLayout" Target="../slideLayouts/slideLayout282.xml"/><Relationship Id="rId24" Type="http://schemas.openxmlformats.org/officeDocument/2006/relationships/slideLayout" Target="../slideLayouts/slideLayout35.xml"/><Relationship Id="rId66" Type="http://schemas.openxmlformats.org/officeDocument/2006/relationships/slideLayout" Target="../slideLayouts/slideLayout77.xml"/><Relationship Id="rId131" Type="http://schemas.openxmlformats.org/officeDocument/2006/relationships/slideLayout" Target="../slideLayouts/slideLayout142.xml"/><Relationship Id="rId327" Type="http://schemas.openxmlformats.org/officeDocument/2006/relationships/slideLayout" Target="../slideLayouts/slideLayout338.xml"/><Relationship Id="rId369" Type="http://schemas.openxmlformats.org/officeDocument/2006/relationships/slideLayout" Target="../slideLayouts/slideLayout380.xml"/><Relationship Id="rId534" Type="http://schemas.openxmlformats.org/officeDocument/2006/relationships/slideLayout" Target="../slideLayouts/slideLayout545.xml"/><Relationship Id="rId173" Type="http://schemas.openxmlformats.org/officeDocument/2006/relationships/slideLayout" Target="../slideLayouts/slideLayout184.xml"/><Relationship Id="rId229" Type="http://schemas.openxmlformats.org/officeDocument/2006/relationships/slideLayout" Target="../slideLayouts/slideLayout240.xml"/><Relationship Id="rId380" Type="http://schemas.openxmlformats.org/officeDocument/2006/relationships/slideLayout" Target="../slideLayouts/slideLayout391.xml"/><Relationship Id="rId436" Type="http://schemas.openxmlformats.org/officeDocument/2006/relationships/slideLayout" Target="../slideLayouts/slideLayout447.xml"/><Relationship Id="rId240" Type="http://schemas.openxmlformats.org/officeDocument/2006/relationships/slideLayout" Target="../slideLayouts/slideLayout251.xml"/><Relationship Id="rId478" Type="http://schemas.openxmlformats.org/officeDocument/2006/relationships/slideLayout" Target="../slideLayouts/slideLayout489.xml"/><Relationship Id="rId35" Type="http://schemas.openxmlformats.org/officeDocument/2006/relationships/slideLayout" Target="../slideLayouts/slideLayout46.xml"/><Relationship Id="rId77" Type="http://schemas.openxmlformats.org/officeDocument/2006/relationships/slideLayout" Target="../slideLayouts/slideLayout88.xml"/><Relationship Id="rId100" Type="http://schemas.openxmlformats.org/officeDocument/2006/relationships/slideLayout" Target="../slideLayouts/slideLayout111.xml"/><Relationship Id="rId282" Type="http://schemas.openxmlformats.org/officeDocument/2006/relationships/slideLayout" Target="../slideLayouts/slideLayout293.xml"/><Relationship Id="rId338" Type="http://schemas.openxmlformats.org/officeDocument/2006/relationships/slideLayout" Target="../slideLayouts/slideLayout349.xml"/><Relationship Id="rId503" Type="http://schemas.openxmlformats.org/officeDocument/2006/relationships/slideLayout" Target="../slideLayouts/slideLayout514.xml"/><Relationship Id="rId545" Type="http://schemas.openxmlformats.org/officeDocument/2006/relationships/slideLayout" Target="../slideLayouts/slideLayout556.xml"/><Relationship Id="rId8" Type="http://schemas.openxmlformats.org/officeDocument/2006/relationships/slideLayout" Target="../slideLayouts/slideLayout19.xml"/><Relationship Id="rId142" Type="http://schemas.openxmlformats.org/officeDocument/2006/relationships/slideLayout" Target="../slideLayouts/slideLayout153.xml"/><Relationship Id="rId184" Type="http://schemas.openxmlformats.org/officeDocument/2006/relationships/slideLayout" Target="../slideLayouts/slideLayout195.xml"/><Relationship Id="rId391" Type="http://schemas.openxmlformats.org/officeDocument/2006/relationships/slideLayout" Target="../slideLayouts/slideLayout402.xml"/><Relationship Id="rId405" Type="http://schemas.openxmlformats.org/officeDocument/2006/relationships/slideLayout" Target="../slideLayouts/slideLayout416.xml"/><Relationship Id="rId447" Type="http://schemas.openxmlformats.org/officeDocument/2006/relationships/slideLayout" Target="../slideLayouts/slideLayout458.xml"/><Relationship Id="rId251" Type="http://schemas.openxmlformats.org/officeDocument/2006/relationships/slideLayout" Target="../slideLayouts/slideLayout262.xml"/><Relationship Id="rId489" Type="http://schemas.openxmlformats.org/officeDocument/2006/relationships/slideLayout" Target="../slideLayouts/slideLayout500.xml"/><Relationship Id="rId46" Type="http://schemas.openxmlformats.org/officeDocument/2006/relationships/slideLayout" Target="../slideLayouts/slideLayout57.xml"/><Relationship Id="rId293" Type="http://schemas.openxmlformats.org/officeDocument/2006/relationships/slideLayout" Target="../slideLayouts/slideLayout304.xml"/><Relationship Id="rId307" Type="http://schemas.openxmlformats.org/officeDocument/2006/relationships/slideLayout" Target="../slideLayouts/slideLayout318.xml"/><Relationship Id="rId349" Type="http://schemas.openxmlformats.org/officeDocument/2006/relationships/slideLayout" Target="../slideLayouts/slideLayout360.xml"/><Relationship Id="rId514" Type="http://schemas.openxmlformats.org/officeDocument/2006/relationships/slideLayout" Target="../slideLayouts/slideLayout525.xml"/><Relationship Id="rId556" Type="http://schemas.openxmlformats.org/officeDocument/2006/relationships/image" Target="../media/image6.emf"/><Relationship Id="rId88" Type="http://schemas.openxmlformats.org/officeDocument/2006/relationships/slideLayout" Target="../slideLayouts/slideLayout99.xml"/><Relationship Id="rId111" Type="http://schemas.openxmlformats.org/officeDocument/2006/relationships/slideLayout" Target="../slideLayouts/slideLayout122.xml"/><Relationship Id="rId153" Type="http://schemas.openxmlformats.org/officeDocument/2006/relationships/slideLayout" Target="../slideLayouts/slideLayout164.xml"/><Relationship Id="rId195" Type="http://schemas.openxmlformats.org/officeDocument/2006/relationships/slideLayout" Target="../slideLayouts/slideLayout206.xml"/><Relationship Id="rId209" Type="http://schemas.openxmlformats.org/officeDocument/2006/relationships/slideLayout" Target="../slideLayouts/slideLayout220.xml"/><Relationship Id="rId360" Type="http://schemas.openxmlformats.org/officeDocument/2006/relationships/slideLayout" Target="../slideLayouts/slideLayout371.xml"/><Relationship Id="rId416" Type="http://schemas.openxmlformats.org/officeDocument/2006/relationships/slideLayout" Target="../slideLayouts/slideLayout427.xml"/><Relationship Id="rId220" Type="http://schemas.openxmlformats.org/officeDocument/2006/relationships/slideLayout" Target="../slideLayouts/slideLayout231.xml"/><Relationship Id="rId458" Type="http://schemas.openxmlformats.org/officeDocument/2006/relationships/slideLayout" Target="../slideLayouts/slideLayout469.xml"/></Relationships>
</file>

<file path=ppt/slideMasters/_rels/slideMaster3.xml.rels><?xml version="1.0" encoding="UTF-8" standalone="yes"?>
<Relationships xmlns="http://schemas.openxmlformats.org/package/2006/relationships"><Relationship Id="rId117" Type="http://schemas.openxmlformats.org/officeDocument/2006/relationships/slideLayout" Target="../slideLayouts/slideLayout675.xml"/><Relationship Id="rId671" Type="http://schemas.openxmlformats.org/officeDocument/2006/relationships/slideLayout" Target="../slideLayouts/slideLayout1229.xml"/><Relationship Id="rId769" Type="http://schemas.openxmlformats.org/officeDocument/2006/relationships/slideLayout" Target="../slideLayouts/slideLayout1327.xml"/><Relationship Id="rId21" Type="http://schemas.openxmlformats.org/officeDocument/2006/relationships/slideLayout" Target="../slideLayouts/slideLayout579.xml"/><Relationship Id="rId324" Type="http://schemas.openxmlformats.org/officeDocument/2006/relationships/slideLayout" Target="../slideLayouts/slideLayout882.xml"/><Relationship Id="rId531" Type="http://schemas.openxmlformats.org/officeDocument/2006/relationships/slideLayout" Target="../slideLayouts/slideLayout1089.xml"/><Relationship Id="rId629" Type="http://schemas.openxmlformats.org/officeDocument/2006/relationships/slideLayout" Target="../slideLayouts/slideLayout1187.xml"/><Relationship Id="rId170" Type="http://schemas.openxmlformats.org/officeDocument/2006/relationships/slideLayout" Target="../slideLayouts/slideLayout728.xml"/><Relationship Id="rId268" Type="http://schemas.openxmlformats.org/officeDocument/2006/relationships/slideLayout" Target="../slideLayouts/slideLayout826.xml"/><Relationship Id="rId475" Type="http://schemas.openxmlformats.org/officeDocument/2006/relationships/slideLayout" Target="../slideLayouts/slideLayout1033.xml"/><Relationship Id="rId640" Type="http://schemas.openxmlformats.org/officeDocument/2006/relationships/slideLayout" Target="../slideLayouts/slideLayout1198.xml"/><Relationship Id="rId682" Type="http://schemas.openxmlformats.org/officeDocument/2006/relationships/slideLayout" Target="../slideLayouts/slideLayout1240.xml"/><Relationship Id="rId738" Type="http://schemas.openxmlformats.org/officeDocument/2006/relationships/slideLayout" Target="../slideLayouts/slideLayout1296.xml"/><Relationship Id="rId32" Type="http://schemas.openxmlformats.org/officeDocument/2006/relationships/slideLayout" Target="../slideLayouts/slideLayout590.xml"/><Relationship Id="rId74" Type="http://schemas.openxmlformats.org/officeDocument/2006/relationships/slideLayout" Target="../slideLayouts/slideLayout632.xml"/><Relationship Id="rId128" Type="http://schemas.openxmlformats.org/officeDocument/2006/relationships/slideLayout" Target="../slideLayouts/slideLayout686.xml"/><Relationship Id="rId335" Type="http://schemas.openxmlformats.org/officeDocument/2006/relationships/slideLayout" Target="../slideLayouts/slideLayout893.xml"/><Relationship Id="rId377" Type="http://schemas.openxmlformats.org/officeDocument/2006/relationships/slideLayout" Target="../slideLayouts/slideLayout935.xml"/><Relationship Id="rId500" Type="http://schemas.openxmlformats.org/officeDocument/2006/relationships/slideLayout" Target="../slideLayouts/slideLayout1058.xml"/><Relationship Id="rId542" Type="http://schemas.openxmlformats.org/officeDocument/2006/relationships/slideLayout" Target="../slideLayouts/slideLayout1100.xml"/><Relationship Id="rId584" Type="http://schemas.openxmlformats.org/officeDocument/2006/relationships/slideLayout" Target="../slideLayouts/slideLayout1142.xml"/><Relationship Id="rId5" Type="http://schemas.openxmlformats.org/officeDocument/2006/relationships/slideLayout" Target="../slideLayouts/slideLayout563.xml"/><Relationship Id="rId181" Type="http://schemas.openxmlformats.org/officeDocument/2006/relationships/slideLayout" Target="../slideLayouts/slideLayout739.xml"/><Relationship Id="rId237" Type="http://schemas.openxmlformats.org/officeDocument/2006/relationships/slideLayout" Target="../slideLayouts/slideLayout795.xml"/><Relationship Id="rId402" Type="http://schemas.openxmlformats.org/officeDocument/2006/relationships/slideLayout" Target="../slideLayouts/slideLayout960.xml"/><Relationship Id="rId279" Type="http://schemas.openxmlformats.org/officeDocument/2006/relationships/slideLayout" Target="../slideLayouts/slideLayout837.xml"/><Relationship Id="rId444" Type="http://schemas.openxmlformats.org/officeDocument/2006/relationships/slideLayout" Target="../slideLayouts/slideLayout1002.xml"/><Relationship Id="rId486" Type="http://schemas.openxmlformats.org/officeDocument/2006/relationships/slideLayout" Target="../slideLayouts/slideLayout1044.xml"/><Relationship Id="rId651" Type="http://schemas.openxmlformats.org/officeDocument/2006/relationships/slideLayout" Target="../slideLayouts/slideLayout1209.xml"/><Relationship Id="rId693" Type="http://schemas.openxmlformats.org/officeDocument/2006/relationships/slideLayout" Target="../slideLayouts/slideLayout1251.xml"/><Relationship Id="rId707" Type="http://schemas.openxmlformats.org/officeDocument/2006/relationships/slideLayout" Target="../slideLayouts/slideLayout1265.xml"/><Relationship Id="rId749" Type="http://schemas.openxmlformats.org/officeDocument/2006/relationships/slideLayout" Target="../slideLayouts/slideLayout1307.xml"/><Relationship Id="rId43" Type="http://schemas.openxmlformats.org/officeDocument/2006/relationships/slideLayout" Target="../slideLayouts/slideLayout601.xml"/><Relationship Id="rId139" Type="http://schemas.openxmlformats.org/officeDocument/2006/relationships/slideLayout" Target="../slideLayouts/slideLayout697.xml"/><Relationship Id="rId290" Type="http://schemas.openxmlformats.org/officeDocument/2006/relationships/slideLayout" Target="../slideLayouts/slideLayout848.xml"/><Relationship Id="rId304" Type="http://schemas.openxmlformats.org/officeDocument/2006/relationships/slideLayout" Target="../slideLayouts/slideLayout862.xml"/><Relationship Id="rId346" Type="http://schemas.openxmlformats.org/officeDocument/2006/relationships/slideLayout" Target="../slideLayouts/slideLayout904.xml"/><Relationship Id="rId388" Type="http://schemas.openxmlformats.org/officeDocument/2006/relationships/slideLayout" Target="../slideLayouts/slideLayout946.xml"/><Relationship Id="rId511" Type="http://schemas.openxmlformats.org/officeDocument/2006/relationships/slideLayout" Target="../slideLayouts/slideLayout1069.xml"/><Relationship Id="rId553" Type="http://schemas.openxmlformats.org/officeDocument/2006/relationships/slideLayout" Target="../slideLayouts/slideLayout1111.xml"/><Relationship Id="rId609" Type="http://schemas.openxmlformats.org/officeDocument/2006/relationships/slideLayout" Target="../slideLayouts/slideLayout1167.xml"/><Relationship Id="rId760" Type="http://schemas.openxmlformats.org/officeDocument/2006/relationships/slideLayout" Target="../slideLayouts/slideLayout1318.xml"/><Relationship Id="rId85" Type="http://schemas.openxmlformats.org/officeDocument/2006/relationships/slideLayout" Target="../slideLayouts/slideLayout643.xml"/><Relationship Id="rId150" Type="http://schemas.openxmlformats.org/officeDocument/2006/relationships/slideLayout" Target="../slideLayouts/slideLayout708.xml"/><Relationship Id="rId192" Type="http://schemas.openxmlformats.org/officeDocument/2006/relationships/slideLayout" Target="../slideLayouts/slideLayout750.xml"/><Relationship Id="rId206" Type="http://schemas.openxmlformats.org/officeDocument/2006/relationships/slideLayout" Target="../slideLayouts/slideLayout764.xml"/><Relationship Id="rId413" Type="http://schemas.openxmlformats.org/officeDocument/2006/relationships/slideLayout" Target="../slideLayouts/slideLayout971.xml"/><Relationship Id="rId595" Type="http://schemas.openxmlformats.org/officeDocument/2006/relationships/slideLayout" Target="../slideLayouts/slideLayout1153.xml"/><Relationship Id="rId248" Type="http://schemas.openxmlformats.org/officeDocument/2006/relationships/slideLayout" Target="../slideLayouts/slideLayout806.xml"/><Relationship Id="rId455" Type="http://schemas.openxmlformats.org/officeDocument/2006/relationships/slideLayout" Target="../slideLayouts/slideLayout1013.xml"/><Relationship Id="rId497" Type="http://schemas.openxmlformats.org/officeDocument/2006/relationships/slideLayout" Target="../slideLayouts/slideLayout1055.xml"/><Relationship Id="rId620" Type="http://schemas.openxmlformats.org/officeDocument/2006/relationships/slideLayout" Target="../slideLayouts/slideLayout1178.xml"/><Relationship Id="rId662" Type="http://schemas.openxmlformats.org/officeDocument/2006/relationships/slideLayout" Target="../slideLayouts/slideLayout1220.xml"/><Relationship Id="rId718" Type="http://schemas.openxmlformats.org/officeDocument/2006/relationships/slideLayout" Target="../slideLayouts/slideLayout1276.xml"/><Relationship Id="rId12" Type="http://schemas.openxmlformats.org/officeDocument/2006/relationships/slideLayout" Target="../slideLayouts/slideLayout570.xml"/><Relationship Id="rId108" Type="http://schemas.openxmlformats.org/officeDocument/2006/relationships/slideLayout" Target="../slideLayouts/slideLayout666.xml"/><Relationship Id="rId315" Type="http://schemas.openxmlformats.org/officeDocument/2006/relationships/slideLayout" Target="../slideLayouts/slideLayout873.xml"/><Relationship Id="rId357" Type="http://schemas.openxmlformats.org/officeDocument/2006/relationships/slideLayout" Target="../slideLayouts/slideLayout915.xml"/><Relationship Id="rId522" Type="http://schemas.openxmlformats.org/officeDocument/2006/relationships/slideLayout" Target="../slideLayouts/slideLayout1080.xml"/><Relationship Id="rId54" Type="http://schemas.openxmlformats.org/officeDocument/2006/relationships/slideLayout" Target="../slideLayouts/slideLayout612.xml"/><Relationship Id="rId96" Type="http://schemas.openxmlformats.org/officeDocument/2006/relationships/slideLayout" Target="../slideLayouts/slideLayout654.xml"/><Relationship Id="rId161" Type="http://schemas.openxmlformats.org/officeDocument/2006/relationships/slideLayout" Target="../slideLayouts/slideLayout719.xml"/><Relationship Id="rId217" Type="http://schemas.openxmlformats.org/officeDocument/2006/relationships/slideLayout" Target="../slideLayouts/slideLayout775.xml"/><Relationship Id="rId399" Type="http://schemas.openxmlformats.org/officeDocument/2006/relationships/slideLayout" Target="../slideLayouts/slideLayout957.xml"/><Relationship Id="rId564" Type="http://schemas.openxmlformats.org/officeDocument/2006/relationships/slideLayout" Target="../slideLayouts/slideLayout1122.xml"/><Relationship Id="rId771" Type="http://schemas.openxmlformats.org/officeDocument/2006/relationships/slideLayout" Target="../slideLayouts/slideLayout1329.xml"/><Relationship Id="rId259" Type="http://schemas.openxmlformats.org/officeDocument/2006/relationships/slideLayout" Target="../slideLayouts/slideLayout817.xml"/><Relationship Id="rId424" Type="http://schemas.openxmlformats.org/officeDocument/2006/relationships/slideLayout" Target="../slideLayouts/slideLayout982.xml"/><Relationship Id="rId466" Type="http://schemas.openxmlformats.org/officeDocument/2006/relationships/slideLayout" Target="../slideLayouts/slideLayout1024.xml"/><Relationship Id="rId631" Type="http://schemas.openxmlformats.org/officeDocument/2006/relationships/slideLayout" Target="../slideLayouts/slideLayout1189.xml"/><Relationship Id="rId673" Type="http://schemas.openxmlformats.org/officeDocument/2006/relationships/slideLayout" Target="../slideLayouts/slideLayout1231.xml"/><Relationship Id="rId729" Type="http://schemas.openxmlformats.org/officeDocument/2006/relationships/slideLayout" Target="../slideLayouts/slideLayout1287.xml"/><Relationship Id="rId23" Type="http://schemas.openxmlformats.org/officeDocument/2006/relationships/slideLayout" Target="../slideLayouts/slideLayout581.xml"/><Relationship Id="rId119" Type="http://schemas.openxmlformats.org/officeDocument/2006/relationships/slideLayout" Target="../slideLayouts/slideLayout677.xml"/><Relationship Id="rId270" Type="http://schemas.openxmlformats.org/officeDocument/2006/relationships/slideLayout" Target="../slideLayouts/slideLayout828.xml"/><Relationship Id="rId326" Type="http://schemas.openxmlformats.org/officeDocument/2006/relationships/slideLayout" Target="../slideLayouts/slideLayout884.xml"/><Relationship Id="rId533" Type="http://schemas.openxmlformats.org/officeDocument/2006/relationships/slideLayout" Target="../slideLayouts/slideLayout1091.xml"/><Relationship Id="rId65" Type="http://schemas.openxmlformats.org/officeDocument/2006/relationships/slideLayout" Target="../slideLayouts/slideLayout623.xml"/><Relationship Id="rId130" Type="http://schemas.openxmlformats.org/officeDocument/2006/relationships/slideLayout" Target="../slideLayouts/slideLayout688.xml"/><Relationship Id="rId368" Type="http://schemas.openxmlformats.org/officeDocument/2006/relationships/slideLayout" Target="../slideLayouts/slideLayout926.xml"/><Relationship Id="rId575" Type="http://schemas.openxmlformats.org/officeDocument/2006/relationships/slideLayout" Target="../slideLayouts/slideLayout1133.xml"/><Relationship Id="rId740" Type="http://schemas.openxmlformats.org/officeDocument/2006/relationships/slideLayout" Target="../slideLayouts/slideLayout1298.xml"/><Relationship Id="rId782" Type="http://schemas.openxmlformats.org/officeDocument/2006/relationships/slideLayout" Target="../slideLayouts/slideLayout1340.xml"/><Relationship Id="rId172" Type="http://schemas.openxmlformats.org/officeDocument/2006/relationships/slideLayout" Target="../slideLayouts/slideLayout730.xml"/><Relationship Id="rId228" Type="http://schemas.openxmlformats.org/officeDocument/2006/relationships/slideLayout" Target="../slideLayouts/slideLayout786.xml"/><Relationship Id="rId435" Type="http://schemas.openxmlformats.org/officeDocument/2006/relationships/slideLayout" Target="../slideLayouts/slideLayout993.xml"/><Relationship Id="rId477" Type="http://schemas.openxmlformats.org/officeDocument/2006/relationships/slideLayout" Target="../slideLayouts/slideLayout1035.xml"/><Relationship Id="rId600" Type="http://schemas.openxmlformats.org/officeDocument/2006/relationships/slideLayout" Target="../slideLayouts/slideLayout1158.xml"/><Relationship Id="rId642" Type="http://schemas.openxmlformats.org/officeDocument/2006/relationships/slideLayout" Target="../slideLayouts/slideLayout1200.xml"/><Relationship Id="rId684" Type="http://schemas.openxmlformats.org/officeDocument/2006/relationships/slideLayout" Target="../slideLayouts/slideLayout1242.xml"/><Relationship Id="rId281" Type="http://schemas.openxmlformats.org/officeDocument/2006/relationships/slideLayout" Target="../slideLayouts/slideLayout839.xml"/><Relationship Id="rId337" Type="http://schemas.openxmlformats.org/officeDocument/2006/relationships/slideLayout" Target="../slideLayouts/slideLayout895.xml"/><Relationship Id="rId502" Type="http://schemas.openxmlformats.org/officeDocument/2006/relationships/slideLayout" Target="../slideLayouts/slideLayout1060.xml"/><Relationship Id="rId34" Type="http://schemas.openxmlformats.org/officeDocument/2006/relationships/slideLayout" Target="../slideLayouts/slideLayout592.xml"/><Relationship Id="rId76" Type="http://schemas.openxmlformats.org/officeDocument/2006/relationships/slideLayout" Target="../slideLayouts/slideLayout634.xml"/><Relationship Id="rId141" Type="http://schemas.openxmlformats.org/officeDocument/2006/relationships/slideLayout" Target="../slideLayouts/slideLayout699.xml"/><Relationship Id="rId379" Type="http://schemas.openxmlformats.org/officeDocument/2006/relationships/slideLayout" Target="../slideLayouts/slideLayout937.xml"/><Relationship Id="rId544" Type="http://schemas.openxmlformats.org/officeDocument/2006/relationships/slideLayout" Target="../slideLayouts/slideLayout1102.xml"/><Relationship Id="rId586" Type="http://schemas.openxmlformats.org/officeDocument/2006/relationships/slideLayout" Target="../slideLayouts/slideLayout1144.xml"/><Relationship Id="rId751" Type="http://schemas.openxmlformats.org/officeDocument/2006/relationships/slideLayout" Target="../slideLayouts/slideLayout1309.xml"/><Relationship Id="rId7" Type="http://schemas.openxmlformats.org/officeDocument/2006/relationships/slideLayout" Target="../slideLayouts/slideLayout565.xml"/><Relationship Id="rId183" Type="http://schemas.openxmlformats.org/officeDocument/2006/relationships/slideLayout" Target="../slideLayouts/slideLayout741.xml"/><Relationship Id="rId239" Type="http://schemas.openxmlformats.org/officeDocument/2006/relationships/slideLayout" Target="../slideLayouts/slideLayout797.xml"/><Relationship Id="rId390" Type="http://schemas.openxmlformats.org/officeDocument/2006/relationships/slideLayout" Target="../slideLayouts/slideLayout948.xml"/><Relationship Id="rId404" Type="http://schemas.openxmlformats.org/officeDocument/2006/relationships/slideLayout" Target="../slideLayouts/slideLayout962.xml"/><Relationship Id="rId446" Type="http://schemas.openxmlformats.org/officeDocument/2006/relationships/slideLayout" Target="../slideLayouts/slideLayout1004.xml"/><Relationship Id="rId611" Type="http://schemas.openxmlformats.org/officeDocument/2006/relationships/slideLayout" Target="../slideLayouts/slideLayout1169.xml"/><Relationship Id="rId653" Type="http://schemas.openxmlformats.org/officeDocument/2006/relationships/slideLayout" Target="../slideLayouts/slideLayout1211.xml"/><Relationship Id="rId250" Type="http://schemas.openxmlformats.org/officeDocument/2006/relationships/slideLayout" Target="../slideLayouts/slideLayout808.xml"/><Relationship Id="rId292" Type="http://schemas.openxmlformats.org/officeDocument/2006/relationships/slideLayout" Target="../slideLayouts/slideLayout850.xml"/><Relationship Id="rId306" Type="http://schemas.openxmlformats.org/officeDocument/2006/relationships/slideLayout" Target="../slideLayouts/slideLayout864.xml"/><Relationship Id="rId488" Type="http://schemas.openxmlformats.org/officeDocument/2006/relationships/slideLayout" Target="../slideLayouts/slideLayout1046.xml"/><Relationship Id="rId695" Type="http://schemas.openxmlformats.org/officeDocument/2006/relationships/slideLayout" Target="../slideLayouts/slideLayout1253.xml"/><Relationship Id="rId709" Type="http://schemas.openxmlformats.org/officeDocument/2006/relationships/slideLayout" Target="../slideLayouts/slideLayout1267.xml"/><Relationship Id="rId45" Type="http://schemas.openxmlformats.org/officeDocument/2006/relationships/slideLayout" Target="../slideLayouts/slideLayout603.xml"/><Relationship Id="rId87" Type="http://schemas.openxmlformats.org/officeDocument/2006/relationships/slideLayout" Target="../slideLayouts/slideLayout645.xml"/><Relationship Id="rId110" Type="http://schemas.openxmlformats.org/officeDocument/2006/relationships/slideLayout" Target="../slideLayouts/slideLayout668.xml"/><Relationship Id="rId348" Type="http://schemas.openxmlformats.org/officeDocument/2006/relationships/slideLayout" Target="../slideLayouts/slideLayout906.xml"/><Relationship Id="rId513" Type="http://schemas.openxmlformats.org/officeDocument/2006/relationships/slideLayout" Target="../slideLayouts/slideLayout1071.xml"/><Relationship Id="rId555" Type="http://schemas.openxmlformats.org/officeDocument/2006/relationships/slideLayout" Target="../slideLayouts/slideLayout1113.xml"/><Relationship Id="rId597" Type="http://schemas.openxmlformats.org/officeDocument/2006/relationships/slideLayout" Target="../slideLayouts/slideLayout1155.xml"/><Relationship Id="rId720" Type="http://schemas.openxmlformats.org/officeDocument/2006/relationships/slideLayout" Target="../slideLayouts/slideLayout1278.xml"/><Relationship Id="rId762" Type="http://schemas.openxmlformats.org/officeDocument/2006/relationships/slideLayout" Target="../slideLayouts/slideLayout1320.xml"/><Relationship Id="rId152" Type="http://schemas.openxmlformats.org/officeDocument/2006/relationships/slideLayout" Target="../slideLayouts/slideLayout710.xml"/><Relationship Id="rId194" Type="http://schemas.openxmlformats.org/officeDocument/2006/relationships/slideLayout" Target="../slideLayouts/slideLayout752.xml"/><Relationship Id="rId208" Type="http://schemas.openxmlformats.org/officeDocument/2006/relationships/slideLayout" Target="../slideLayouts/slideLayout766.xml"/><Relationship Id="rId415" Type="http://schemas.openxmlformats.org/officeDocument/2006/relationships/slideLayout" Target="../slideLayouts/slideLayout973.xml"/><Relationship Id="rId457" Type="http://schemas.openxmlformats.org/officeDocument/2006/relationships/slideLayout" Target="../slideLayouts/slideLayout1015.xml"/><Relationship Id="rId622" Type="http://schemas.openxmlformats.org/officeDocument/2006/relationships/slideLayout" Target="../slideLayouts/slideLayout1180.xml"/><Relationship Id="rId261" Type="http://schemas.openxmlformats.org/officeDocument/2006/relationships/slideLayout" Target="../slideLayouts/slideLayout819.xml"/><Relationship Id="rId499" Type="http://schemas.openxmlformats.org/officeDocument/2006/relationships/slideLayout" Target="../slideLayouts/slideLayout1057.xml"/><Relationship Id="rId664" Type="http://schemas.openxmlformats.org/officeDocument/2006/relationships/slideLayout" Target="../slideLayouts/slideLayout1222.xml"/><Relationship Id="rId14" Type="http://schemas.openxmlformats.org/officeDocument/2006/relationships/slideLayout" Target="../slideLayouts/slideLayout572.xml"/><Relationship Id="rId56" Type="http://schemas.openxmlformats.org/officeDocument/2006/relationships/slideLayout" Target="../slideLayouts/slideLayout614.xml"/><Relationship Id="rId317" Type="http://schemas.openxmlformats.org/officeDocument/2006/relationships/slideLayout" Target="../slideLayouts/slideLayout875.xml"/><Relationship Id="rId359" Type="http://schemas.openxmlformats.org/officeDocument/2006/relationships/slideLayout" Target="../slideLayouts/slideLayout917.xml"/><Relationship Id="rId524" Type="http://schemas.openxmlformats.org/officeDocument/2006/relationships/slideLayout" Target="../slideLayouts/slideLayout1082.xml"/><Relationship Id="rId566" Type="http://schemas.openxmlformats.org/officeDocument/2006/relationships/slideLayout" Target="../slideLayouts/slideLayout1124.xml"/><Relationship Id="rId731" Type="http://schemas.openxmlformats.org/officeDocument/2006/relationships/slideLayout" Target="../slideLayouts/slideLayout1289.xml"/><Relationship Id="rId773" Type="http://schemas.openxmlformats.org/officeDocument/2006/relationships/slideLayout" Target="../slideLayouts/slideLayout1331.xml"/><Relationship Id="rId98" Type="http://schemas.openxmlformats.org/officeDocument/2006/relationships/slideLayout" Target="../slideLayouts/slideLayout656.xml"/><Relationship Id="rId121" Type="http://schemas.openxmlformats.org/officeDocument/2006/relationships/slideLayout" Target="../slideLayouts/slideLayout679.xml"/><Relationship Id="rId163" Type="http://schemas.openxmlformats.org/officeDocument/2006/relationships/slideLayout" Target="../slideLayouts/slideLayout721.xml"/><Relationship Id="rId219" Type="http://schemas.openxmlformats.org/officeDocument/2006/relationships/slideLayout" Target="../slideLayouts/slideLayout777.xml"/><Relationship Id="rId370" Type="http://schemas.openxmlformats.org/officeDocument/2006/relationships/slideLayout" Target="../slideLayouts/slideLayout928.xml"/><Relationship Id="rId426" Type="http://schemas.openxmlformats.org/officeDocument/2006/relationships/slideLayout" Target="../slideLayouts/slideLayout984.xml"/><Relationship Id="rId633" Type="http://schemas.openxmlformats.org/officeDocument/2006/relationships/slideLayout" Target="../slideLayouts/slideLayout1191.xml"/><Relationship Id="rId230" Type="http://schemas.openxmlformats.org/officeDocument/2006/relationships/slideLayout" Target="../slideLayouts/slideLayout788.xml"/><Relationship Id="rId468" Type="http://schemas.openxmlformats.org/officeDocument/2006/relationships/slideLayout" Target="../slideLayouts/slideLayout1026.xml"/><Relationship Id="rId675" Type="http://schemas.openxmlformats.org/officeDocument/2006/relationships/slideLayout" Target="../slideLayouts/slideLayout1233.xml"/><Relationship Id="rId25" Type="http://schemas.openxmlformats.org/officeDocument/2006/relationships/slideLayout" Target="../slideLayouts/slideLayout583.xml"/><Relationship Id="rId67" Type="http://schemas.openxmlformats.org/officeDocument/2006/relationships/slideLayout" Target="../slideLayouts/slideLayout625.xml"/><Relationship Id="rId272" Type="http://schemas.openxmlformats.org/officeDocument/2006/relationships/slideLayout" Target="../slideLayouts/slideLayout830.xml"/><Relationship Id="rId328" Type="http://schemas.openxmlformats.org/officeDocument/2006/relationships/slideLayout" Target="../slideLayouts/slideLayout886.xml"/><Relationship Id="rId535" Type="http://schemas.openxmlformats.org/officeDocument/2006/relationships/slideLayout" Target="../slideLayouts/slideLayout1093.xml"/><Relationship Id="rId577" Type="http://schemas.openxmlformats.org/officeDocument/2006/relationships/slideLayout" Target="../slideLayouts/slideLayout1135.xml"/><Relationship Id="rId700" Type="http://schemas.openxmlformats.org/officeDocument/2006/relationships/slideLayout" Target="../slideLayouts/slideLayout1258.xml"/><Relationship Id="rId742" Type="http://schemas.openxmlformats.org/officeDocument/2006/relationships/slideLayout" Target="../slideLayouts/slideLayout1300.xml"/><Relationship Id="rId132" Type="http://schemas.openxmlformats.org/officeDocument/2006/relationships/slideLayout" Target="../slideLayouts/slideLayout690.xml"/><Relationship Id="rId174" Type="http://schemas.openxmlformats.org/officeDocument/2006/relationships/slideLayout" Target="../slideLayouts/slideLayout732.xml"/><Relationship Id="rId381" Type="http://schemas.openxmlformats.org/officeDocument/2006/relationships/slideLayout" Target="../slideLayouts/slideLayout939.xml"/><Relationship Id="rId602" Type="http://schemas.openxmlformats.org/officeDocument/2006/relationships/slideLayout" Target="../slideLayouts/slideLayout1160.xml"/><Relationship Id="rId784" Type="http://schemas.openxmlformats.org/officeDocument/2006/relationships/slideLayout" Target="../slideLayouts/slideLayout1342.xml"/><Relationship Id="rId241" Type="http://schemas.openxmlformats.org/officeDocument/2006/relationships/slideLayout" Target="../slideLayouts/slideLayout799.xml"/><Relationship Id="rId437" Type="http://schemas.openxmlformats.org/officeDocument/2006/relationships/slideLayout" Target="../slideLayouts/slideLayout995.xml"/><Relationship Id="rId479" Type="http://schemas.openxmlformats.org/officeDocument/2006/relationships/slideLayout" Target="../slideLayouts/slideLayout1037.xml"/><Relationship Id="rId644" Type="http://schemas.openxmlformats.org/officeDocument/2006/relationships/slideLayout" Target="../slideLayouts/slideLayout1202.xml"/><Relationship Id="rId686" Type="http://schemas.openxmlformats.org/officeDocument/2006/relationships/slideLayout" Target="../slideLayouts/slideLayout1244.xml"/><Relationship Id="rId36" Type="http://schemas.openxmlformats.org/officeDocument/2006/relationships/slideLayout" Target="../slideLayouts/slideLayout594.xml"/><Relationship Id="rId283" Type="http://schemas.openxmlformats.org/officeDocument/2006/relationships/slideLayout" Target="../slideLayouts/slideLayout841.xml"/><Relationship Id="rId339" Type="http://schemas.openxmlformats.org/officeDocument/2006/relationships/slideLayout" Target="../slideLayouts/slideLayout897.xml"/><Relationship Id="rId490" Type="http://schemas.openxmlformats.org/officeDocument/2006/relationships/slideLayout" Target="../slideLayouts/slideLayout1048.xml"/><Relationship Id="rId504" Type="http://schemas.openxmlformats.org/officeDocument/2006/relationships/slideLayout" Target="../slideLayouts/slideLayout1062.xml"/><Relationship Id="rId546" Type="http://schemas.openxmlformats.org/officeDocument/2006/relationships/slideLayout" Target="../slideLayouts/slideLayout1104.xml"/><Relationship Id="rId711" Type="http://schemas.openxmlformats.org/officeDocument/2006/relationships/slideLayout" Target="../slideLayouts/slideLayout1269.xml"/><Relationship Id="rId753" Type="http://schemas.openxmlformats.org/officeDocument/2006/relationships/slideLayout" Target="../slideLayouts/slideLayout1311.xml"/><Relationship Id="rId78" Type="http://schemas.openxmlformats.org/officeDocument/2006/relationships/slideLayout" Target="../slideLayouts/slideLayout636.xml"/><Relationship Id="rId101" Type="http://schemas.openxmlformats.org/officeDocument/2006/relationships/slideLayout" Target="../slideLayouts/slideLayout659.xml"/><Relationship Id="rId143" Type="http://schemas.openxmlformats.org/officeDocument/2006/relationships/slideLayout" Target="../slideLayouts/slideLayout701.xml"/><Relationship Id="rId185" Type="http://schemas.openxmlformats.org/officeDocument/2006/relationships/slideLayout" Target="../slideLayouts/slideLayout743.xml"/><Relationship Id="rId350" Type="http://schemas.openxmlformats.org/officeDocument/2006/relationships/slideLayout" Target="../slideLayouts/slideLayout908.xml"/><Relationship Id="rId406" Type="http://schemas.openxmlformats.org/officeDocument/2006/relationships/slideLayout" Target="../slideLayouts/slideLayout964.xml"/><Relationship Id="rId588" Type="http://schemas.openxmlformats.org/officeDocument/2006/relationships/slideLayout" Target="../slideLayouts/slideLayout1146.xml"/><Relationship Id="rId9" Type="http://schemas.openxmlformats.org/officeDocument/2006/relationships/slideLayout" Target="../slideLayouts/slideLayout567.xml"/><Relationship Id="rId210" Type="http://schemas.openxmlformats.org/officeDocument/2006/relationships/slideLayout" Target="../slideLayouts/slideLayout768.xml"/><Relationship Id="rId392" Type="http://schemas.openxmlformats.org/officeDocument/2006/relationships/slideLayout" Target="../slideLayouts/slideLayout950.xml"/><Relationship Id="rId448" Type="http://schemas.openxmlformats.org/officeDocument/2006/relationships/slideLayout" Target="../slideLayouts/slideLayout1006.xml"/><Relationship Id="rId613" Type="http://schemas.openxmlformats.org/officeDocument/2006/relationships/slideLayout" Target="../slideLayouts/slideLayout1171.xml"/><Relationship Id="rId655" Type="http://schemas.openxmlformats.org/officeDocument/2006/relationships/slideLayout" Target="../slideLayouts/slideLayout1213.xml"/><Relationship Id="rId697" Type="http://schemas.openxmlformats.org/officeDocument/2006/relationships/slideLayout" Target="../slideLayouts/slideLayout1255.xml"/><Relationship Id="rId252" Type="http://schemas.openxmlformats.org/officeDocument/2006/relationships/slideLayout" Target="../slideLayouts/slideLayout810.xml"/><Relationship Id="rId294" Type="http://schemas.openxmlformats.org/officeDocument/2006/relationships/slideLayout" Target="../slideLayouts/slideLayout852.xml"/><Relationship Id="rId308" Type="http://schemas.openxmlformats.org/officeDocument/2006/relationships/slideLayout" Target="../slideLayouts/slideLayout866.xml"/><Relationship Id="rId515" Type="http://schemas.openxmlformats.org/officeDocument/2006/relationships/slideLayout" Target="../slideLayouts/slideLayout1073.xml"/><Relationship Id="rId722" Type="http://schemas.openxmlformats.org/officeDocument/2006/relationships/slideLayout" Target="../slideLayouts/slideLayout1280.xml"/><Relationship Id="rId47" Type="http://schemas.openxmlformats.org/officeDocument/2006/relationships/slideLayout" Target="../slideLayouts/slideLayout605.xml"/><Relationship Id="rId89" Type="http://schemas.openxmlformats.org/officeDocument/2006/relationships/slideLayout" Target="../slideLayouts/slideLayout647.xml"/><Relationship Id="rId112" Type="http://schemas.openxmlformats.org/officeDocument/2006/relationships/slideLayout" Target="../slideLayouts/slideLayout670.xml"/><Relationship Id="rId154" Type="http://schemas.openxmlformats.org/officeDocument/2006/relationships/slideLayout" Target="../slideLayouts/slideLayout712.xml"/><Relationship Id="rId361" Type="http://schemas.openxmlformats.org/officeDocument/2006/relationships/slideLayout" Target="../slideLayouts/slideLayout919.xml"/><Relationship Id="rId557" Type="http://schemas.openxmlformats.org/officeDocument/2006/relationships/slideLayout" Target="../slideLayouts/slideLayout1115.xml"/><Relationship Id="rId599" Type="http://schemas.openxmlformats.org/officeDocument/2006/relationships/slideLayout" Target="../slideLayouts/slideLayout1157.xml"/><Relationship Id="rId764" Type="http://schemas.openxmlformats.org/officeDocument/2006/relationships/slideLayout" Target="../slideLayouts/slideLayout1322.xml"/><Relationship Id="rId196" Type="http://schemas.openxmlformats.org/officeDocument/2006/relationships/slideLayout" Target="../slideLayouts/slideLayout754.xml"/><Relationship Id="rId417" Type="http://schemas.openxmlformats.org/officeDocument/2006/relationships/slideLayout" Target="../slideLayouts/slideLayout975.xml"/><Relationship Id="rId459" Type="http://schemas.openxmlformats.org/officeDocument/2006/relationships/slideLayout" Target="../slideLayouts/slideLayout1017.xml"/><Relationship Id="rId624" Type="http://schemas.openxmlformats.org/officeDocument/2006/relationships/slideLayout" Target="../slideLayouts/slideLayout1182.xml"/><Relationship Id="rId666" Type="http://schemas.openxmlformats.org/officeDocument/2006/relationships/slideLayout" Target="../slideLayouts/slideLayout1224.xml"/><Relationship Id="rId16" Type="http://schemas.openxmlformats.org/officeDocument/2006/relationships/slideLayout" Target="../slideLayouts/slideLayout574.xml"/><Relationship Id="rId221" Type="http://schemas.openxmlformats.org/officeDocument/2006/relationships/slideLayout" Target="../slideLayouts/slideLayout779.xml"/><Relationship Id="rId263" Type="http://schemas.openxmlformats.org/officeDocument/2006/relationships/slideLayout" Target="../slideLayouts/slideLayout821.xml"/><Relationship Id="rId319" Type="http://schemas.openxmlformats.org/officeDocument/2006/relationships/slideLayout" Target="../slideLayouts/slideLayout877.xml"/><Relationship Id="rId470" Type="http://schemas.openxmlformats.org/officeDocument/2006/relationships/slideLayout" Target="../slideLayouts/slideLayout1028.xml"/><Relationship Id="rId526" Type="http://schemas.openxmlformats.org/officeDocument/2006/relationships/slideLayout" Target="../slideLayouts/slideLayout1084.xml"/><Relationship Id="rId58" Type="http://schemas.openxmlformats.org/officeDocument/2006/relationships/slideLayout" Target="../slideLayouts/slideLayout616.xml"/><Relationship Id="rId123" Type="http://schemas.openxmlformats.org/officeDocument/2006/relationships/slideLayout" Target="../slideLayouts/slideLayout681.xml"/><Relationship Id="rId330" Type="http://schemas.openxmlformats.org/officeDocument/2006/relationships/slideLayout" Target="../slideLayouts/slideLayout888.xml"/><Relationship Id="rId568" Type="http://schemas.openxmlformats.org/officeDocument/2006/relationships/slideLayout" Target="../slideLayouts/slideLayout1126.xml"/><Relationship Id="rId733" Type="http://schemas.openxmlformats.org/officeDocument/2006/relationships/slideLayout" Target="../slideLayouts/slideLayout1291.xml"/><Relationship Id="rId775" Type="http://schemas.openxmlformats.org/officeDocument/2006/relationships/slideLayout" Target="../slideLayouts/slideLayout1333.xml"/><Relationship Id="rId165" Type="http://schemas.openxmlformats.org/officeDocument/2006/relationships/slideLayout" Target="../slideLayouts/slideLayout723.xml"/><Relationship Id="rId372" Type="http://schemas.openxmlformats.org/officeDocument/2006/relationships/slideLayout" Target="../slideLayouts/slideLayout930.xml"/><Relationship Id="rId428" Type="http://schemas.openxmlformats.org/officeDocument/2006/relationships/slideLayout" Target="../slideLayouts/slideLayout986.xml"/><Relationship Id="rId635" Type="http://schemas.openxmlformats.org/officeDocument/2006/relationships/slideLayout" Target="../slideLayouts/slideLayout1193.xml"/><Relationship Id="rId677" Type="http://schemas.openxmlformats.org/officeDocument/2006/relationships/slideLayout" Target="../slideLayouts/slideLayout1235.xml"/><Relationship Id="rId232" Type="http://schemas.openxmlformats.org/officeDocument/2006/relationships/slideLayout" Target="../slideLayouts/slideLayout790.xml"/><Relationship Id="rId274" Type="http://schemas.openxmlformats.org/officeDocument/2006/relationships/slideLayout" Target="../slideLayouts/slideLayout832.xml"/><Relationship Id="rId481" Type="http://schemas.openxmlformats.org/officeDocument/2006/relationships/slideLayout" Target="../slideLayouts/slideLayout1039.xml"/><Relationship Id="rId702" Type="http://schemas.openxmlformats.org/officeDocument/2006/relationships/slideLayout" Target="../slideLayouts/slideLayout1260.xml"/><Relationship Id="rId27" Type="http://schemas.openxmlformats.org/officeDocument/2006/relationships/slideLayout" Target="../slideLayouts/slideLayout585.xml"/><Relationship Id="rId69" Type="http://schemas.openxmlformats.org/officeDocument/2006/relationships/slideLayout" Target="../slideLayouts/slideLayout627.xml"/><Relationship Id="rId134" Type="http://schemas.openxmlformats.org/officeDocument/2006/relationships/slideLayout" Target="../slideLayouts/slideLayout692.xml"/><Relationship Id="rId537" Type="http://schemas.openxmlformats.org/officeDocument/2006/relationships/slideLayout" Target="../slideLayouts/slideLayout1095.xml"/><Relationship Id="rId579" Type="http://schemas.openxmlformats.org/officeDocument/2006/relationships/slideLayout" Target="../slideLayouts/slideLayout1137.xml"/><Relationship Id="rId744" Type="http://schemas.openxmlformats.org/officeDocument/2006/relationships/slideLayout" Target="../slideLayouts/slideLayout1302.xml"/><Relationship Id="rId80" Type="http://schemas.openxmlformats.org/officeDocument/2006/relationships/slideLayout" Target="../slideLayouts/slideLayout638.xml"/><Relationship Id="rId176" Type="http://schemas.openxmlformats.org/officeDocument/2006/relationships/slideLayout" Target="../slideLayouts/slideLayout734.xml"/><Relationship Id="rId341" Type="http://schemas.openxmlformats.org/officeDocument/2006/relationships/slideLayout" Target="../slideLayouts/slideLayout899.xml"/><Relationship Id="rId383" Type="http://schemas.openxmlformats.org/officeDocument/2006/relationships/slideLayout" Target="../slideLayouts/slideLayout941.xml"/><Relationship Id="rId439" Type="http://schemas.openxmlformats.org/officeDocument/2006/relationships/slideLayout" Target="../slideLayouts/slideLayout997.xml"/><Relationship Id="rId590" Type="http://schemas.openxmlformats.org/officeDocument/2006/relationships/slideLayout" Target="../slideLayouts/slideLayout1148.xml"/><Relationship Id="rId604" Type="http://schemas.openxmlformats.org/officeDocument/2006/relationships/slideLayout" Target="../slideLayouts/slideLayout1162.xml"/><Relationship Id="rId646" Type="http://schemas.openxmlformats.org/officeDocument/2006/relationships/slideLayout" Target="../slideLayouts/slideLayout1204.xml"/><Relationship Id="rId201" Type="http://schemas.openxmlformats.org/officeDocument/2006/relationships/slideLayout" Target="../slideLayouts/slideLayout759.xml"/><Relationship Id="rId243" Type="http://schemas.openxmlformats.org/officeDocument/2006/relationships/slideLayout" Target="../slideLayouts/slideLayout801.xml"/><Relationship Id="rId285" Type="http://schemas.openxmlformats.org/officeDocument/2006/relationships/slideLayout" Target="../slideLayouts/slideLayout843.xml"/><Relationship Id="rId450" Type="http://schemas.openxmlformats.org/officeDocument/2006/relationships/slideLayout" Target="../slideLayouts/slideLayout1008.xml"/><Relationship Id="rId506" Type="http://schemas.openxmlformats.org/officeDocument/2006/relationships/slideLayout" Target="../slideLayouts/slideLayout1064.xml"/><Relationship Id="rId688" Type="http://schemas.openxmlformats.org/officeDocument/2006/relationships/slideLayout" Target="../slideLayouts/slideLayout1246.xml"/><Relationship Id="rId38" Type="http://schemas.openxmlformats.org/officeDocument/2006/relationships/slideLayout" Target="../slideLayouts/slideLayout596.xml"/><Relationship Id="rId103" Type="http://schemas.openxmlformats.org/officeDocument/2006/relationships/slideLayout" Target="../slideLayouts/slideLayout661.xml"/><Relationship Id="rId310" Type="http://schemas.openxmlformats.org/officeDocument/2006/relationships/slideLayout" Target="../slideLayouts/slideLayout868.xml"/><Relationship Id="rId492" Type="http://schemas.openxmlformats.org/officeDocument/2006/relationships/slideLayout" Target="../slideLayouts/slideLayout1050.xml"/><Relationship Id="rId548" Type="http://schemas.openxmlformats.org/officeDocument/2006/relationships/slideLayout" Target="../slideLayouts/slideLayout1106.xml"/><Relationship Id="rId713" Type="http://schemas.openxmlformats.org/officeDocument/2006/relationships/slideLayout" Target="../slideLayouts/slideLayout1271.xml"/><Relationship Id="rId755" Type="http://schemas.openxmlformats.org/officeDocument/2006/relationships/slideLayout" Target="../slideLayouts/slideLayout1313.xml"/><Relationship Id="rId91" Type="http://schemas.openxmlformats.org/officeDocument/2006/relationships/slideLayout" Target="../slideLayouts/slideLayout649.xml"/><Relationship Id="rId145" Type="http://schemas.openxmlformats.org/officeDocument/2006/relationships/slideLayout" Target="../slideLayouts/slideLayout703.xml"/><Relationship Id="rId187" Type="http://schemas.openxmlformats.org/officeDocument/2006/relationships/slideLayout" Target="../slideLayouts/slideLayout745.xml"/><Relationship Id="rId352" Type="http://schemas.openxmlformats.org/officeDocument/2006/relationships/slideLayout" Target="../slideLayouts/slideLayout910.xml"/><Relationship Id="rId394" Type="http://schemas.openxmlformats.org/officeDocument/2006/relationships/slideLayout" Target="../slideLayouts/slideLayout952.xml"/><Relationship Id="rId408" Type="http://schemas.openxmlformats.org/officeDocument/2006/relationships/slideLayout" Target="../slideLayouts/slideLayout966.xml"/><Relationship Id="rId615" Type="http://schemas.openxmlformats.org/officeDocument/2006/relationships/slideLayout" Target="../slideLayouts/slideLayout1173.xml"/><Relationship Id="rId212" Type="http://schemas.openxmlformats.org/officeDocument/2006/relationships/slideLayout" Target="../slideLayouts/slideLayout770.xml"/><Relationship Id="rId254" Type="http://schemas.openxmlformats.org/officeDocument/2006/relationships/slideLayout" Target="../slideLayouts/slideLayout812.xml"/><Relationship Id="rId657" Type="http://schemas.openxmlformats.org/officeDocument/2006/relationships/slideLayout" Target="../slideLayouts/slideLayout1215.xml"/><Relationship Id="rId699" Type="http://schemas.openxmlformats.org/officeDocument/2006/relationships/slideLayout" Target="../slideLayouts/slideLayout1257.xml"/><Relationship Id="rId49" Type="http://schemas.openxmlformats.org/officeDocument/2006/relationships/slideLayout" Target="../slideLayouts/slideLayout607.xml"/><Relationship Id="rId114" Type="http://schemas.openxmlformats.org/officeDocument/2006/relationships/slideLayout" Target="../slideLayouts/slideLayout672.xml"/><Relationship Id="rId296" Type="http://schemas.openxmlformats.org/officeDocument/2006/relationships/slideLayout" Target="../slideLayouts/slideLayout854.xml"/><Relationship Id="rId461" Type="http://schemas.openxmlformats.org/officeDocument/2006/relationships/slideLayout" Target="../slideLayouts/slideLayout1019.xml"/><Relationship Id="rId517" Type="http://schemas.openxmlformats.org/officeDocument/2006/relationships/slideLayout" Target="../slideLayouts/slideLayout1075.xml"/><Relationship Id="rId559" Type="http://schemas.openxmlformats.org/officeDocument/2006/relationships/slideLayout" Target="../slideLayouts/slideLayout1117.xml"/><Relationship Id="rId724" Type="http://schemas.openxmlformats.org/officeDocument/2006/relationships/slideLayout" Target="../slideLayouts/slideLayout1282.xml"/><Relationship Id="rId766" Type="http://schemas.openxmlformats.org/officeDocument/2006/relationships/slideLayout" Target="../slideLayouts/slideLayout1324.xml"/><Relationship Id="rId60" Type="http://schemas.openxmlformats.org/officeDocument/2006/relationships/slideLayout" Target="../slideLayouts/slideLayout618.xml"/><Relationship Id="rId156" Type="http://schemas.openxmlformats.org/officeDocument/2006/relationships/slideLayout" Target="../slideLayouts/slideLayout714.xml"/><Relationship Id="rId198" Type="http://schemas.openxmlformats.org/officeDocument/2006/relationships/slideLayout" Target="../slideLayouts/slideLayout756.xml"/><Relationship Id="rId321" Type="http://schemas.openxmlformats.org/officeDocument/2006/relationships/slideLayout" Target="../slideLayouts/slideLayout879.xml"/><Relationship Id="rId363" Type="http://schemas.openxmlformats.org/officeDocument/2006/relationships/slideLayout" Target="../slideLayouts/slideLayout921.xml"/><Relationship Id="rId419" Type="http://schemas.openxmlformats.org/officeDocument/2006/relationships/slideLayout" Target="../slideLayouts/slideLayout977.xml"/><Relationship Id="rId570" Type="http://schemas.openxmlformats.org/officeDocument/2006/relationships/slideLayout" Target="../slideLayouts/slideLayout1128.xml"/><Relationship Id="rId626" Type="http://schemas.openxmlformats.org/officeDocument/2006/relationships/slideLayout" Target="../slideLayouts/slideLayout1184.xml"/><Relationship Id="rId223" Type="http://schemas.openxmlformats.org/officeDocument/2006/relationships/slideLayout" Target="../slideLayouts/slideLayout781.xml"/><Relationship Id="rId430" Type="http://schemas.openxmlformats.org/officeDocument/2006/relationships/slideLayout" Target="../slideLayouts/slideLayout988.xml"/><Relationship Id="rId668" Type="http://schemas.openxmlformats.org/officeDocument/2006/relationships/slideLayout" Target="../slideLayouts/slideLayout1226.xml"/><Relationship Id="rId18" Type="http://schemas.openxmlformats.org/officeDocument/2006/relationships/slideLayout" Target="../slideLayouts/slideLayout576.xml"/><Relationship Id="rId265" Type="http://schemas.openxmlformats.org/officeDocument/2006/relationships/slideLayout" Target="../slideLayouts/slideLayout823.xml"/><Relationship Id="rId472" Type="http://schemas.openxmlformats.org/officeDocument/2006/relationships/slideLayout" Target="../slideLayouts/slideLayout1030.xml"/><Relationship Id="rId528" Type="http://schemas.openxmlformats.org/officeDocument/2006/relationships/slideLayout" Target="../slideLayouts/slideLayout1086.xml"/><Relationship Id="rId735" Type="http://schemas.openxmlformats.org/officeDocument/2006/relationships/slideLayout" Target="../slideLayouts/slideLayout1293.xml"/><Relationship Id="rId125" Type="http://schemas.openxmlformats.org/officeDocument/2006/relationships/slideLayout" Target="../slideLayouts/slideLayout683.xml"/><Relationship Id="rId167" Type="http://schemas.openxmlformats.org/officeDocument/2006/relationships/slideLayout" Target="../slideLayouts/slideLayout725.xml"/><Relationship Id="rId332" Type="http://schemas.openxmlformats.org/officeDocument/2006/relationships/slideLayout" Target="../slideLayouts/slideLayout890.xml"/><Relationship Id="rId374" Type="http://schemas.openxmlformats.org/officeDocument/2006/relationships/slideLayout" Target="../slideLayouts/slideLayout932.xml"/><Relationship Id="rId581" Type="http://schemas.openxmlformats.org/officeDocument/2006/relationships/slideLayout" Target="../slideLayouts/slideLayout1139.xml"/><Relationship Id="rId777" Type="http://schemas.openxmlformats.org/officeDocument/2006/relationships/slideLayout" Target="../slideLayouts/slideLayout1335.xml"/><Relationship Id="rId71" Type="http://schemas.openxmlformats.org/officeDocument/2006/relationships/slideLayout" Target="../slideLayouts/slideLayout629.xml"/><Relationship Id="rId234" Type="http://schemas.openxmlformats.org/officeDocument/2006/relationships/slideLayout" Target="../slideLayouts/slideLayout792.xml"/><Relationship Id="rId637" Type="http://schemas.openxmlformats.org/officeDocument/2006/relationships/slideLayout" Target="../slideLayouts/slideLayout1195.xml"/><Relationship Id="rId679" Type="http://schemas.openxmlformats.org/officeDocument/2006/relationships/slideLayout" Target="../slideLayouts/slideLayout1237.xml"/><Relationship Id="rId2" Type="http://schemas.openxmlformats.org/officeDocument/2006/relationships/slideLayout" Target="../slideLayouts/slideLayout560.xml"/><Relationship Id="rId29" Type="http://schemas.openxmlformats.org/officeDocument/2006/relationships/slideLayout" Target="../slideLayouts/slideLayout587.xml"/><Relationship Id="rId276" Type="http://schemas.openxmlformats.org/officeDocument/2006/relationships/slideLayout" Target="../slideLayouts/slideLayout834.xml"/><Relationship Id="rId441" Type="http://schemas.openxmlformats.org/officeDocument/2006/relationships/slideLayout" Target="../slideLayouts/slideLayout999.xml"/><Relationship Id="rId483" Type="http://schemas.openxmlformats.org/officeDocument/2006/relationships/slideLayout" Target="../slideLayouts/slideLayout1041.xml"/><Relationship Id="rId539" Type="http://schemas.openxmlformats.org/officeDocument/2006/relationships/slideLayout" Target="../slideLayouts/slideLayout1097.xml"/><Relationship Id="rId690" Type="http://schemas.openxmlformats.org/officeDocument/2006/relationships/slideLayout" Target="../slideLayouts/slideLayout1248.xml"/><Relationship Id="rId704" Type="http://schemas.openxmlformats.org/officeDocument/2006/relationships/slideLayout" Target="../slideLayouts/slideLayout1262.xml"/><Relationship Id="rId746" Type="http://schemas.openxmlformats.org/officeDocument/2006/relationships/slideLayout" Target="../slideLayouts/slideLayout1304.xml"/><Relationship Id="rId40" Type="http://schemas.openxmlformats.org/officeDocument/2006/relationships/slideLayout" Target="../slideLayouts/slideLayout598.xml"/><Relationship Id="rId136" Type="http://schemas.openxmlformats.org/officeDocument/2006/relationships/slideLayout" Target="../slideLayouts/slideLayout694.xml"/><Relationship Id="rId178" Type="http://schemas.openxmlformats.org/officeDocument/2006/relationships/slideLayout" Target="../slideLayouts/slideLayout736.xml"/><Relationship Id="rId301" Type="http://schemas.openxmlformats.org/officeDocument/2006/relationships/slideLayout" Target="../slideLayouts/slideLayout859.xml"/><Relationship Id="rId343" Type="http://schemas.openxmlformats.org/officeDocument/2006/relationships/slideLayout" Target="../slideLayouts/slideLayout901.xml"/><Relationship Id="rId550" Type="http://schemas.openxmlformats.org/officeDocument/2006/relationships/slideLayout" Target="../slideLayouts/slideLayout1108.xml"/><Relationship Id="rId82" Type="http://schemas.openxmlformats.org/officeDocument/2006/relationships/slideLayout" Target="../slideLayouts/slideLayout640.xml"/><Relationship Id="rId203" Type="http://schemas.openxmlformats.org/officeDocument/2006/relationships/slideLayout" Target="../slideLayouts/slideLayout761.xml"/><Relationship Id="rId385" Type="http://schemas.openxmlformats.org/officeDocument/2006/relationships/slideLayout" Target="../slideLayouts/slideLayout943.xml"/><Relationship Id="rId592" Type="http://schemas.openxmlformats.org/officeDocument/2006/relationships/slideLayout" Target="../slideLayouts/slideLayout1150.xml"/><Relationship Id="rId606" Type="http://schemas.openxmlformats.org/officeDocument/2006/relationships/slideLayout" Target="../slideLayouts/slideLayout1164.xml"/><Relationship Id="rId648" Type="http://schemas.openxmlformats.org/officeDocument/2006/relationships/slideLayout" Target="../slideLayouts/slideLayout1206.xml"/><Relationship Id="rId245" Type="http://schemas.openxmlformats.org/officeDocument/2006/relationships/slideLayout" Target="../slideLayouts/slideLayout803.xml"/><Relationship Id="rId287" Type="http://schemas.openxmlformats.org/officeDocument/2006/relationships/slideLayout" Target="../slideLayouts/slideLayout845.xml"/><Relationship Id="rId410" Type="http://schemas.openxmlformats.org/officeDocument/2006/relationships/slideLayout" Target="../slideLayouts/slideLayout968.xml"/><Relationship Id="rId452" Type="http://schemas.openxmlformats.org/officeDocument/2006/relationships/slideLayout" Target="../slideLayouts/slideLayout1010.xml"/><Relationship Id="rId494" Type="http://schemas.openxmlformats.org/officeDocument/2006/relationships/slideLayout" Target="../slideLayouts/slideLayout1052.xml"/><Relationship Id="rId508" Type="http://schemas.openxmlformats.org/officeDocument/2006/relationships/slideLayout" Target="../slideLayouts/slideLayout1066.xml"/><Relationship Id="rId715" Type="http://schemas.openxmlformats.org/officeDocument/2006/relationships/slideLayout" Target="../slideLayouts/slideLayout1273.xml"/><Relationship Id="rId105" Type="http://schemas.openxmlformats.org/officeDocument/2006/relationships/slideLayout" Target="../slideLayouts/slideLayout663.xml"/><Relationship Id="rId147" Type="http://schemas.openxmlformats.org/officeDocument/2006/relationships/slideLayout" Target="../slideLayouts/slideLayout705.xml"/><Relationship Id="rId312" Type="http://schemas.openxmlformats.org/officeDocument/2006/relationships/slideLayout" Target="../slideLayouts/slideLayout870.xml"/><Relationship Id="rId354" Type="http://schemas.openxmlformats.org/officeDocument/2006/relationships/slideLayout" Target="../slideLayouts/slideLayout912.xml"/><Relationship Id="rId757" Type="http://schemas.openxmlformats.org/officeDocument/2006/relationships/slideLayout" Target="../slideLayouts/slideLayout1315.xml"/><Relationship Id="rId51" Type="http://schemas.openxmlformats.org/officeDocument/2006/relationships/slideLayout" Target="../slideLayouts/slideLayout609.xml"/><Relationship Id="rId93" Type="http://schemas.openxmlformats.org/officeDocument/2006/relationships/slideLayout" Target="../slideLayouts/slideLayout651.xml"/><Relationship Id="rId189" Type="http://schemas.openxmlformats.org/officeDocument/2006/relationships/slideLayout" Target="../slideLayouts/slideLayout747.xml"/><Relationship Id="rId396" Type="http://schemas.openxmlformats.org/officeDocument/2006/relationships/slideLayout" Target="../slideLayouts/slideLayout954.xml"/><Relationship Id="rId561" Type="http://schemas.openxmlformats.org/officeDocument/2006/relationships/slideLayout" Target="../slideLayouts/slideLayout1119.xml"/><Relationship Id="rId617" Type="http://schemas.openxmlformats.org/officeDocument/2006/relationships/slideLayout" Target="../slideLayouts/slideLayout1175.xml"/><Relationship Id="rId659" Type="http://schemas.openxmlformats.org/officeDocument/2006/relationships/slideLayout" Target="../slideLayouts/slideLayout1217.xml"/><Relationship Id="rId214" Type="http://schemas.openxmlformats.org/officeDocument/2006/relationships/slideLayout" Target="../slideLayouts/slideLayout772.xml"/><Relationship Id="rId256" Type="http://schemas.openxmlformats.org/officeDocument/2006/relationships/slideLayout" Target="../slideLayouts/slideLayout814.xml"/><Relationship Id="rId298" Type="http://schemas.openxmlformats.org/officeDocument/2006/relationships/slideLayout" Target="../slideLayouts/slideLayout856.xml"/><Relationship Id="rId421" Type="http://schemas.openxmlformats.org/officeDocument/2006/relationships/slideLayout" Target="../slideLayouts/slideLayout979.xml"/><Relationship Id="rId463" Type="http://schemas.openxmlformats.org/officeDocument/2006/relationships/slideLayout" Target="../slideLayouts/slideLayout1021.xml"/><Relationship Id="rId519" Type="http://schemas.openxmlformats.org/officeDocument/2006/relationships/slideLayout" Target="../slideLayouts/slideLayout1077.xml"/><Relationship Id="rId670" Type="http://schemas.openxmlformats.org/officeDocument/2006/relationships/slideLayout" Target="../slideLayouts/slideLayout1228.xml"/><Relationship Id="rId116" Type="http://schemas.openxmlformats.org/officeDocument/2006/relationships/slideLayout" Target="../slideLayouts/slideLayout674.xml"/><Relationship Id="rId158" Type="http://schemas.openxmlformats.org/officeDocument/2006/relationships/slideLayout" Target="../slideLayouts/slideLayout716.xml"/><Relationship Id="rId323" Type="http://schemas.openxmlformats.org/officeDocument/2006/relationships/slideLayout" Target="../slideLayouts/slideLayout881.xml"/><Relationship Id="rId530" Type="http://schemas.openxmlformats.org/officeDocument/2006/relationships/slideLayout" Target="../slideLayouts/slideLayout1088.xml"/><Relationship Id="rId726" Type="http://schemas.openxmlformats.org/officeDocument/2006/relationships/slideLayout" Target="../slideLayouts/slideLayout1284.xml"/><Relationship Id="rId768" Type="http://schemas.openxmlformats.org/officeDocument/2006/relationships/slideLayout" Target="../slideLayouts/slideLayout1326.xml"/><Relationship Id="rId20" Type="http://schemas.openxmlformats.org/officeDocument/2006/relationships/slideLayout" Target="../slideLayouts/slideLayout578.xml"/><Relationship Id="rId62" Type="http://schemas.openxmlformats.org/officeDocument/2006/relationships/slideLayout" Target="../slideLayouts/slideLayout620.xml"/><Relationship Id="rId365" Type="http://schemas.openxmlformats.org/officeDocument/2006/relationships/slideLayout" Target="../slideLayouts/slideLayout923.xml"/><Relationship Id="rId572" Type="http://schemas.openxmlformats.org/officeDocument/2006/relationships/slideLayout" Target="../slideLayouts/slideLayout1130.xml"/><Relationship Id="rId628" Type="http://schemas.openxmlformats.org/officeDocument/2006/relationships/slideLayout" Target="../slideLayouts/slideLayout1186.xml"/><Relationship Id="rId225" Type="http://schemas.openxmlformats.org/officeDocument/2006/relationships/slideLayout" Target="../slideLayouts/slideLayout783.xml"/><Relationship Id="rId267" Type="http://schemas.openxmlformats.org/officeDocument/2006/relationships/slideLayout" Target="../slideLayouts/slideLayout825.xml"/><Relationship Id="rId432" Type="http://schemas.openxmlformats.org/officeDocument/2006/relationships/slideLayout" Target="../slideLayouts/slideLayout990.xml"/><Relationship Id="rId474" Type="http://schemas.openxmlformats.org/officeDocument/2006/relationships/slideLayout" Target="../slideLayouts/slideLayout1032.xml"/><Relationship Id="rId127" Type="http://schemas.openxmlformats.org/officeDocument/2006/relationships/slideLayout" Target="../slideLayouts/slideLayout685.xml"/><Relationship Id="rId681" Type="http://schemas.openxmlformats.org/officeDocument/2006/relationships/slideLayout" Target="../slideLayouts/slideLayout1239.xml"/><Relationship Id="rId737" Type="http://schemas.openxmlformats.org/officeDocument/2006/relationships/slideLayout" Target="../slideLayouts/slideLayout1295.xml"/><Relationship Id="rId779" Type="http://schemas.openxmlformats.org/officeDocument/2006/relationships/slideLayout" Target="../slideLayouts/slideLayout1337.xml"/><Relationship Id="rId31" Type="http://schemas.openxmlformats.org/officeDocument/2006/relationships/slideLayout" Target="../slideLayouts/slideLayout589.xml"/><Relationship Id="rId73" Type="http://schemas.openxmlformats.org/officeDocument/2006/relationships/slideLayout" Target="../slideLayouts/slideLayout631.xml"/><Relationship Id="rId169" Type="http://schemas.openxmlformats.org/officeDocument/2006/relationships/slideLayout" Target="../slideLayouts/slideLayout727.xml"/><Relationship Id="rId334" Type="http://schemas.openxmlformats.org/officeDocument/2006/relationships/slideLayout" Target="../slideLayouts/slideLayout892.xml"/><Relationship Id="rId376" Type="http://schemas.openxmlformats.org/officeDocument/2006/relationships/slideLayout" Target="../slideLayouts/slideLayout934.xml"/><Relationship Id="rId541" Type="http://schemas.openxmlformats.org/officeDocument/2006/relationships/slideLayout" Target="../slideLayouts/slideLayout1099.xml"/><Relationship Id="rId583" Type="http://schemas.openxmlformats.org/officeDocument/2006/relationships/slideLayout" Target="../slideLayouts/slideLayout1141.xml"/><Relationship Id="rId639" Type="http://schemas.openxmlformats.org/officeDocument/2006/relationships/slideLayout" Target="../slideLayouts/slideLayout1197.xml"/><Relationship Id="rId4" Type="http://schemas.openxmlformats.org/officeDocument/2006/relationships/slideLayout" Target="../slideLayouts/slideLayout562.xml"/><Relationship Id="rId180" Type="http://schemas.openxmlformats.org/officeDocument/2006/relationships/slideLayout" Target="../slideLayouts/slideLayout738.xml"/><Relationship Id="rId236" Type="http://schemas.openxmlformats.org/officeDocument/2006/relationships/slideLayout" Target="../slideLayouts/slideLayout794.xml"/><Relationship Id="rId278" Type="http://schemas.openxmlformats.org/officeDocument/2006/relationships/slideLayout" Target="../slideLayouts/slideLayout836.xml"/><Relationship Id="rId401" Type="http://schemas.openxmlformats.org/officeDocument/2006/relationships/slideLayout" Target="../slideLayouts/slideLayout959.xml"/><Relationship Id="rId443" Type="http://schemas.openxmlformats.org/officeDocument/2006/relationships/slideLayout" Target="../slideLayouts/slideLayout1001.xml"/><Relationship Id="rId650" Type="http://schemas.openxmlformats.org/officeDocument/2006/relationships/slideLayout" Target="../slideLayouts/slideLayout1208.xml"/><Relationship Id="rId303" Type="http://schemas.openxmlformats.org/officeDocument/2006/relationships/slideLayout" Target="../slideLayouts/slideLayout861.xml"/><Relationship Id="rId485" Type="http://schemas.openxmlformats.org/officeDocument/2006/relationships/slideLayout" Target="../slideLayouts/slideLayout1043.xml"/><Relationship Id="rId692" Type="http://schemas.openxmlformats.org/officeDocument/2006/relationships/slideLayout" Target="../slideLayouts/slideLayout1250.xml"/><Relationship Id="rId706" Type="http://schemas.openxmlformats.org/officeDocument/2006/relationships/slideLayout" Target="../slideLayouts/slideLayout1264.xml"/><Relationship Id="rId748" Type="http://schemas.openxmlformats.org/officeDocument/2006/relationships/slideLayout" Target="../slideLayouts/slideLayout1306.xml"/><Relationship Id="rId42" Type="http://schemas.openxmlformats.org/officeDocument/2006/relationships/slideLayout" Target="../slideLayouts/slideLayout600.xml"/><Relationship Id="rId84" Type="http://schemas.openxmlformats.org/officeDocument/2006/relationships/slideLayout" Target="../slideLayouts/slideLayout642.xml"/><Relationship Id="rId138" Type="http://schemas.openxmlformats.org/officeDocument/2006/relationships/slideLayout" Target="../slideLayouts/slideLayout696.xml"/><Relationship Id="rId345" Type="http://schemas.openxmlformats.org/officeDocument/2006/relationships/slideLayout" Target="../slideLayouts/slideLayout903.xml"/><Relationship Id="rId387" Type="http://schemas.openxmlformats.org/officeDocument/2006/relationships/slideLayout" Target="../slideLayouts/slideLayout945.xml"/><Relationship Id="rId510" Type="http://schemas.openxmlformats.org/officeDocument/2006/relationships/slideLayout" Target="../slideLayouts/slideLayout1068.xml"/><Relationship Id="rId552" Type="http://schemas.openxmlformats.org/officeDocument/2006/relationships/slideLayout" Target="../slideLayouts/slideLayout1110.xml"/><Relationship Id="rId594" Type="http://schemas.openxmlformats.org/officeDocument/2006/relationships/slideLayout" Target="../slideLayouts/slideLayout1152.xml"/><Relationship Id="rId608" Type="http://schemas.openxmlformats.org/officeDocument/2006/relationships/slideLayout" Target="../slideLayouts/slideLayout1166.xml"/><Relationship Id="rId191" Type="http://schemas.openxmlformats.org/officeDocument/2006/relationships/slideLayout" Target="../slideLayouts/slideLayout749.xml"/><Relationship Id="rId205" Type="http://schemas.openxmlformats.org/officeDocument/2006/relationships/slideLayout" Target="../slideLayouts/slideLayout763.xml"/><Relationship Id="rId247" Type="http://schemas.openxmlformats.org/officeDocument/2006/relationships/slideLayout" Target="../slideLayouts/slideLayout805.xml"/><Relationship Id="rId412" Type="http://schemas.openxmlformats.org/officeDocument/2006/relationships/slideLayout" Target="../slideLayouts/slideLayout970.xml"/><Relationship Id="rId107" Type="http://schemas.openxmlformats.org/officeDocument/2006/relationships/slideLayout" Target="../slideLayouts/slideLayout665.xml"/><Relationship Id="rId289" Type="http://schemas.openxmlformats.org/officeDocument/2006/relationships/slideLayout" Target="../slideLayouts/slideLayout847.xml"/><Relationship Id="rId454" Type="http://schemas.openxmlformats.org/officeDocument/2006/relationships/slideLayout" Target="../slideLayouts/slideLayout1012.xml"/><Relationship Id="rId496" Type="http://schemas.openxmlformats.org/officeDocument/2006/relationships/slideLayout" Target="../slideLayouts/slideLayout1054.xml"/><Relationship Id="rId661" Type="http://schemas.openxmlformats.org/officeDocument/2006/relationships/slideLayout" Target="../slideLayouts/slideLayout1219.xml"/><Relationship Id="rId717" Type="http://schemas.openxmlformats.org/officeDocument/2006/relationships/slideLayout" Target="../slideLayouts/slideLayout1275.xml"/><Relationship Id="rId759" Type="http://schemas.openxmlformats.org/officeDocument/2006/relationships/slideLayout" Target="../slideLayouts/slideLayout1317.xml"/><Relationship Id="rId11" Type="http://schemas.openxmlformats.org/officeDocument/2006/relationships/slideLayout" Target="../slideLayouts/slideLayout569.xml"/><Relationship Id="rId53" Type="http://schemas.openxmlformats.org/officeDocument/2006/relationships/slideLayout" Target="../slideLayouts/slideLayout611.xml"/><Relationship Id="rId149" Type="http://schemas.openxmlformats.org/officeDocument/2006/relationships/slideLayout" Target="../slideLayouts/slideLayout707.xml"/><Relationship Id="rId314" Type="http://schemas.openxmlformats.org/officeDocument/2006/relationships/slideLayout" Target="../slideLayouts/slideLayout872.xml"/><Relationship Id="rId356" Type="http://schemas.openxmlformats.org/officeDocument/2006/relationships/slideLayout" Target="../slideLayouts/slideLayout914.xml"/><Relationship Id="rId398" Type="http://schemas.openxmlformats.org/officeDocument/2006/relationships/slideLayout" Target="../slideLayouts/slideLayout956.xml"/><Relationship Id="rId521" Type="http://schemas.openxmlformats.org/officeDocument/2006/relationships/slideLayout" Target="../slideLayouts/slideLayout1079.xml"/><Relationship Id="rId563" Type="http://schemas.openxmlformats.org/officeDocument/2006/relationships/slideLayout" Target="../slideLayouts/slideLayout1121.xml"/><Relationship Id="rId619" Type="http://schemas.openxmlformats.org/officeDocument/2006/relationships/slideLayout" Target="../slideLayouts/slideLayout1177.xml"/><Relationship Id="rId770" Type="http://schemas.openxmlformats.org/officeDocument/2006/relationships/slideLayout" Target="../slideLayouts/slideLayout1328.xml"/><Relationship Id="rId95" Type="http://schemas.openxmlformats.org/officeDocument/2006/relationships/slideLayout" Target="../slideLayouts/slideLayout653.xml"/><Relationship Id="rId160" Type="http://schemas.openxmlformats.org/officeDocument/2006/relationships/slideLayout" Target="../slideLayouts/slideLayout718.xml"/><Relationship Id="rId216" Type="http://schemas.openxmlformats.org/officeDocument/2006/relationships/slideLayout" Target="../slideLayouts/slideLayout774.xml"/><Relationship Id="rId423" Type="http://schemas.openxmlformats.org/officeDocument/2006/relationships/slideLayout" Target="../slideLayouts/slideLayout981.xml"/><Relationship Id="rId258" Type="http://schemas.openxmlformats.org/officeDocument/2006/relationships/slideLayout" Target="../slideLayouts/slideLayout816.xml"/><Relationship Id="rId465" Type="http://schemas.openxmlformats.org/officeDocument/2006/relationships/slideLayout" Target="../slideLayouts/slideLayout1023.xml"/><Relationship Id="rId630" Type="http://schemas.openxmlformats.org/officeDocument/2006/relationships/slideLayout" Target="../slideLayouts/slideLayout1188.xml"/><Relationship Id="rId672" Type="http://schemas.openxmlformats.org/officeDocument/2006/relationships/slideLayout" Target="../slideLayouts/slideLayout1230.xml"/><Relationship Id="rId728" Type="http://schemas.openxmlformats.org/officeDocument/2006/relationships/slideLayout" Target="../slideLayouts/slideLayout1286.xml"/><Relationship Id="rId22" Type="http://schemas.openxmlformats.org/officeDocument/2006/relationships/slideLayout" Target="../slideLayouts/slideLayout580.xml"/><Relationship Id="rId64" Type="http://schemas.openxmlformats.org/officeDocument/2006/relationships/slideLayout" Target="../slideLayouts/slideLayout622.xml"/><Relationship Id="rId118" Type="http://schemas.openxmlformats.org/officeDocument/2006/relationships/slideLayout" Target="../slideLayouts/slideLayout676.xml"/><Relationship Id="rId325" Type="http://schemas.openxmlformats.org/officeDocument/2006/relationships/slideLayout" Target="../slideLayouts/slideLayout883.xml"/><Relationship Id="rId367" Type="http://schemas.openxmlformats.org/officeDocument/2006/relationships/slideLayout" Target="../slideLayouts/slideLayout925.xml"/><Relationship Id="rId532" Type="http://schemas.openxmlformats.org/officeDocument/2006/relationships/slideLayout" Target="../slideLayouts/slideLayout1090.xml"/><Relationship Id="rId574" Type="http://schemas.openxmlformats.org/officeDocument/2006/relationships/slideLayout" Target="../slideLayouts/slideLayout1132.xml"/><Relationship Id="rId171" Type="http://schemas.openxmlformats.org/officeDocument/2006/relationships/slideLayout" Target="../slideLayouts/slideLayout729.xml"/><Relationship Id="rId227" Type="http://schemas.openxmlformats.org/officeDocument/2006/relationships/slideLayout" Target="../slideLayouts/slideLayout785.xml"/><Relationship Id="rId781" Type="http://schemas.openxmlformats.org/officeDocument/2006/relationships/slideLayout" Target="../slideLayouts/slideLayout1339.xml"/><Relationship Id="rId269" Type="http://schemas.openxmlformats.org/officeDocument/2006/relationships/slideLayout" Target="../slideLayouts/slideLayout827.xml"/><Relationship Id="rId434" Type="http://schemas.openxmlformats.org/officeDocument/2006/relationships/slideLayout" Target="../slideLayouts/slideLayout992.xml"/><Relationship Id="rId476" Type="http://schemas.openxmlformats.org/officeDocument/2006/relationships/slideLayout" Target="../slideLayouts/slideLayout1034.xml"/><Relationship Id="rId641" Type="http://schemas.openxmlformats.org/officeDocument/2006/relationships/slideLayout" Target="../slideLayouts/slideLayout1199.xml"/><Relationship Id="rId683" Type="http://schemas.openxmlformats.org/officeDocument/2006/relationships/slideLayout" Target="../slideLayouts/slideLayout1241.xml"/><Relationship Id="rId739" Type="http://schemas.openxmlformats.org/officeDocument/2006/relationships/slideLayout" Target="../slideLayouts/slideLayout1297.xml"/><Relationship Id="rId33" Type="http://schemas.openxmlformats.org/officeDocument/2006/relationships/slideLayout" Target="../slideLayouts/slideLayout591.xml"/><Relationship Id="rId129" Type="http://schemas.openxmlformats.org/officeDocument/2006/relationships/slideLayout" Target="../slideLayouts/slideLayout687.xml"/><Relationship Id="rId280" Type="http://schemas.openxmlformats.org/officeDocument/2006/relationships/slideLayout" Target="../slideLayouts/slideLayout838.xml"/><Relationship Id="rId336" Type="http://schemas.openxmlformats.org/officeDocument/2006/relationships/slideLayout" Target="../slideLayouts/slideLayout894.xml"/><Relationship Id="rId501" Type="http://schemas.openxmlformats.org/officeDocument/2006/relationships/slideLayout" Target="../slideLayouts/slideLayout1059.xml"/><Relationship Id="rId543" Type="http://schemas.openxmlformats.org/officeDocument/2006/relationships/slideLayout" Target="../slideLayouts/slideLayout1101.xml"/><Relationship Id="rId75" Type="http://schemas.openxmlformats.org/officeDocument/2006/relationships/slideLayout" Target="../slideLayouts/slideLayout633.xml"/><Relationship Id="rId140" Type="http://schemas.openxmlformats.org/officeDocument/2006/relationships/slideLayout" Target="../slideLayouts/slideLayout698.xml"/><Relationship Id="rId182" Type="http://schemas.openxmlformats.org/officeDocument/2006/relationships/slideLayout" Target="../slideLayouts/slideLayout740.xml"/><Relationship Id="rId378" Type="http://schemas.openxmlformats.org/officeDocument/2006/relationships/slideLayout" Target="../slideLayouts/slideLayout936.xml"/><Relationship Id="rId403" Type="http://schemas.openxmlformats.org/officeDocument/2006/relationships/slideLayout" Target="../slideLayouts/slideLayout961.xml"/><Relationship Id="rId585" Type="http://schemas.openxmlformats.org/officeDocument/2006/relationships/slideLayout" Target="../slideLayouts/slideLayout1143.xml"/><Relationship Id="rId750" Type="http://schemas.openxmlformats.org/officeDocument/2006/relationships/slideLayout" Target="../slideLayouts/slideLayout1308.xml"/><Relationship Id="rId6" Type="http://schemas.openxmlformats.org/officeDocument/2006/relationships/slideLayout" Target="../slideLayouts/slideLayout564.xml"/><Relationship Id="rId238" Type="http://schemas.openxmlformats.org/officeDocument/2006/relationships/slideLayout" Target="../slideLayouts/slideLayout796.xml"/><Relationship Id="rId445" Type="http://schemas.openxmlformats.org/officeDocument/2006/relationships/slideLayout" Target="../slideLayouts/slideLayout1003.xml"/><Relationship Id="rId487" Type="http://schemas.openxmlformats.org/officeDocument/2006/relationships/slideLayout" Target="../slideLayouts/slideLayout1045.xml"/><Relationship Id="rId610" Type="http://schemas.openxmlformats.org/officeDocument/2006/relationships/slideLayout" Target="../slideLayouts/slideLayout1168.xml"/><Relationship Id="rId652" Type="http://schemas.openxmlformats.org/officeDocument/2006/relationships/slideLayout" Target="../slideLayouts/slideLayout1210.xml"/><Relationship Id="rId694" Type="http://schemas.openxmlformats.org/officeDocument/2006/relationships/slideLayout" Target="../slideLayouts/slideLayout1252.xml"/><Relationship Id="rId708" Type="http://schemas.openxmlformats.org/officeDocument/2006/relationships/slideLayout" Target="../slideLayouts/slideLayout1266.xml"/><Relationship Id="rId291" Type="http://schemas.openxmlformats.org/officeDocument/2006/relationships/slideLayout" Target="../slideLayouts/slideLayout849.xml"/><Relationship Id="rId305" Type="http://schemas.openxmlformats.org/officeDocument/2006/relationships/slideLayout" Target="../slideLayouts/slideLayout863.xml"/><Relationship Id="rId347" Type="http://schemas.openxmlformats.org/officeDocument/2006/relationships/slideLayout" Target="../slideLayouts/slideLayout905.xml"/><Relationship Id="rId512" Type="http://schemas.openxmlformats.org/officeDocument/2006/relationships/slideLayout" Target="../slideLayouts/slideLayout1070.xml"/><Relationship Id="rId44" Type="http://schemas.openxmlformats.org/officeDocument/2006/relationships/slideLayout" Target="../slideLayouts/slideLayout602.xml"/><Relationship Id="rId86" Type="http://schemas.openxmlformats.org/officeDocument/2006/relationships/slideLayout" Target="../slideLayouts/slideLayout644.xml"/><Relationship Id="rId151" Type="http://schemas.openxmlformats.org/officeDocument/2006/relationships/slideLayout" Target="../slideLayouts/slideLayout709.xml"/><Relationship Id="rId389" Type="http://schemas.openxmlformats.org/officeDocument/2006/relationships/slideLayout" Target="../slideLayouts/slideLayout947.xml"/><Relationship Id="rId554" Type="http://schemas.openxmlformats.org/officeDocument/2006/relationships/slideLayout" Target="../slideLayouts/slideLayout1112.xml"/><Relationship Id="rId596" Type="http://schemas.openxmlformats.org/officeDocument/2006/relationships/slideLayout" Target="../slideLayouts/slideLayout1154.xml"/><Relationship Id="rId761" Type="http://schemas.openxmlformats.org/officeDocument/2006/relationships/slideLayout" Target="../slideLayouts/slideLayout1319.xml"/><Relationship Id="rId193" Type="http://schemas.openxmlformats.org/officeDocument/2006/relationships/slideLayout" Target="../slideLayouts/slideLayout751.xml"/><Relationship Id="rId207" Type="http://schemas.openxmlformats.org/officeDocument/2006/relationships/slideLayout" Target="../slideLayouts/slideLayout765.xml"/><Relationship Id="rId249" Type="http://schemas.openxmlformats.org/officeDocument/2006/relationships/slideLayout" Target="../slideLayouts/slideLayout807.xml"/><Relationship Id="rId414" Type="http://schemas.openxmlformats.org/officeDocument/2006/relationships/slideLayout" Target="../slideLayouts/slideLayout972.xml"/><Relationship Id="rId456" Type="http://schemas.openxmlformats.org/officeDocument/2006/relationships/slideLayout" Target="../slideLayouts/slideLayout1014.xml"/><Relationship Id="rId498" Type="http://schemas.openxmlformats.org/officeDocument/2006/relationships/slideLayout" Target="../slideLayouts/slideLayout1056.xml"/><Relationship Id="rId621" Type="http://schemas.openxmlformats.org/officeDocument/2006/relationships/slideLayout" Target="../slideLayouts/slideLayout1179.xml"/><Relationship Id="rId663" Type="http://schemas.openxmlformats.org/officeDocument/2006/relationships/slideLayout" Target="../slideLayouts/slideLayout1221.xml"/><Relationship Id="rId13" Type="http://schemas.openxmlformats.org/officeDocument/2006/relationships/slideLayout" Target="../slideLayouts/slideLayout571.xml"/><Relationship Id="rId109" Type="http://schemas.openxmlformats.org/officeDocument/2006/relationships/slideLayout" Target="../slideLayouts/slideLayout667.xml"/><Relationship Id="rId260" Type="http://schemas.openxmlformats.org/officeDocument/2006/relationships/slideLayout" Target="../slideLayouts/slideLayout818.xml"/><Relationship Id="rId316" Type="http://schemas.openxmlformats.org/officeDocument/2006/relationships/slideLayout" Target="../slideLayouts/slideLayout874.xml"/><Relationship Id="rId523" Type="http://schemas.openxmlformats.org/officeDocument/2006/relationships/slideLayout" Target="../slideLayouts/slideLayout1081.xml"/><Relationship Id="rId719" Type="http://schemas.openxmlformats.org/officeDocument/2006/relationships/slideLayout" Target="../slideLayouts/slideLayout1277.xml"/><Relationship Id="rId55" Type="http://schemas.openxmlformats.org/officeDocument/2006/relationships/slideLayout" Target="../slideLayouts/slideLayout613.xml"/><Relationship Id="rId97" Type="http://schemas.openxmlformats.org/officeDocument/2006/relationships/slideLayout" Target="../slideLayouts/slideLayout655.xml"/><Relationship Id="rId120" Type="http://schemas.openxmlformats.org/officeDocument/2006/relationships/slideLayout" Target="../slideLayouts/slideLayout678.xml"/><Relationship Id="rId358" Type="http://schemas.openxmlformats.org/officeDocument/2006/relationships/slideLayout" Target="../slideLayouts/slideLayout916.xml"/><Relationship Id="rId565" Type="http://schemas.openxmlformats.org/officeDocument/2006/relationships/slideLayout" Target="../slideLayouts/slideLayout1123.xml"/><Relationship Id="rId730" Type="http://schemas.openxmlformats.org/officeDocument/2006/relationships/slideLayout" Target="../slideLayouts/slideLayout1288.xml"/><Relationship Id="rId772" Type="http://schemas.openxmlformats.org/officeDocument/2006/relationships/slideLayout" Target="../slideLayouts/slideLayout1330.xml"/><Relationship Id="rId162" Type="http://schemas.openxmlformats.org/officeDocument/2006/relationships/slideLayout" Target="../slideLayouts/slideLayout720.xml"/><Relationship Id="rId218" Type="http://schemas.openxmlformats.org/officeDocument/2006/relationships/slideLayout" Target="../slideLayouts/slideLayout776.xml"/><Relationship Id="rId425" Type="http://schemas.openxmlformats.org/officeDocument/2006/relationships/slideLayout" Target="../slideLayouts/slideLayout983.xml"/><Relationship Id="rId467" Type="http://schemas.openxmlformats.org/officeDocument/2006/relationships/slideLayout" Target="../slideLayouts/slideLayout1025.xml"/><Relationship Id="rId632" Type="http://schemas.openxmlformats.org/officeDocument/2006/relationships/slideLayout" Target="../slideLayouts/slideLayout1190.xml"/><Relationship Id="rId271" Type="http://schemas.openxmlformats.org/officeDocument/2006/relationships/slideLayout" Target="../slideLayouts/slideLayout829.xml"/><Relationship Id="rId674" Type="http://schemas.openxmlformats.org/officeDocument/2006/relationships/slideLayout" Target="../slideLayouts/slideLayout1232.xml"/><Relationship Id="rId24" Type="http://schemas.openxmlformats.org/officeDocument/2006/relationships/slideLayout" Target="../slideLayouts/slideLayout582.xml"/><Relationship Id="rId66" Type="http://schemas.openxmlformats.org/officeDocument/2006/relationships/slideLayout" Target="../slideLayouts/slideLayout624.xml"/><Relationship Id="rId131" Type="http://schemas.openxmlformats.org/officeDocument/2006/relationships/slideLayout" Target="../slideLayouts/slideLayout689.xml"/><Relationship Id="rId327" Type="http://schemas.openxmlformats.org/officeDocument/2006/relationships/slideLayout" Target="../slideLayouts/slideLayout885.xml"/><Relationship Id="rId369" Type="http://schemas.openxmlformats.org/officeDocument/2006/relationships/slideLayout" Target="../slideLayouts/slideLayout927.xml"/><Relationship Id="rId534" Type="http://schemas.openxmlformats.org/officeDocument/2006/relationships/slideLayout" Target="../slideLayouts/slideLayout1092.xml"/><Relationship Id="rId576" Type="http://schemas.openxmlformats.org/officeDocument/2006/relationships/slideLayout" Target="../slideLayouts/slideLayout1134.xml"/><Relationship Id="rId741" Type="http://schemas.openxmlformats.org/officeDocument/2006/relationships/slideLayout" Target="../slideLayouts/slideLayout1299.xml"/><Relationship Id="rId783" Type="http://schemas.openxmlformats.org/officeDocument/2006/relationships/slideLayout" Target="../slideLayouts/slideLayout1341.xml"/><Relationship Id="rId173" Type="http://schemas.openxmlformats.org/officeDocument/2006/relationships/slideLayout" Target="../slideLayouts/slideLayout731.xml"/><Relationship Id="rId229" Type="http://schemas.openxmlformats.org/officeDocument/2006/relationships/slideLayout" Target="../slideLayouts/slideLayout787.xml"/><Relationship Id="rId380" Type="http://schemas.openxmlformats.org/officeDocument/2006/relationships/slideLayout" Target="../slideLayouts/slideLayout938.xml"/><Relationship Id="rId436" Type="http://schemas.openxmlformats.org/officeDocument/2006/relationships/slideLayout" Target="../slideLayouts/slideLayout994.xml"/><Relationship Id="rId601" Type="http://schemas.openxmlformats.org/officeDocument/2006/relationships/slideLayout" Target="../slideLayouts/slideLayout1159.xml"/><Relationship Id="rId643" Type="http://schemas.openxmlformats.org/officeDocument/2006/relationships/slideLayout" Target="../slideLayouts/slideLayout1201.xml"/><Relationship Id="rId240" Type="http://schemas.openxmlformats.org/officeDocument/2006/relationships/slideLayout" Target="../slideLayouts/slideLayout798.xml"/><Relationship Id="rId478" Type="http://schemas.openxmlformats.org/officeDocument/2006/relationships/slideLayout" Target="../slideLayouts/slideLayout1036.xml"/><Relationship Id="rId685" Type="http://schemas.openxmlformats.org/officeDocument/2006/relationships/slideLayout" Target="../slideLayouts/slideLayout1243.xml"/><Relationship Id="rId35" Type="http://schemas.openxmlformats.org/officeDocument/2006/relationships/slideLayout" Target="../slideLayouts/slideLayout593.xml"/><Relationship Id="rId77" Type="http://schemas.openxmlformats.org/officeDocument/2006/relationships/slideLayout" Target="../slideLayouts/slideLayout635.xml"/><Relationship Id="rId100" Type="http://schemas.openxmlformats.org/officeDocument/2006/relationships/slideLayout" Target="../slideLayouts/slideLayout658.xml"/><Relationship Id="rId282" Type="http://schemas.openxmlformats.org/officeDocument/2006/relationships/slideLayout" Target="../slideLayouts/slideLayout840.xml"/><Relationship Id="rId338" Type="http://schemas.openxmlformats.org/officeDocument/2006/relationships/slideLayout" Target="../slideLayouts/slideLayout896.xml"/><Relationship Id="rId503" Type="http://schemas.openxmlformats.org/officeDocument/2006/relationships/slideLayout" Target="../slideLayouts/slideLayout1061.xml"/><Relationship Id="rId545" Type="http://schemas.openxmlformats.org/officeDocument/2006/relationships/slideLayout" Target="../slideLayouts/slideLayout1103.xml"/><Relationship Id="rId587" Type="http://schemas.openxmlformats.org/officeDocument/2006/relationships/slideLayout" Target="../slideLayouts/slideLayout1145.xml"/><Relationship Id="rId710" Type="http://schemas.openxmlformats.org/officeDocument/2006/relationships/slideLayout" Target="../slideLayouts/slideLayout1268.xml"/><Relationship Id="rId752" Type="http://schemas.openxmlformats.org/officeDocument/2006/relationships/slideLayout" Target="../slideLayouts/slideLayout1310.xml"/><Relationship Id="rId8" Type="http://schemas.openxmlformats.org/officeDocument/2006/relationships/slideLayout" Target="../slideLayouts/slideLayout566.xml"/><Relationship Id="rId142" Type="http://schemas.openxmlformats.org/officeDocument/2006/relationships/slideLayout" Target="../slideLayouts/slideLayout700.xml"/><Relationship Id="rId184" Type="http://schemas.openxmlformats.org/officeDocument/2006/relationships/slideLayout" Target="../slideLayouts/slideLayout742.xml"/><Relationship Id="rId391" Type="http://schemas.openxmlformats.org/officeDocument/2006/relationships/slideLayout" Target="../slideLayouts/slideLayout949.xml"/><Relationship Id="rId405" Type="http://schemas.openxmlformats.org/officeDocument/2006/relationships/slideLayout" Target="../slideLayouts/slideLayout963.xml"/><Relationship Id="rId447" Type="http://schemas.openxmlformats.org/officeDocument/2006/relationships/slideLayout" Target="../slideLayouts/slideLayout1005.xml"/><Relationship Id="rId612" Type="http://schemas.openxmlformats.org/officeDocument/2006/relationships/slideLayout" Target="../slideLayouts/slideLayout1170.xml"/><Relationship Id="rId251" Type="http://schemas.openxmlformats.org/officeDocument/2006/relationships/slideLayout" Target="../slideLayouts/slideLayout809.xml"/><Relationship Id="rId489" Type="http://schemas.openxmlformats.org/officeDocument/2006/relationships/slideLayout" Target="../slideLayouts/slideLayout1047.xml"/><Relationship Id="rId654" Type="http://schemas.openxmlformats.org/officeDocument/2006/relationships/slideLayout" Target="../slideLayouts/slideLayout1212.xml"/><Relationship Id="rId696" Type="http://schemas.openxmlformats.org/officeDocument/2006/relationships/slideLayout" Target="../slideLayouts/slideLayout1254.xml"/><Relationship Id="rId46" Type="http://schemas.openxmlformats.org/officeDocument/2006/relationships/slideLayout" Target="../slideLayouts/slideLayout604.xml"/><Relationship Id="rId293" Type="http://schemas.openxmlformats.org/officeDocument/2006/relationships/slideLayout" Target="../slideLayouts/slideLayout851.xml"/><Relationship Id="rId307" Type="http://schemas.openxmlformats.org/officeDocument/2006/relationships/slideLayout" Target="../slideLayouts/slideLayout865.xml"/><Relationship Id="rId349" Type="http://schemas.openxmlformats.org/officeDocument/2006/relationships/slideLayout" Target="../slideLayouts/slideLayout907.xml"/><Relationship Id="rId514" Type="http://schemas.openxmlformats.org/officeDocument/2006/relationships/slideLayout" Target="../slideLayouts/slideLayout1072.xml"/><Relationship Id="rId556" Type="http://schemas.openxmlformats.org/officeDocument/2006/relationships/slideLayout" Target="../slideLayouts/slideLayout1114.xml"/><Relationship Id="rId721" Type="http://schemas.openxmlformats.org/officeDocument/2006/relationships/slideLayout" Target="../slideLayouts/slideLayout1279.xml"/><Relationship Id="rId763" Type="http://schemas.openxmlformats.org/officeDocument/2006/relationships/slideLayout" Target="../slideLayouts/slideLayout1321.xml"/><Relationship Id="rId88" Type="http://schemas.openxmlformats.org/officeDocument/2006/relationships/slideLayout" Target="../slideLayouts/slideLayout646.xml"/><Relationship Id="rId111" Type="http://schemas.openxmlformats.org/officeDocument/2006/relationships/slideLayout" Target="../slideLayouts/slideLayout669.xml"/><Relationship Id="rId153" Type="http://schemas.openxmlformats.org/officeDocument/2006/relationships/slideLayout" Target="../slideLayouts/slideLayout711.xml"/><Relationship Id="rId195" Type="http://schemas.openxmlformats.org/officeDocument/2006/relationships/slideLayout" Target="../slideLayouts/slideLayout753.xml"/><Relationship Id="rId209" Type="http://schemas.openxmlformats.org/officeDocument/2006/relationships/slideLayout" Target="../slideLayouts/slideLayout767.xml"/><Relationship Id="rId360" Type="http://schemas.openxmlformats.org/officeDocument/2006/relationships/slideLayout" Target="../slideLayouts/slideLayout918.xml"/><Relationship Id="rId416" Type="http://schemas.openxmlformats.org/officeDocument/2006/relationships/slideLayout" Target="../slideLayouts/slideLayout974.xml"/><Relationship Id="rId598" Type="http://schemas.openxmlformats.org/officeDocument/2006/relationships/slideLayout" Target="../slideLayouts/slideLayout1156.xml"/><Relationship Id="rId220" Type="http://schemas.openxmlformats.org/officeDocument/2006/relationships/slideLayout" Target="../slideLayouts/slideLayout778.xml"/><Relationship Id="rId458" Type="http://schemas.openxmlformats.org/officeDocument/2006/relationships/slideLayout" Target="../slideLayouts/slideLayout1016.xml"/><Relationship Id="rId623" Type="http://schemas.openxmlformats.org/officeDocument/2006/relationships/slideLayout" Target="../slideLayouts/slideLayout1181.xml"/><Relationship Id="rId665" Type="http://schemas.openxmlformats.org/officeDocument/2006/relationships/slideLayout" Target="../slideLayouts/slideLayout1223.xml"/><Relationship Id="rId15" Type="http://schemas.openxmlformats.org/officeDocument/2006/relationships/slideLayout" Target="../slideLayouts/slideLayout573.xml"/><Relationship Id="rId57" Type="http://schemas.openxmlformats.org/officeDocument/2006/relationships/slideLayout" Target="../slideLayouts/slideLayout615.xml"/><Relationship Id="rId262" Type="http://schemas.openxmlformats.org/officeDocument/2006/relationships/slideLayout" Target="../slideLayouts/slideLayout820.xml"/><Relationship Id="rId318" Type="http://schemas.openxmlformats.org/officeDocument/2006/relationships/slideLayout" Target="../slideLayouts/slideLayout876.xml"/><Relationship Id="rId525" Type="http://schemas.openxmlformats.org/officeDocument/2006/relationships/slideLayout" Target="../slideLayouts/slideLayout1083.xml"/><Relationship Id="rId567" Type="http://schemas.openxmlformats.org/officeDocument/2006/relationships/slideLayout" Target="../slideLayouts/slideLayout1125.xml"/><Relationship Id="rId732" Type="http://schemas.openxmlformats.org/officeDocument/2006/relationships/slideLayout" Target="../slideLayouts/slideLayout1290.xml"/><Relationship Id="rId99" Type="http://schemas.openxmlformats.org/officeDocument/2006/relationships/slideLayout" Target="../slideLayouts/slideLayout657.xml"/><Relationship Id="rId122" Type="http://schemas.openxmlformats.org/officeDocument/2006/relationships/slideLayout" Target="../slideLayouts/slideLayout680.xml"/><Relationship Id="rId164" Type="http://schemas.openxmlformats.org/officeDocument/2006/relationships/slideLayout" Target="../slideLayouts/slideLayout722.xml"/><Relationship Id="rId371" Type="http://schemas.openxmlformats.org/officeDocument/2006/relationships/slideLayout" Target="../slideLayouts/slideLayout929.xml"/><Relationship Id="rId774" Type="http://schemas.openxmlformats.org/officeDocument/2006/relationships/slideLayout" Target="../slideLayouts/slideLayout1332.xml"/><Relationship Id="rId427" Type="http://schemas.openxmlformats.org/officeDocument/2006/relationships/slideLayout" Target="../slideLayouts/slideLayout985.xml"/><Relationship Id="rId469" Type="http://schemas.openxmlformats.org/officeDocument/2006/relationships/slideLayout" Target="../slideLayouts/slideLayout1027.xml"/><Relationship Id="rId634" Type="http://schemas.openxmlformats.org/officeDocument/2006/relationships/slideLayout" Target="../slideLayouts/slideLayout1192.xml"/><Relationship Id="rId676" Type="http://schemas.openxmlformats.org/officeDocument/2006/relationships/slideLayout" Target="../slideLayouts/slideLayout1234.xml"/><Relationship Id="rId26" Type="http://schemas.openxmlformats.org/officeDocument/2006/relationships/slideLayout" Target="../slideLayouts/slideLayout584.xml"/><Relationship Id="rId231" Type="http://schemas.openxmlformats.org/officeDocument/2006/relationships/slideLayout" Target="../slideLayouts/slideLayout789.xml"/><Relationship Id="rId273" Type="http://schemas.openxmlformats.org/officeDocument/2006/relationships/slideLayout" Target="../slideLayouts/slideLayout831.xml"/><Relationship Id="rId329" Type="http://schemas.openxmlformats.org/officeDocument/2006/relationships/slideLayout" Target="../slideLayouts/slideLayout887.xml"/><Relationship Id="rId480" Type="http://schemas.openxmlformats.org/officeDocument/2006/relationships/slideLayout" Target="../slideLayouts/slideLayout1038.xml"/><Relationship Id="rId536" Type="http://schemas.openxmlformats.org/officeDocument/2006/relationships/slideLayout" Target="../slideLayouts/slideLayout1094.xml"/><Relationship Id="rId701" Type="http://schemas.openxmlformats.org/officeDocument/2006/relationships/slideLayout" Target="../slideLayouts/slideLayout1259.xml"/><Relationship Id="rId68" Type="http://schemas.openxmlformats.org/officeDocument/2006/relationships/slideLayout" Target="../slideLayouts/slideLayout626.xml"/><Relationship Id="rId133" Type="http://schemas.openxmlformats.org/officeDocument/2006/relationships/slideLayout" Target="../slideLayouts/slideLayout691.xml"/><Relationship Id="rId175" Type="http://schemas.openxmlformats.org/officeDocument/2006/relationships/slideLayout" Target="../slideLayouts/slideLayout733.xml"/><Relationship Id="rId340" Type="http://schemas.openxmlformats.org/officeDocument/2006/relationships/slideLayout" Target="../slideLayouts/slideLayout898.xml"/><Relationship Id="rId578" Type="http://schemas.openxmlformats.org/officeDocument/2006/relationships/slideLayout" Target="../slideLayouts/slideLayout1136.xml"/><Relationship Id="rId743" Type="http://schemas.openxmlformats.org/officeDocument/2006/relationships/slideLayout" Target="../slideLayouts/slideLayout1301.xml"/><Relationship Id="rId785" Type="http://schemas.openxmlformats.org/officeDocument/2006/relationships/theme" Target="../theme/theme3.xml"/><Relationship Id="rId200" Type="http://schemas.openxmlformats.org/officeDocument/2006/relationships/slideLayout" Target="../slideLayouts/slideLayout758.xml"/><Relationship Id="rId382" Type="http://schemas.openxmlformats.org/officeDocument/2006/relationships/slideLayout" Target="../slideLayouts/slideLayout940.xml"/><Relationship Id="rId438" Type="http://schemas.openxmlformats.org/officeDocument/2006/relationships/slideLayout" Target="../slideLayouts/slideLayout996.xml"/><Relationship Id="rId603" Type="http://schemas.openxmlformats.org/officeDocument/2006/relationships/slideLayout" Target="../slideLayouts/slideLayout1161.xml"/><Relationship Id="rId645" Type="http://schemas.openxmlformats.org/officeDocument/2006/relationships/slideLayout" Target="../slideLayouts/slideLayout1203.xml"/><Relationship Id="rId687" Type="http://schemas.openxmlformats.org/officeDocument/2006/relationships/slideLayout" Target="../slideLayouts/slideLayout1245.xml"/><Relationship Id="rId242" Type="http://schemas.openxmlformats.org/officeDocument/2006/relationships/slideLayout" Target="../slideLayouts/slideLayout800.xml"/><Relationship Id="rId284" Type="http://schemas.openxmlformats.org/officeDocument/2006/relationships/slideLayout" Target="../slideLayouts/slideLayout842.xml"/><Relationship Id="rId491" Type="http://schemas.openxmlformats.org/officeDocument/2006/relationships/slideLayout" Target="../slideLayouts/slideLayout1049.xml"/><Relationship Id="rId505" Type="http://schemas.openxmlformats.org/officeDocument/2006/relationships/slideLayout" Target="../slideLayouts/slideLayout1063.xml"/><Relationship Id="rId712" Type="http://schemas.openxmlformats.org/officeDocument/2006/relationships/slideLayout" Target="../slideLayouts/slideLayout1270.xml"/><Relationship Id="rId37" Type="http://schemas.openxmlformats.org/officeDocument/2006/relationships/slideLayout" Target="../slideLayouts/slideLayout595.xml"/><Relationship Id="rId79" Type="http://schemas.openxmlformats.org/officeDocument/2006/relationships/slideLayout" Target="../slideLayouts/slideLayout637.xml"/><Relationship Id="rId102" Type="http://schemas.openxmlformats.org/officeDocument/2006/relationships/slideLayout" Target="../slideLayouts/slideLayout660.xml"/><Relationship Id="rId144" Type="http://schemas.openxmlformats.org/officeDocument/2006/relationships/slideLayout" Target="../slideLayouts/slideLayout702.xml"/><Relationship Id="rId547" Type="http://schemas.openxmlformats.org/officeDocument/2006/relationships/slideLayout" Target="../slideLayouts/slideLayout1105.xml"/><Relationship Id="rId589" Type="http://schemas.openxmlformats.org/officeDocument/2006/relationships/slideLayout" Target="../slideLayouts/slideLayout1147.xml"/><Relationship Id="rId754" Type="http://schemas.openxmlformats.org/officeDocument/2006/relationships/slideLayout" Target="../slideLayouts/slideLayout1312.xml"/><Relationship Id="rId90" Type="http://schemas.openxmlformats.org/officeDocument/2006/relationships/slideLayout" Target="../slideLayouts/slideLayout648.xml"/><Relationship Id="rId186" Type="http://schemas.openxmlformats.org/officeDocument/2006/relationships/slideLayout" Target="../slideLayouts/slideLayout744.xml"/><Relationship Id="rId351" Type="http://schemas.openxmlformats.org/officeDocument/2006/relationships/slideLayout" Target="../slideLayouts/slideLayout909.xml"/><Relationship Id="rId393" Type="http://schemas.openxmlformats.org/officeDocument/2006/relationships/slideLayout" Target="../slideLayouts/slideLayout951.xml"/><Relationship Id="rId407" Type="http://schemas.openxmlformats.org/officeDocument/2006/relationships/slideLayout" Target="../slideLayouts/slideLayout965.xml"/><Relationship Id="rId449" Type="http://schemas.openxmlformats.org/officeDocument/2006/relationships/slideLayout" Target="../slideLayouts/slideLayout1007.xml"/><Relationship Id="rId614" Type="http://schemas.openxmlformats.org/officeDocument/2006/relationships/slideLayout" Target="../slideLayouts/slideLayout1172.xml"/><Relationship Id="rId656" Type="http://schemas.openxmlformats.org/officeDocument/2006/relationships/slideLayout" Target="../slideLayouts/slideLayout1214.xml"/><Relationship Id="rId211" Type="http://schemas.openxmlformats.org/officeDocument/2006/relationships/slideLayout" Target="../slideLayouts/slideLayout769.xml"/><Relationship Id="rId253" Type="http://schemas.openxmlformats.org/officeDocument/2006/relationships/slideLayout" Target="../slideLayouts/slideLayout811.xml"/><Relationship Id="rId295" Type="http://schemas.openxmlformats.org/officeDocument/2006/relationships/slideLayout" Target="../slideLayouts/slideLayout853.xml"/><Relationship Id="rId309" Type="http://schemas.openxmlformats.org/officeDocument/2006/relationships/slideLayout" Target="../slideLayouts/slideLayout867.xml"/><Relationship Id="rId460" Type="http://schemas.openxmlformats.org/officeDocument/2006/relationships/slideLayout" Target="../slideLayouts/slideLayout1018.xml"/><Relationship Id="rId516" Type="http://schemas.openxmlformats.org/officeDocument/2006/relationships/slideLayout" Target="../slideLayouts/slideLayout1074.xml"/><Relationship Id="rId698" Type="http://schemas.openxmlformats.org/officeDocument/2006/relationships/slideLayout" Target="../slideLayouts/slideLayout1256.xml"/><Relationship Id="rId48" Type="http://schemas.openxmlformats.org/officeDocument/2006/relationships/slideLayout" Target="../slideLayouts/slideLayout606.xml"/><Relationship Id="rId113" Type="http://schemas.openxmlformats.org/officeDocument/2006/relationships/slideLayout" Target="../slideLayouts/slideLayout671.xml"/><Relationship Id="rId320" Type="http://schemas.openxmlformats.org/officeDocument/2006/relationships/slideLayout" Target="../slideLayouts/slideLayout878.xml"/><Relationship Id="rId558" Type="http://schemas.openxmlformats.org/officeDocument/2006/relationships/slideLayout" Target="../slideLayouts/slideLayout1116.xml"/><Relationship Id="rId723" Type="http://schemas.openxmlformats.org/officeDocument/2006/relationships/slideLayout" Target="../slideLayouts/slideLayout1281.xml"/><Relationship Id="rId765" Type="http://schemas.openxmlformats.org/officeDocument/2006/relationships/slideLayout" Target="../slideLayouts/slideLayout1323.xml"/><Relationship Id="rId155" Type="http://schemas.openxmlformats.org/officeDocument/2006/relationships/slideLayout" Target="../slideLayouts/slideLayout713.xml"/><Relationship Id="rId197" Type="http://schemas.openxmlformats.org/officeDocument/2006/relationships/slideLayout" Target="../slideLayouts/slideLayout755.xml"/><Relationship Id="rId362" Type="http://schemas.openxmlformats.org/officeDocument/2006/relationships/slideLayout" Target="../slideLayouts/slideLayout920.xml"/><Relationship Id="rId418" Type="http://schemas.openxmlformats.org/officeDocument/2006/relationships/slideLayout" Target="../slideLayouts/slideLayout976.xml"/><Relationship Id="rId625" Type="http://schemas.openxmlformats.org/officeDocument/2006/relationships/slideLayout" Target="../slideLayouts/slideLayout1183.xml"/><Relationship Id="rId222" Type="http://schemas.openxmlformats.org/officeDocument/2006/relationships/slideLayout" Target="../slideLayouts/slideLayout780.xml"/><Relationship Id="rId264" Type="http://schemas.openxmlformats.org/officeDocument/2006/relationships/slideLayout" Target="../slideLayouts/slideLayout822.xml"/><Relationship Id="rId471" Type="http://schemas.openxmlformats.org/officeDocument/2006/relationships/slideLayout" Target="../slideLayouts/slideLayout1029.xml"/><Relationship Id="rId667" Type="http://schemas.openxmlformats.org/officeDocument/2006/relationships/slideLayout" Target="../slideLayouts/slideLayout1225.xml"/><Relationship Id="rId17" Type="http://schemas.openxmlformats.org/officeDocument/2006/relationships/slideLayout" Target="../slideLayouts/slideLayout575.xml"/><Relationship Id="rId59" Type="http://schemas.openxmlformats.org/officeDocument/2006/relationships/slideLayout" Target="../slideLayouts/slideLayout617.xml"/><Relationship Id="rId124" Type="http://schemas.openxmlformats.org/officeDocument/2006/relationships/slideLayout" Target="../slideLayouts/slideLayout682.xml"/><Relationship Id="rId527" Type="http://schemas.openxmlformats.org/officeDocument/2006/relationships/slideLayout" Target="../slideLayouts/slideLayout1085.xml"/><Relationship Id="rId569" Type="http://schemas.openxmlformats.org/officeDocument/2006/relationships/slideLayout" Target="../slideLayouts/slideLayout1127.xml"/><Relationship Id="rId734" Type="http://schemas.openxmlformats.org/officeDocument/2006/relationships/slideLayout" Target="../slideLayouts/slideLayout1292.xml"/><Relationship Id="rId776" Type="http://schemas.openxmlformats.org/officeDocument/2006/relationships/slideLayout" Target="../slideLayouts/slideLayout1334.xml"/><Relationship Id="rId70" Type="http://schemas.openxmlformats.org/officeDocument/2006/relationships/slideLayout" Target="../slideLayouts/slideLayout628.xml"/><Relationship Id="rId166" Type="http://schemas.openxmlformats.org/officeDocument/2006/relationships/slideLayout" Target="../slideLayouts/slideLayout724.xml"/><Relationship Id="rId331" Type="http://schemas.openxmlformats.org/officeDocument/2006/relationships/slideLayout" Target="../slideLayouts/slideLayout889.xml"/><Relationship Id="rId373" Type="http://schemas.openxmlformats.org/officeDocument/2006/relationships/slideLayout" Target="../slideLayouts/slideLayout931.xml"/><Relationship Id="rId429" Type="http://schemas.openxmlformats.org/officeDocument/2006/relationships/slideLayout" Target="../slideLayouts/slideLayout987.xml"/><Relationship Id="rId580" Type="http://schemas.openxmlformats.org/officeDocument/2006/relationships/slideLayout" Target="../slideLayouts/slideLayout1138.xml"/><Relationship Id="rId636" Type="http://schemas.openxmlformats.org/officeDocument/2006/relationships/slideLayout" Target="../slideLayouts/slideLayout1194.xml"/><Relationship Id="rId1" Type="http://schemas.openxmlformats.org/officeDocument/2006/relationships/slideLayout" Target="../slideLayouts/slideLayout559.xml"/><Relationship Id="rId233" Type="http://schemas.openxmlformats.org/officeDocument/2006/relationships/slideLayout" Target="../slideLayouts/slideLayout791.xml"/><Relationship Id="rId440" Type="http://schemas.openxmlformats.org/officeDocument/2006/relationships/slideLayout" Target="../slideLayouts/slideLayout998.xml"/><Relationship Id="rId678" Type="http://schemas.openxmlformats.org/officeDocument/2006/relationships/slideLayout" Target="../slideLayouts/slideLayout1236.xml"/><Relationship Id="rId28" Type="http://schemas.openxmlformats.org/officeDocument/2006/relationships/slideLayout" Target="../slideLayouts/slideLayout586.xml"/><Relationship Id="rId275" Type="http://schemas.openxmlformats.org/officeDocument/2006/relationships/slideLayout" Target="../slideLayouts/slideLayout833.xml"/><Relationship Id="rId300" Type="http://schemas.openxmlformats.org/officeDocument/2006/relationships/slideLayout" Target="../slideLayouts/slideLayout858.xml"/><Relationship Id="rId482" Type="http://schemas.openxmlformats.org/officeDocument/2006/relationships/slideLayout" Target="../slideLayouts/slideLayout1040.xml"/><Relationship Id="rId538" Type="http://schemas.openxmlformats.org/officeDocument/2006/relationships/slideLayout" Target="../slideLayouts/slideLayout1096.xml"/><Relationship Id="rId703" Type="http://schemas.openxmlformats.org/officeDocument/2006/relationships/slideLayout" Target="../slideLayouts/slideLayout1261.xml"/><Relationship Id="rId745" Type="http://schemas.openxmlformats.org/officeDocument/2006/relationships/slideLayout" Target="../slideLayouts/slideLayout1303.xml"/><Relationship Id="rId81" Type="http://schemas.openxmlformats.org/officeDocument/2006/relationships/slideLayout" Target="../slideLayouts/slideLayout639.xml"/><Relationship Id="rId135" Type="http://schemas.openxmlformats.org/officeDocument/2006/relationships/slideLayout" Target="../slideLayouts/slideLayout693.xml"/><Relationship Id="rId177" Type="http://schemas.openxmlformats.org/officeDocument/2006/relationships/slideLayout" Target="../slideLayouts/slideLayout735.xml"/><Relationship Id="rId342" Type="http://schemas.openxmlformats.org/officeDocument/2006/relationships/slideLayout" Target="../slideLayouts/slideLayout900.xml"/><Relationship Id="rId384" Type="http://schemas.openxmlformats.org/officeDocument/2006/relationships/slideLayout" Target="../slideLayouts/slideLayout942.xml"/><Relationship Id="rId591" Type="http://schemas.openxmlformats.org/officeDocument/2006/relationships/slideLayout" Target="../slideLayouts/slideLayout1149.xml"/><Relationship Id="rId605" Type="http://schemas.openxmlformats.org/officeDocument/2006/relationships/slideLayout" Target="../slideLayouts/slideLayout1163.xml"/><Relationship Id="rId202" Type="http://schemas.openxmlformats.org/officeDocument/2006/relationships/slideLayout" Target="../slideLayouts/slideLayout760.xml"/><Relationship Id="rId244" Type="http://schemas.openxmlformats.org/officeDocument/2006/relationships/slideLayout" Target="../slideLayouts/slideLayout802.xml"/><Relationship Id="rId647" Type="http://schemas.openxmlformats.org/officeDocument/2006/relationships/slideLayout" Target="../slideLayouts/slideLayout1205.xml"/><Relationship Id="rId689" Type="http://schemas.openxmlformats.org/officeDocument/2006/relationships/slideLayout" Target="../slideLayouts/slideLayout1247.xml"/><Relationship Id="rId39" Type="http://schemas.openxmlformats.org/officeDocument/2006/relationships/slideLayout" Target="../slideLayouts/slideLayout597.xml"/><Relationship Id="rId286" Type="http://schemas.openxmlformats.org/officeDocument/2006/relationships/slideLayout" Target="../slideLayouts/slideLayout844.xml"/><Relationship Id="rId451" Type="http://schemas.openxmlformats.org/officeDocument/2006/relationships/slideLayout" Target="../slideLayouts/slideLayout1009.xml"/><Relationship Id="rId493" Type="http://schemas.openxmlformats.org/officeDocument/2006/relationships/slideLayout" Target="../slideLayouts/slideLayout1051.xml"/><Relationship Id="rId507" Type="http://schemas.openxmlformats.org/officeDocument/2006/relationships/slideLayout" Target="../slideLayouts/slideLayout1065.xml"/><Relationship Id="rId549" Type="http://schemas.openxmlformats.org/officeDocument/2006/relationships/slideLayout" Target="../slideLayouts/slideLayout1107.xml"/><Relationship Id="rId714" Type="http://schemas.openxmlformats.org/officeDocument/2006/relationships/slideLayout" Target="../slideLayouts/slideLayout1272.xml"/><Relationship Id="rId756" Type="http://schemas.openxmlformats.org/officeDocument/2006/relationships/slideLayout" Target="../slideLayouts/slideLayout1314.xml"/><Relationship Id="rId50" Type="http://schemas.openxmlformats.org/officeDocument/2006/relationships/slideLayout" Target="../slideLayouts/slideLayout608.xml"/><Relationship Id="rId104" Type="http://schemas.openxmlformats.org/officeDocument/2006/relationships/slideLayout" Target="../slideLayouts/slideLayout662.xml"/><Relationship Id="rId146" Type="http://schemas.openxmlformats.org/officeDocument/2006/relationships/slideLayout" Target="../slideLayouts/slideLayout704.xml"/><Relationship Id="rId188" Type="http://schemas.openxmlformats.org/officeDocument/2006/relationships/slideLayout" Target="../slideLayouts/slideLayout746.xml"/><Relationship Id="rId311" Type="http://schemas.openxmlformats.org/officeDocument/2006/relationships/slideLayout" Target="../slideLayouts/slideLayout869.xml"/><Relationship Id="rId353" Type="http://schemas.openxmlformats.org/officeDocument/2006/relationships/slideLayout" Target="../slideLayouts/slideLayout911.xml"/><Relationship Id="rId395" Type="http://schemas.openxmlformats.org/officeDocument/2006/relationships/slideLayout" Target="../slideLayouts/slideLayout953.xml"/><Relationship Id="rId409" Type="http://schemas.openxmlformats.org/officeDocument/2006/relationships/slideLayout" Target="../slideLayouts/slideLayout967.xml"/><Relationship Id="rId560" Type="http://schemas.openxmlformats.org/officeDocument/2006/relationships/slideLayout" Target="../slideLayouts/slideLayout1118.xml"/><Relationship Id="rId92" Type="http://schemas.openxmlformats.org/officeDocument/2006/relationships/slideLayout" Target="../slideLayouts/slideLayout650.xml"/><Relationship Id="rId213" Type="http://schemas.openxmlformats.org/officeDocument/2006/relationships/slideLayout" Target="../slideLayouts/slideLayout771.xml"/><Relationship Id="rId420" Type="http://schemas.openxmlformats.org/officeDocument/2006/relationships/slideLayout" Target="../slideLayouts/slideLayout978.xml"/><Relationship Id="rId616" Type="http://schemas.openxmlformats.org/officeDocument/2006/relationships/slideLayout" Target="../slideLayouts/slideLayout1174.xml"/><Relationship Id="rId658" Type="http://schemas.openxmlformats.org/officeDocument/2006/relationships/slideLayout" Target="../slideLayouts/slideLayout1216.xml"/><Relationship Id="rId255" Type="http://schemas.openxmlformats.org/officeDocument/2006/relationships/slideLayout" Target="../slideLayouts/slideLayout813.xml"/><Relationship Id="rId297" Type="http://schemas.openxmlformats.org/officeDocument/2006/relationships/slideLayout" Target="../slideLayouts/slideLayout855.xml"/><Relationship Id="rId462" Type="http://schemas.openxmlformats.org/officeDocument/2006/relationships/slideLayout" Target="../slideLayouts/slideLayout1020.xml"/><Relationship Id="rId518" Type="http://schemas.openxmlformats.org/officeDocument/2006/relationships/slideLayout" Target="../slideLayouts/slideLayout1076.xml"/><Relationship Id="rId725" Type="http://schemas.openxmlformats.org/officeDocument/2006/relationships/slideLayout" Target="../slideLayouts/slideLayout1283.xml"/><Relationship Id="rId115" Type="http://schemas.openxmlformats.org/officeDocument/2006/relationships/slideLayout" Target="../slideLayouts/slideLayout673.xml"/><Relationship Id="rId157" Type="http://schemas.openxmlformats.org/officeDocument/2006/relationships/slideLayout" Target="../slideLayouts/slideLayout715.xml"/><Relationship Id="rId322" Type="http://schemas.openxmlformats.org/officeDocument/2006/relationships/slideLayout" Target="../slideLayouts/slideLayout880.xml"/><Relationship Id="rId364" Type="http://schemas.openxmlformats.org/officeDocument/2006/relationships/slideLayout" Target="../slideLayouts/slideLayout922.xml"/><Relationship Id="rId767" Type="http://schemas.openxmlformats.org/officeDocument/2006/relationships/slideLayout" Target="../slideLayouts/slideLayout1325.xml"/><Relationship Id="rId61" Type="http://schemas.openxmlformats.org/officeDocument/2006/relationships/slideLayout" Target="../slideLayouts/slideLayout619.xml"/><Relationship Id="rId199" Type="http://schemas.openxmlformats.org/officeDocument/2006/relationships/slideLayout" Target="../slideLayouts/slideLayout757.xml"/><Relationship Id="rId571" Type="http://schemas.openxmlformats.org/officeDocument/2006/relationships/slideLayout" Target="../slideLayouts/slideLayout1129.xml"/><Relationship Id="rId627" Type="http://schemas.openxmlformats.org/officeDocument/2006/relationships/slideLayout" Target="../slideLayouts/slideLayout1185.xml"/><Relationship Id="rId669" Type="http://schemas.openxmlformats.org/officeDocument/2006/relationships/slideLayout" Target="../slideLayouts/slideLayout1227.xml"/><Relationship Id="rId19" Type="http://schemas.openxmlformats.org/officeDocument/2006/relationships/slideLayout" Target="../slideLayouts/slideLayout577.xml"/><Relationship Id="rId224" Type="http://schemas.openxmlformats.org/officeDocument/2006/relationships/slideLayout" Target="../slideLayouts/slideLayout782.xml"/><Relationship Id="rId266" Type="http://schemas.openxmlformats.org/officeDocument/2006/relationships/slideLayout" Target="../slideLayouts/slideLayout824.xml"/><Relationship Id="rId431" Type="http://schemas.openxmlformats.org/officeDocument/2006/relationships/slideLayout" Target="../slideLayouts/slideLayout989.xml"/><Relationship Id="rId473" Type="http://schemas.openxmlformats.org/officeDocument/2006/relationships/slideLayout" Target="../slideLayouts/slideLayout1031.xml"/><Relationship Id="rId529" Type="http://schemas.openxmlformats.org/officeDocument/2006/relationships/slideLayout" Target="../slideLayouts/slideLayout1087.xml"/><Relationship Id="rId680" Type="http://schemas.openxmlformats.org/officeDocument/2006/relationships/slideLayout" Target="../slideLayouts/slideLayout1238.xml"/><Relationship Id="rId736" Type="http://schemas.openxmlformats.org/officeDocument/2006/relationships/slideLayout" Target="../slideLayouts/slideLayout1294.xml"/><Relationship Id="rId30" Type="http://schemas.openxmlformats.org/officeDocument/2006/relationships/slideLayout" Target="../slideLayouts/slideLayout588.xml"/><Relationship Id="rId126" Type="http://schemas.openxmlformats.org/officeDocument/2006/relationships/slideLayout" Target="../slideLayouts/slideLayout684.xml"/><Relationship Id="rId168" Type="http://schemas.openxmlformats.org/officeDocument/2006/relationships/slideLayout" Target="../slideLayouts/slideLayout726.xml"/><Relationship Id="rId333" Type="http://schemas.openxmlformats.org/officeDocument/2006/relationships/slideLayout" Target="../slideLayouts/slideLayout891.xml"/><Relationship Id="rId540" Type="http://schemas.openxmlformats.org/officeDocument/2006/relationships/slideLayout" Target="../slideLayouts/slideLayout1098.xml"/><Relationship Id="rId778" Type="http://schemas.openxmlformats.org/officeDocument/2006/relationships/slideLayout" Target="../slideLayouts/slideLayout1336.xml"/><Relationship Id="rId72" Type="http://schemas.openxmlformats.org/officeDocument/2006/relationships/slideLayout" Target="../slideLayouts/slideLayout630.xml"/><Relationship Id="rId375" Type="http://schemas.openxmlformats.org/officeDocument/2006/relationships/slideLayout" Target="../slideLayouts/slideLayout933.xml"/><Relationship Id="rId582" Type="http://schemas.openxmlformats.org/officeDocument/2006/relationships/slideLayout" Target="../slideLayouts/slideLayout1140.xml"/><Relationship Id="rId638" Type="http://schemas.openxmlformats.org/officeDocument/2006/relationships/slideLayout" Target="../slideLayouts/slideLayout1196.xml"/><Relationship Id="rId3" Type="http://schemas.openxmlformats.org/officeDocument/2006/relationships/slideLayout" Target="../slideLayouts/slideLayout561.xml"/><Relationship Id="rId235" Type="http://schemas.openxmlformats.org/officeDocument/2006/relationships/slideLayout" Target="../slideLayouts/slideLayout793.xml"/><Relationship Id="rId277" Type="http://schemas.openxmlformats.org/officeDocument/2006/relationships/slideLayout" Target="../slideLayouts/slideLayout835.xml"/><Relationship Id="rId400" Type="http://schemas.openxmlformats.org/officeDocument/2006/relationships/slideLayout" Target="../slideLayouts/slideLayout958.xml"/><Relationship Id="rId442" Type="http://schemas.openxmlformats.org/officeDocument/2006/relationships/slideLayout" Target="../slideLayouts/slideLayout1000.xml"/><Relationship Id="rId484" Type="http://schemas.openxmlformats.org/officeDocument/2006/relationships/slideLayout" Target="../slideLayouts/slideLayout1042.xml"/><Relationship Id="rId705" Type="http://schemas.openxmlformats.org/officeDocument/2006/relationships/slideLayout" Target="../slideLayouts/slideLayout1263.xml"/><Relationship Id="rId137" Type="http://schemas.openxmlformats.org/officeDocument/2006/relationships/slideLayout" Target="../slideLayouts/slideLayout695.xml"/><Relationship Id="rId302" Type="http://schemas.openxmlformats.org/officeDocument/2006/relationships/slideLayout" Target="../slideLayouts/slideLayout860.xml"/><Relationship Id="rId344" Type="http://schemas.openxmlformats.org/officeDocument/2006/relationships/slideLayout" Target="../slideLayouts/slideLayout902.xml"/><Relationship Id="rId691" Type="http://schemas.openxmlformats.org/officeDocument/2006/relationships/slideLayout" Target="../slideLayouts/slideLayout1249.xml"/><Relationship Id="rId747" Type="http://schemas.openxmlformats.org/officeDocument/2006/relationships/slideLayout" Target="../slideLayouts/slideLayout1305.xml"/><Relationship Id="rId41" Type="http://schemas.openxmlformats.org/officeDocument/2006/relationships/slideLayout" Target="../slideLayouts/slideLayout599.xml"/><Relationship Id="rId83" Type="http://schemas.openxmlformats.org/officeDocument/2006/relationships/slideLayout" Target="../slideLayouts/slideLayout641.xml"/><Relationship Id="rId179" Type="http://schemas.openxmlformats.org/officeDocument/2006/relationships/slideLayout" Target="../slideLayouts/slideLayout737.xml"/><Relationship Id="rId386" Type="http://schemas.openxmlformats.org/officeDocument/2006/relationships/slideLayout" Target="../slideLayouts/slideLayout944.xml"/><Relationship Id="rId551" Type="http://schemas.openxmlformats.org/officeDocument/2006/relationships/slideLayout" Target="../slideLayouts/slideLayout1109.xml"/><Relationship Id="rId593" Type="http://schemas.openxmlformats.org/officeDocument/2006/relationships/slideLayout" Target="../slideLayouts/slideLayout1151.xml"/><Relationship Id="rId607" Type="http://schemas.openxmlformats.org/officeDocument/2006/relationships/slideLayout" Target="../slideLayouts/slideLayout1165.xml"/><Relationship Id="rId649" Type="http://schemas.openxmlformats.org/officeDocument/2006/relationships/slideLayout" Target="../slideLayouts/slideLayout1207.xml"/><Relationship Id="rId190" Type="http://schemas.openxmlformats.org/officeDocument/2006/relationships/slideLayout" Target="../slideLayouts/slideLayout748.xml"/><Relationship Id="rId204" Type="http://schemas.openxmlformats.org/officeDocument/2006/relationships/slideLayout" Target="../slideLayouts/slideLayout762.xml"/><Relationship Id="rId246" Type="http://schemas.openxmlformats.org/officeDocument/2006/relationships/slideLayout" Target="../slideLayouts/slideLayout804.xml"/><Relationship Id="rId288" Type="http://schemas.openxmlformats.org/officeDocument/2006/relationships/slideLayout" Target="../slideLayouts/slideLayout846.xml"/><Relationship Id="rId411" Type="http://schemas.openxmlformats.org/officeDocument/2006/relationships/slideLayout" Target="../slideLayouts/slideLayout969.xml"/><Relationship Id="rId453" Type="http://schemas.openxmlformats.org/officeDocument/2006/relationships/slideLayout" Target="../slideLayouts/slideLayout1011.xml"/><Relationship Id="rId509" Type="http://schemas.openxmlformats.org/officeDocument/2006/relationships/slideLayout" Target="../slideLayouts/slideLayout1067.xml"/><Relationship Id="rId660" Type="http://schemas.openxmlformats.org/officeDocument/2006/relationships/slideLayout" Target="../slideLayouts/slideLayout1218.xml"/><Relationship Id="rId106" Type="http://schemas.openxmlformats.org/officeDocument/2006/relationships/slideLayout" Target="../slideLayouts/slideLayout664.xml"/><Relationship Id="rId313" Type="http://schemas.openxmlformats.org/officeDocument/2006/relationships/slideLayout" Target="../slideLayouts/slideLayout871.xml"/><Relationship Id="rId495" Type="http://schemas.openxmlformats.org/officeDocument/2006/relationships/slideLayout" Target="../slideLayouts/slideLayout1053.xml"/><Relationship Id="rId716" Type="http://schemas.openxmlformats.org/officeDocument/2006/relationships/slideLayout" Target="../slideLayouts/slideLayout1274.xml"/><Relationship Id="rId758" Type="http://schemas.openxmlformats.org/officeDocument/2006/relationships/slideLayout" Target="../slideLayouts/slideLayout1316.xml"/><Relationship Id="rId10" Type="http://schemas.openxmlformats.org/officeDocument/2006/relationships/slideLayout" Target="../slideLayouts/slideLayout568.xml"/><Relationship Id="rId52" Type="http://schemas.openxmlformats.org/officeDocument/2006/relationships/slideLayout" Target="../slideLayouts/slideLayout610.xml"/><Relationship Id="rId94" Type="http://schemas.openxmlformats.org/officeDocument/2006/relationships/slideLayout" Target="../slideLayouts/slideLayout652.xml"/><Relationship Id="rId148" Type="http://schemas.openxmlformats.org/officeDocument/2006/relationships/slideLayout" Target="../slideLayouts/slideLayout706.xml"/><Relationship Id="rId355" Type="http://schemas.openxmlformats.org/officeDocument/2006/relationships/slideLayout" Target="../slideLayouts/slideLayout913.xml"/><Relationship Id="rId397" Type="http://schemas.openxmlformats.org/officeDocument/2006/relationships/slideLayout" Target="../slideLayouts/slideLayout955.xml"/><Relationship Id="rId520" Type="http://schemas.openxmlformats.org/officeDocument/2006/relationships/slideLayout" Target="../slideLayouts/slideLayout1078.xml"/><Relationship Id="rId562" Type="http://schemas.openxmlformats.org/officeDocument/2006/relationships/slideLayout" Target="../slideLayouts/slideLayout1120.xml"/><Relationship Id="rId618" Type="http://schemas.openxmlformats.org/officeDocument/2006/relationships/slideLayout" Target="../slideLayouts/slideLayout1176.xml"/><Relationship Id="rId215" Type="http://schemas.openxmlformats.org/officeDocument/2006/relationships/slideLayout" Target="../slideLayouts/slideLayout773.xml"/><Relationship Id="rId257" Type="http://schemas.openxmlformats.org/officeDocument/2006/relationships/slideLayout" Target="../slideLayouts/slideLayout815.xml"/><Relationship Id="rId422" Type="http://schemas.openxmlformats.org/officeDocument/2006/relationships/slideLayout" Target="../slideLayouts/slideLayout980.xml"/><Relationship Id="rId464" Type="http://schemas.openxmlformats.org/officeDocument/2006/relationships/slideLayout" Target="../slideLayouts/slideLayout1022.xml"/><Relationship Id="rId299" Type="http://schemas.openxmlformats.org/officeDocument/2006/relationships/slideLayout" Target="../slideLayouts/slideLayout857.xml"/><Relationship Id="rId727" Type="http://schemas.openxmlformats.org/officeDocument/2006/relationships/slideLayout" Target="../slideLayouts/slideLayout1285.xml"/><Relationship Id="rId63" Type="http://schemas.openxmlformats.org/officeDocument/2006/relationships/slideLayout" Target="../slideLayouts/slideLayout621.xml"/><Relationship Id="rId159" Type="http://schemas.openxmlformats.org/officeDocument/2006/relationships/slideLayout" Target="../slideLayouts/slideLayout717.xml"/><Relationship Id="rId366" Type="http://schemas.openxmlformats.org/officeDocument/2006/relationships/slideLayout" Target="../slideLayouts/slideLayout924.xml"/><Relationship Id="rId573" Type="http://schemas.openxmlformats.org/officeDocument/2006/relationships/slideLayout" Target="../slideLayouts/slideLayout1131.xml"/><Relationship Id="rId780" Type="http://schemas.openxmlformats.org/officeDocument/2006/relationships/slideLayout" Target="../slideLayouts/slideLayout1338.xml"/><Relationship Id="rId226" Type="http://schemas.openxmlformats.org/officeDocument/2006/relationships/slideLayout" Target="../slideLayouts/slideLayout784.xml"/><Relationship Id="rId433" Type="http://schemas.openxmlformats.org/officeDocument/2006/relationships/slideLayout" Target="../slideLayouts/slideLayout99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F28AC8-2893-40A6-8108-FE4AB32704D7}" type="datetimeFigureOut">
              <a:rPr lang="en-US" smtClean="0"/>
              <a:pPr/>
              <a:t>10/2/2021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0E1855-7AF0-4DEE-86FB-8F1F32FB22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97451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F28AC8-2893-40A6-8108-FE4AB32704D7}" type="datetimeFigureOut">
              <a:rPr lang="en-US" smtClean="0"/>
              <a:pPr/>
              <a:t>10/2/2021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0E1855-7AF0-4DEE-86FB-8F1F32FB22E8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图片 1"/>
          <p:cNvPicPr>
            <a:picLocks noChangeAspect="1"/>
          </p:cNvPicPr>
          <p:nvPr userDrawn="1"/>
        </p:nvPicPr>
        <p:blipFill rotWithShape="1">
          <a:blip r:embed="rId550"/>
          <a:srcRect l="1069" t="2602" r="448" b="5138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8" name="图片 2"/>
          <p:cNvPicPr>
            <a:picLocks noChangeAspect="1"/>
          </p:cNvPicPr>
          <p:nvPr userDrawn="1"/>
        </p:nvPicPr>
        <p:blipFill>
          <a:blip r:embed="rId551"/>
          <a:stretch>
            <a:fillRect/>
          </a:stretch>
        </p:blipFill>
        <p:spPr>
          <a:xfrm>
            <a:off x="8875406" y="469084"/>
            <a:ext cx="3525249" cy="1484315"/>
          </a:xfrm>
          <a:prstGeom prst="rect">
            <a:avLst/>
          </a:prstGeom>
        </p:spPr>
      </p:pic>
      <p:pic>
        <p:nvPicPr>
          <p:cNvPr id="9" name="郑柏林 - 小跳豆">
            <a:hlinkClick r:id="" action="ppaction://media"/>
          </p:cNvPr>
          <p:cNvPicPr>
            <a:picLocks noChangeAspect="1"/>
          </p:cNvPicPr>
          <p:nvPr userDrawn="1">
            <a:videoFile r:link="rId549"/>
            <p:extLst>
              <p:ext uri="{DAA4B4D4-6D71-4841-9C94-3DE7FCFB9230}">
                <p14:media xmlns:p14="http://schemas.microsoft.com/office/powerpoint/2010/main" xmlns="" r:embed="rId552"/>
              </p:ext>
            </p:extLst>
          </p:nvPr>
        </p:nvPicPr>
        <p:blipFill>
          <a:blip r:embed="rId553" cstate="print"/>
          <a:stretch>
            <a:fillRect/>
          </a:stretch>
        </p:blipFill>
        <p:spPr>
          <a:xfrm>
            <a:off x="347244" y="5437905"/>
            <a:ext cx="623568" cy="623568"/>
          </a:xfrm>
          <a:prstGeom prst="rect">
            <a:avLst/>
          </a:prstGeom>
        </p:spPr>
      </p:pic>
      <p:pic>
        <p:nvPicPr>
          <p:cNvPr id="10" name="图片 4"/>
          <p:cNvPicPr>
            <a:picLocks noChangeAspect="1"/>
          </p:cNvPicPr>
          <p:nvPr userDrawn="1"/>
        </p:nvPicPr>
        <p:blipFill>
          <a:blip r:embed="rId554"/>
          <a:stretch>
            <a:fillRect/>
          </a:stretch>
        </p:blipFill>
        <p:spPr>
          <a:xfrm>
            <a:off x="-832153" y="4228215"/>
            <a:ext cx="13279964" cy="1990844"/>
          </a:xfrm>
          <a:prstGeom prst="rect">
            <a:avLst/>
          </a:prstGeom>
        </p:spPr>
      </p:pic>
      <p:pic>
        <p:nvPicPr>
          <p:cNvPr id="11" name="图片 5"/>
          <p:cNvPicPr>
            <a:picLocks noChangeAspect="1"/>
          </p:cNvPicPr>
          <p:nvPr userDrawn="1"/>
        </p:nvPicPr>
        <p:blipFill>
          <a:blip r:embed="rId555"/>
          <a:stretch>
            <a:fillRect/>
          </a:stretch>
        </p:blipFill>
        <p:spPr>
          <a:xfrm>
            <a:off x="-581574" y="5124418"/>
            <a:ext cx="13107348" cy="1852751"/>
          </a:xfrm>
          <a:prstGeom prst="rect">
            <a:avLst/>
          </a:prstGeom>
        </p:spPr>
      </p:pic>
      <p:pic>
        <p:nvPicPr>
          <p:cNvPr id="12" name="图片 22"/>
          <p:cNvPicPr>
            <a:picLocks noChangeAspect="1"/>
          </p:cNvPicPr>
          <p:nvPr userDrawn="1"/>
        </p:nvPicPr>
        <p:blipFill rotWithShape="1">
          <a:blip r:embed="rId556"/>
          <a:srcRect b="57274"/>
          <a:stretch/>
        </p:blipFill>
        <p:spPr>
          <a:xfrm>
            <a:off x="-118672" y="6061472"/>
            <a:ext cx="12566483" cy="796528"/>
          </a:xfrm>
          <a:prstGeom prst="rect">
            <a:avLst/>
          </a:prstGeom>
        </p:spPr>
      </p:pic>
      <p:pic>
        <p:nvPicPr>
          <p:cNvPr id="13" name="图片 23"/>
          <p:cNvPicPr>
            <a:picLocks noChangeAspect="1"/>
          </p:cNvPicPr>
          <p:nvPr userDrawn="1"/>
        </p:nvPicPr>
        <p:blipFill>
          <a:blip r:embed="rId557"/>
          <a:stretch>
            <a:fillRect/>
          </a:stretch>
        </p:blipFill>
        <p:spPr>
          <a:xfrm rot="16200000">
            <a:off x="2601222" y="-2905687"/>
            <a:ext cx="7145863" cy="12703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38775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04" r:id="rId1"/>
    <p:sldLayoutId id="2147484205" r:id="rId2"/>
    <p:sldLayoutId id="2147484206" r:id="rId3"/>
    <p:sldLayoutId id="2147484207" r:id="rId4"/>
    <p:sldLayoutId id="2147484208" r:id="rId5"/>
    <p:sldLayoutId id="2147484209" r:id="rId6"/>
    <p:sldLayoutId id="2147484210" r:id="rId7"/>
    <p:sldLayoutId id="2147484211" r:id="rId8"/>
    <p:sldLayoutId id="2147484212" r:id="rId9"/>
    <p:sldLayoutId id="2147484213" r:id="rId10"/>
    <p:sldLayoutId id="2147484214" r:id="rId11"/>
    <p:sldLayoutId id="2147483661" r:id="rId12"/>
    <p:sldLayoutId id="2147483662" r:id="rId13"/>
    <p:sldLayoutId id="2147483663" r:id="rId14"/>
    <p:sldLayoutId id="2147483664" r:id="rId15"/>
    <p:sldLayoutId id="2147483665" r:id="rId16"/>
    <p:sldLayoutId id="2147483666" r:id="rId17"/>
    <p:sldLayoutId id="2147483667" r:id="rId18"/>
    <p:sldLayoutId id="2147483668" r:id="rId19"/>
    <p:sldLayoutId id="2147483670" r:id="rId20"/>
    <p:sldLayoutId id="2147483671" r:id="rId21"/>
    <p:sldLayoutId id="2147483672" r:id="rId22"/>
    <p:sldLayoutId id="2147483673" r:id="rId23"/>
    <p:sldLayoutId id="2147483674" r:id="rId24"/>
    <p:sldLayoutId id="2147483675" r:id="rId25"/>
    <p:sldLayoutId id="2147483676" r:id="rId26"/>
    <p:sldLayoutId id="2147483677" r:id="rId27"/>
    <p:sldLayoutId id="2147483678" r:id="rId28"/>
    <p:sldLayoutId id="2147483679" r:id="rId29"/>
    <p:sldLayoutId id="2147483680" r:id="rId30"/>
    <p:sldLayoutId id="2147483681" r:id="rId31"/>
    <p:sldLayoutId id="2147483683" r:id="rId32"/>
    <p:sldLayoutId id="2147483684" r:id="rId33"/>
    <p:sldLayoutId id="2147483685" r:id="rId34"/>
    <p:sldLayoutId id="2147483686" r:id="rId35"/>
    <p:sldLayoutId id="2147483687" r:id="rId36"/>
    <p:sldLayoutId id="2147483688" r:id="rId37"/>
    <p:sldLayoutId id="2147483689" r:id="rId38"/>
    <p:sldLayoutId id="2147483690" r:id="rId39"/>
    <p:sldLayoutId id="2147483691" r:id="rId40"/>
    <p:sldLayoutId id="2147483692" r:id="rId41"/>
    <p:sldLayoutId id="2147483693" r:id="rId42"/>
    <p:sldLayoutId id="2147483694" r:id="rId43"/>
    <p:sldLayoutId id="2147483695" r:id="rId44"/>
    <p:sldLayoutId id="2147483696" r:id="rId45"/>
    <p:sldLayoutId id="2147483697" r:id="rId46"/>
    <p:sldLayoutId id="2147483698" r:id="rId47"/>
    <p:sldLayoutId id="2147483699" r:id="rId48"/>
    <p:sldLayoutId id="2147483700" r:id="rId49"/>
    <p:sldLayoutId id="2147483701" r:id="rId50"/>
    <p:sldLayoutId id="2147483702" r:id="rId51"/>
    <p:sldLayoutId id="2147483703" r:id="rId52"/>
    <p:sldLayoutId id="2147483704" r:id="rId53"/>
    <p:sldLayoutId id="2147483705" r:id="rId54"/>
    <p:sldLayoutId id="2147483706" r:id="rId55"/>
    <p:sldLayoutId id="2147483707" r:id="rId56"/>
    <p:sldLayoutId id="2147483708" r:id="rId57"/>
    <p:sldLayoutId id="2147483709" r:id="rId58"/>
    <p:sldLayoutId id="2147483710" r:id="rId59"/>
    <p:sldLayoutId id="2147483711" r:id="rId60"/>
    <p:sldLayoutId id="2147483712" r:id="rId61"/>
    <p:sldLayoutId id="2147483713" r:id="rId62"/>
    <p:sldLayoutId id="2147483714" r:id="rId63"/>
    <p:sldLayoutId id="2147483715" r:id="rId64"/>
    <p:sldLayoutId id="2147483716" r:id="rId65"/>
    <p:sldLayoutId id="2147483717" r:id="rId66"/>
    <p:sldLayoutId id="2147483718" r:id="rId67"/>
    <p:sldLayoutId id="2147483719" r:id="rId68"/>
    <p:sldLayoutId id="2147483720" r:id="rId69"/>
    <p:sldLayoutId id="2147483721" r:id="rId70"/>
    <p:sldLayoutId id="2147483722" r:id="rId71"/>
    <p:sldLayoutId id="2147483723" r:id="rId72"/>
    <p:sldLayoutId id="2147483724" r:id="rId73"/>
    <p:sldLayoutId id="2147483725" r:id="rId74"/>
    <p:sldLayoutId id="2147483727" r:id="rId75"/>
    <p:sldLayoutId id="2147483728" r:id="rId76"/>
    <p:sldLayoutId id="2147483729" r:id="rId77"/>
    <p:sldLayoutId id="2147483730" r:id="rId78"/>
    <p:sldLayoutId id="2147483731" r:id="rId79"/>
    <p:sldLayoutId id="2147483732" r:id="rId80"/>
    <p:sldLayoutId id="2147483733" r:id="rId81"/>
    <p:sldLayoutId id="2147483734" r:id="rId82"/>
    <p:sldLayoutId id="2147483735" r:id="rId83"/>
    <p:sldLayoutId id="2147483736" r:id="rId84"/>
    <p:sldLayoutId id="2147483737" r:id="rId85"/>
    <p:sldLayoutId id="2147483738" r:id="rId86"/>
    <p:sldLayoutId id="2147483739" r:id="rId87"/>
    <p:sldLayoutId id="2147483740" r:id="rId88"/>
    <p:sldLayoutId id="2147483741" r:id="rId89"/>
    <p:sldLayoutId id="2147483742" r:id="rId90"/>
    <p:sldLayoutId id="2147483743" r:id="rId91"/>
    <p:sldLayoutId id="2147483744" r:id="rId92"/>
    <p:sldLayoutId id="2147483745" r:id="rId93"/>
    <p:sldLayoutId id="2147483746" r:id="rId94"/>
    <p:sldLayoutId id="2147483747" r:id="rId95"/>
    <p:sldLayoutId id="2147483748" r:id="rId96"/>
    <p:sldLayoutId id="2147483749" r:id="rId97"/>
    <p:sldLayoutId id="2147483750" r:id="rId98"/>
    <p:sldLayoutId id="2147483751" r:id="rId99"/>
    <p:sldLayoutId id="2147483752" r:id="rId100"/>
    <p:sldLayoutId id="2147483753" r:id="rId101"/>
    <p:sldLayoutId id="2147483754" r:id="rId102"/>
    <p:sldLayoutId id="2147483755" r:id="rId103"/>
    <p:sldLayoutId id="2147483756" r:id="rId104"/>
    <p:sldLayoutId id="2147483757" r:id="rId105"/>
    <p:sldLayoutId id="2147483758" r:id="rId106"/>
    <p:sldLayoutId id="2147483759" r:id="rId107"/>
    <p:sldLayoutId id="2147483760" r:id="rId108"/>
    <p:sldLayoutId id="2147483761" r:id="rId109"/>
    <p:sldLayoutId id="2147483762" r:id="rId110"/>
    <p:sldLayoutId id="2147483763" r:id="rId111"/>
    <p:sldLayoutId id="2147483764" r:id="rId112"/>
    <p:sldLayoutId id="2147483765" r:id="rId113"/>
    <p:sldLayoutId id="2147483766" r:id="rId114"/>
    <p:sldLayoutId id="2147483767" r:id="rId115"/>
    <p:sldLayoutId id="2147483768" r:id="rId116"/>
    <p:sldLayoutId id="2147483769" r:id="rId117"/>
    <p:sldLayoutId id="2147483770" r:id="rId118"/>
    <p:sldLayoutId id="2147483771" r:id="rId119"/>
    <p:sldLayoutId id="2147483772" r:id="rId120"/>
    <p:sldLayoutId id="2147483773" r:id="rId121"/>
    <p:sldLayoutId id="2147483774" r:id="rId122"/>
    <p:sldLayoutId id="2147483775" r:id="rId123"/>
    <p:sldLayoutId id="2147483776" r:id="rId124"/>
    <p:sldLayoutId id="2147483777" r:id="rId125"/>
    <p:sldLayoutId id="2147483778" r:id="rId126"/>
    <p:sldLayoutId id="2147483779" r:id="rId127"/>
    <p:sldLayoutId id="2147483780" r:id="rId128"/>
    <p:sldLayoutId id="2147483781" r:id="rId129"/>
    <p:sldLayoutId id="2147483782" r:id="rId130"/>
    <p:sldLayoutId id="2147483783" r:id="rId131"/>
    <p:sldLayoutId id="2147483784" r:id="rId132"/>
    <p:sldLayoutId id="2147483785" r:id="rId133"/>
    <p:sldLayoutId id="2147483786" r:id="rId134"/>
    <p:sldLayoutId id="2147483787" r:id="rId135"/>
    <p:sldLayoutId id="2147483788" r:id="rId136"/>
    <p:sldLayoutId id="2147483789" r:id="rId137"/>
    <p:sldLayoutId id="2147483790" r:id="rId138"/>
    <p:sldLayoutId id="2147483791" r:id="rId139"/>
    <p:sldLayoutId id="2147483792" r:id="rId140"/>
    <p:sldLayoutId id="2147483793" r:id="rId141"/>
    <p:sldLayoutId id="2147483794" r:id="rId142"/>
    <p:sldLayoutId id="2147483795" r:id="rId143"/>
    <p:sldLayoutId id="2147483796" r:id="rId144"/>
    <p:sldLayoutId id="2147483797" r:id="rId145"/>
    <p:sldLayoutId id="2147483798" r:id="rId146"/>
    <p:sldLayoutId id="2147483799" r:id="rId147"/>
    <p:sldLayoutId id="2147483800" r:id="rId148"/>
    <p:sldLayoutId id="2147483801" r:id="rId149"/>
    <p:sldLayoutId id="2147483802" r:id="rId150"/>
    <p:sldLayoutId id="2147483803" r:id="rId151"/>
    <p:sldLayoutId id="2147483804" r:id="rId152"/>
    <p:sldLayoutId id="2147483805" r:id="rId153"/>
    <p:sldLayoutId id="2147483806" r:id="rId154"/>
    <p:sldLayoutId id="2147483807" r:id="rId155"/>
    <p:sldLayoutId id="2147483808" r:id="rId156"/>
    <p:sldLayoutId id="2147483809" r:id="rId157"/>
    <p:sldLayoutId id="2147483810" r:id="rId158"/>
    <p:sldLayoutId id="2147483811" r:id="rId159"/>
    <p:sldLayoutId id="2147483812" r:id="rId160"/>
    <p:sldLayoutId id="2147483813" r:id="rId161"/>
    <p:sldLayoutId id="2147483814" r:id="rId162"/>
    <p:sldLayoutId id="2147483815" r:id="rId163"/>
    <p:sldLayoutId id="2147483816" r:id="rId164"/>
    <p:sldLayoutId id="2147483817" r:id="rId165"/>
    <p:sldLayoutId id="2147483818" r:id="rId166"/>
    <p:sldLayoutId id="2147483819" r:id="rId167"/>
    <p:sldLayoutId id="2147483820" r:id="rId168"/>
    <p:sldLayoutId id="2147483821" r:id="rId169"/>
    <p:sldLayoutId id="2147483822" r:id="rId170"/>
    <p:sldLayoutId id="2147483823" r:id="rId171"/>
    <p:sldLayoutId id="2147483824" r:id="rId172"/>
    <p:sldLayoutId id="2147483825" r:id="rId173"/>
    <p:sldLayoutId id="2147483826" r:id="rId174"/>
    <p:sldLayoutId id="2147483827" r:id="rId175"/>
    <p:sldLayoutId id="2147483828" r:id="rId176"/>
    <p:sldLayoutId id="2147483829" r:id="rId177"/>
    <p:sldLayoutId id="2147483830" r:id="rId178"/>
    <p:sldLayoutId id="2147483831" r:id="rId179"/>
    <p:sldLayoutId id="2147483832" r:id="rId180"/>
    <p:sldLayoutId id="2147483833" r:id="rId181"/>
    <p:sldLayoutId id="2147483834" r:id="rId182"/>
    <p:sldLayoutId id="2147483835" r:id="rId183"/>
    <p:sldLayoutId id="2147483836" r:id="rId184"/>
    <p:sldLayoutId id="2147483837" r:id="rId185"/>
    <p:sldLayoutId id="2147483838" r:id="rId186"/>
    <p:sldLayoutId id="2147483839" r:id="rId187"/>
    <p:sldLayoutId id="2147483840" r:id="rId188"/>
    <p:sldLayoutId id="2147483841" r:id="rId189"/>
    <p:sldLayoutId id="2147483842" r:id="rId190"/>
    <p:sldLayoutId id="2147483843" r:id="rId191"/>
    <p:sldLayoutId id="2147483844" r:id="rId192"/>
    <p:sldLayoutId id="2147483845" r:id="rId193"/>
    <p:sldLayoutId id="2147483846" r:id="rId194"/>
    <p:sldLayoutId id="2147483847" r:id="rId195"/>
    <p:sldLayoutId id="2147483848" r:id="rId196"/>
    <p:sldLayoutId id="2147483849" r:id="rId197"/>
    <p:sldLayoutId id="2147483850" r:id="rId198"/>
    <p:sldLayoutId id="2147483851" r:id="rId199"/>
    <p:sldLayoutId id="2147483852" r:id="rId200"/>
    <p:sldLayoutId id="2147483853" r:id="rId201"/>
    <p:sldLayoutId id="2147483855" r:id="rId202"/>
    <p:sldLayoutId id="2147483856" r:id="rId203"/>
    <p:sldLayoutId id="2147483857" r:id="rId204"/>
    <p:sldLayoutId id="2147483858" r:id="rId205"/>
    <p:sldLayoutId id="2147483859" r:id="rId206"/>
    <p:sldLayoutId id="2147483860" r:id="rId207"/>
    <p:sldLayoutId id="2147483861" r:id="rId208"/>
    <p:sldLayoutId id="2147483862" r:id="rId209"/>
    <p:sldLayoutId id="2147483863" r:id="rId210"/>
    <p:sldLayoutId id="2147483864" r:id="rId211"/>
    <p:sldLayoutId id="2147483865" r:id="rId212"/>
    <p:sldLayoutId id="2147483866" r:id="rId213"/>
    <p:sldLayoutId id="2147483867" r:id="rId214"/>
    <p:sldLayoutId id="2147483868" r:id="rId215"/>
    <p:sldLayoutId id="2147483869" r:id="rId216"/>
    <p:sldLayoutId id="2147483870" r:id="rId217"/>
    <p:sldLayoutId id="2147483871" r:id="rId218"/>
    <p:sldLayoutId id="2147483872" r:id="rId219"/>
    <p:sldLayoutId id="2147483873" r:id="rId220"/>
    <p:sldLayoutId id="2147483874" r:id="rId221"/>
    <p:sldLayoutId id="2147483875" r:id="rId222"/>
    <p:sldLayoutId id="2147483876" r:id="rId223"/>
    <p:sldLayoutId id="2147483877" r:id="rId224"/>
    <p:sldLayoutId id="2147483878" r:id="rId225"/>
    <p:sldLayoutId id="2147483879" r:id="rId226"/>
    <p:sldLayoutId id="2147483880" r:id="rId227"/>
    <p:sldLayoutId id="2147483881" r:id="rId228"/>
    <p:sldLayoutId id="2147483882" r:id="rId229"/>
    <p:sldLayoutId id="2147483883" r:id="rId230"/>
    <p:sldLayoutId id="2147483884" r:id="rId231"/>
    <p:sldLayoutId id="2147483885" r:id="rId232"/>
    <p:sldLayoutId id="2147483886" r:id="rId233"/>
    <p:sldLayoutId id="2147483887" r:id="rId234"/>
    <p:sldLayoutId id="2147483888" r:id="rId235"/>
    <p:sldLayoutId id="2147483889" r:id="rId236"/>
    <p:sldLayoutId id="2147483890" r:id="rId237"/>
    <p:sldLayoutId id="2147483891" r:id="rId238"/>
    <p:sldLayoutId id="2147483892" r:id="rId239"/>
    <p:sldLayoutId id="2147483893" r:id="rId240"/>
    <p:sldLayoutId id="2147483894" r:id="rId241"/>
    <p:sldLayoutId id="2147483895" r:id="rId242"/>
    <p:sldLayoutId id="2147483896" r:id="rId243"/>
    <p:sldLayoutId id="2147483897" r:id="rId244"/>
    <p:sldLayoutId id="2147483898" r:id="rId245"/>
    <p:sldLayoutId id="2147483899" r:id="rId246"/>
    <p:sldLayoutId id="2147483900" r:id="rId247"/>
    <p:sldLayoutId id="2147483901" r:id="rId248"/>
    <p:sldLayoutId id="2147483902" r:id="rId249"/>
    <p:sldLayoutId id="2147483903" r:id="rId250"/>
    <p:sldLayoutId id="2147483904" r:id="rId251"/>
    <p:sldLayoutId id="2147483905" r:id="rId252"/>
    <p:sldLayoutId id="2147483906" r:id="rId253"/>
    <p:sldLayoutId id="2147483907" r:id="rId254"/>
    <p:sldLayoutId id="2147483908" r:id="rId255"/>
    <p:sldLayoutId id="2147483909" r:id="rId256"/>
    <p:sldLayoutId id="2147483910" r:id="rId257"/>
    <p:sldLayoutId id="2147483911" r:id="rId258"/>
    <p:sldLayoutId id="2147483912" r:id="rId259"/>
    <p:sldLayoutId id="2147483913" r:id="rId260"/>
    <p:sldLayoutId id="2147483914" r:id="rId261"/>
    <p:sldLayoutId id="2147483915" r:id="rId262"/>
    <p:sldLayoutId id="2147483916" r:id="rId263"/>
    <p:sldLayoutId id="2147483917" r:id="rId264"/>
    <p:sldLayoutId id="2147483918" r:id="rId265"/>
    <p:sldLayoutId id="2147483919" r:id="rId266"/>
    <p:sldLayoutId id="2147483920" r:id="rId267"/>
    <p:sldLayoutId id="2147483921" r:id="rId268"/>
    <p:sldLayoutId id="2147483922" r:id="rId269"/>
    <p:sldLayoutId id="2147483923" r:id="rId270"/>
    <p:sldLayoutId id="2147483924" r:id="rId271"/>
    <p:sldLayoutId id="2147483925" r:id="rId272"/>
    <p:sldLayoutId id="2147483926" r:id="rId273"/>
    <p:sldLayoutId id="2147483927" r:id="rId274"/>
    <p:sldLayoutId id="2147483928" r:id="rId275"/>
    <p:sldLayoutId id="2147483929" r:id="rId276"/>
    <p:sldLayoutId id="2147483930" r:id="rId277"/>
    <p:sldLayoutId id="2147483931" r:id="rId278"/>
    <p:sldLayoutId id="2147483932" r:id="rId279"/>
    <p:sldLayoutId id="2147483933" r:id="rId280"/>
    <p:sldLayoutId id="2147483934" r:id="rId281"/>
    <p:sldLayoutId id="2147483935" r:id="rId282"/>
    <p:sldLayoutId id="2147483936" r:id="rId283"/>
    <p:sldLayoutId id="2147483937" r:id="rId284"/>
    <p:sldLayoutId id="2147483938" r:id="rId285"/>
    <p:sldLayoutId id="2147483939" r:id="rId286"/>
    <p:sldLayoutId id="2147483940" r:id="rId287"/>
    <p:sldLayoutId id="2147483941" r:id="rId288"/>
    <p:sldLayoutId id="2147483942" r:id="rId289"/>
    <p:sldLayoutId id="2147483943" r:id="rId290"/>
    <p:sldLayoutId id="2147483944" r:id="rId291"/>
    <p:sldLayoutId id="2147483945" r:id="rId292"/>
    <p:sldLayoutId id="2147483946" r:id="rId293"/>
    <p:sldLayoutId id="2147483947" r:id="rId294"/>
    <p:sldLayoutId id="2147483948" r:id="rId295"/>
    <p:sldLayoutId id="2147483951" r:id="rId296"/>
    <p:sldLayoutId id="2147483952" r:id="rId297"/>
    <p:sldLayoutId id="2147483953" r:id="rId298"/>
    <p:sldLayoutId id="2147483954" r:id="rId299"/>
    <p:sldLayoutId id="2147483955" r:id="rId300"/>
    <p:sldLayoutId id="2147483956" r:id="rId301"/>
    <p:sldLayoutId id="2147483957" r:id="rId302"/>
    <p:sldLayoutId id="2147483958" r:id="rId303"/>
    <p:sldLayoutId id="2147483959" r:id="rId304"/>
    <p:sldLayoutId id="2147483960" r:id="rId305"/>
    <p:sldLayoutId id="2147483961" r:id="rId306"/>
    <p:sldLayoutId id="2147483962" r:id="rId307"/>
    <p:sldLayoutId id="2147483963" r:id="rId308"/>
    <p:sldLayoutId id="2147483964" r:id="rId309"/>
    <p:sldLayoutId id="2147483965" r:id="rId310"/>
    <p:sldLayoutId id="2147483966" r:id="rId311"/>
    <p:sldLayoutId id="2147483967" r:id="rId312"/>
    <p:sldLayoutId id="2147483968" r:id="rId313"/>
    <p:sldLayoutId id="2147483969" r:id="rId314"/>
    <p:sldLayoutId id="2147483970" r:id="rId315"/>
    <p:sldLayoutId id="2147483971" r:id="rId316"/>
    <p:sldLayoutId id="2147483972" r:id="rId317"/>
    <p:sldLayoutId id="2147483973" r:id="rId318"/>
    <p:sldLayoutId id="2147483974" r:id="rId319"/>
    <p:sldLayoutId id="2147483975" r:id="rId320"/>
    <p:sldLayoutId id="2147483976" r:id="rId321"/>
    <p:sldLayoutId id="2147483977" r:id="rId322"/>
    <p:sldLayoutId id="2147483978" r:id="rId323"/>
    <p:sldLayoutId id="2147483979" r:id="rId324"/>
    <p:sldLayoutId id="2147483980" r:id="rId325"/>
    <p:sldLayoutId id="2147483981" r:id="rId326"/>
    <p:sldLayoutId id="2147483982" r:id="rId327"/>
    <p:sldLayoutId id="2147483983" r:id="rId328"/>
    <p:sldLayoutId id="2147483984" r:id="rId329"/>
    <p:sldLayoutId id="2147483985" r:id="rId330"/>
    <p:sldLayoutId id="2147483986" r:id="rId331"/>
    <p:sldLayoutId id="2147483987" r:id="rId332"/>
    <p:sldLayoutId id="2147483988" r:id="rId333"/>
    <p:sldLayoutId id="2147483989" r:id="rId334"/>
    <p:sldLayoutId id="2147483990" r:id="rId335"/>
    <p:sldLayoutId id="2147483991" r:id="rId336"/>
    <p:sldLayoutId id="2147483992" r:id="rId337"/>
    <p:sldLayoutId id="2147483993" r:id="rId338"/>
    <p:sldLayoutId id="2147483994" r:id="rId339"/>
    <p:sldLayoutId id="2147483995" r:id="rId340"/>
    <p:sldLayoutId id="2147483996" r:id="rId341"/>
    <p:sldLayoutId id="2147483997" r:id="rId342"/>
    <p:sldLayoutId id="2147483998" r:id="rId343"/>
    <p:sldLayoutId id="2147483999" r:id="rId344"/>
    <p:sldLayoutId id="2147484000" r:id="rId345"/>
    <p:sldLayoutId id="2147484001" r:id="rId346"/>
    <p:sldLayoutId id="2147484002" r:id="rId347"/>
    <p:sldLayoutId id="2147484003" r:id="rId348"/>
    <p:sldLayoutId id="2147484004" r:id="rId349"/>
    <p:sldLayoutId id="2147484005" r:id="rId350"/>
    <p:sldLayoutId id="2147484006" r:id="rId351"/>
    <p:sldLayoutId id="2147484007" r:id="rId352"/>
    <p:sldLayoutId id="2147484008" r:id="rId353"/>
    <p:sldLayoutId id="2147484009" r:id="rId354"/>
    <p:sldLayoutId id="2147484010" r:id="rId355"/>
    <p:sldLayoutId id="2147484011" r:id="rId356"/>
    <p:sldLayoutId id="2147484012" r:id="rId357"/>
    <p:sldLayoutId id="2147484013" r:id="rId358"/>
    <p:sldLayoutId id="2147484014" r:id="rId359"/>
    <p:sldLayoutId id="2147484015" r:id="rId360"/>
    <p:sldLayoutId id="2147484016" r:id="rId361"/>
    <p:sldLayoutId id="2147484017" r:id="rId362"/>
    <p:sldLayoutId id="2147484018" r:id="rId363"/>
    <p:sldLayoutId id="2147484019" r:id="rId364"/>
    <p:sldLayoutId id="2147484020" r:id="rId365"/>
    <p:sldLayoutId id="2147484021" r:id="rId366"/>
    <p:sldLayoutId id="2147484022" r:id="rId367"/>
    <p:sldLayoutId id="2147484023" r:id="rId368"/>
    <p:sldLayoutId id="2147484024" r:id="rId369"/>
    <p:sldLayoutId id="2147484025" r:id="rId370"/>
    <p:sldLayoutId id="2147484026" r:id="rId371"/>
    <p:sldLayoutId id="2147484027" r:id="rId372"/>
    <p:sldLayoutId id="2147484028" r:id="rId373"/>
    <p:sldLayoutId id="2147484029" r:id="rId374"/>
    <p:sldLayoutId id="2147484030" r:id="rId375"/>
    <p:sldLayoutId id="2147484031" r:id="rId376"/>
    <p:sldLayoutId id="2147484032" r:id="rId377"/>
    <p:sldLayoutId id="2147484033" r:id="rId378"/>
    <p:sldLayoutId id="2147484034" r:id="rId379"/>
    <p:sldLayoutId id="2147484035" r:id="rId380"/>
    <p:sldLayoutId id="2147484036" r:id="rId381"/>
    <p:sldLayoutId id="2147484037" r:id="rId382"/>
    <p:sldLayoutId id="2147484038" r:id="rId383"/>
    <p:sldLayoutId id="2147484039" r:id="rId384"/>
    <p:sldLayoutId id="2147484040" r:id="rId385"/>
    <p:sldLayoutId id="2147484041" r:id="rId386"/>
    <p:sldLayoutId id="2147484042" r:id="rId387"/>
    <p:sldLayoutId id="2147484043" r:id="rId388"/>
    <p:sldLayoutId id="2147484044" r:id="rId389"/>
    <p:sldLayoutId id="2147484045" r:id="rId390"/>
    <p:sldLayoutId id="2147484046" r:id="rId391"/>
    <p:sldLayoutId id="2147484047" r:id="rId392"/>
    <p:sldLayoutId id="2147484048" r:id="rId393"/>
    <p:sldLayoutId id="2147484049" r:id="rId394"/>
    <p:sldLayoutId id="2147484050" r:id="rId395"/>
    <p:sldLayoutId id="2147484051" r:id="rId396"/>
    <p:sldLayoutId id="2147484052" r:id="rId397"/>
    <p:sldLayoutId id="2147484053" r:id="rId398"/>
    <p:sldLayoutId id="2147484054" r:id="rId399"/>
    <p:sldLayoutId id="2147484055" r:id="rId400"/>
    <p:sldLayoutId id="2147484056" r:id="rId401"/>
    <p:sldLayoutId id="2147484057" r:id="rId402"/>
    <p:sldLayoutId id="2147484058" r:id="rId403"/>
    <p:sldLayoutId id="2147484059" r:id="rId404"/>
    <p:sldLayoutId id="2147484060" r:id="rId405"/>
    <p:sldLayoutId id="2147484061" r:id="rId406"/>
    <p:sldLayoutId id="2147484062" r:id="rId407"/>
    <p:sldLayoutId id="2147484063" r:id="rId408"/>
    <p:sldLayoutId id="2147484064" r:id="rId409"/>
    <p:sldLayoutId id="2147484065" r:id="rId410"/>
    <p:sldLayoutId id="2147484066" r:id="rId411"/>
    <p:sldLayoutId id="2147484067" r:id="rId412"/>
    <p:sldLayoutId id="2147484068" r:id="rId413"/>
    <p:sldLayoutId id="2147484069" r:id="rId414"/>
    <p:sldLayoutId id="2147484070" r:id="rId415"/>
    <p:sldLayoutId id="2147484071" r:id="rId416"/>
    <p:sldLayoutId id="2147484072" r:id="rId417"/>
    <p:sldLayoutId id="2147484073" r:id="rId418"/>
    <p:sldLayoutId id="2147484074" r:id="rId419"/>
    <p:sldLayoutId id="2147484075" r:id="rId420"/>
    <p:sldLayoutId id="2147484076" r:id="rId421"/>
    <p:sldLayoutId id="2147484077" r:id="rId422"/>
    <p:sldLayoutId id="2147484078" r:id="rId423"/>
    <p:sldLayoutId id="2147484079" r:id="rId424"/>
    <p:sldLayoutId id="2147484080" r:id="rId425"/>
    <p:sldLayoutId id="2147484081" r:id="rId426"/>
    <p:sldLayoutId id="2147484082" r:id="rId427"/>
    <p:sldLayoutId id="2147484083" r:id="rId428"/>
    <p:sldLayoutId id="2147484084" r:id="rId429"/>
    <p:sldLayoutId id="2147484085" r:id="rId430"/>
    <p:sldLayoutId id="2147484086" r:id="rId431"/>
    <p:sldLayoutId id="2147484087" r:id="rId432"/>
    <p:sldLayoutId id="2147484088" r:id="rId433"/>
    <p:sldLayoutId id="2147484089" r:id="rId434"/>
    <p:sldLayoutId id="2147484090" r:id="rId435"/>
    <p:sldLayoutId id="2147484091" r:id="rId436"/>
    <p:sldLayoutId id="2147484092" r:id="rId437"/>
    <p:sldLayoutId id="2147484093" r:id="rId438"/>
    <p:sldLayoutId id="2147484094" r:id="rId439"/>
    <p:sldLayoutId id="2147484095" r:id="rId440"/>
    <p:sldLayoutId id="2147484096" r:id="rId441"/>
    <p:sldLayoutId id="2147484097" r:id="rId442"/>
    <p:sldLayoutId id="2147484098" r:id="rId443"/>
    <p:sldLayoutId id="2147484099" r:id="rId444"/>
    <p:sldLayoutId id="2147484100" r:id="rId445"/>
    <p:sldLayoutId id="2147484101" r:id="rId446"/>
    <p:sldLayoutId id="2147484102" r:id="rId447"/>
    <p:sldLayoutId id="2147484103" r:id="rId448"/>
    <p:sldLayoutId id="2147484104" r:id="rId449"/>
    <p:sldLayoutId id="2147484105" r:id="rId450"/>
    <p:sldLayoutId id="2147484106" r:id="rId451"/>
    <p:sldLayoutId id="2147484107" r:id="rId452"/>
    <p:sldLayoutId id="2147484108" r:id="rId453"/>
    <p:sldLayoutId id="2147484109" r:id="rId454"/>
    <p:sldLayoutId id="2147484110" r:id="rId455"/>
    <p:sldLayoutId id="2147484111" r:id="rId456"/>
    <p:sldLayoutId id="2147484112" r:id="rId457"/>
    <p:sldLayoutId id="2147484113" r:id="rId458"/>
    <p:sldLayoutId id="2147484114" r:id="rId459"/>
    <p:sldLayoutId id="2147484115" r:id="rId460"/>
    <p:sldLayoutId id="2147484116" r:id="rId461"/>
    <p:sldLayoutId id="2147484117" r:id="rId462"/>
    <p:sldLayoutId id="2147484118" r:id="rId463"/>
    <p:sldLayoutId id="2147484119" r:id="rId464"/>
    <p:sldLayoutId id="2147484120" r:id="rId465"/>
    <p:sldLayoutId id="2147484121" r:id="rId466"/>
    <p:sldLayoutId id="2147484122" r:id="rId467"/>
    <p:sldLayoutId id="2147484123" r:id="rId468"/>
    <p:sldLayoutId id="2147484124" r:id="rId469"/>
    <p:sldLayoutId id="2147484125" r:id="rId470"/>
    <p:sldLayoutId id="2147484126" r:id="rId471"/>
    <p:sldLayoutId id="2147484127" r:id="rId472"/>
    <p:sldLayoutId id="2147484128" r:id="rId473"/>
    <p:sldLayoutId id="2147484129" r:id="rId474"/>
    <p:sldLayoutId id="2147484130" r:id="rId475"/>
    <p:sldLayoutId id="2147484131" r:id="rId476"/>
    <p:sldLayoutId id="2147484132" r:id="rId477"/>
    <p:sldLayoutId id="2147484133" r:id="rId478"/>
    <p:sldLayoutId id="2147484134" r:id="rId479"/>
    <p:sldLayoutId id="2147484135" r:id="rId480"/>
    <p:sldLayoutId id="2147484136" r:id="rId481"/>
    <p:sldLayoutId id="2147484137" r:id="rId482"/>
    <p:sldLayoutId id="2147484138" r:id="rId483"/>
    <p:sldLayoutId id="2147484139" r:id="rId484"/>
    <p:sldLayoutId id="2147484140" r:id="rId485"/>
    <p:sldLayoutId id="2147484141" r:id="rId486"/>
    <p:sldLayoutId id="2147484142" r:id="rId487"/>
    <p:sldLayoutId id="2147484143" r:id="rId488"/>
    <p:sldLayoutId id="2147484144" r:id="rId489"/>
    <p:sldLayoutId id="2147484145" r:id="rId490"/>
    <p:sldLayoutId id="2147484146" r:id="rId491"/>
    <p:sldLayoutId id="2147484147" r:id="rId492"/>
    <p:sldLayoutId id="2147484148" r:id="rId493"/>
    <p:sldLayoutId id="2147484149" r:id="rId494"/>
    <p:sldLayoutId id="2147484150" r:id="rId495"/>
    <p:sldLayoutId id="2147484151" r:id="rId496"/>
    <p:sldLayoutId id="2147484152" r:id="rId497"/>
    <p:sldLayoutId id="2147484153" r:id="rId498"/>
    <p:sldLayoutId id="2147484154" r:id="rId499"/>
    <p:sldLayoutId id="2147484155" r:id="rId500"/>
    <p:sldLayoutId id="2147484156" r:id="rId501"/>
    <p:sldLayoutId id="2147484157" r:id="rId502"/>
    <p:sldLayoutId id="2147484158" r:id="rId503"/>
    <p:sldLayoutId id="2147484159" r:id="rId504"/>
    <p:sldLayoutId id="2147484160" r:id="rId505"/>
    <p:sldLayoutId id="2147484161" r:id="rId506"/>
    <p:sldLayoutId id="2147484162" r:id="rId507"/>
    <p:sldLayoutId id="2147484163" r:id="rId508"/>
    <p:sldLayoutId id="2147484164" r:id="rId509"/>
    <p:sldLayoutId id="2147484165" r:id="rId510"/>
    <p:sldLayoutId id="2147484166" r:id="rId511"/>
    <p:sldLayoutId id="2147484167" r:id="rId512"/>
    <p:sldLayoutId id="2147484168" r:id="rId513"/>
    <p:sldLayoutId id="2147484169" r:id="rId514"/>
    <p:sldLayoutId id="2147484170" r:id="rId515"/>
    <p:sldLayoutId id="2147484171" r:id="rId516"/>
    <p:sldLayoutId id="2147484172" r:id="rId517"/>
    <p:sldLayoutId id="2147484173" r:id="rId518"/>
    <p:sldLayoutId id="2147484174" r:id="rId519"/>
    <p:sldLayoutId id="2147484175" r:id="rId520"/>
    <p:sldLayoutId id="2147484176" r:id="rId521"/>
    <p:sldLayoutId id="2147484177" r:id="rId522"/>
    <p:sldLayoutId id="2147484178" r:id="rId523"/>
    <p:sldLayoutId id="2147484179" r:id="rId524"/>
    <p:sldLayoutId id="2147484180" r:id="rId525"/>
    <p:sldLayoutId id="2147484181" r:id="rId526"/>
    <p:sldLayoutId id="2147484182" r:id="rId527"/>
    <p:sldLayoutId id="2147484183" r:id="rId528"/>
    <p:sldLayoutId id="2147484184" r:id="rId529"/>
    <p:sldLayoutId id="2147484185" r:id="rId530"/>
    <p:sldLayoutId id="2147484186" r:id="rId531"/>
    <p:sldLayoutId id="2147484187" r:id="rId532"/>
    <p:sldLayoutId id="2147484188" r:id="rId533"/>
    <p:sldLayoutId id="2147484189" r:id="rId534"/>
    <p:sldLayoutId id="2147484190" r:id="rId535"/>
    <p:sldLayoutId id="2147484191" r:id="rId536"/>
    <p:sldLayoutId id="2147484192" r:id="rId537"/>
    <p:sldLayoutId id="2147484193" r:id="rId538"/>
    <p:sldLayoutId id="2147484194" r:id="rId539"/>
    <p:sldLayoutId id="2147484195" r:id="rId540"/>
    <p:sldLayoutId id="2147484196" r:id="rId541"/>
    <p:sldLayoutId id="2147484197" r:id="rId542"/>
    <p:sldLayoutId id="2147484198" r:id="rId543"/>
    <p:sldLayoutId id="2147484199" r:id="rId544"/>
    <p:sldLayoutId id="2147484200" r:id="rId545"/>
    <p:sldLayoutId id="2147484201" r:id="rId546"/>
    <p:sldLayoutId id="2147484202" r:id="rId547"/>
  </p:sldLayoutIdLst>
  <p:timing>
    <p:tnLst>
      <p:par>
        <p:cTn id="1" dur="indefinite" restart="never" nodeType="tmRoot">
          <p:childTnLst>
            <p:video>
              <p:cMediaNode numSld="999" showWhenStopped="0">
                <p:cTn id="2" repeatCount="indefinite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3EC9148-F04B-4C5A-9AA4-61981EF786A4}" type="slidenum">
              <a:rPr lang="en-US" altLang="en-US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30010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16" r:id="rId1"/>
    <p:sldLayoutId id="2147484217" r:id="rId2"/>
    <p:sldLayoutId id="2147484218" r:id="rId3"/>
    <p:sldLayoutId id="2147484219" r:id="rId4"/>
    <p:sldLayoutId id="2147484220" r:id="rId5"/>
    <p:sldLayoutId id="2147484221" r:id="rId6"/>
    <p:sldLayoutId id="2147484222" r:id="rId7"/>
    <p:sldLayoutId id="2147484223" r:id="rId8"/>
    <p:sldLayoutId id="2147484224" r:id="rId9"/>
    <p:sldLayoutId id="2147484225" r:id="rId10"/>
    <p:sldLayoutId id="2147484226" r:id="rId11"/>
    <p:sldLayoutId id="2147484227" r:id="rId12"/>
    <p:sldLayoutId id="2147484228" r:id="rId13"/>
    <p:sldLayoutId id="2147484229" r:id="rId14"/>
    <p:sldLayoutId id="2147484230" r:id="rId15"/>
    <p:sldLayoutId id="2147484231" r:id="rId16"/>
    <p:sldLayoutId id="2147484232" r:id="rId17"/>
    <p:sldLayoutId id="2147484233" r:id="rId18"/>
    <p:sldLayoutId id="2147484234" r:id="rId19"/>
    <p:sldLayoutId id="2147484235" r:id="rId20"/>
    <p:sldLayoutId id="2147484236" r:id="rId21"/>
    <p:sldLayoutId id="2147484237" r:id="rId22"/>
    <p:sldLayoutId id="2147484238" r:id="rId23"/>
    <p:sldLayoutId id="2147484239" r:id="rId24"/>
    <p:sldLayoutId id="2147484240" r:id="rId25"/>
    <p:sldLayoutId id="2147484241" r:id="rId26"/>
    <p:sldLayoutId id="2147484242" r:id="rId27"/>
    <p:sldLayoutId id="2147484243" r:id="rId28"/>
    <p:sldLayoutId id="2147484244" r:id="rId29"/>
    <p:sldLayoutId id="2147484245" r:id="rId30"/>
    <p:sldLayoutId id="2147484246" r:id="rId31"/>
    <p:sldLayoutId id="2147484247" r:id="rId32"/>
    <p:sldLayoutId id="2147484248" r:id="rId33"/>
    <p:sldLayoutId id="2147484249" r:id="rId34"/>
    <p:sldLayoutId id="2147484250" r:id="rId35"/>
    <p:sldLayoutId id="2147484251" r:id="rId36"/>
    <p:sldLayoutId id="2147484252" r:id="rId37"/>
    <p:sldLayoutId id="2147484253" r:id="rId38"/>
    <p:sldLayoutId id="2147484254" r:id="rId39"/>
    <p:sldLayoutId id="2147484255" r:id="rId40"/>
    <p:sldLayoutId id="2147484256" r:id="rId41"/>
    <p:sldLayoutId id="2147484257" r:id="rId42"/>
    <p:sldLayoutId id="2147484258" r:id="rId43"/>
    <p:sldLayoutId id="2147484259" r:id="rId44"/>
    <p:sldLayoutId id="2147484260" r:id="rId45"/>
    <p:sldLayoutId id="2147484261" r:id="rId46"/>
    <p:sldLayoutId id="2147484262" r:id="rId47"/>
    <p:sldLayoutId id="2147484263" r:id="rId48"/>
    <p:sldLayoutId id="2147484264" r:id="rId49"/>
    <p:sldLayoutId id="2147484265" r:id="rId50"/>
    <p:sldLayoutId id="2147484266" r:id="rId51"/>
    <p:sldLayoutId id="2147484267" r:id="rId52"/>
    <p:sldLayoutId id="2147484268" r:id="rId53"/>
    <p:sldLayoutId id="2147484269" r:id="rId54"/>
    <p:sldLayoutId id="2147484270" r:id="rId55"/>
    <p:sldLayoutId id="2147484271" r:id="rId56"/>
    <p:sldLayoutId id="2147484272" r:id="rId57"/>
    <p:sldLayoutId id="2147484273" r:id="rId58"/>
    <p:sldLayoutId id="2147484274" r:id="rId59"/>
    <p:sldLayoutId id="2147484275" r:id="rId60"/>
    <p:sldLayoutId id="2147484276" r:id="rId61"/>
    <p:sldLayoutId id="2147484277" r:id="rId62"/>
    <p:sldLayoutId id="2147484278" r:id="rId63"/>
    <p:sldLayoutId id="2147484279" r:id="rId64"/>
    <p:sldLayoutId id="2147484280" r:id="rId65"/>
    <p:sldLayoutId id="2147484281" r:id="rId66"/>
    <p:sldLayoutId id="2147484282" r:id="rId67"/>
    <p:sldLayoutId id="2147484283" r:id="rId68"/>
    <p:sldLayoutId id="2147484284" r:id="rId69"/>
    <p:sldLayoutId id="2147484285" r:id="rId70"/>
    <p:sldLayoutId id="2147484286" r:id="rId71"/>
    <p:sldLayoutId id="2147484287" r:id="rId72"/>
    <p:sldLayoutId id="2147484288" r:id="rId73"/>
    <p:sldLayoutId id="2147484289" r:id="rId74"/>
    <p:sldLayoutId id="2147484290" r:id="rId75"/>
    <p:sldLayoutId id="2147484291" r:id="rId76"/>
    <p:sldLayoutId id="2147484292" r:id="rId77"/>
    <p:sldLayoutId id="2147484293" r:id="rId78"/>
    <p:sldLayoutId id="2147484294" r:id="rId79"/>
    <p:sldLayoutId id="2147484295" r:id="rId80"/>
    <p:sldLayoutId id="2147484296" r:id="rId81"/>
    <p:sldLayoutId id="2147484297" r:id="rId82"/>
    <p:sldLayoutId id="2147484298" r:id="rId83"/>
    <p:sldLayoutId id="2147484299" r:id="rId84"/>
    <p:sldLayoutId id="2147484300" r:id="rId85"/>
    <p:sldLayoutId id="2147484301" r:id="rId86"/>
    <p:sldLayoutId id="2147484302" r:id="rId87"/>
    <p:sldLayoutId id="2147484303" r:id="rId88"/>
    <p:sldLayoutId id="2147484304" r:id="rId89"/>
    <p:sldLayoutId id="2147484305" r:id="rId90"/>
    <p:sldLayoutId id="2147484306" r:id="rId91"/>
    <p:sldLayoutId id="2147484307" r:id="rId92"/>
    <p:sldLayoutId id="2147484308" r:id="rId93"/>
    <p:sldLayoutId id="2147484309" r:id="rId94"/>
    <p:sldLayoutId id="2147484310" r:id="rId95"/>
    <p:sldLayoutId id="2147484311" r:id="rId96"/>
    <p:sldLayoutId id="2147484312" r:id="rId97"/>
    <p:sldLayoutId id="2147484313" r:id="rId98"/>
    <p:sldLayoutId id="2147484314" r:id="rId99"/>
    <p:sldLayoutId id="2147484315" r:id="rId100"/>
    <p:sldLayoutId id="2147484316" r:id="rId101"/>
    <p:sldLayoutId id="2147484317" r:id="rId102"/>
    <p:sldLayoutId id="2147484318" r:id="rId103"/>
    <p:sldLayoutId id="2147484319" r:id="rId104"/>
    <p:sldLayoutId id="2147484320" r:id="rId105"/>
    <p:sldLayoutId id="2147484321" r:id="rId106"/>
    <p:sldLayoutId id="2147484322" r:id="rId107"/>
    <p:sldLayoutId id="2147484323" r:id="rId108"/>
    <p:sldLayoutId id="2147484324" r:id="rId109"/>
    <p:sldLayoutId id="2147484325" r:id="rId110"/>
    <p:sldLayoutId id="2147484326" r:id="rId111"/>
    <p:sldLayoutId id="2147484327" r:id="rId112"/>
    <p:sldLayoutId id="2147484328" r:id="rId113"/>
    <p:sldLayoutId id="2147484329" r:id="rId114"/>
    <p:sldLayoutId id="2147484330" r:id="rId115"/>
    <p:sldLayoutId id="2147484331" r:id="rId116"/>
    <p:sldLayoutId id="2147484332" r:id="rId117"/>
    <p:sldLayoutId id="2147484333" r:id="rId118"/>
    <p:sldLayoutId id="2147484334" r:id="rId119"/>
    <p:sldLayoutId id="2147484335" r:id="rId120"/>
    <p:sldLayoutId id="2147484336" r:id="rId121"/>
    <p:sldLayoutId id="2147484337" r:id="rId122"/>
    <p:sldLayoutId id="2147484338" r:id="rId123"/>
    <p:sldLayoutId id="2147484339" r:id="rId124"/>
    <p:sldLayoutId id="2147484340" r:id="rId125"/>
    <p:sldLayoutId id="2147484341" r:id="rId126"/>
    <p:sldLayoutId id="2147484342" r:id="rId127"/>
    <p:sldLayoutId id="2147484343" r:id="rId128"/>
    <p:sldLayoutId id="2147484344" r:id="rId129"/>
    <p:sldLayoutId id="2147484345" r:id="rId130"/>
    <p:sldLayoutId id="2147484346" r:id="rId131"/>
    <p:sldLayoutId id="2147484347" r:id="rId132"/>
    <p:sldLayoutId id="2147484348" r:id="rId133"/>
    <p:sldLayoutId id="2147484349" r:id="rId134"/>
    <p:sldLayoutId id="2147484350" r:id="rId135"/>
    <p:sldLayoutId id="2147484351" r:id="rId136"/>
    <p:sldLayoutId id="2147484352" r:id="rId137"/>
    <p:sldLayoutId id="2147484353" r:id="rId138"/>
    <p:sldLayoutId id="2147484354" r:id="rId139"/>
    <p:sldLayoutId id="2147484355" r:id="rId140"/>
    <p:sldLayoutId id="2147484356" r:id="rId141"/>
    <p:sldLayoutId id="2147484357" r:id="rId142"/>
    <p:sldLayoutId id="2147484358" r:id="rId143"/>
    <p:sldLayoutId id="2147484359" r:id="rId144"/>
    <p:sldLayoutId id="2147484360" r:id="rId145"/>
    <p:sldLayoutId id="2147484361" r:id="rId146"/>
    <p:sldLayoutId id="2147484362" r:id="rId147"/>
    <p:sldLayoutId id="2147484363" r:id="rId148"/>
    <p:sldLayoutId id="2147484364" r:id="rId149"/>
    <p:sldLayoutId id="2147484365" r:id="rId150"/>
    <p:sldLayoutId id="2147484366" r:id="rId151"/>
    <p:sldLayoutId id="2147484367" r:id="rId152"/>
    <p:sldLayoutId id="2147484368" r:id="rId153"/>
    <p:sldLayoutId id="2147484369" r:id="rId154"/>
    <p:sldLayoutId id="2147484370" r:id="rId155"/>
    <p:sldLayoutId id="2147484371" r:id="rId156"/>
    <p:sldLayoutId id="2147484372" r:id="rId157"/>
    <p:sldLayoutId id="2147484373" r:id="rId158"/>
    <p:sldLayoutId id="2147484374" r:id="rId159"/>
    <p:sldLayoutId id="2147484375" r:id="rId160"/>
    <p:sldLayoutId id="2147484376" r:id="rId161"/>
    <p:sldLayoutId id="2147484377" r:id="rId162"/>
    <p:sldLayoutId id="2147484378" r:id="rId163"/>
    <p:sldLayoutId id="2147484379" r:id="rId164"/>
    <p:sldLayoutId id="2147484380" r:id="rId165"/>
    <p:sldLayoutId id="2147484381" r:id="rId166"/>
    <p:sldLayoutId id="2147484382" r:id="rId167"/>
    <p:sldLayoutId id="2147484383" r:id="rId168"/>
    <p:sldLayoutId id="2147484384" r:id="rId169"/>
    <p:sldLayoutId id="2147484385" r:id="rId170"/>
    <p:sldLayoutId id="2147484386" r:id="rId171"/>
    <p:sldLayoutId id="2147484387" r:id="rId172"/>
    <p:sldLayoutId id="2147484388" r:id="rId173"/>
    <p:sldLayoutId id="2147484389" r:id="rId174"/>
    <p:sldLayoutId id="2147484390" r:id="rId175"/>
    <p:sldLayoutId id="2147484391" r:id="rId176"/>
    <p:sldLayoutId id="2147484392" r:id="rId177"/>
    <p:sldLayoutId id="2147484393" r:id="rId178"/>
    <p:sldLayoutId id="2147484394" r:id="rId179"/>
    <p:sldLayoutId id="2147484395" r:id="rId180"/>
    <p:sldLayoutId id="2147484396" r:id="rId181"/>
    <p:sldLayoutId id="2147484397" r:id="rId182"/>
    <p:sldLayoutId id="2147484398" r:id="rId183"/>
    <p:sldLayoutId id="2147484399" r:id="rId184"/>
    <p:sldLayoutId id="2147484400" r:id="rId185"/>
    <p:sldLayoutId id="2147484401" r:id="rId186"/>
    <p:sldLayoutId id="2147484402" r:id="rId187"/>
    <p:sldLayoutId id="2147484403" r:id="rId188"/>
    <p:sldLayoutId id="2147484404" r:id="rId189"/>
    <p:sldLayoutId id="2147484405" r:id="rId190"/>
    <p:sldLayoutId id="2147484406" r:id="rId191"/>
    <p:sldLayoutId id="2147484407" r:id="rId192"/>
    <p:sldLayoutId id="2147484408" r:id="rId193"/>
    <p:sldLayoutId id="2147484409" r:id="rId194"/>
    <p:sldLayoutId id="2147484410" r:id="rId195"/>
    <p:sldLayoutId id="2147484411" r:id="rId196"/>
    <p:sldLayoutId id="2147484412" r:id="rId197"/>
    <p:sldLayoutId id="2147484413" r:id="rId198"/>
    <p:sldLayoutId id="2147484414" r:id="rId199"/>
    <p:sldLayoutId id="2147484415" r:id="rId200"/>
    <p:sldLayoutId id="2147484416" r:id="rId201"/>
    <p:sldLayoutId id="2147484417" r:id="rId202"/>
    <p:sldLayoutId id="2147484418" r:id="rId203"/>
    <p:sldLayoutId id="2147484419" r:id="rId204"/>
    <p:sldLayoutId id="2147484420" r:id="rId205"/>
    <p:sldLayoutId id="2147484421" r:id="rId206"/>
    <p:sldLayoutId id="2147484422" r:id="rId207"/>
    <p:sldLayoutId id="2147484423" r:id="rId208"/>
    <p:sldLayoutId id="2147484424" r:id="rId209"/>
    <p:sldLayoutId id="2147484425" r:id="rId210"/>
    <p:sldLayoutId id="2147484426" r:id="rId211"/>
    <p:sldLayoutId id="2147484427" r:id="rId212"/>
    <p:sldLayoutId id="2147484428" r:id="rId213"/>
    <p:sldLayoutId id="2147484429" r:id="rId214"/>
    <p:sldLayoutId id="2147484430" r:id="rId215"/>
    <p:sldLayoutId id="2147484431" r:id="rId216"/>
    <p:sldLayoutId id="2147484432" r:id="rId217"/>
    <p:sldLayoutId id="2147484433" r:id="rId218"/>
    <p:sldLayoutId id="2147484434" r:id="rId219"/>
    <p:sldLayoutId id="2147484435" r:id="rId220"/>
    <p:sldLayoutId id="2147484436" r:id="rId221"/>
    <p:sldLayoutId id="2147484437" r:id="rId222"/>
    <p:sldLayoutId id="2147484438" r:id="rId223"/>
    <p:sldLayoutId id="2147484439" r:id="rId224"/>
    <p:sldLayoutId id="2147484440" r:id="rId225"/>
    <p:sldLayoutId id="2147484441" r:id="rId226"/>
    <p:sldLayoutId id="2147484442" r:id="rId227"/>
    <p:sldLayoutId id="2147484443" r:id="rId228"/>
    <p:sldLayoutId id="2147484444" r:id="rId229"/>
    <p:sldLayoutId id="2147484445" r:id="rId230"/>
    <p:sldLayoutId id="2147484446" r:id="rId231"/>
    <p:sldLayoutId id="2147484447" r:id="rId232"/>
    <p:sldLayoutId id="2147484448" r:id="rId233"/>
    <p:sldLayoutId id="2147484449" r:id="rId234"/>
    <p:sldLayoutId id="2147484450" r:id="rId235"/>
    <p:sldLayoutId id="2147484451" r:id="rId236"/>
    <p:sldLayoutId id="2147484452" r:id="rId237"/>
    <p:sldLayoutId id="2147484453" r:id="rId238"/>
    <p:sldLayoutId id="2147484454" r:id="rId239"/>
    <p:sldLayoutId id="2147484455" r:id="rId240"/>
    <p:sldLayoutId id="2147484456" r:id="rId241"/>
    <p:sldLayoutId id="2147484457" r:id="rId242"/>
    <p:sldLayoutId id="2147484458" r:id="rId243"/>
    <p:sldLayoutId id="2147484459" r:id="rId244"/>
    <p:sldLayoutId id="2147484460" r:id="rId245"/>
    <p:sldLayoutId id="2147484461" r:id="rId246"/>
    <p:sldLayoutId id="2147484462" r:id="rId247"/>
    <p:sldLayoutId id="2147484463" r:id="rId248"/>
    <p:sldLayoutId id="2147484464" r:id="rId249"/>
    <p:sldLayoutId id="2147484465" r:id="rId250"/>
    <p:sldLayoutId id="2147484466" r:id="rId251"/>
    <p:sldLayoutId id="2147484467" r:id="rId252"/>
    <p:sldLayoutId id="2147484468" r:id="rId253"/>
    <p:sldLayoutId id="2147484469" r:id="rId254"/>
    <p:sldLayoutId id="2147484470" r:id="rId255"/>
    <p:sldLayoutId id="2147484471" r:id="rId256"/>
    <p:sldLayoutId id="2147484472" r:id="rId257"/>
    <p:sldLayoutId id="2147484473" r:id="rId258"/>
    <p:sldLayoutId id="2147484474" r:id="rId259"/>
    <p:sldLayoutId id="2147484475" r:id="rId260"/>
    <p:sldLayoutId id="2147484476" r:id="rId261"/>
    <p:sldLayoutId id="2147484477" r:id="rId262"/>
    <p:sldLayoutId id="2147484478" r:id="rId263"/>
    <p:sldLayoutId id="2147484479" r:id="rId264"/>
    <p:sldLayoutId id="2147484480" r:id="rId265"/>
    <p:sldLayoutId id="2147484481" r:id="rId266"/>
    <p:sldLayoutId id="2147484482" r:id="rId267"/>
    <p:sldLayoutId id="2147484483" r:id="rId268"/>
    <p:sldLayoutId id="2147484484" r:id="rId269"/>
    <p:sldLayoutId id="2147484485" r:id="rId270"/>
    <p:sldLayoutId id="2147484486" r:id="rId271"/>
    <p:sldLayoutId id="2147484487" r:id="rId272"/>
    <p:sldLayoutId id="2147484488" r:id="rId273"/>
    <p:sldLayoutId id="2147484489" r:id="rId274"/>
    <p:sldLayoutId id="2147484490" r:id="rId275"/>
    <p:sldLayoutId id="2147484491" r:id="rId276"/>
    <p:sldLayoutId id="2147484492" r:id="rId277"/>
    <p:sldLayoutId id="2147484493" r:id="rId278"/>
    <p:sldLayoutId id="2147484494" r:id="rId279"/>
    <p:sldLayoutId id="2147484495" r:id="rId280"/>
    <p:sldLayoutId id="2147484496" r:id="rId281"/>
    <p:sldLayoutId id="2147484497" r:id="rId282"/>
    <p:sldLayoutId id="2147484498" r:id="rId283"/>
    <p:sldLayoutId id="2147484499" r:id="rId284"/>
    <p:sldLayoutId id="2147484500" r:id="rId285"/>
    <p:sldLayoutId id="2147484501" r:id="rId286"/>
    <p:sldLayoutId id="2147484502" r:id="rId287"/>
    <p:sldLayoutId id="2147484503" r:id="rId288"/>
    <p:sldLayoutId id="2147484504" r:id="rId289"/>
    <p:sldLayoutId id="2147484505" r:id="rId290"/>
    <p:sldLayoutId id="2147484506" r:id="rId291"/>
    <p:sldLayoutId id="2147484507" r:id="rId292"/>
    <p:sldLayoutId id="2147484508" r:id="rId293"/>
    <p:sldLayoutId id="2147484509" r:id="rId294"/>
    <p:sldLayoutId id="2147484510" r:id="rId295"/>
    <p:sldLayoutId id="2147484511" r:id="rId296"/>
    <p:sldLayoutId id="2147484512" r:id="rId297"/>
    <p:sldLayoutId id="2147484513" r:id="rId298"/>
    <p:sldLayoutId id="2147484514" r:id="rId299"/>
    <p:sldLayoutId id="2147484515" r:id="rId300"/>
    <p:sldLayoutId id="2147484516" r:id="rId301"/>
    <p:sldLayoutId id="2147484517" r:id="rId302"/>
    <p:sldLayoutId id="2147484518" r:id="rId303"/>
    <p:sldLayoutId id="2147484519" r:id="rId304"/>
    <p:sldLayoutId id="2147484520" r:id="rId305"/>
    <p:sldLayoutId id="2147484521" r:id="rId306"/>
    <p:sldLayoutId id="2147484522" r:id="rId307"/>
    <p:sldLayoutId id="2147484523" r:id="rId308"/>
    <p:sldLayoutId id="2147484524" r:id="rId309"/>
    <p:sldLayoutId id="2147484525" r:id="rId310"/>
    <p:sldLayoutId id="2147484526" r:id="rId311"/>
    <p:sldLayoutId id="2147484527" r:id="rId312"/>
    <p:sldLayoutId id="2147484528" r:id="rId313"/>
    <p:sldLayoutId id="2147484529" r:id="rId314"/>
    <p:sldLayoutId id="2147484530" r:id="rId315"/>
    <p:sldLayoutId id="2147484531" r:id="rId316"/>
    <p:sldLayoutId id="2147484532" r:id="rId317"/>
    <p:sldLayoutId id="2147484533" r:id="rId318"/>
    <p:sldLayoutId id="2147484534" r:id="rId319"/>
    <p:sldLayoutId id="2147484535" r:id="rId320"/>
    <p:sldLayoutId id="2147484536" r:id="rId321"/>
    <p:sldLayoutId id="2147484537" r:id="rId322"/>
    <p:sldLayoutId id="2147484538" r:id="rId323"/>
    <p:sldLayoutId id="2147484539" r:id="rId324"/>
    <p:sldLayoutId id="2147484540" r:id="rId325"/>
    <p:sldLayoutId id="2147484541" r:id="rId326"/>
    <p:sldLayoutId id="2147484542" r:id="rId327"/>
    <p:sldLayoutId id="2147484543" r:id="rId328"/>
    <p:sldLayoutId id="2147484544" r:id="rId329"/>
    <p:sldLayoutId id="2147484545" r:id="rId330"/>
    <p:sldLayoutId id="2147484546" r:id="rId331"/>
    <p:sldLayoutId id="2147484547" r:id="rId332"/>
    <p:sldLayoutId id="2147484548" r:id="rId333"/>
    <p:sldLayoutId id="2147484549" r:id="rId334"/>
    <p:sldLayoutId id="2147484550" r:id="rId335"/>
    <p:sldLayoutId id="2147484551" r:id="rId336"/>
    <p:sldLayoutId id="2147484552" r:id="rId337"/>
    <p:sldLayoutId id="2147484553" r:id="rId338"/>
    <p:sldLayoutId id="2147484554" r:id="rId339"/>
    <p:sldLayoutId id="2147484555" r:id="rId340"/>
    <p:sldLayoutId id="2147484556" r:id="rId341"/>
    <p:sldLayoutId id="2147484557" r:id="rId342"/>
    <p:sldLayoutId id="2147484558" r:id="rId343"/>
    <p:sldLayoutId id="2147484559" r:id="rId344"/>
    <p:sldLayoutId id="2147484560" r:id="rId345"/>
    <p:sldLayoutId id="2147484561" r:id="rId346"/>
    <p:sldLayoutId id="2147484562" r:id="rId347"/>
    <p:sldLayoutId id="2147484563" r:id="rId348"/>
    <p:sldLayoutId id="2147484564" r:id="rId349"/>
    <p:sldLayoutId id="2147484565" r:id="rId350"/>
    <p:sldLayoutId id="2147484566" r:id="rId351"/>
    <p:sldLayoutId id="2147484567" r:id="rId352"/>
    <p:sldLayoutId id="2147484568" r:id="rId353"/>
    <p:sldLayoutId id="2147484569" r:id="rId354"/>
    <p:sldLayoutId id="2147484570" r:id="rId355"/>
    <p:sldLayoutId id="2147484571" r:id="rId356"/>
    <p:sldLayoutId id="2147484572" r:id="rId357"/>
    <p:sldLayoutId id="2147484573" r:id="rId358"/>
    <p:sldLayoutId id="2147484574" r:id="rId359"/>
    <p:sldLayoutId id="2147484575" r:id="rId360"/>
    <p:sldLayoutId id="2147484576" r:id="rId361"/>
    <p:sldLayoutId id="2147484577" r:id="rId362"/>
    <p:sldLayoutId id="2147484578" r:id="rId363"/>
    <p:sldLayoutId id="2147484579" r:id="rId364"/>
    <p:sldLayoutId id="2147484580" r:id="rId365"/>
    <p:sldLayoutId id="2147484581" r:id="rId366"/>
    <p:sldLayoutId id="2147484582" r:id="rId367"/>
    <p:sldLayoutId id="2147484583" r:id="rId368"/>
    <p:sldLayoutId id="2147484584" r:id="rId369"/>
    <p:sldLayoutId id="2147484585" r:id="rId370"/>
    <p:sldLayoutId id="2147484586" r:id="rId371"/>
    <p:sldLayoutId id="2147484587" r:id="rId372"/>
    <p:sldLayoutId id="2147484588" r:id="rId373"/>
    <p:sldLayoutId id="2147484589" r:id="rId374"/>
    <p:sldLayoutId id="2147484590" r:id="rId375"/>
    <p:sldLayoutId id="2147484591" r:id="rId376"/>
    <p:sldLayoutId id="2147484592" r:id="rId377"/>
    <p:sldLayoutId id="2147484593" r:id="rId378"/>
    <p:sldLayoutId id="2147484594" r:id="rId379"/>
    <p:sldLayoutId id="2147484595" r:id="rId380"/>
    <p:sldLayoutId id="2147484596" r:id="rId381"/>
    <p:sldLayoutId id="2147484597" r:id="rId382"/>
    <p:sldLayoutId id="2147484598" r:id="rId383"/>
    <p:sldLayoutId id="2147484599" r:id="rId384"/>
    <p:sldLayoutId id="2147484600" r:id="rId385"/>
    <p:sldLayoutId id="2147484601" r:id="rId386"/>
    <p:sldLayoutId id="2147484602" r:id="rId387"/>
    <p:sldLayoutId id="2147484603" r:id="rId388"/>
    <p:sldLayoutId id="2147484604" r:id="rId389"/>
    <p:sldLayoutId id="2147484605" r:id="rId390"/>
    <p:sldLayoutId id="2147484606" r:id="rId391"/>
    <p:sldLayoutId id="2147484607" r:id="rId392"/>
    <p:sldLayoutId id="2147484608" r:id="rId393"/>
    <p:sldLayoutId id="2147484609" r:id="rId394"/>
    <p:sldLayoutId id="2147484610" r:id="rId395"/>
    <p:sldLayoutId id="2147484611" r:id="rId396"/>
    <p:sldLayoutId id="2147484612" r:id="rId397"/>
    <p:sldLayoutId id="2147484613" r:id="rId398"/>
    <p:sldLayoutId id="2147484614" r:id="rId399"/>
    <p:sldLayoutId id="2147484615" r:id="rId400"/>
    <p:sldLayoutId id="2147484616" r:id="rId401"/>
    <p:sldLayoutId id="2147484617" r:id="rId402"/>
    <p:sldLayoutId id="2147484618" r:id="rId403"/>
    <p:sldLayoutId id="2147484619" r:id="rId404"/>
    <p:sldLayoutId id="2147484620" r:id="rId405"/>
    <p:sldLayoutId id="2147484621" r:id="rId406"/>
    <p:sldLayoutId id="2147484622" r:id="rId407"/>
    <p:sldLayoutId id="2147484623" r:id="rId408"/>
    <p:sldLayoutId id="2147484624" r:id="rId409"/>
    <p:sldLayoutId id="2147484625" r:id="rId410"/>
    <p:sldLayoutId id="2147484626" r:id="rId411"/>
    <p:sldLayoutId id="2147484627" r:id="rId412"/>
    <p:sldLayoutId id="2147484628" r:id="rId413"/>
    <p:sldLayoutId id="2147484629" r:id="rId414"/>
    <p:sldLayoutId id="2147484630" r:id="rId415"/>
    <p:sldLayoutId id="2147484631" r:id="rId416"/>
    <p:sldLayoutId id="2147484632" r:id="rId417"/>
    <p:sldLayoutId id="2147484633" r:id="rId418"/>
    <p:sldLayoutId id="2147484634" r:id="rId419"/>
    <p:sldLayoutId id="2147484635" r:id="rId420"/>
    <p:sldLayoutId id="2147484636" r:id="rId421"/>
    <p:sldLayoutId id="2147484637" r:id="rId422"/>
    <p:sldLayoutId id="2147484638" r:id="rId423"/>
    <p:sldLayoutId id="2147484639" r:id="rId424"/>
    <p:sldLayoutId id="2147484640" r:id="rId425"/>
    <p:sldLayoutId id="2147484641" r:id="rId426"/>
    <p:sldLayoutId id="2147484642" r:id="rId427"/>
    <p:sldLayoutId id="2147484643" r:id="rId428"/>
    <p:sldLayoutId id="2147484644" r:id="rId429"/>
    <p:sldLayoutId id="2147484645" r:id="rId430"/>
    <p:sldLayoutId id="2147484646" r:id="rId431"/>
    <p:sldLayoutId id="2147484647" r:id="rId432"/>
    <p:sldLayoutId id="2147484648" r:id="rId433"/>
    <p:sldLayoutId id="2147484649" r:id="rId434"/>
    <p:sldLayoutId id="2147484650" r:id="rId435"/>
    <p:sldLayoutId id="2147484651" r:id="rId436"/>
    <p:sldLayoutId id="2147484652" r:id="rId437"/>
    <p:sldLayoutId id="2147484653" r:id="rId438"/>
    <p:sldLayoutId id="2147484654" r:id="rId439"/>
    <p:sldLayoutId id="2147484655" r:id="rId440"/>
    <p:sldLayoutId id="2147484656" r:id="rId441"/>
    <p:sldLayoutId id="2147484657" r:id="rId442"/>
    <p:sldLayoutId id="2147484658" r:id="rId443"/>
    <p:sldLayoutId id="2147484659" r:id="rId444"/>
    <p:sldLayoutId id="2147484660" r:id="rId445"/>
    <p:sldLayoutId id="2147484661" r:id="rId446"/>
    <p:sldLayoutId id="2147484662" r:id="rId447"/>
    <p:sldLayoutId id="2147484663" r:id="rId448"/>
    <p:sldLayoutId id="2147484664" r:id="rId449"/>
    <p:sldLayoutId id="2147484665" r:id="rId450"/>
    <p:sldLayoutId id="2147484666" r:id="rId451"/>
    <p:sldLayoutId id="2147484667" r:id="rId452"/>
    <p:sldLayoutId id="2147484668" r:id="rId453"/>
    <p:sldLayoutId id="2147484669" r:id="rId454"/>
    <p:sldLayoutId id="2147484670" r:id="rId455"/>
    <p:sldLayoutId id="2147484671" r:id="rId456"/>
    <p:sldLayoutId id="2147484672" r:id="rId457"/>
    <p:sldLayoutId id="2147484673" r:id="rId458"/>
    <p:sldLayoutId id="2147484674" r:id="rId459"/>
    <p:sldLayoutId id="2147484675" r:id="rId460"/>
    <p:sldLayoutId id="2147484676" r:id="rId461"/>
    <p:sldLayoutId id="2147484677" r:id="rId462"/>
    <p:sldLayoutId id="2147484678" r:id="rId463"/>
    <p:sldLayoutId id="2147484679" r:id="rId464"/>
    <p:sldLayoutId id="2147484680" r:id="rId465"/>
    <p:sldLayoutId id="2147484681" r:id="rId466"/>
    <p:sldLayoutId id="2147484682" r:id="rId467"/>
    <p:sldLayoutId id="2147484683" r:id="rId468"/>
    <p:sldLayoutId id="2147484684" r:id="rId469"/>
    <p:sldLayoutId id="2147484685" r:id="rId470"/>
    <p:sldLayoutId id="2147484686" r:id="rId471"/>
    <p:sldLayoutId id="2147484687" r:id="rId472"/>
    <p:sldLayoutId id="2147484688" r:id="rId473"/>
    <p:sldLayoutId id="2147484689" r:id="rId474"/>
    <p:sldLayoutId id="2147484690" r:id="rId475"/>
    <p:sldLayoutId id="2147484691" r:id="rId476"/>
    <p:sldLayoutId id="2147484692" r:id="rId477"/>
    <p:sldLayoutId id="2147484693" r:id="rId478"/>
    <p:sldLayoutId id="2147484694" r:id="rId479"/>
    <p:sldLayoutId id="2147484695" r:id="rId480"/>
    <p:sldLayoutId id="2147484696" r:id="rId481"/>
    <p:sldLayoutId id="2147484697" r:id="rId482"/>
    <p:sldLayoutId id="2147484698" r:id="rId483"/>
    <p:sldLayoutId id="2147484699" r:id="rId484"/>
    <p:sldLayoutId id="2147484700" r:id="rId485"/>
    <p:sldLayoutId id="2147484701" r:id="rId486"/>
    <p:sldLayoutId id="2147484702" r:id="rId487"/>
    <p:sldLayoutId id="2147484703" r:id="rId488"/>
    <p:sldLayoutId id="2147484704" r:id="rId489"/>
    <p:sldLayoutId id="2147484705" r:id="rId490"/>
    <p:sldLayoutId id="2147484706" r:id="rId491"/>
    <p:sldLayoutId id="2147484707" r:id="rId492"/>
    <p:sldLayoutId id="2147484708" r:id="rId493"/>
    <p:sldLayoutId id="2147484709" r:id="rId494"/>
    <p:sldLayoutId id="2147484710" r:id="rId495"/>
    <p:sldLayoutId id="2147484711" r:id="rId496"/>
    <p:sldLayoutId id="2147484712" r:id="rId497"/>
    <p:sldLayoutId id="2147484713" r:id="rId498"/>
    <p:sldLayoutId id="2147484714" r:id="rId499"/>
    <p:sldLayoutId id="2147484715" r:id="rId500"/>
    <p:sldLayoutId id="2147484716" r:id="rId501"/>
    <p:sldLayoutId id="2147484717" r:id="rId502"/>
    <p:sldLayoutId id="2147484718" r:id="rId503"/>
    <p:sldLayoutId id="2147484719" r:id="rId504"/>
    <p:sldLayoutId id="2147484720" r:id="rId505"/>
    <p:sldLayoutId id="2147484721" r:id="rId506"/>
    <p:sldLayoutId id="2147484722" r:id="rId507"/>
    <p:sldLayoutId id="2147484723" r:id="rId508"/>
    <p:sldLayoutId id="2147484724" r:id="rId509"/>
    <p:sldLayoutId id="2147484725" r:id="rId510"/>
    <p:sldLayoutId id="2147484726" r:id="rId511"/>
    <p:sldLayoutId id="2147484727" r:id="rId512"/>
    <p:sldLayoutId id="2147484728" r:id="rId513"/>
    <p:sldLayoutId id="2147484729" r:id="rId514"/>
    <p:sldLayoutId id="2147484730" r:id="rId515"/>
    <p:sldLayoutId id="2147484731" r:id="rId516"/>
    <p:sldLayoutId id="2147484732" r:id="rId517"/>
    <p:sldLayoutId id="2147484733" r:id="rId518"/>
    <p:sldLayoutId id="2147484734" r:id="rId519"/>
    <p:sldLayoutId id="2147484735" r:id="rId520"/>
    <p:sldLayoutId id="2147484736" r:id="rId521"/>
    <p:sldLayoutId id="2147484737" r:id="rId522"/>
    <p:sldLayoutId id="2147484738" r:id="rId523"/>
    <p:sldLayoutId id="2147484739" r:id="rId524"/>
    <p:sldLayoutId id="2147484740" r:id="rId525"/>
    <p:sldLayoutId id="2147484741" r:id="rId526"/>
    <p:sldLayoutId id="2147484742" r:id="rId527"/>
    <p:sldLayoutId id="2147484743" r:id="rId528"/>
    <p:sldLayoutId id="2147484744" r:id="rId529"/>
    <p:sldLayoutId id="2147484745" r:id="rId530"/>
    <p:sldLayoutId id="2147484746" r:id="rId531"/>
    <p:sldLayoutId id="2147484747" r:id="rId532"/>
    <p:sldLayoutId id="2147484748" r:id="rId533"/>
    <p:sldLayoutId id="2147484749" r:id="rId534"/>
    <p:sldLayoutId id="2147484750" r:id="rId535"/>
    <p:sldLayoutId id="2147484751" r:id="rId536"/>
    <p:sldLayoutId id="2147484752" r:id="rId537"/>
    <p:sldLayoutId id="2147484753" r:id="rId538"/>
    <p:sldLayoutId id="2147484754" r:id="rId539"/>
    <p:sldLayoutId id="2147484755" r:id="rId540"/>
    <p:sldLayoutId id="2147484756" r:id="rId541"/>
    <p:sldLayoutId id="2147484757" r:id="rId542"/>
    <p:sldLayoutId id="2147484758" r:id="rId543"/>
    <p:sldLayoutId id="2147484759" r:id="rId544"/>
    <p:sldLayoutId id="2147484760" r:id="rId545"/>
    <p:sldLayoutId id="2147484761" r:id="rId546"/>
    <p:sldLayoutId id="2147484762" r:id="rId547"/>
    <p:sldLayoutId id="2147484763" r:id="rId548"/>
    <p:sldLayoutId id="2147484764" r:id="rId549"/>
    <p:sldLayoutId id="2147484765" r:id="rId550"/>
    <p:sldLayoutId id="2147484766" r:id="rId551"/>
    <p:sldLayoutId id="2147484767" r:id="rId552"/>
    <p:sldLayoutId id="2147484768" r:id="rId553"/>
    <p:sldLayoutId id="2147484769" r:id="rId554"/>
    <p:sldLayoutId id="2147484770" r:id="rId555"/>
    <p:sldLayoutId id="2147484771" r:id="rId556"/>
    <p:sldLayoutId id="2147484772" r:id="rId557"/>
    <p:sldLayoutId id="2147484773" r:id="rId558"/>
    <p:sldLayoutId id="2147484774" r:id="rId559"/>
    <p:sldLayoutId id="2147484775" r:id="rId560"/>
    <p:sldLayoutId id="2147484776" r:id="rId561"/>
    <p:sldLayoutId id="2147484777" r:id="rId562"/>
    <p:sldLayoutId id="2147484778" r:id="rId563"/>
    <p:sldLayoutId id="2147484779" r:id="rId564"/>
    <p:sldLayoutId id="2147484780" r:id="rId565"/>
    <p:sldLayoutId id="2147484781" r:id="rId566"/>
    <p:sldLayoutId id="2147484782" r:id="rId567"/>
    <p:sldLayoutId id="2147484783" r:id="rId568"/>
    <p:sldLayoutId id="2147484784" r:id="rId569"/>
    <p:sldLayoutId id="2147484785" r:id="rId570"/>
    <p:sldLayoutId id="2147484786" r:id="rId571"/>
    <p:sldLayoutId id="2147484787" r:id="rId572"/>
    <p:sldLayoutId id="2147484788" r:id="rId573"/>
    <p:sldLayoutId id="2147484789" r:id="rId574"/>
    <p:sldLayoutId id="2147484790" r:id="rId575"/>
    <p:sldLayoutId id="2147484791" r:id="rId576"/>
    <p:sldLayoutId id="2147484792" r:id="rId577"/>
    <p:sldLayoutId id="2147484793" r:id="rId578"/>
    <p:sldLayoutId id="2147484794" r:id="rId579"/>
    <p:sldLayoutId id="2147484795" r:id="rId580"/>
    <p:sldLayoutId id="2147484796" r:id="rId581"/>
    <p:sldLayoutId id="2147484797" r:id="rId582"/>
    <p:sldLayoutId id="2147484798" r:id="rId583"/>
    <p:sldLayoutId id="2147484799" r:id="rId584"/>
    <p:sldLayoutId id="2147484800" r:id="rId585"/>
    <p:sldLayoutId id="2147484801" r:id="rId586"/>
    <p:sldLayoutId id="2147484802" r:id="rId587"/>
    <p:sldLayoutId id="2147484803" r:id="rId588"/>
    <p:sldLayoutId id="2147484804" r:id="rId589"/>
    <p:sldLayoutId id="2147484805" r:id="rId590"/>
    <p:sldLayoutId id="2147484806" r:id="rId591"/>
    <p:sldLayoutId id="2147484807" r:id="rId592"/>
    <p:sldLayoutId id="2147484808" r:id="rId593"/>
    <p:sldLayoutId id="2147484809" r:id="rId594"/>
    <p:sldLayoutId id="2147484810" r:id="rId595"/>
    <p:sldLayoutId id="2147484811" r:id="rId596"/>
    <p:sldLayoutId id="2147484812" r:id="rId597"/>
    <p:sldLayoutId id="2147484813" r:id="rId598"/>
    <p:sldLayoutId id="2147484814" r:id="rId599"/>
    <p:sldLayoutId id="2147484815" r:id="rId600"/>
    <p:sldLayoutId id="2147484816" r:id="rId601"/>
    <p:sldLayoutId id="2147484817" r:id="rId602"/>
    <p:sldLayoutId id="2147484818" r:id="rId603"/>
    <p:sldLayoutId id="2147484819" r:id="rId604"/>
    <p:sldLayoutId id="2147484820" r:id="rId605"/>
    <p:sldLayoutId id="2147484821" r:id="rId606"/>
    <p:sldLayoutId id="2147484822" r:id="rId607"/>
    <p:sldLayoutId id="2147484823" r:id="rId608"/>
    <p:sldLayoutId id="2147484824" r:id="rId609"/>
    <p:sldLayoutId id="2147484825" r:id="rId610"/>
    <p:sldLayoutId id="2147484826" r:id="rId611"/>
    <p:sldLayoutId id="2147484827" r:id="rId612"/>
    <p:sldLayoutId id="2147484828" r:id="rId613"/>
    <p:sldLayoutId id="2147484829" r:id="rId614"/>
    <p:sldLayoutId id="2147484830" r:id="rId615"/>
    <p:sldLayoutId id="2147484831" r:id="rId616"/>
    <p:sldLayoutId id="2147484832" r:id="rId617"/>
    <p:sldLayoutId id="2147484833" r:id="rId618"/>
    <p:sldLayoutId id="2147484834" r:id="rId619"/>
    <p:sldLayoutId id="2147484835" r:id="rId620"/>
    <p:sldLayoutId id="2147484836" r:id="rId621"/>
    <p:sldLayoutId id="2147484837" r:id="rId622"/>
    <p:sldLayoutId id="2147484838" r:id="rId623"/>
    <p:sldLayoutId id="2147484839" r:id="rId624"/>
    <p:sldLayoutId id="2147484840" r:id="rId625"/>
    <p:sldLayoutId id="2147484841" r:id="rId626"/>
    <p:sldLayoutId id="2147484842" r:id="rId627"/>
    <p:sldLayoutId id="2147484843" r:id="rId628"/>
    <p:sldLayoutId id="2147484844" r:id="rId629"/>
    <p:sldLayoutId id="2147484845" r:id="rId630"/>
    <p:sldLayoutId id="2147484846" r:id="rId631"/>
    <p:sldLayoutId id="2147484847" r:id="rId632"/>
    <p:sldLayoutId id="2147484848" r:id="rId633"/>
    <p:sldLayoutId id="2147484849" r:id="rId634"/>
    <p:sldLayoutId id="2147484850" r:id="rId635"/>
    <p:sldLayoutId id="2147484851" r:id="rId636"/>
    <p:sldLayoutId id="2147484852" r:id="rId637"/>
    <p:sldLayoutId id="2147484853" r:id="rId638"/>
    <p:sldLayoutId id="2147484854" r:id="rId639"/>
    <p:sldLayoutId id="2147484855" r:id="rId640"/>
    <p:sldLayoutId id="2147484856" r:id="rId641"/>
    <p:sldLayoutId id="2147484857" r:id="rId642"/>
    <p:sldLayoutId id="2147484858" r:id="rId643"/>
    <p:sldLayoutId id="2147484859" r:id="rId644"/>
    <p:sldLayoutId id="2147484860" r:id="rId645"/>
    <p:sldLayoutId id="2147484861" r:id="rId646"/>
    <p:sldLayoutId id="2147484862" r:id="rId647"/>
    <p:sldLayoutId id="2147484863" r:id="rId648"/>
    <p:sldLayoutId id="2147484864" r:id="rId649"/>
    <p:sldLayoutId id="2147484865" r:id="rId650"/>
    <p:sldLayoutId id="2147484866" r:id="rId651"/>
    <p:sldLayoutId id="2147484867" r:id="rId652"/>
    <p:sldLayoutId id="2147484868" r:id="rId653"/>
    <p:sldLayoutId id="2147484869" r:id="rId654"/>
    <p:sldLayoutId id="2147484870" r:id="rId655"/>
    <p:sldLayoutId id="2147484871" r:id="rId656"/>
    <p:sldLayoutId id="2147484872" r:id="rId657"/>
    <p:sldLayoutId id="2147484873" r:id="rId658"/>
    <p:sldLayoutId id="2147484874" r:id="rId659"/>
    <p:sldLayoutId id="2147484875" r:id="rId660"/>
    <p:sldLayoutId id="2147484876" r:id="rId661"/>
    <p:sldLayoutId id="2147484877" r:id="rId662"/>
    <p:sldLayoutId id="2147484878" r:id="rId663"/>
    <p:sldLayoutId id="2147484879" r:id="rId664"/>
    <p:sldLayoutId id="2147484880" r:id="rId665"/>
    <p:sldLayoutId id="2147484881" r:id="rId666"/>
    <p:sldLayoutId id="2147484882" r:id="rId667"/>
    <p:sldLayoutId id="2147484883" r:id="rId668"/>
    <p:sldLayoutId id="2147484884" r:id="rId669"/>
    <p:sldLayoutId id="2147484885" r:id="rId670"/>
    <p:sldLayoutId id="2147484886" r:id="rId671"/>
    <p:sldLayoutId id="2147484887" r:id="rId672"/>
    <p:sldLayoutId id="2147484888" r:id="rId673"/>
    <p:sldLayoutId id="2147484889" r:id="rId674"/>
    <p:sldLayoutId id="2147484890" r:id="rId675"/>
    <p:sldLayoutId id="2147484891" r:id="rId676"/>
    <p:sldLayoutId id="2147484892" r:id="rId677"/>
    <p:sldLayoutId id="2147484893" r:id="rId678"/>
    <p:sldLayoutId id="2147484894" r:id="rId679"/>
    <p:sldLayoutId id="2147484895" r:id="rId680"/>
    <p:sldLayoutId id="2147484896" r:id="rId681"/>
    <p:sldLayoutId id="2147484897" r:id="rId682"/>
    <p:sldLayoutId id="2147484898" r:id="rId683"/>
    <p:sldLayoutId id="2147484899" r:id="rId684"/>
    <p:sldLayoutId id="2147484900" r:id="rId685"/>
    <p:sldLayoutId id="2147484901" r:id="rId686"/>
    <p:sldLayoutId id="2147484902" r:id="rId687"/>
    <p:sldLayoutId id="2147484903" r:id="rId688"/>
    <p:sldLayoutId id="2147484904" r:id="rId689"/>
    <p:sldLayoutId id="2147484905" r:id="rId690"/>
    <p:sldLayoutId id="2147484906" r:id="rId691"/>
    <p:sldLayoutId id="2147484907" r:id="rId692"/>
    <p:sldLayoutId id="2147484908" r:id="rId693"/>
    <p:sldLayoutId id="2147484909" r:id="rId694"/>
    <p:sldLayoutId id="2147484910" r:id="rId695"/>
    <p:sldLayoutId id="2147484911" r:id="rId696"/>
    <p:sldLayoutId id="2147484912" r:id="rId697"/>
    <p:sldLayoutId id="2147484913" r:id="rId698"/>
    <p:sldLayoutId id="2147484914" r:id="rId699"/>
    <p:sldLayoutId id="2147484915" r:id="rId700"/>
    <p:sldLayoutId id="2147484916" r:id="rId701"/>
    <p:sldLayoutId id="2147484917" r:id="rId702"/>
    <p:sldLayoutId id="2147484918" r:id="rId703"/>
    <p:sldLayoutId id="2147484919" r:id="rId704"/>
    <p:sldLayoutId id="2147484920" r:id="rId705"/>
    <p:sldLayoutId id="2147484921" r:id="rId706"/>
    <p:sldLayoutId id="2147484922" r:id="rId707"/>
    <p:sldLayoutId id="2147484923" r:id="rId708"/>
    <p:sldLayoutId id="2147484924" r:id="rId709"/>
    <p:sldLayoutId id="2147484925" r:id="rId710"/>
    <p:sldLayoutId id="2147484926" r:id="rId711"/>
    <p:sldLayoutId id="2147484927" r:id="rId712"/>
    <p:sldLayoutId id="2147484928" r:id="rId713"/>
    <p:sldLayoutId id="2147484929" r:id="rId714"/>
    <p:sldLayoutId id="2147484930" r:id="rId715"/>
    <p:sldLayoutId id="2147484931" r:id="rId716"/>
    <p:sldLayoutId id="2147484932" r:id="rId717"/>
    <p:sldLayoutId id="2147484933" r:id="rId718"/>
    <p:sldLayoutId id="2147484934" r:id="rId719"/>
    <p:sldLayoutId id="2147484935" r:id="rId720"/>
    <p:sldLayoutId id="2147484936" r:id="rId721"/>
    <p:sldLayoutId id="2147484937" r:id="rId722"/>
    <p:sldLayoutId id="2147484938" r:id="rId723"/>
    <p:sldLayoutId id="2147484939" r:id="rId724"/>
    <p:sldLayoutId id="2147484940" r:id="rId725"/>
    <p:sldLayoutId id="2147484941" r:id="rId726"/>
    <p:sldLayoutId id="2147484942" r:id="rId727"/>
    <p:sldLayoutId id="2147484943" r:id="rId728"/>
    <p:sldLayoutId id="2147484944" r:id="rId729"/>
    <p:sldLayoutId id="2147484945" r:id="rId730"/>
    <p:sldLayoutId id="2147484946" r:id="rId731"/>
    <p:sldLayoutId id="2147484947" r:id="rId732"/>
    <p:sldLayoutId id="2147484948" r:id="rId733"/>
    <p:sldLayoutId id="2147484949" r:id="rId734"/>
    <p:sldLayoutId id="2147484950" r:id="rId735"/>
    <p:sldLayoutId id="2147484951" r:id="rId736"/>
    <p:sldLayoutId id="2147484952" r:id="rId737"/>
    <p:sldLayoutId id="2147484953" r:id="rId738"/>
    <p:sldLayoutId id="2147484954" r:id="rId739"/>
    <p:sldLayoutId id="2147484955" r:id="rId740"/>
    <p:sldLayoutId id="2147484956" r:id="rId741"/>
    <p:sldLayoutId id="2147484957" r:id="rId742"/>
    <p:sldLayoutId id="2147484958" r:id="rId743"/>
    <p:sldLayoutId id="2147484959" r:id="rId744"/>
    <p:sldLayoutId id="2147484960" r:id="rId745"/>
    <p:sldLayoutId id="2147484961" r:id="rId746"/>
    <p:sldLayoutId id="2147484962" r:id="rId747"/>
    <p:sldLayoutId id="2147484963" r:id="rId748"/>
    <p:sldLayoutId id="2147484964" r:id="rId749"/>
    <p:sldLayoutId id="2147484965" r:id="rId750"/>
    <p:sldLayoutId id="2147484966" r:id="rId751"/>
    <p:sldLayoutId id="2147484967" r:id="rId752"/>
    <p:sldLayoutId id="2147484968" r:id="rId753"/>
    <p:sldLayoutId id="2147484969" r:id="rId754"/>
    <p:sldLayoutId id="2147484970" r:id="rId755"/>
    <p:sldLayoutId id="2147484971" r:id="rId756"/>
    <p:sldLayoutId id="2147484972" r:id="rId757"/>
    <p:sldLayoutId id="2147484973" r:id="rId758"/>
    <p:sldLayoutId id="2147484974" r:id="rId759"/>
    <p:sldLayoutId id="2147484975" r:id="rId760"/>
    <p:sldLayoutId id="2147484976" r:id="rId761"/>
    <p:sldLayoutId id="2147484977" r:id="rId762"/>
    <p:sldLayoutId id="2147484978" r:id="rId763"/>
    <p:sldLayoutId id="2147484979" r:id="rId764"/>
    <p:sldLayoutId id="2147484980" r:id="rId765"/>
    <p:sldLayoutId id="2147484981" r:id="rId766"/>
    <p:sldLayoutId id="2147484982" r:id="rId767"/>
    <p:sldLayoutId id="2147484983" r:id="rId768"/>
    <p:sldLayoutId id="2147484984" r:id="rId769"/>
    <p:sldLayoutId id="2147484985" r:id="rId770"/>
    <p:sldLayoutId id="2147484986" r:id="rId771"/>
    <p:sldLayoutId id="2147484987" r:id="rId772"/>
    <p:sldLayoutId id="2147484988" r:id="rId773"/>
    <p:sldLayoutId id="2147484989" r:id="rId774"/>
    <p:sldLayoutId id="2147484990" r:id="rId775"/>
    <p:sldLayoutId id="2147484991" r:id="rId776"/>
    <p:sldLayoutId id="2147484992" r:id="rId777"/>
    <p:sldLayoutId id="2147484993" r:id="rId778"/>
    <p:sldLayoutId id="2147484994" r:id="rId779"/>
    <p:sldLayoutId id="2147484995" r:id="rId780"/>
    <p:sldLayoutId id="2147484996" r:id="rId781"/>
    <p:sldLayoutId id="2147484997" r:id="rId782"/>
    <p:sldLayoutId id="2147484998" r:id="rId783"/>
    <p:sldLayoutId id="2147484999" r:id="rId784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60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media" Target="../media/media2.mp4"/><Relationship Id="rId2" Type="http://schemas.openxmlformats.org/officeDocument/2006/relationships/slideLayout" Target="../slideLayouts/slideLayout1.xml"/><Relationship Id="rId1" Type="http://schemas.openxmlformats.org/officeDocument/2006/relationships/video" Target="NULL" TargetMode="External"/><Relationship Id="rId6" Type="http://schemas.openxmlformats.org/officeDocument/2006/relationships/image" Target="../media/image18.emf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7" Type="http://schemas.openxmlformats.org/officeDocument/2006/relationships/image" Target="../media/image4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60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A4798C7F-C8CA-4799-BF37-3AB4642CDB6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7162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2" name="Group 9">
            <a:extLst>
              <a:ext uri="{FF2B5EF4-FFF2-40B4-BE49-F238E27FC236}">
                <a16:creationId xmlns="" xmlns:a16="http://schemas.microsoft.com/office/drawing/2014/main" id="{87F0794B-55D3-4D2D-BDE7-4688ED321E4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11" name="Straight Connector 10">
              <a:extLst>
                <a:ext uri="{FF2B5EF4-FFF2-40B4-BE49-F238E27FC236}">
                  <a16:creationId xmlns="" xmlns:a16="http://schemas.microsoft.com/office/drawing/2014/main" id="{BE4C795B-1813-4CC6-B03F-8DD130BEAAB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="" xmlns:a16="http://schemas.microsoft.com/office/drawing/2014/main" id="{E0F4C04D-5CD8-446B-BE3D-257172E6E4C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="" xmlns:a16="http://schemas.microsoft.com/office/drawing/2014/main" id="{FDDC802E-606F-4F39-84B6-90DF0FE5446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="" xmlns:a16="http://schemas.microsoft.com/office/drawing/2014/main" id="{2C5B0C75-0136-4A39-9AB6-0F02C452781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="" xmlns:a16="http://schemas.microsoft.com/office/drawing/2014/main" id="{C5ED2B52-3D40-46DE-8B54-99A4071578D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="" xmlns:a16="http://schemas.microsoft.com/office/drawing/2014/main" id="{18BCEC75-1B6B-45B2-8041-8D933FCF60F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="" xmlns:a16="http://schemas.microsoft.com/office/drawing/2014/main" id="{6A2FC789-056A-43CC-807E-4262CDC3E0F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="" xmlns:a16="http://schemas.microsoft.com/office/drawing/2014/main" id="{48C32FD3-76B0-40E7-89F2-E9C523210AF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="" xmlns:a16="http://schemas.microsoft.com/office/drawing/2014/main" id="{B82E9447-8362-426C-840A-B6F2231F7BC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="" xmlns:a16="http://schemas.microsoft.com/office/drawing/2014/main" id="{2F141DC8-83CE-4C21-A5BA-E2FFF3D866E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="" xmlns:a16="http://schemas.microsoft.com/office/drawing/2014/main" id="{512A697C-ECBC-40A9-AC69-BF96A34B91A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="" xmlns:a16="http://schemas.microsoft.com/office/drawing/2014/main" id="{D2E988AF-5EFB-43D3-B93F-6E4F41A2C90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="" xmlns:a16="http://schemas.microsoft.com/office/drawing/2014/main" id="{6B312C1B-AAE2-4A6D-ACC7-ABAA75D4285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="" xmlns:a16="http://schemas.microsoft.com/office/drawing/2014/main" id="{57B96146-61DA-44D6-A9DF-6DB41FCF2D8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="" xmlns:a16="http://schemas.microsoft.com/office/drawing/2014/main" id="{6B33F93D-4439-46EE-97C4-9CECAAFDCF6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="" xmlns:a16="http://schemas.microsoft.com/office/drawing/2014/main" id="{5914B275-A3D7-4BA4-B8CB-E7657100F3A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="" xmlns:a16="http://schemas.microsoft.com/office/drawing/2014/main" id="{BD26EF3B-FBE7-4D57-8E01-553F50734A6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="" xmlns:a16="http://schemas.microsoft.com/office/drawing/2014/main" id="{6CC1E671-BA54-4B31-9A2E-8F50BC57A26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="" xmlns:a16="http://schemas.microsoft.com/office/drawing/2014/main" id="{A836A704-3624-4ABF-9A67-0F52C2F3EFB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="" xmlns:a16="http://schemas.microsoft.com/office/drawing/2014/main" id="{5FDC385D-BA34-481F-A991-A776E0B1930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="" xmlns:a16="http://schemas.microsoft.com/office/drawing/2014/main" id="{F1EF033A-D8FB-416B-AE51-4E098A27D68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="" xmlns:a16="http://schemas.microsoft.com/office/drawing/2014/main" id="{17C17B48-F458-4E9B-9331-56FCDC5B6AB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="" xmlns:a16="http://schemas.microsoft.com/office/drawing/2014/main" id="{07E44A4B-D453-46F0-A83D-AF0B33D5C59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="" xmlns:a16="http://schemas.microsoft.com/office/drawing/2014/main" id="{346BEA9F-314B-440D-AE8D-21E1252EC5A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="" xmlns:a16="http://schemas.microsoft.com/office/drawing/2014/main" id="{F15EAFD0-4869-4612-ACDE-ABC703104E8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="" xmlns:a16="http://schemas.microsoft.com/office/drawing/2014/main" id="{A0F26706-7F23-4FF0-9CAF-F3C4F47C119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="" xmlns:a16="http://schemas.microsoft.com/office/drawing/2014/main" id="{C0195A72-345A-4E88-8D71-14DB3D1B607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="" xmlns:a16="http://schemas.microsoft.com/office/drawing/2014/main" id="{0DBF51A6-A3BC-49FE-BB01-E8992811774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="" xmlns:a16="http://schemas.microsoft.com/office/drawing/2014/main" id="{A78DF911-744C-419B-83DC-39F270BBF41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Freeform: Shape 40">
            <a:extLst>
              <a:ext uri="{FF2B5EF4-FFF2-40B4-BE49-F238E27FC236}">
                <a16:creationId xmlns="" xmlns:a16="http://schemas.microsoft.com/office/drawing/2014/main" id="{216BB147-20D5-4D93-BDA5-1BC614D6A4B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-6214" y="5014716"/>
            <a:ext cx="2800124" cy="1843284"/>
          </a:xfrm>
          <a:custGeom>
            <a:avLst/>
            <a:gdLst>
              <a:gd name="connsiteX0" fmla="*/ 375358 w 2800124"/>
              <a:gd name="connsiteY0" fmla="*/ 0 h 1843284"/>
              <a:gd name="connsiteX1" fmla="*/ 2781298 w 2800124"/>
              <a:gd name="connsiteY1" fmla="*/ 1770066 h 1843284"/>
              <a:gd name="connsiteX2" fmla="*/ 2800124 w 2800124"/>
              <a:gd name="connsiteY2" fmla="*/ 1843284 h 1843284"/>
              <a:gd name="connsiteX3" fmla="*/ 1987869 w 2800124"/>
              <a:gd name="connsiteY3" fmla="*/ 1843284 h 1843284"/>
              <a:gd name="connsiteX4" fmla="*/ 1986195 w 2800124"/>
              <a:gd name="connsiteY4" fmla="*/ 1838711 h 1843284"/>
              <a:gd name="connsiteX5" fmla="*/ 375357 w 2800124"/>
              <a:gd name="connsiteY5" fmla="*/ 770976 h 1843284"/>
              <a:gd name="connsiteX6" fmla="*/ 23030 w 2800124"/>
              <a:gd name="connsiteY6" fmla="*/ 806494 h 1843284"/>
              <a:gd name="connsiteX7" fmla="*/ 0 w 2800124"/>
              <a:gd name="connsiteY7" fmla="*/ 812415 h 1843284"/>
              <a:gd name="connsiteX8" fmla="*/ 0 w 2800124"/>
              <a:gd name="connsiteY8" fmla="*/ 30983 h 1843284"/>
              <a:gd name="connsiteX9" fmla="*/ 117785 w 2800124"/>
              <a:gd name="connsiteY9" fmla="*/ 13007 h 1843284"/>
              <a:gd name="connsiteX10" fmla="*/ 375358 w 2800124"/>
              <a:gd name="connsiteY10" fmla="*/ 0 h 1843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00124" h="1843284">
                <a:moveTo>
                  <a:pt x="375358" y="0"/>
                </a:moveTo>
                <a:cubicBezTo>
                  <a:pt x="1505802" y="0"/>
                  <a:pt x="2462339" y="744579"/>
                  <a:pt x="2781298" y="1770066"/>
                </a:cubicBezTo>
                <a:lnTo>
                  <a:pt x="2800124" y="1843284"/>
                </a:lnTo>
                <a:lnTo>
                  <a:pt x="1987869" y="1843284"/>
                </a:lnTo>
                <a:lnTo>
                  <a:pt x="1986195" y="1838711"/>
                </a:lnTo>
                <a:cubicBezTo>
                  <a:pt x="1720801" y="1211248"/>
                  <a:pt x="1099494" y="770976"/>
                  <a:pt x="375357" y="770976"/>
                </a:cubicBezTo>
                <a:cubicBezTo>
                  <a:pt x="254668" y="770976"/>
                  <a:pt x="136835" y="783206"/>
                  <a:pt x="23030" y="806494"/>
                </a:cubicBezTo>
                <a:lnTo>
                  <a:pt x="0" y="812415"/>
                </a:lnTo>
                <a:lnTo>
                  <a:pt x="0" y="30983"/>
                </a:lnTo>
                <a:lnTo>
                  <a:pt x="117785" y="13007"/>
                </a:lnTo>
                <a:cubicBezTo>
                  <a:pt x="202473" y="4406"/>
                  <a:pt x="288401" y="0"/>
                  <a:pt x="375358" y="0"/>
                </a:cubicBezTo>
                <a:close/>
              </a:path>
            </a:pathLst>
          </a:custGeom>
          <a:solidFill>
            <a:schemeClr val="accent5">
              <a:lumMod val="7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3" name="Freeform: Shape 42">
            <a:extLst>
              <a:ext uri="{FF2B5EF4-FFF2-40B4-BE49-F238E27FC236}">
                <a16:creationId xmlns="" xmlns:a16="http://schemas.microsoft.com/office/drawing/2014/main" id="{0A253F60-DE40-4508-A37A-61331DF1DD5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7979728" y="0"/>
            <a:ext cx="4209224" cy="1650549"/>
          </a:xfrm>
          <a:custGeom>
            <a:avLst/>
            <a:gdLst>
              <a:gd name="connsiteX0" fmla="*/ 0 w 4209224"/>
              <a:gd name="connsiteY0" fmla="*/ 0 h 1650549"/>
              <a:gd name="connsiteX1" fmla="*/ 846445 w 4209224"/>
              <a:gd name="connsiteY1" fmla="*/ 0 h 1650549"/>
              <a:gd name="connsiteX2" fmla="*/ 912542 w 4209224"/>
              <a:gd name="connsiteY2" fmla="*/ 108799 h 1650549"/>
              <a:gd name="connsiteX3" fmla="*/ 2362195 w 4209224"/>
              <a:gd name="connsiteY3" fmla="*/ 879573 h 1650549"/>
              <a:gd name="connsiteX4" fmla="*/ 3811848 w 4209224"/>
              <a:gd name="connsiteY4" fmla="*/ 108799 h 1650549"/>
              <a:gd name="connsiteX5" fmla="*/ 3877945 w 4209224"/>
              <a:gd name="connsiteY5" fmla="*/ 0 h 1650549"/>
              <a:gd name="connsiteX6" fmla="*/ 4209224 w 4209224"/>
              <a:gd name="connsiteY6" fmla="*/ 0 h 1650549"/>
              <a:gd name="connsiteX7" fmla="*/ 4209224 w 4209224"/>
              <a:gd name="connsiteY7" fmla="*/ 840421 h 1650549"/>
              <a:gd name="connsiteX8" fmla="*/ 4143538 w 4209224"/>
              <a:gd name="connsiteY8" fmla="*/ 912693 h 1650549"/>
              <a:gd name="connsiteX9" fmla="*/ 2362196 w 4209224"/>
              <a:gd name="connsiteY9" fmla="*/ 1650549 h 1650549"/>
              <a:gd name="connsiteX10" fmla="*/ 40969 w 4209224"/>
              <a:gd name="connsiteY10" fmla="*/ 111937 h 1650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209224" h="1650549">
                <a:moveTo>
                  <a:pt x="0" y="0"/>
                </a:moveTo>
                <a:lnTo>
                  <a:pt x="846445" y="0"/>
                </a:lnTo>
                <a:lnTo>
                  <a:pt x="912542" y="108799"/>
                </a:lnTo>
                <a:cubicBezTo>
                  <a:pt x="1226710" y="573829"/>
                  <a:pt x="1758748" y="879573"/>
                  <a:pt x="2362195" y="879573"/>
                </a:cubicBezTo>
                <a:cubicBezTo>
                  <a:pt x="2965642" y="879573"/>
                  <a:pt x="3497680" y="573829"/>
                  <a:pt x="3811848" y="108799"/>
                </a:cubicBezTo>
                <a:lnTo>
                  <a:pt x="3877945" y="0"/>
                </a:lnTo>
                <a:lnTo>
                  <a:pt x="4209224" y="0"/>
                </a:lnTo>
                <a:lnTo>
                  <a:pt x="4209224" y="840421"/>
                </a:lnTo>
                <a:lnTo>
                  <a:pt x="4143538" y="912693"/>
                </a:lnTo>
                <a:cubicBezTo>
                  <a:pt x="3687653" y="1368578"/>
                  <a:pt x="3057854" y="1650549"/>
                  <a:pt x="2362196" y="1650549"/>
                </a:cubicBezTo>
                <a:cubicBezTo>
                  <a:pt x="1318710" y="1650549"/>
                  <a:pt x="423404" y="1016115"/>
                  <a:pt x="40969" y="111937"/>
                </a:cubicBezTo>
                <a:close/>
              </a:path>
            </a:pathLst>
          </a:custGeom>
          <a:solidFill>
            <a:schemeClr val="accent5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3" name="Group 44">
            <a:extLst>
              <a:ext uri="{FF2B5EF4-FFF2-40B4-BE49-F238E27FC236}">
                <a16:creationId xmlns="" xmlns:a16="http://schemas.microsoft.com/office/drawing/2014/main" id="{CFB42397-759B-4110-90F9-11A099A04F1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46" name="Straight Connector 45">
              <a:extLst>
                <a:ext uri="{FF2B5EF4-FFF2-40B4-BE49-F238E27FC236}">
                  <a16:creationId xmlns="" xmlns:a16="http://schemas.microsoft.com/office/drawing/2014/main" id="{7CE16B93-748F-4AF3-90C6-D3EE861E783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="" xmlns:a16="http://schemas.microsoft.com/office/drawing/2014/main" id="{A1F2252F-DB74-4990-8E43-3B46EB31A8F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="" xmlns:a16="http://schemas.microsoft.com/office/drawing/2014/main" id="{0BBB0339-E325-46BB-A951-96F1A4651B7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="" xmlns:a16="http://schemas.microsoft.com/office/drawing/2014/main" id="{121A6F6B-EBF5-41B9-BDDB-AF519B8AD44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="" xmlns:a16="http://schemas.microsoft.com/office/drawing/2014/main" id="{A2CB88A6-ABF0-4981-8112-89F17060AFF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="" xmlns:a16="http://schemas.microsoft.com/office/drawing/2014/main" id="{5207B5CF-3BA7-46DE-A98B-C46A77F219C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="" xmlns:a16="http://schemas.microsoft.com/office/drawing/2014/main" id="{9DE055E6-5758-4FD1-A969-1AB1F47EE57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="" xmlns:a16="http://schemas.microsoft.com/office/drawing/2014/main" id="{15B9E002-9254-431A-BEE3-BC744C6D41B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="" xmlns:a16="http://schemas.microsoft.com/office/drawing/2014/main" id="{85BB4EB4-8685-4464-8EAE-D44D7770B6B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="" xmlns:a16="http://schemas.microsoft.com/office/drawing/2014/main" id="{B3239F69-CDD7-49E2-9C2E-B56A6D009A3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="" xmlns:a16="http://schemas.microsoft.com/office/drawing/2014/main" id="{A6C507C8-734D-457D-A4EA-3C1F17BC8CB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="" xmlns:a16="http://schemas.microsoft.com/office/drawing/2014/main" id="{9139D922-20CB-41E9-B69E-FA643C51A32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="" xmlns:a16="http://schemas.microsoft.com/office/drawing/2014/main" id="{5FE3C40B-0A70-4224-BC24-365327DC6C4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="" xmlns:a16="http://schemas.microsoft.com/office/drawing/2014/main" id="{422999B0-1AA0-4D8B-BB3E-1BEAD972B8B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="" xmlns:a16="http://schemas.microsoft.com/office/drawing/2014/main" id="{49737CB6-048C-4FD9-9663-0D214A0A30B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="" xmlns:a16="http://schemas.microsoft.com/office/drawing/2014/main" id="{2F1A2328-0FD2-449E-A066-56A7D096AB1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="" xmlns:a16="http://schemas.microsoft.com/office/drawing/2014/main" id="{63212297-7D47-455C-B574-D4A450A6B9F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="" xmlns:a16="http://schemas.microsoft.com/office/drawing/2014/main" id="{4F88725D-F086-42CF-A0A4-F335D03F9E1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="" xmlns:a16="http://schemas.microsoft.com/office/drawing/2014/main" id="{0EE97B27-B4E2-45AF-ACC9-5EC22DB7A8E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="" xmlns:a16="http://schemas.microsoft.com/office/drawing/2014/main" id="{8FADBC7B-7D04-4E57-9B78-3FC78B9030D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="" xmlns:a16="http://schemas.microsoft.com/office/drawing/2014/main" id="{CCD44BB5-3236-443E-BDD8-7E145E32D6A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="" xmlns:a16="http://schemas.microsoft.com/office/drawing/2014/main" id="{385E742B-9320-4785-A94F-2CAE2855CCB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="" xmlns:a16="http://schemas.microsoft.com/office/drawing/2014/main" id="{8A42F567-7F15-4D7B-8F9C-5F8F6B2832F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="" xmlns:a16="http://schemas.microsoft.com/office/drawing/2014/main" id="{69DAD4DF-0FE8-401C-AE04-738B80B2589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="" xmlns:a16="http://schemas.microsoft.com/office/drawing/2014/main" id="{2101394A-2A38-4F45-B5B6-A025C4B43F3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="" xmlns:a16="http://schemas.microsoft.com/office/drawing/2014/main" id="{79D4873B-257C-4327-907C-08294692144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="" xmlns:a16="http://schemas.microsoft.com/office/drawing/2014/main" id="{D5350388-C37B-41E0-8172-2F7D79DBBAC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="" xmlns:a16="http://schemas.microsoft.com/office/drawing/2014/main" id="{1DA0A053-52F2-4D51-BEB7-31B0A3CA040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="" xmlns:a16="http://schemas.microsoft.com/office/drawing/2014/main" id="{B23551FA-C6B2-4251-A24C-021D7B64EAE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75">
            <a:extLst>
              <a:ext uri="{FF2B5EF4-FFF2-40B4-BE49-F238E27FC236}">
                <a16:creationId xmlns="" xmlns:a16="http://schemas.microsoft.com/office/drawing/2014/main" id="{9A50F0F9-04C8-47E4-AF66-B3CAF8C8191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77" name="Straight Connector 76">
              <a:extLst>
                <a:ext uri="{FF2B5EF4-FFF2-40B4-BE49-F238E27FC236}">
                  <a16:creationId xmlns="" xmlns:a16="http://schemas.microsoft.com/office/drawing/2014/main" id="{2017C593-7166-4110-8447-086A8A2DB96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="" xmlns:a16="http://schemas.microsoft.com/office/drawing/2014/main" id="{0792CE38-231D-4EFB-BD1C-B0DFC4714A0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="" xmlns:a16="http://schemas.microsoft.com/office/drawing/2014/main" id="{37902244-3120-4F1E-BCA7-C414F8CA577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="" xmlns:a16="http://schemas.microsoft.com/office/drawing/2014/main" id="{6C2A9BEC-6FBD-4C4E-9D8F-67971086018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="" xmlns:a16="http://schemas.microsoft.com/office/drawing/2014/main" id="{CD05CAB2-3C3D-4649-A904-7115E0A40D0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="" xmlns:a16="http://schemas.microsoft.com/office/drawing/2014/main" id="{479ECC96-BB36-4A8A-ACFC-0CDAC9A3278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="" xmlns:a16="http://schemas.microsoft.com/office/drawing/2014/main" id="{D6C3BBC2-CEC2-44E9-B82B-34488E7E336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="" xmlns:a16="http://schemas.microsoft.com/office/drawing/2014/main" id="{373074D9-0CF2-46DC-8D7A-871B6FE419D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="" xmlns:a16="http://schemas.microsoft.com/office/drawing/2014/main" id="{D573F54A-11A1-4A06-8130-294B4D5CEE5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="" xmlns:a16="http://schemas.microsoft.com/office/drawing/2014/main" id="{72F69BFB-91DF-4F4E-BE91-2D6805CD689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="" xmlns:a16="http://schemas.microsoft.com/office/drawing/2014/main" id="{4BA93DEE-828E-4AC5-A89A-B3FCC1689AF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="" xmlns:a16="http://schemas.microsoft.com/office/drawing/2014/main" id="{2043F28B-A5B8-4573-89CC-A68E27A72EC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="" xmlns:a16="http://schemas.microsoft.com/office/drawing/2014/main" id="{A41EDE26-6F99-4FF5-A50B-255FEF1CAC1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="" xmlns:a16="http://schemas.microsoft.com/office/drawing/2014/main" id="{DC69229A-861A-4B33-A690-B89F20F21A8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="" xmlns:a16="http://schemas.microsoft.com/office/drawing/2014/main" id="{A1FF5E2F-2AD1-485A-8981-8905C2357CD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="" xmlns:a16="http://schemas.microsoft.com/office/drawing/2014/main" id="{82E9781F-DF28-41A8-8A6B-7DC5409F9E3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>
              <a:extLst>
                <a:ext uri="{FF2B5EF4-FFF2-40B4-BE49-F238E27FC236}">
                  <a16:creationId xmlns="" xmlns:a16="http://schemas.microsoft.com/office/drawing/2014/main" id="{ECDF5C52-5A30-4182-9FF7-118DB1BB648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="" xmlns:a16="http://schemas.microsoft.com/office/drawing/2014/main" id="{FC8008CF-A1BC-4A0E-B9A2-05FB501EBD4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="" xmlns:a16="http://schemas.microsoft.com/office/drawing/2014/main" id="{2DF1A43F-5E26-4631-8775-BC3BACEB166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="" xmlns:a16="http://schemas.microsoft.com/office/drawing/2014/main" id="{08A5A284-AA4F-43C1-84B9-947642136BD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="" xmlns:a16="http://schemas.microsoft.com/office/drawing/2014/main" id="{5B3BE54E-1FBA-4E64-982C-9CA2C0C4847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="" xmlns:a16="http://schemas.microsoft.com/office/drawing/2014/main" id="{7E7BA94A-1A8A-45C6-9B8F-AFEC955F1F9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="" xmlns:a16="http://schemas.microsoft.com/office/drawing/2014/main" id="{55C6D3A0-6B84-4021-87FB-3179A711BBF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="" xmlns:a16="http://schemas.microsoft.com/office/drawing/2014/main" id="{DA87903E-EEC8-47F4-8730-06C5FD14BC6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="" xmlns:a16="http://schemas.microsoft.com/office/drawing/2014/main" id="{A8A92A2B-3460-4608-B3EA-4FFEAF83B1F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="" xmlns:a16="http://schemas.microsoft.com/office/drawing/2014/main" id="{2B0E1020-452C-4B7F-A1D2-BA8F1B83FA2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="" xmlns:a16="http://schemas.microsoft.com/office/drawing/2014/main" id="{6903CF7B-6947-4932-AD73-020495EDC0D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>
              <a:extLst>
                <a:ext uri="{FF2B5EF4-FFF2-40B4-BE49-F238E27FC236}">
                  <a16:creationId xmlns="" xmlns:a16="http://schemas.microsoft.com/office/drawing/2014/main" id="{8453FA51-CE2D-4B84-9F4F-3263D1BC4DB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="" xmlns:a16="http://schemas.microsoft.com/office/drawing/2014/main" id="{3327B132-AD8C-4732-93AA-C136586C226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 useBgFill="1">
        <p:nvSpPr>
          <p:cNvPr id="107" name="Rectangle 106">
            <a:extLst>
              <a:ext uri="{FF2B5EF4-FFF2-40B4-BE49-F238E27FC236}">
                <a16:creationId xmlns="" xmlns:a16="http://schemas.microsoft.com/office/drawing/2014/main" id="{BA6285CA-6AFA-4F27-AFB5-1B32CDE09B1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09" name="Rectangle 108">
            <a:extLst>
              <a:ext uri="{FF2B5EF4-FFF2-40B4-BE49-F238E27FC236}">
                <a16:creationId xmlns="" xmlns:a16="http://schemas.microsoft.com/office/drawing/2014/main" id="{D690347A-6937-4F6D-93E3-D398D803DE3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11" name="Right Triangle 110">
            <a:extLst>
              <a:ext uri="{FF2B5EF4-FFF2-40B4-BE49-F238E27FC236}">
                <a16:creationId xmlns="" xmlns:a16="http://schemas.microsoft.com/office/drawing/2014/main" id="{DE6FA2BA-220F-4070-A46C-D437A6D2421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8900000">
            <a:off x="5902647" y="-284144"/>
            <a:ext cx="568289" cy="568289"/>
          </a:xfrm>
          <a:prstGeom prst="rtTriangl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Freeform: Shape 112">
            <a:extLst>
              <a:ext uri="{FF2B5EF4-FFF2-40B4-BE49-F238E27FC236}">
                <a16:creationId xmlns="" xmlns:a16="http://schemas.microsoft.com/office/drawing/2014/main" id="{B18D2A95-840F-45DF-AD93-5FA412FCC7E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9865326" y="0"/>
            <a:ext cx="2323626" cy="3111267"/>
          </a:xfrm>
          <a:custGeom>
            <a:avLst/>
            <a:gdLst>
              <a:gd name="connsiteX0" fmla="*/ 94643 w 2323626"/>
              <a:gd name="connsiteY0" fmla="*/ 0 h 3111267"/>
              <a:gd name="connsiteX1" fmla="*/ 963280 w 2323626"/>
              <a:gd name="connsiteY1" fmla="*/ 0 h 3111267"/>
              <a:gd name="connsiteX2" fmla="*/ 947119 w 2323626"/>
              <a:gd name="connsiteY2" fmla="*/ 33549 h 3111267"/>
              <a:gd name="connsiteX3" fmla="*/ 818991 w 2323626"/>
              <a:gd name="connsiteY3" fmla="*/ 668189 h 3111267"/>
              <a:gd name="connsiteX4" fmla="*/ 2282726 w 2323626"/>
              <a:gd name="connsiteY4" fmla="*/ 2290209 h 3111267"/>
              <a:gd name="connsiteX5" fmla="*/ 2323626 w 2323626"/>
              <a:gd name="connsiteY5" fmla="*/ 2292275 h 3111267"/>
              <a:gd name="connsiteX6" fmla="*/ 2323626 w 2323626"/>
              <a:gd name="connsiteY6" fmla="*/ 3111267 h 3111267"/>
              <a:gd name="connsiteX7" fmla="*/ 2198990 w 2323626"/>
              <a:gd name="connsiteY7" fmla="*/ 3104973 h 3111267"/>
              <a:gd name="connsiteX8" fmla="*/ 0 w 2323626"/>
              <a:gd name="connsiteY8" fmla="*/ 668189 h 3111267"/>
              <a:gd name="connsiteX9" fmla="*/ 49764 w 2323626"/>
              <a:gd name="connsiteY9" fmla="*/ 174544 h 3111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323626" h="3111267">
                <a:moveTo>
                  <a:pt x="94643" y="0"/>
                </a:moveTo>
                <a:lnTo>
                  <a:pt x="963280" y="0"/>
                </a:lnTo>
                <a:lnTo>
                  <a:pt x="947119" y="33549"/>
                </a:lnTo>
                <a:cubicBezTo>
                  <a:pt x="864614" y="228612"/>
                  <a:pt x="818991" y="443073"/>
                  <a:pt x="818991" y="668189"/>
                </a:cubicBezTo>
                <a:cubicBezTo>
                  <a:pt x="818991" y="1512376"/>
                  <a:pt x="1460568" y="2206715"/>
                  <a:pt x="2282726" y="2290209"/>
                </a:cubicBezTo>
                <a:lnTo>
                  <a:pt x="2323626" y="2292275"/>
                </a:lnTo>
                <a:lnTo>
                  <a:pt x="2323626" y="3111267"/>
                </a:lnTo>
                <a:lnTo>
                  <a:pt x="2198990" y="3104973"/>
                </a:lnTo>
                <a:cubicBezTo>
                  <a:pt x="963850" y="2979538"/>
                  <a:pt x="0" y="1936423"/>
                  <a:pt x="0" y="668189"/>
                </a:cubicBezTo>
                <a:cubicBezTo>
                  <a:pt x="0" y="499091"/>
                  <a:pt x="17135" y="333996"/>
                  <a:pt x="49764" y="174544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5" name="Freeform: Shape 114">
            <a:extLst>
              <a:ext uri="{FF2B5EF4-FFF2-40B4-BE49-F238E27FC236}">
                <a16:creationId xmlns="" xmlns:a16="http://schemas.microsoft.com/office/drawing/2014/main" id="{F92A3F2D-F424-43A3-88B0-FB258A0C182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4826085"/>
            <a:ext cx="2372980" cy="2023523"/>
          </a:xfrm>
          <a:custGeom>
            <a:avLst/>
            <a:gdLst>
              <a:gd name="connsiteX0" fmla="*/ 0 w 2372980"/>
              <a:gd name="connsiteY0" fmla="*/ 0 h 2023523"/>
              <a:gd name="connsiteX1" fmla="*/ 213128 w 2372980"/>
              <a:gd name="connsiteY1" fmla="*/ 10763 h 2023523"/>
              <a:gd name="connsiteX2" fmla="*/ 2362355 w 2372980"/>
              <a:gd name="connsiteY2" fmla="*/ 1953901 h 2023523"/>
              <a:gd name="connsiteX3" fmla="*/ 2372980 w 2372980"/>
              <a:gd name="connsiteY3" fmla="*/ 2023523 h 2023523"/>
              <a:gd name="connsiteX4" fmla="*/ 1535462 w 2372980"/>
              <a:gd name="connsiteY4" fmla="*/ 2023523 h 2023523"/>
              <a:gd name="connsiteX5" fmla="*/ 1519824 w 2372980"/>
              <a:gd name="connsiteY5" fmla="*/ 1962704 h 2023523"/>
              <a:gd name="connsiteX6" fmla="*/ 129390 w 2372980"/>
              <a:gd name="connsiteY6" fmla="*/ 825526 h 2023523"/>
              <a:gd name="connsiteX7" fmla="*/ 0 w 2372980"/>
              <a:gd name="connsiteY7" fmla="*/ 818992 h 20235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372980" h="2023523">
                <a:moveTo>
                  <a:pt x="0" y="0"/>
                </a:moveTo>
                <a:lnTo>
                  <a:pt x="213128" y="10763"/>
                </a:lnTo>
                <a:cubicBezTo>
                  <a:pt x="1283583" y="119473"/>
                  <a:pt x="2150269" y="917463"/>
                  <a:pt x="2362355" y="1953901"/>
                </a:cubicBezTo>
                <a:lnTo>
                  <a:pt x="2372980" y="2023523"/>
                </a:lnTo>
                <a:lnTo>
                  <a:pt x="1535462" y="2023523"/>
                </a:lnTo>
                <a:lnTo>
                  <a:pt x="1519824" y="1962704"/>
                </a:lnTo>
                <a:cubicBezTo>
                  <a:pt x="1329271" y="1350058"/>
                  <a:pt x="787117" y="892322"/>
                  <a:pt x="129390" y="825526"/>
                </a:cubicBezTo>
                <a:lnTo>
                  <a:pt x="0" y="818992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6" name="Group 116">
            <a:extLst>
              <a:ext uri="{FF2B5EF4-FFF2-40B4-BE49-F238E27FC236}">
                <a16:creationId xmlns="" xmlns:a16="http://schemas.microsoft.com/office/drawing/2014/main" id="{E8BBA9B4-EF00-4579-A73A-061C5F90243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118" name="Straight Connector 117">
              <a:extLst>
                <a:ext uri="{FF2B5EF4-FFF2-40B4-BE49-F238E27FC236}">
                  <a16:creationId xmlns="" xmlns:a16="http://schemas.microsoft.com/office/drawing/2014/main" id="{2671F1C5-E931-49D9-9767-24576DE5391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="" xmlns:a16="http://schemas.microsoft.com/office/drawing/2014/main" id="{6046BA41-68C0-40C2-BC53-B4CEE44975F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="" xmlns:a16="http://schemas.microsoft.com/office/drawing/2014/main" id="{376E7620-A012-4D01-82AC-46D48B7ED0E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="" xmlns:a16="http://schemas.microsoft.com/office/drawing/2014/main" id="{45B0D3EE-EC46-46BC-91C4-5DF8E23956A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="" xmlns:a16="http://schemas.microsoft.com/office/drawing/2014/main" id="{C6B0B37E-E738-4DEC-9C41-BF6269C066F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="" xmlns:a16="http://schemas.microsoft.com/office/drawing/2014/main" id="{43AFB8B0-64A4-4D83-9BD8-9E66B562B75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="" xmlns:a16="http://schemas.microsoft.com/office/drawing/2014/main" id="{ED476192-29F6-47CF-BCF9-7380667EE3A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="" xmlns:a16="http://schemas.microsoft.com/office/drawing/2014/main" id="{E0DFCCF7-D983-4E21-9508-BD55CE628FE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="" xmlns:a16="http://schemas.microsoft.com/office/drawing/2014/main" id="{A5B9C6DA-F76E-45A2-8BB3-40FAF6D8CBA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="" xmlns:a16="http://schemas.microsoft.com/office/drawing/2014/main" id="{64210E6D-AADD-4805-A5EA-9A52D0D3047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="" xmlns:a16="http://schemas.microsoft.com/office/drawing/2014/main" id="{575DC64F-453E-4AEA-AE65-D99FAE789C5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="" xmlns:a16="http://schemas.microsoft.com/office/drawing/2014/main" id="{8D802B56-7408-46D4-8EAA-BE6E22347E8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="" xmlns:a16="http://schemas.microsoft.com/office/drawing/2014/main" id="{51C2DD0F-4A07-4510-B9BC-EE4560F6D68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="" xmlns:a16="http://schemas.microsoft.com/office/drawing/2014/main" id="{CD788BD1-17A6-41DE-9EFA-533C6D3D711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="" xmlns:a16="http://schemas.microsoft.com/office/drawing/2014/main" id="{49AC2388-5F15-4D60-B816-F7AC60F7980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="" xmlns:a16="http://schemas.microsoft.com/office/drawing/2014/main" id="{926E0780-8DF3-4637-8C1A-7A3E623B00C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="" xmlns:a16="http://schemas.microsoft.com/office/drawing/2014/main" id="{59CE402E-8C2D-4EC6-A180-FBF8116EE6C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="" xmlns:a16="http://schemas.microsoft.com/office/drawing/2014/main" id="{65F8AC4E-9C7D-42D3-89A2-33C30FA5188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="" xmlns:a16="http://schemas.microsoft.com/office/drawing/2014/main" id="{77F715C8-AA23-4912-8669-61553682B84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="" xmlns:a16="http://schemas.microsoft.com/office/drawing/2014/main" id="{0F183C1D-030E-4775-9670-0936C809C99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="" xmlns:a16="http://schemas.microsoft.com/office/drawing/2014/main" id="{670DC51B-15B9-4F37-9BF3-F4E762B92BE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="" xmlns:a16="http://schemas.microsoft.com/office/drawing/2014/main" id="{33834603-F0EF-42F7-8341-C4BF2931DDC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="" xmlns:a16="http://schemas.microsoft.com/office/drawing/2014/main" id="{83E31C74-18A8-4EB2-8034-B2BF4C20E80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="" xmlns:a16="http://schemas.microsoft.com/office/drawing/2014/main" id="{63E618E4-2AD8-4E68-AEEE-8D11DC4D1DB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="" xmlns:a16="http://schemas.microsoft.com/office/drawing/2014/main" id="{35CBF929-71E3-4CCC-A912-A0E1D135F57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="" xmlns:a16="http://schemas.microsoft.com/office/drawing/2014/main" id="{2AB384EE-8795-4C64-B229-D57CB4BADCF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="" xmlns:a16="http://schemas.microsoft.com/office/drawing/2014/main" id="{D10E8CCD-425C-4DCD-A08B-8947BAC17A8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="" xmlns:a16="http://schemas.microsoft.com/office/drawing/2014/main" id="{DEDFBB1E-CA08-43FD-9A7A-F1B29EFDB6D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="" xmlns:a16="http://schemas.microsoft.com/office/drawing/2014/main" id="{623D0689-9AC6-4F16-AFFD-D68F95A0ED7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399" y="1320773"/>
            <a:ext cx="10112739" cy="5039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613" y="401842"/>
            <a:ext cx="121691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 smtClean="0">
                <a:solidFill>
                  <a:srgbClr val="FF0000"/>
                </a:solidFill>
              </a:rPr>
              <a:t>   CHÚC CÁC CON CÓ MỘT NGÀY HỌC TẬP VUI TƯƠI!</a:t>
            </a:r>
            <a:endParaRPr lang="vi-VN" sz="36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55487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A4798C7F-C8CA-4799-BF37-3AB4642CDB6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7162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2" name="Group 9">
            <a:extLst>
              <a:ext uri="{FF2B5EF4-FFF2-40B4-BE49-F238E27FC236}">
                <a16:creationId xmlns="" xmlns:a16="http://schemas.microsoft.com/office/drawing/2014/main" id="{87F0794B-55D3-4D2D-BDE7-4688ED321E4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11" name="Straight Connector 10">
              <a:extLst>
                <a:ext uri="{FF2B5EF4-FFF2-40B4-BE49-F238E27FC236}">
                  <a16:creationId xmlns="" xmlns:a16="http://schemas.microsoft.com/office/drawing/2014/main" id="{BE4C795B-1813-4CC6-B03F-8DD130BEAAB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="" xmlns:a16="http://schemas.microsoft.com/office/drawing/2014/main" id="{E0F4C04D-5CD8-446B-BE3D-257172E6E4C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="" xmlns:a16="http://schemas.microsoft.com/office/drawing/2014/main" id="{FDDC802E-606F-4F39-84B6-90DF0FE5446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="" xmlns:a16="http://schemas.microsoft.com/office/drawing/2014/main" id="{2C5B0C75-0136-4A39-9AB6-0F02C452781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="" xmlns:a16="http://schemas.microsoft.com/office/drawing/2014/main" id="{C5ED2B52-3D40-46DE-8B54-99A4071578D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="" xmlns:a16="http://schemas.microsoft.com/office/drawing/2014/main" id="{18BCEC75-1B6B-45B2-8041-8D933FCF60F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="" xmlns:a16="http://schemas.microsoft.com/office/drawing/2014/main" id="{6A2FC789-056A-43CC-807E-4262CDC3E0F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="" xmlns:a16="http://schemas.microsoft.com/office/drawing/2014/main" id="{48C32FD3-76B0-40E7-89F2-E9C523210AF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="" xmlns:a16="http://schemas.microsoft.com/office/drawing/2014/main" id="{B82E9447-8362-426C-840A-B6F2231F7BC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="" xmlns:a16="http://schemas.microsoft.com/office/drawing/2014/main" id="{2F141DC8-83CE-4C21-A5BA-E2FFF3D866E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="" xmlns:a16="http://schemas.microsoft.com/office/drawing/2014/main" id="{512A697C-ECBC-40A9-AC69-BF96A34B91A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="" xmlns:a16="http://schemas.microsoft.com/office/drawing/2014/main" id="{D2E988AF-5EFB-43D3-B93F-6E4F41A2C90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="" xmlns:a16="http://schemas.microsoft.com/office/drawing/2014/main" id="{6B312C1B-AAE2-4A6D-ACC7-ABAA75D4285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="" xmlns:a16="http://schemas.microsoft.com/office/drawing/2014/main" id="{57B96146-61DA-44D6-A9DF-6DB41FCF2D8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="" xmlns:a16="http://schemas.microsoft.com/office/drawing/2014/main" id="{6B33F93D-4439-46EE-97C4-9CECAAFDCF6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="" xmlns:a16="http://schemas.microsoft.com/office/drawing/2014/main" id="{5914B275-A3D7-4BA4-B8CB-E7657100F3A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="" xmlns:a16="http://schemas.microsoft.com/office/drawing/2014/main" id="{BD26EF3B-FBE7-4D57-8E01-553F50734A6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="" xmlns:a16="http://schemas.microsoft.com/office/drawing/2014/main" id="{6CC1E671-BA54-4B31-9A2E-8F50BC57A26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="" xmlns:a16="http://schemas.microsoft.com/office/drawing/2014/main" id="{A836A704-3624-4ABF-9A67-0F52C2F3EFB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="" xmlns:a16="http://schemas.microsoft.com/office/drawing/2014/main" id="{5FDC385D-BA34-481F-A991-A776E0B1930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="" xmlns:a16="http://schemas.microsoft.com/office/drawing/2014/main" id="{F1EF033A-D8FB-416B-AE51-4E098A27D68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="" xmlns:a16="http://schemas.microsoft.com/office/drawing/2014/main" id="{17C17B48-F458-4E9B-9331-56FCDC5B6AB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="" xmlns:a16="http://schemas.microsoft.com/office/drawing/2014/main" id="{07E44A4B-D453-46F0-A83D-AF0B33D5C59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="" xmlns:a16="http://schemas.microsoft.com/office/drawing/2014/main" id="{346BEA9F-314B-440D-AE8D-21E1252EC5A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="" xmlns:a16="http://schemas.microsoft.com/office/drawing/2014/main" id="{F15EAFD0-4869-4612-ACDE-ABC703104E8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="" xmlns:a16="http://schemas.microsoft.com/office/drawing/2014/main" id="{A0F26706-7F23-4FF0-9CAF-F3C4F47C119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="" xmlns:a16="http://schemas.microsoft.com/office/drawing/2014/main" id="{C0195A72-345A-4E88-8D71-14DB3D1B607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="" xmlns:a16="http://schemas.microsoft.com/office/drawing/2014/main" id="{0DBF51A6-A3BC-49FE-BB01-E8992811774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="" xmlns:a16="http://schemas.microsoft.com/office/drawing/2014/main" id="{A78DF911-744C-419B-83DC-39F270BBF41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Freeform: Shape 40">
            <a:extLst>
              <a:ext uri="{FF2B5EF4-FFF2-40B4-BE49-F238E27FC236}">
                <a16:creationId xmlns="" xmlns:a16="http://schemas.microsoft.com/office/drawing/2014/main" id="{216BB147-20D5-4D93-BDA5-1BC614D6A4B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-6214" y="5014716"/>
            <a:ext cx="2800124" cy="1843284"/>
          </a:xfrm>
          <a:custGeom>
            <a:avLst/>
            <a:gdLst>
              <a:gd name="connsiteX0" fmla="*/ 375358 w 2800124"/>
              <a:gd name="connsiteY0" fmla="*/ 0 h 1843284"/>
              <a:gd name="connsiteX1" fmla="*/ 2781298 w 2800124"/>
              <a:gd name="connsiteY1" fmla="*/ 1770066 h 1843284"/>
              <a:gd name="connsiteX2" fmla="*/ 2800124 w 2800124"/>
              <a:gd name="connsiteY2" fmla="*/ 1843284 h 1843284"/>
              <a:gd name="connsiteX3" fmla="*/ 1987869 w 2800124"/>
              <a:gd name="connsiteY3" fmla="*/ 1843284 h 1843284"/>
              <a:gd name="connsiteX4" fmla="*/ 1986195 w 2800124"/>
              <a:gd name="connsiteY4" fmla="*/ 1838711 h 1843284"/>
              <a:gd name="connsiteX5" fmla="*/ 375357 w 2800124"/>
              <a:gd name="connsiteY5" fmla="*/ 770976 h 1843284"/>
              <a:gd name="connsiteX6" fmla="*/ 23030 w 2800124"/>
              <a:gd name="connsiteY6" fmla="*/ 806494 h 1843284"/>
              <a:gd name="connsiteX7" fmla="*/ 0 w 2800124"/>
              <a:gd name="connsiteY7" fmla="*/ 812415 h 1843284"/>
              <a:gd name="connsiteX8" fmla="*/ 0 w 2800124"/>
              <a:gd name="connsiteY8" fmla="*/ 30983 h 1843284"/>
              <a:gd name="connsiteX9" fmla="*/ 117785 w 2800124"/>
              <a:gd name="connsiteY9" fmla="*/ 13007 h 1843284"/>
              <a:gd name="connsiteX10" fmla="*/ 375358 w 2800124"/>
              <a:gd name="connsiteY10" fmla="*/ 0 h 1843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00124" h="1843284">
                <a:moveTo>
                  <a:pt x="375358" y="0"/>
                </a:moveTo>
                <a:cubicBezTo>
                  <a:pt x="1505802" y="0"/>
                  <a:pt x="2462339" y="744579"/>
                  <a:pt x="2781298" y="1770066"/>
                </a:cubicBezTo>
                <a:lnTo>
                  <a:pt x="2800124" y="1843284"/>
                </a:lnTo>
                <a:lnTo>
                  <a:pt x="1987869" y="1843284"/>
                </a:lnTo>
                <a:lnTo>
                  <a:pt x="1986195" y="1838711"/>
                </a:lnTo>
                <a:cubicBezTo>
                  <a:pt x="1720801" y="1211248"/>
                  <a:pt x="1099494" y="770976"/>
                  <a:pt x="375357" y="770976"/>
                </a:cubicBezTo>
                <a:cubicBezTo>
                  <a:pt x="254668" y="770976"/>
                  <a:pt x="136835" y="783206"/>
                  <a:pt x="23030" y="806494"/>
                </a:cubicBezTo>
                <a:lnTo>
                  <a:pt x="0" y="812415"/>
                </a:lnTo>
                <a:lnTo>
                  <a:pt x="0" y="30983"/>
                </a:lnTo>
                <a:lnTo>
                  <a:pt x="117785" y="13007"/>
                </a:lnTo>
                <a:cubicBezTo>
                  <a:pt x="202473" y="4406"/>
                  <a:pt x="288401" y="0"/>
                  <a:pt x="375358" y="0"/>
                </a:cubicBezTo>
                <a:close/>
              </a:path>
            </a:pathLst>
          </a:custGeom>
          <a:solidFill>
            <a:schemeClr val="accent5">
              <a:lumMod val="7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3" name="Freeform: Shape 42">
            <a:extLst>
              <a:ext uri="{FF2B5EF4-FFF2-40B4-BE49-F238E27FC236}">
                <a16:creationId xmlns="" xmlns:a16="http://schemas.microsoft.com/office/drawing/2014/main" id="{0A253F60-DE40-4508-A37A-61331DF1DD5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7979728" y="0"/>
            <a:ext cx="4209224" cy="1650549"/>
          </a:xfrm>
          <a:custGeom>
            <a:avLst/>
            <a:gdLst>
              <a:gd name="connsiteX0" fmla="*/ 0 w 4209224"/>
              <a:gd name="connsiteY0" fmla="*/ 0 h 1650549"/>
              <a:gd name="connsiteX1" fmla="*/ 846445 w 4209224"/>
              <a:gd name="connsiteY1" fmla="*/ 0 h 1650549"/>
              <a:gd name="connsiteX2" fmla="*/ 912542 w 4209224"/>
              <a:gd name="connsiteY2" fmla="*/ 108799 h 1650549"/>
              <a:gd name="connsiteX3" fmla="*/ 2362195 w 4209224"/>
              <a:gd name="connsiteY3" fmla="*/ 879573 h 1650549"/>
              <a:gd name="connsiteX4" fmla="*/ 3811848 w 4209224"/>
              <a:gd name="connsiteY4" fmla="*/ 108799 h 1650549"/>
              <a:gd name="connsiteX5" fmla="*/ 3877945 w 4209224"/>
              <a:gd name="connsiteY5" fmla="*/ 0 h 1650549"/>
              <a:gd name="connsiteX6" fmla="*/ 4209224 w 4209224"/>
              <a:gd name="connsiteY6" fmla="*/ 0 h 1650549"/>
              <a:gd name="connsiteX7" fmla="*/ 4209224 w 4209224"/>
              <a:gd name="connsiteY7" fmla="*/ 840421 h 1650549"/>
              <a:gd name="connsiteX8" fmla="*/ 4143538 w 4209224"/>
              <a:gd name="connsiteY8" fmla="*/ 912693 h 1650549"/>
              <a:gd name="connsiteX9" fmla="*/ 2362196 w 4209224"/>
              <a:gd name="connsiteY9" fmla="*/ 1650549 h 1650549"/>
              <a:gd name="connsiteX10" fmla="*/ 40969 w 4209224"/>
              <a:gd name="connsiteY10" fmla="*/ 111937 h 1650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209224" h="1650549">
                <a:moveTo>
                  <a:pt x="0" y="0"/>
                </a:moveTo>
                <a:lnTo>
                  <a:pt x="846445" y="0"/>
                </a:lnTo>
                <a:lnTo>
                  <a:pt x="912542" y="108799"/>
                </a:lnTo>
                <a:cubicBezTo>
                  <a:pt x="1226710" y="573829"/>
                  <a:pt x="1758748" y="879573"/>
                  <a:pt x="2362195" y="879573"/>
                </a:cubicBezTo>
                <a:cubicBezTo>
                  <a:pt x="2965642" y="879573"/>
                  <a:pt x="3497680" y="573829"/>
                  <a:pt x="3811848" y="108799"/>
                </a:cubicBezTo>
                <a:lnTo>
                  <a:pt x="3877945" y="0"/>
                </a:lnTo>
                <a:lnTo>
                  <a:pt x="4209224" y="0"/>
                </a:lnTo>
                <a:lnTo>
                  <a:pt x="4209224" y="840421"/>
                </a:lnTo>
                <a:lnTo>
                  <a:pt x="4143538" y="912693"/>
                </a:lnTo>
                <a:cubicBezTo>
                  <a:pt x="3687653" y="1368578"/>
                  <a:pt x="3057854" y="1650549"/>
                  <a:pt x="2362196" y="1650549"/>
                </a:cubicBezTo>
                <a:cubicBezTo>
                  <a:pt x="1318710" y="1650549"/>
                  <a:pt x="423404" y="1016115"/>
                  <a:pt x="40969" y="111937"/>
                </a:cubicBezTo>
                <a:close/>
              </a:path>
            </a:pathLst>
          </a:custGeom>
          <a:solidFill>
            <a:schemeClr val="accent5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3" name="Group 44">
            <a:extLst>
              <a:ext uri="{FF2B5EF4-FFF2-40B4-BE49-F238E27FC236}">
                <a16:creationId xmlns="" xmlns:a16="http://schemas.microsoft.com/office/drawing/2014/main" id="{CFB42397-759B-4110-90F9-11A099A04F1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46" name="Straight Connector 45">
              <a:extLst>
                <a:ext uri="{FF2B5EF4-FFF2-40B4-BE49-F238E27FC236}">
                  <a16:creationId xmlns="" xmlns:a16="http://schemas.microsoft.com/office/drawing/2014/main" id="{7CE16B93-748F-4AF3-90C6-D3EE861E783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="" xmlns:a16="http://schemas.microsoft.com/office/drawing/2014/main" id="{A1F2252F-DB74-4990-8E43-3B46EB31A8F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="" xmlns:a16="http://schemas.microsoft.com/office/drawing/2014/main" id="{0BBB0339-E325-46BB-A951-96F1A4651B7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="" xmlns:a16="http://schemas.microsoft.com/office/drawing/2014/main" id="{121A6F6B-EBF5-41B9-BDDB-AF519B8AD44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="" xmlns:a16="http://schemas.microsoft.com/office/drawing/2014/main" id="{A2CB88A6-ABF0-4981-8112-89F17060AFF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="" xmlns:a16="http://schemas.microsoft.com/office/drawing/2014/main" id="{5207B5CF-3BA7-46DE-A98B-C46A77F219C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="" xmlns:a16="http://schemas.microsoft.com/office/drawing/2014/main" id="{9DE055E6-5758-4FD1-A969-1AB1F47EE57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="" xmlns:a16="http://schemas.microsoft.com/office/drawing/2014/main" id="{15B9E002-9254-431A-BEE3-BC744C6D41B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="" xmlns:a16="http://schemas.microsoft.com/office/drawing/2014/main" id="{85BB4EB4-8685-4464-8EAE-D44D7770B6B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="" xmlns:a16="http://schemas.microsoft.com/office/drawing/2014/main" id="{B3239F69-CDD7-49E2-9C2E-B56A6D009A3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="" xmlns:a16="http://schemas.microsoft.com/office/drawing/2014/main" id="{A6C507C8-734D-457D-A4EA-3C1F17BC8CB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="" xmlns:a16="http://schemas.microsoft.com/office/drawing/2014/main" id="{9139D922-20CB-41E9-B69E-FA643C51A32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="" xmlns:a16="http://schemas.microsoft.com/office/drawing/2014/main" id="{5FE3C40B-0A70-4224-BC24-365327DC6C4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="" xmlns:a16="http://schemas.microsoft.com/office/drawing/2014/main" id="{422999B0-1AA0-4D8B-BB3E-1BEAD972B8B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="" xmlns:a16="http://schemas.microsoft.com/office/drawing/2014/main" id="{49737CB6-048C-4FD9-9663-0D214A0A30B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="" xmlns:a16="http://schemas.microsoft.com/office/drawing/2014/main" id="{2F1A2328-0FD2-449E-A066-56A7D096AB1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="" xmlns:a16="http://schemas.microsoft.com/office/drawing/2014/main" id="{63212297-7D47-455C-B574-D4A450A6B9F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="" xmlns:a16="http://schemas.microsoft.com/office/drawing/2014/main" id="{4F88725D-F086-42CF-A0A4-F335D03F9E1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="" xmlns:a16="http://schemas.microsoft.com/office/drawing/2014/main" id="{0EE97B27-B4E2-45AF-ACC9-5EC22DB7A8E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="" xmlns:a16="http://schemas.microsoft.com/office/drawing/2014/main" id="{8FADBC7B-7D04-4E57-9B78-3FC78B9030D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="" xmlns:a16="http://schemas.microsoft.com/office/drawing/2014/main" id="{CCD44BB5-3236-443E-BDD8-7E145E32D6A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="" xmlns:a16="http://schemas.microsoft.com/office/drawing/2014/main" id="{385E742B-9320-4785-A94F-2CAE2855CCB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="" xmlns:a16="http://schemas.microsoft.com/office/drawing/2014/main" id="{8A42F567-7F15-4D7B-8F9C-5F8F6B2832F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="" xmlns:a16="http://schemas.microsoft.com/office/drawing/2014/main" id="{69DAD4DF-0FE8-401C-AE04-738B80B2589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="" xmlns:a16="http://schemas.microsoft.com/office/drawing/2014/main" id="{2101394A-2A38-4F45-B5B6-A025C4B43F3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="" xmlns:a16="http://schemas.microsoft.com/office/drawing/2014/main" id="{79D4873B-257C-4327-907C-08294692144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="" xmlns:a16="http://schemas.microsoft.com/office/drawing/2014/main" id="{D5350388-C37B-41E0-8172-2F7D79DBBAC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="" xmlns:a16="http://schemas.microsoft.com/office/drawing/2014/main" id="{1DA0A053-52F2-4D51-BEB7-31B0A3CA040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="" xmlns:a16="http://schemas.microsoft.com/office/drawing/2014/main" id="{B23551FA-C6B2-4251-A24C-021D7B64EAE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75">
            <a:extLst>
              <a:ext uri="{FF2B5EF4-FFF2-40B4-BE49-F238E27FC236}">
                <a16:creationId xmlns="" xmlns:a16="http://schemas.microsoft.com/office/drawing/2014/main" id="{9A50F0F9-04C8-47E4-AF66-B3CAF8C8191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77" name="Straight Connector 76">
              <a:extLst>
                <a:ext uri="{FF2B5EF4-FFF2-40B4-BE49-F238E27FC236}">
                  <a16:creationId xmlns="" xmlns:a16="http://schemas.microsoft.com/office/drawing/2014/main" id="{2017C593-7166-4110-8447-086A8A2DB96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="" xmlns:a16="http://schemas.microsoft.com/office/drawing/2014/main" id="{0792CE38-231D-4EFB-BD1C-B0DFC4714A0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="" xmlns:a16="http://schemas.microsoft.com/office/drawing/2014/main" id="{37902244-3120-4F1E-BCA7-C414F8CA577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="" xmlns:a16="http://schemas.microsoft.com/office/drawing/2014/main" id="{6C2A9BEC-6FBD-4C4E-9D8F-67971086018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="" xmlns:a16="http://schemas.microsoft.com/office/drawing/2014/main" id="{CD05CAB2-3C3D-4649-A904-7115E0A40D0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="" xmlns:a16="http://schemas.microsoft.com/office/drawing/2014/main" id="{479ECC96-BB36-4A8A-ACFC-0CDAC9A3278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="" xmlns:a16="http://schemas.microsoft.com/office/drawing/2014/main" id="{D6C3BBC2-CEC2-44E9-B82B-34488E7E336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="" xmlns:a16="http://schemas.microsoft.com/office/drawing/2014/main" id="{373074D9-0CF2-46DC-8D7A-871B6FE419D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="" xmlns:a16="http://schemas.microsoft.com/office/drawing/2014/main" id="{D573F54A-11A1-4A06-8130-294B4D5CEE5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="" xmlns:a16="http://schemas.microsoft.com/office/drawing/2014/main" id="{72F69BFB-91DF-4F4E-BE91-2D6805CD689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="" xmlns:a16="http://schemas.microsoft.com/office/drawing/2014/main" id="{4BA93DEE-828E-4AC5-A89A-B3FCC1689AF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="" xmlns:a16="http://schemas.microsoft.com/office/drawing/2014/main" id="{2043F28B-A5B8-4573-89CC-A68E27A72EC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="" xmlns:a16="http://schemas.microsoft.com/office/drawing/2014/main" id="{A41EDE26-6F99-4FF5-A50B-255FEF1CAC1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="" xmlns:a16="http://schemas.microsoft.com/office/drawing/2014/main" id="{DC69229A-861A-4B33-A690-B89F20F21A8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="" xmlns:a16="http://schemas.microsoft.com/office/drawing/2014/main" id="{A1FF5E2F-2AD1-485A-8981-8905C2357CD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="" xmlns:a16="http://schemas.microsoft.com/office/drawing/2014/main" id="{82E9781F-DF28-41A8-8A6B-7DC5409F9E3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>
              <a:extLst>
                <a:ext uri="{FF2B5EF4-FFF2-40B4-BE49-F238E27FC236}">
                  <a16:creationId xmlns="" xmlns:a16="http://schemas.microsoft.com/office/drawing/2014/main" id="{ECDF5C52-5A30-4182-9FF7-118DB1BB648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="" xmlns:a16="http://schemas.microsoft.com/office/drawing/2014/main" id="{FC8008CF-A1BC-4A0E-B9A2-05FB501EBD4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="" xmlns:a16="http://schemas.microsoft.com/office/drawing/2014/main" id="{2DF1A43F-5E26-4631-8775-BC3BACEB166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="" xmlns:a16="http://schemas.microsoft.com/office/drawing/2014/main" id="{08A5A284-AA4F-43C1-84B9-947642136BD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="" xmlns:a16="http://schemas.microsoft.com/office/drawing/2014/main" id="{5B3BE54E-1FBA-4E64-982C-9CA2C0C4847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="" xmlns:a16="http://schemas.microsoft.com/office/drawing/2014/main" id="{7E7BA94A-1A8A-45C6-9B8F-AFEC955F1F9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="" xmlns:a16="http://schemas.microsoft.com/office/drawing/2014/main" id="{55C6D3A0-6B84-4021-87FB-3179A711BBF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="" xmlns:a16="http://schemas.microsoft.com/office/drawing/2014/main" id="{DA87903E-EEC8-47F4-8730-06C5FD14BC6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="" xmlns:a16="http://schemas.microsoft.com/office/drawing/2014/main" id="{A8A92A2B-3460-4608-B3EA-4FFEAF83B1F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="" xmlns:a16="http://schemas.microsoft.com/office/drawing/2014/main" id="{2B0E1020-452C-4B7F-A1D2-BA8F1B83FA2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="" xmlns:a16="http://schemas.microsoft.com/office/drawing/2014/main" id="{6903CF7B-6947-4932-AD73-020495EDC0D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>
              <a:extLst>
                <a:ext uri="{FF2B5EF4-FFF2-40B4-BE49-F238E27FC236}">
                  <a16:creationId xmlns="" xmlns:a16="http://schemas.microsoft.com/office/drawing/2014/main" id="{8453FA51-CE2D-4B84-9F4F-3263D1BC4DB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="" xmlns:a16="http://schemas.microsoft.com/office/drawing/2014/main" id="{3327B132-AD8C-4732-93AA-C136586C226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 useBgFill="1">
        <p:nvSpPr>
          <p:cNvPr id="107" name="Rectangle 106">
            <a:extLst>
              <a:ext uri="{FF2B5EF4-FFF2-40B4-BE49-F238E27FC236}">
                <a16:creationId xmlns="" xmlns:a16="http://schemas.microsoft.com/office/drawing/2014/main" id="{BA6285CA-6AFA-4F27-AFB5-1B32CDE09B1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09" name="Rectangle 108">
            <a:extLst>
              <a:ext uri="{FF2B5EF4-FFF2-40B4-BE49-F238E27FC236}">
                <a16:creationId xmlns="" xmlns:a16="http://schemas.microsoft.com/office/drawing/2014/main" id="{D690347A-6937-4F6D-93E3-D398D803DE3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11" name="Right Triangle 110">
            <a:extLst>
              <a:ext uri="{FF2B5EF4-FFF2-40B4-BE49-F238E27FC236}">
                <a16:creationId xmlns="" xmlns:a16="http://schemas.microsoft.com/office/drawing/2014/main" id="{DE6FA2BA-220F-4070-A46C-D437A6D2421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8900000">
            <a:off x="5902647" y="-284144"/>
            <a:ext cx="568289" cy="568289"/>
          </a:xfrm>
          <a:prstGeom prst="rtTriangl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Freeform: Shape 112">
            <a:extLst>
              <a:ext uri="{FF2B5EF4-FFF2-40B4-BE49-F238E27FC236}">
                <a16:creationId xmlns="" xmlns:a16="http://schemas.microsoft.com/office/drawing/2014/main" id="{B18D2A95-840F-45DF-AD93-5FA412FCC7E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9865326" y="0"/>
            <a:ext cx="2323626" cy="3111267"/>
          </a:xfrm>
          <a:custGeom>
            <a:avLst/>
            <a:gdLst>
              <a:gd name="connsiteX0" fmla="*/ 94643 w 2323626"/>
              <a:gd name="connsiteY0" fmla="*/ 0 h 3111267"/>
              <a:gd name="connsiteX1" fmla="*/ 963280 w 2323626"/>
              <a:gd name="connsiteY1" fmla="*/ 0 h 3111267"/>
              <a:gd name="connsiteX2" fmla="*/ 947119 w 2323626"/>
              <a:gd name="connsiteY2" fmla="*/ 33549 h 3111267"/>
              <a:gd name="connsiteX3" fmla="*/ 818991 w 2323626"/>
              <a:gd name="connsiteY3" fmla="*/ 668189 h 3111267"/>
              <a:gd name="connsiteX4" fmla="*/ 2282726 w 2323626"/>
              <a:gd name="connsiteY4" fmla="*/ 2290209 h 3111267"/>
              <a:gd name="connsiteX5" fmla="*/ 2323626 w 2323626"/>
              <a:gd name="connsiteY5" fmla="*/ 2292275 h 3111267"/>
              <a:gd name="connsiteX6" fmla="*/ 2323626 w 2323626"/>
              <a:gd name="connsiteY6" fmla="*/ 3111267 h 3111267"/>
              <a:gd name="connsiteX7" fmla="*/ 2198990 w 2323626"/>
              <a:gd name="connsiteY7" fmla="*/ 3104973 h 3111267"/>
              <a:gd name="connsiteX8" fmla="*/ 0 w 2323626"/>
              <a:gd name="connsiteY8" fmla="*/ 668189 h 3111267"/>
              <a:gd name="connsiteX9" fmla="*/ 49764 w 2323626"/>
              <a:gd name="connsiteY9" fmla="*/ 174544 h 3111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323626" h="3111267">
                <a:moveTo>
                  <a:pt x="94643" y="0"/>
                </a:moveTo>
                <a:lnTo>
                  <a:pt x="963280" y="0"/>
                </a:lnTo>
                <a:lnTo>
                  <a:pt x="947119" y="33549"/>
                </a:lnTo>
                <a:cubicBezTo>
                  <a:pt x="864614" y="228612"/>
                  <a:pt x="818991" y="443073"/>
                  <a:pt x="818991" y="668189"/>
                </a:cubicBezTo>
                <a:cubicBezTo>
                  <a:pt x="818991" y="1512376"/>
                  <a:pt x="1460568" y="2206715"/>
                  <a:pt x="2282726" y="2290209"/>
                </a:cubicBezTo>
                <a:lnTo>
                  <a:pt x="2323626" y="2292275"/>
                </a:lnTo>
                <a:lnTo>
                  <a:pt x="2323626" y="3111267"/>
                </a:lnTo>
                <a:lnTo>
                  <a:pt x="2198990" y="3104973"/>
                </a:lnTo>
                <a:cubicBezTo>
                  <a:pt x="963850" y="2979538"/>
                  <a:pt x="0" y="1936423"/>
                  <a:pt x="0" y="668189"/>
                </a:cubicBezTo>
                <a:cubicBezTo>
                  <a:pt x="0" y="499091"/>
                  <a:pt x="17135" y="333996"/>
                  <a:pt x="49764" y="174544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5" name="Freeform: Shape 114">
            <a:extLst>
              <a:ext uri="{FF2B5EF4-FFF2-40B4-BE49-F238E27FC236}">
                <a16:creationId xmlns="" xmlns:a16="http://schemas.microsoft.com/office/drawing/2014/main" id="{F92A3F2D-F424-43A3-88B0-FB258A0C182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4826085"/>
            <a:ext cx="2372980" cy="2023523"/>
          </a:xfrm>
          <a:custGeom>
            <a:avLst/>
            <a:gdLst>
              <a:gd name="connsiteX0" fmla="*/ 0 w 2372980"/>
              <a:gd name="connsiteY0" fmla="*/ 0 h 2023523"/>
              <a:gd name="connsiteX1" fmla="*/ 213128 w 2372980"/>
              <a:gd name="connsiteY1" fmla="*/ 10763 h 2023523"/>
              <a:gd name="connsiteX2" fmla="*/ 2362355 w 2372980"/>
              <a:gd name="connsiteY2" fmla="*/ 1953901 h 2023523"/>
              <a:gd name="connsiteX3" fmla="*/ 2372980 w 2372980"/>
              <a:gd name="connsiteY3" fmla="*/ 2023523 h 2023523"/>
              <a:gd name="connsiteX4" fmla="*/ 1535462 w 2372980"/>
              <a:gd name="connsiteY4" fmla="*/ 2023523 h 2023523"/>
              <a:gd name="connsiteX5" fmla="*/ 1519824 w 2372980"/>
              <a:gd name="connsiteY5" fmla="*/ 1962704 h 2023523"/>
              <a:gd name="connsiteX6" fmla="*/ 129390 w 2372980"/>
              <a:gd name="connsiteY6" fmla="*/ 825526 h 2023523"/>
              <a:gd name="connsiteX7" fmla="*/ 0 w 2372980"/>
              <a:gd name="connsiteY7" fmla="*/ 818992 h 20235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372980" h="2023523">
                <a:moveTo>
                  <a:pt x="0" y="0"/>
                </a:moveTo>
                <a:lnTo>
                  <a:pt x="213128" y="10763"/>
                </a:lnTo>
                <a:cubicBezTo>
                  <a:pt x="1283583" y="119473"/>
                  <a:pt x="2150269" y="917463"/>
                  <a:pt x="2362355" y="1953901"/>
                </a:cubicBezTo>
                <a:lnTo>
                  <a:pt x="2372980" y="2023523"/>
                </a:lnTo>
                <a:lnTo>
                  <a:pt x="1535462" y="2023523"/>
                </a:lnTo>
                <a:lnTo>
                  <a:pt x="1519824" y="1962704"/>
                </a:lnTo>
                <a:cubicBezTo>
                  <a:pt x="1329271" y="1350058"/>
                  <a:pt x="787117" y="892322"/>
                  <a:pt x="129390" y="825526"/>
                </a:cubicBezTo>
                <a:lnTo>
                  <a:pt x="0" y="818992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5" name="Group 116">
            <a:extLst>
              <a:ext uri="{FF2B5EF4-FFF2-40B4-BE49-F238E27FC236}">
                <a16:creationId xmlns="" xmlns:a16="http://schemas.microsoft.com/office/drawing/2014/main" id="{E8BBA9B4-EF00-4579-A73A-061C5F90243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118" name="Straight Connector 117">
              <a:extLst>
                <a:ext uri="{FF2B5EF4-FFF2-40B4-BE49-F238E27FC236}">
                  <a16:creationId xmlns="" xmlns:a16="http://schemas.microsoft.com/office/drawing/2014/main" id="{2671F1C5-E931-49D9-9767-24576DE5391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="" xmlns:a16="http://schemas.microsoft.com/office/drawing/2014/main" id="{6046BA41-68C0-40C2-BC53-B4CEE44975F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="" xmlns:a16="http://schemas.microsoft.com/office/drawing/2014/main" id="{376E7620-A012-4D01-82AC-46D48B7ED0E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="" xmlns:a16="http://schemas.microsoft.com/office/drawing/2014/main" id="{45B0D3EE-EC46-46BC-91C4-5DF8E23956A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="" xmlns:a16="http://schemas.microsoft.com/office/drawing/2014/main" id="{C6B0B37E-E738-4DEC-9C41-BF6269C066F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="" xmlns:a16="http://schemas.microsoft.com/office/drawing/2014/main" id="{43AFB8B0-64A4-4D83-9BD8-9E66B562B75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="" xmlns:a16="http://schemas.microsoft.com/office/drawing/2014/main" id="{ED476192-29F6-47CF-BCF9-7380667EE3A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="" xmlns:a16="http://schemas.microsoft.com/office/drawing/2014/main" id="{E0DFCCF7-D983-4E21-9508-BD55CE628FE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="" xmlns:a16="http://schemas.microsoft.com/office/drawing/2014/main" id="{A5B9C6DA-F76E-45A2-8BB3-40FAF6D8CBA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="" xmlns:a16="http://schemas.microsoft.com/office/drawing/2014/main" id="{64210E6D-AADD-4805-A5EA-9A52D0D3047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="" xmlns:a16="http://schemas.microsoft.com/office/drawing/2014/main" id="{575DC64F-453E-4AEA-AE65-D99FAE789C5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="" xmlns:a16="http://schemas.microsoft.com/office/drawing/2014/main" id="{8D802B56-7408-46D4-8EAA-BE6E22347E8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="" xmlns:a16="http://schemas.microsoft.com/office/drawing/2014/main" id="{51C2DD0F-4A07-4510-B9BC-EE4560F6D68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="" xmlns:a16="http://schemas.microsoft.com/office/drawing/2014/main" id="{CD788BD1-17A6-41DE-9EFA-533C6D3D711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="" xmlns:a16="http://schemas.microsoft.com/office/drawing/2014/main" id="{49AC2388-5F15-4D60-B816-F7AC60F7980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="" xmlns:a16="http://schemas.microsoft.com/office/drawing/2014/main" id="{926E0780-8DF3-4637-8C1A-7A3E623B00C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="" xmlns:a16="http://schemas.microsoft.com/office/drawing/2014/main" id="{59CE402E-8C2D-4EC6-A180-FBF8116EE6C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="" xmlns:a16="http://schemas.microsoft.com/office/drawing/2014/main" id="{65F8AC4E-9C7D-42D3-89A2-33C30FA5188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="" xmlns:a16="http://schemas.microsoft.com/office/drawing/2014/main" id="{77F715C8-AA23-4912-8669-61553682B84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="" xmlns:a16="http://schemas.microsoft.com/office/drawing/2014/main" id="{0F183C1D-030E-4775-9670-0936C809C99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="" xmlns:a16="http://schemas.microsoft.com/office/drawing/2014/main" id="{670DC51B-15B9-4F37-9BF3-F4E762B92BE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="" xmlns:a16="http://schemas.microsoft.com/office/drawing/2014/main" id="{33834603-F0EF-42F7-8341-C4BF2931DDC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="" xmlns:a16="http://schemas.microsoft.com/office/drawing/2014/main" id="{83E31C74-18A8-4EB2-8034-B2BF4C20E80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="" xmlns:a16="http://schemas.microsoft.com/office/drawing/2014/main" id="{63E618E4-2AD8-4E68-AEEE-8D11DC4D1DB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="" xmlns:a16="http://schemas.microsoft.com/office/drawing/2014/main" id="{35CBF929-71E3-4CCC-A912-A0E1D135F57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="" xmlns:a16="http://schemas.microsoft.com/office/drawing/2014/main" id="{2AB384EE-8795-4C64-B229-D57CB4BADCF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="" xmlns:a16="http://schemas.microsoft.com/office/drawing/2014/main" id="{D10E8CCD-425C-4DCD-A08B-8947BAC17A8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="" xmlns:a16="http://schemas.microsoft.com/office/drawing/2014/main" id="{DEDFBB1E-CA08-43FD-9A7A-F1B29EFDB6D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="" xmlns:a16="http://schemas.microsoft.com/office/drawing/2014/main" id="{623D0689-9AC6-4F16-AFFD-D68F95A0ED7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8" name="Title 1">
            <a:extLst>
              <a:ext uri="{FF2B5EF4-FFF2-40B4-BE49-F238E27FC236}">
                <a16:creationId xmlns="" xmlns:a16="http://schemas.microsoft.com/office/drawing/2014/main" id="{39A15167-7E66-4E3D-801C-3E779976941D}"/>
              </a:ext>
            </a:extLst>
          </p:cNvPr>
          <p:cNvSpPr txBox="1">
            <a:spLocks/>
          </p:cNvSpPr>
          <p:nvPr/>
        </p:nvSpPr>
        <p:spPr>
          <a:xfrm>
            <a:off x="192528" y="401842"/>
            <a:ext cx="11800730" cy="164230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 Nêu yêu cầu của bước nói và nghe?</a:t>
            </a:r>
            <a:endParaRPr lang="en-US" sz="6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1943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="" xmlns:a16="http://schemas.microsoft.com/office/drawing/2014/main" id="{1C582B07-D0F0-4B6B-A5D9-D2F192CB3A4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2086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29DE0A55-4738-464C-A9A4-55F2A8FA3D0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="" xmlns:a16="http://schemas.microsoft.com/office/drawing/2014/main" id="{853F99AE-CDDD-4AA6-B570-8A6E693F22B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0800000">
            <a:off x="9262" y="0"/>
            <a:ext cx="12208609" cy="2303672"/>
          </a:xfrm>
          <a:custGeom>
            <a:avLst/>
            <a:gdLst>
              <a:gd name="connsiteX0" fmla="*/ 8951169 w 12178450"/>
              <a:gd name="connsiteY0" fmla="*/ 32 h 2001622"/>
              <a:gd name="connsiteX1" fmla="*/ 11653845 w 12178450"/>
              <a:gd name="connsiteY1" fmla="*/ 209874 h 2001622"/>
              <a:gd name="connsiteX2" fmla="*/ 12178450 w 12178450"/>
              <a:gd name="connsiteY2" fmla="*/ 286723 h 2001622"/>
              <a:gd name="connsiteX3" fmla="*/ 12178450 w 12178450"/>
              <a:gd name="connsiteY3" fmla="*/ 2001622 h 2001622"/>
              <a:gd name="connsiteX4" fmla="*/ 0 w 12178450"/>
              <a:gd name="connsiteY4" fmla="*/ 2001622 h 2001622"/>
              <a:gd name="connsiteX5" fmla="*/ 0 w 12178450"/>
              <a:gd name="connsiteY5" fmla="*/ 1010979 h 2001622"/>
              <a:gd name="connsiteX6" fmla="*/ 8951169 w 12178450"/>
              <a:gd name="connsiteY6" fmla="*/ 32 h 2001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78450" h="2001622">
                <a:moveTo>
                  <a:pt x="8951169" y="32"/>
                </a:moveTo>
                <a:cubicBezTo>
                  <a:pt x="9704520" y="1593"/>
                  <a:pt x="10578586" y="62133"/>
                  <a:pt x="11653845" y="209874"/>
                </a:cubicBezTo>
                <a:lnTo>
                  <a:pt x="12178450" y="286723"/>
                </a:lnTo>
                <a:lnTo>
                  <a:pt x="12178450" y="2001622"/>
                </a:lnTo>
                <a:lnTo>
                  <a:pt x="0" y="2001622"/>
                </a:lnTo>
                <a:lnTo>
                  <a:pt x="0" y="1010979"/>
                </a:lnTo>
                <a:cubicBezTo>
                  <a:pt x="4768989" y="1010979"/>
                  <a:pt x="5812206" y="-6472"/>
                  <a:pt x="8951169" y="32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5" name="Right Triangle 14">
            <a:extLst>
              <a:ext uri="{FF2B5EF4-FFF2-40B4-BE49-F238E27FC236}">
                <a16:creationId xmlns="" xmlns:a16="http://schemas.microsoft.com/office/drawing/2014/main" id="{B2B76EF6-C0E7-4526-9E75-91C7C020C6F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3500000">
            <a:off x="-259437" y="4902366"/>
            <a:ext cx="568289" cy="568289"/>
          </a:xfrm>
          <a:prstGeom prst="rtTriangl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6">
            <a:extLst>
              <a:ext uri="{FF2B5EF4-FFF2-40B4-BE49-F238E27FC236}">
                <a16:creationId xmlns="" xmlns:a16="http://schemas.microsoft.com/office/drawing/2014/main" id="{8323DD1D-77DE-48B2-A0A0-6265801531E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0" y="0"/>
            <a:ext cx="12214827" cy="6858000"/>
            <a:chOff x="-6214" y="-1"/>
            <a:chExt cx="12214827" cy="6858000"/>
          </a:xfrm>
        </p:grpSpPr>
        <p:cxnSp>
          <p:nvCxnSpPr>
            <p:cNvPr id="18" name="Straight Connector 17">
              <a:extLst>
                <a:ext uri="{FF2B5EF4-FFF2-40B4-BE49-F238E27FC236}">
                  <a16:creationId xmlns="" xmlns:a16="http://schemas.microsoft.com/office/drawing/2014/main" id="{5C230063-C474-48F9-AD35-F649415C229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="" xmlns:a16="http://schemas.microsoft.com/office/drawing/2014/main" id="{6251EB77-6139-46FD-BABC-85764659488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="" xmlns:a16="http://schemas.microsoft.com/office/drawing/2014/main" id="{A8177B72-4955-469C-BAF0-E0762637944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="" xmlns:a16="http://schemas.microsoft.com/office/drawing/2014/main" id="{C09269C7-DB34-4A8C-BAC9-2496A058B8B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="" xmlns:a16="http://schemas.microsoft.com/office/drawing/2014/main" id="{FFA42117-D401-4236-8EAA-EC9095D4C64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="" xmlns:a16="http://schemas.microsoft.com/office/drawing/2014/main" id="{6746B91E-6053-4974-B374-9D1B8FBD70C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="" xmlns:a16="http://schemas.microsoft.com/office/drawing/2014/main" id="{ED5DA8D3-12FB-4731-BDBC-93B6113D0C4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="" xmlns:a16="http://schemas.microsoft.com/office/drawing/2014/main" id="{7D16B49A-4893-4729-87B8-9A0B8E592D9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="" xmlns:a16="http://schemas.microsoft.com/office/drawing/2014/main" id="{406D93EE-2329-4706-89C0-BB6C94A39A7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="" xmlns:a16="http://schemas.microsoft.com/office/drawing/2014/main" id="{3DC3E76F-2DB4-40DA-8C45-943861B1723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="" xmlns:a16="http://schemas.microsoft.com/office/drawing/2014/main" id="{F56318F6-E559-4DA6-95C0-D2BB10BA641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="" xmlns:a16="http://schemas.microsoft.com/office/drawing/2014/main" id="{83243B57-CFAA-461A-AE56-A61CF60F3AD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="" xmlns:a16="http://schemas.microsoft.com/office/drawing/2014/main" id="{86AEACE9-7BE6-4FC5-9686-47F15ABA569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="" xmlns:a16="http://schemas.microsoft.com/office/drawing/2014/main" id="{5DCAE5B4-5700-44A8-91DA-D8415FB04FA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="" xmlns:a16="http://schemas.microsoft.com/office/drawing/2014/main" id="{F2F9D9C9-D01B-4870-8B33-310D77DF5B3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="" xmlns:a16="http://schemas.microsoft.com/office/drawing/2014/main" id="{905DDC7F-2142-41F1-B1E3-A37A0B6FD16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="" xmlns:a16="http://schemas.microsoft.com/office/drawing/2014/main" id="{51B19576-1AA2-4552-8D7D-831B1378149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="" xmlns:a16="http://schemas.microsoft.com/office/drawing/2014/main" id="{C504D005-AC5D-4160-8184-5BB45CE004E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="" xmlns:a16="http://schemas.microsoft.com/office/drawing/2014/main" id="{DA540368-C5A6-4F28-A60E-763362A6E5B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="" xmlns:a16="http://schemas.microsoft.com/office/drawing/2014/main" id="{767B4722-C810-495C-BB11-45141E367DC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="" xmlns:a16="http://schemas.microsoft.com/office/drawing/2014/main" id="{83B1706B-6FE4-44FB-B429-E59AE3B16DB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="" xmlns:a16="http://schemas.microsoft.com/office/drawing/2014/main" id="{F9DD5DAD-1CA2-48BA-94BF-70B1AC2BB58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="" xmlns:a16="http://schemas.microsoft.com/office/drawing/2014/main" id="{076A21FA-0159-4468-9737-BDBD3426183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="" xmlns:a16="http://schemas.microsoft.com/office/drawing/2014/main" id="{0870688F-0FB0-4A4A-9F90-7EAE14CAE20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="" xmlns:a16="http://schemas.microsoft.com/office/drawing/2014/main" id="{8F7D7D25-8970-4DD6-A3D7-0D550BA85CF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="" xmlns:a16="http://schemas.microsoft.com/office/drawing/2014/main" id="{8B480E32-418E-4DE3-B6E7-2F803A2C756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="" xmlns:a16="http://schemas.microsoft.com/office/drawing/2014/main" id="{0985F833-A609-4B9C-A0D7-6DF88DB7BA2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="" xmlns:a16="http://schemas.microsoft.com/office/drawing/2014/main" id="{DAA9A587-B078-4028-A924-4A6DDDA2C41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="" xmlns:a16="http://schemas.microsoft.com/office/drawing/2014/main" id="{1E2E5E8E-3025-4C93-9E63-9C47C5BBA99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7" name="Title 1">
            <a:extLst>
              <a:ext uri="{FF2B5EF4-FFF2-40B4-BE49-F238E27FC236}">
                <a16:creationId xmlns:a16="http://schemas.microsoft.com/office/drawing/2014/main" xmlns="" id="{21D90A19-E2AA-4695-89F8-9CB8CD561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540000"/>
            <a:ext cx="11101135" cy="767939"/>
          </a:xfrm>
        </p:spPr>
        <p:txBody>
          <a:bodyPr>
            <a:noAutofit/>
          </a:bodyPr>
          <a:lstStyle/>
          <a:p>
            <a:r>
              <a:rPr lang="vi-VN" sz="5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Bước 3: </a:t>
            </a:r>
            <a:r>
              <a:rPr lang="en-US" sz="5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Nói và nghe:</a:t>
            </a:r>
            <a:endParaRPr lang="en-US" sz="5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Rounded Rectangle 4"/>
          <p:cNvSpPr/>
          <p:nvPr/>
        </p:nvSpPr>
        <p:spPr>
          <a:xfrm>
            <a:off x="719882" y="1502487"/>
            <a:ext cx="11071784" cy="782058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99060" tIns="99060" rIns="99060" bIns="99060" numCol="1" spcCol="1270" anchor="ctr" anchorCtr="0">
            <a:noAutofit/>
          </a:bodyPr>
          <a:lstStyle/>
          <a:p>
            <a:pPr algn="just" defTabSz="1155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48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defTabSz="1155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4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defTabSz="1155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48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defTabSz="1155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60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defTabSz="1155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6000" b="1" kern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vi-VN" sz="6000" b="1" kern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Dựa </a:t>
            </a:r>
            <a:r>
              <a:rPr lang="vi-VN" sz="6000" b="1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 dàn ý và thực hiện việc kể lại truyện</a:t>
            </a:r>
            <a:r>
              <a:rPr lang="vi-VN" sz="6000" b="1" kern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60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1155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6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6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 </a:t>
            </a:r>
            <a:r>
              <a:rPr lang="vi-VN" sz="6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ý đảm bảo nội dung và cách kể để truyện hấp dẫn, sinh động</a:t>
            </a:r>
            <a:endParaRPr lang="en-US" sz="6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 defTabSz="1155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</a:pPr>
            <a:endParaRPr lang="en-US" sz="2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60413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A4798C7F-C8CA-4799-BF37-3AB4642CDB6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7162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2" name="Group 9">
            <a:extLst>
              <a:ext uri="{FF2B5EF4-FFF2-40B4-BE49-F238E27FC236}">
                <a16:creationId xmlns="" xmlns:a16="http://schemas.microsoft.com/office/drawing/2014/main" id="{87F0794B-55D3-4D2D-BDE7-4688ED321E4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11" name="Straight Connector 10">
              <a:extLst>
                <a:ext uri="{FF2B5EF4-FFF2-40B4-BE49-F238E27FC236}">
                  <a16:creationId xmlns="" xmlns:a16="http://schemas.microsoft.com/office/drawing/2014/main" id="{BE4C795B-1813-4CC6-B03F-8DD130BEAAB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="" xmlns:a16="http://schemas.microsoft.com/office/drawing/2014/main" id="{E0F4C04D-5CD8-446B-BE3D-257172E6E4C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="" xmlns:a16="http://schemas.microsoft.com/office/drawing/2014/main" id="{FDDC802E-606F-4F39-84B6-90DF0FE5446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="" xmlns:a16="http://schemas.microsoft.com/office/drawing/2014/main" id="{2C5B0C75-0136-4A39-9AB6-0F02C452781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="" xmlns:a16="http://schemas.microsoft.com/office/drawing/2014/main" id="{C5ED2B52-3D40-46DE-8B54-99A4071578D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="" xmlns:a16="http://schemas.microsoft.com/office/drawing/2014/main" id="{18BCEC75-1B6B-45B2-8041-8D933FCF60F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="" xmlns:a16="http://schemas.microsoft.com/office/drawing/2014/main" id="{6A2FC789-056A-43CC-807E-4262CDC3E0F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="" xmlns:a16="http://schemas.microsoft.com/office/drawing/2014/main" id="{48C32FD3-76B0-40E7-89F2-E9C523210AF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="" xmlns:a16="http://schemas.microsoft.com/office/drawing/2014/main" id="{B82E9447-8362-426C-840A-B6F2231F7BC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="" xmlns:a16="http://schemas.microsoft.com/office/drawing/2014/main" id="{2F141DC8-83CE-4C21-A5BA-E2FFF3D866E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="" xmlns:a16="http://schemas.microsoft.com/office/drawing/2014/main" id="{512A697C-ECBC-40A9-AC69-BF96A34B91A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="" xmlns:a16="http://schemas.microsoft.com/office/drawing/2014/main" id="{D2E988AF-5EFB-43D3-B93F-6E4F41A2C90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="" xmlns:a16="http://schemas.microsoft.com/office/drawing/2014/main" id="{6B312C1B-AAE2-4A6D-ACC7-ABAA75D4285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="" xmlns:a16="http://schemas.microsoft.com/office/drawing/2014/main" id="{57B96146-61DA-44D6-A9DF-6DB41FCF2D8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="" xmlns:a16="http://schemas.microsoft.com/office/drawing/2014/main" id="{6B33F93D-4439-46EE-97C4-9CECAAFDCF6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="" xmlns:a16="http://schemas.microsoft.com/office/drawing/2014/main" id="{5914B275-A3D7-4BA4-B8CB-E7657100F3A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="" xmlns:a16="http://schemas.microsoft.com/office/drawing/2014/main" id="{BD26EF3B-FBE7-4D57-8E01-553F50734A6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="" xmlns:a16="http://schemas.microsoft.com/office/drawing/2014/main" id="{6CC1E671-BA54-4B31-9A2E-8F50BC57A26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="" xmlns:a16="http://schemas.microsoft.com/office/drawing/2014/main" id="{A836A704-3624-4ABF-9A67-0F52C2F3EFB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="" xmlns:a16="http://schemas.microsoft.com/office/drawing/2014/main" id="{5FDC385D-BA34-481F-A991-A776E0B1930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="" xmlns:a16="http://schemas.microsoft.com/office/drawing/2014/main" id="{F1EF033A-D8FB-416B-AE51-4E098A27D68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="" xmlns:a16="http://schemas.microsoft.com/office/drawing/2014/main" id="{17C17B48-F458-4E9B-9331-56FCDC5B6AB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="" xmlns:a16="http://schemas.microsoft.com/office/drawing/2014/main" id="{07E44A4B-D453-46F0-A83D-AF0B33D5C59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="" xmlns:a16="http://schemas.microsoft.com/office/drawing/2014/main" id="{346BEA9F-314B-440D-AE8D-21E1252EC5A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="" xmlns:a16="http://schemas.microsoft.com/office/drawing/2014/main" id="{F15EAFD0-4869-4612-ACDE-ABC703104E8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="" xmlns:a16="http://schemas.microsoft.com/office/drawing/2014/main" id="{A0F26706-7F23-4FF0-9CAF-F3C4F47C119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="" xmlns:a16="http://schemas.microsoft.com/office/drawing/2014/main" id="{C0195A72-345A-4E88-8D71-14DB3D1B607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="" xmlns:a16="http://schemas.microsoft.com/office/drawing/2014/main" id="{0DBF51A6-A3BC-49FE-BB01-E8992811774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="" xmlns:a16="http://schemas.microsoft.com/office/drawing/2014/main" id="{A78DF911-744C-419B-83DC-39F270BBF41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Freeform: Shape 40">
            <a:extLst>
              <a:ext uri="{FF2B5EF4-FFF2-40B4-BE49-F238E27FC236}">
                <a16:creationId xmlns="" xmlns:a16="http://schemas.microsoft.com/office/drawing/2014/main" id="{216BB147-20D5-4D93-BDA5-1BC614D6A4B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-6214" y="5014716"/>
            <a:ext cx="2800124" cy="1843284"/>
          </a:xfrm>
          <a:custGeom>
            <a:avLst/>
            <a:gdLst>
              <a:gd name="connsiteX0" fmla="*/ 375358 w 2800124"/>
              <a:gd name="connsiteY0" fmla="*/ 0 h 1843284"/>
              <a:gd name="connsiteX1" fmla="*/ 2781298 w 2800124"/>
              <a:gd name="connsiteY1" fmla="*/ 1770066 h 1843284"/>
              <a:gd name="connsiteX2" fmla="*/ 2800124 w 2800124"/>
              <a:gd name="connsiteY2" fmla="*/ 1843284 h 1843284"/>
              <a:gd name="connsiteX3" fmla="*/ 1987869 w 2800124"/>
              <a:gd name="connsiteY3" fmla="*/ 1843284 h 1843284"/>
              <a:gd name="connsiteX4" fmla="*/ 1986195 w 2800124"/>
              <a:gd name="connsiteY4" fmla="*/ 1838711 h 1843284"/>
              <a:gd name="connsiteX5" fmla="*/ 375357 w 2800124"/>
              <a:gd name="connsiteY5" fmla="*/ 770976 h 1843284"/>
              <a:gd name="connsiteX6" fmla="*/ 23030 w 2800124"/>
              <a:gd name="connsiteY6" fmla="*/ 806494 h 1843284"/>
              <a:gd name="connsiteX7" fmla="*/ 0 w 2800124"/>
              <a:gd name="connsiteY7" fmla="*/ 812415 h 1843284"/>
              <a:gd name="connsiteX8" fmla="*/ 0 w 2800124"/>
              <a:gd name="connsiteY8" fmla="*/ 30983 h 1843284"/>
              <a:gd name="connsiteX9" fmla="*/ 117785 w 2800124"/>
              <a:gd name="connsiteY9" fmla="*/ 13007 h 1843284"/>
              <a:gd name="connsiteX10" fmla="*/ 375358 w 2800124"/>
              <a:gd name="connsiteY10" fmla="*/ 0 h 1843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00124" h="1843284">
                <a:moveTo>
                  <a:pt x="375358" y="0"/>
                </a:moveTo>
                <a:cubicBezTo>
                  <a:pt x="1505802" y="0"/>
                  <a:pt x="2462339" y="744579"/>
                  <a:pt x="2781298" y="1770066"/>
                </a:cubicBezTo>
                <a:lnTo>
                  <a:pt x="2800124" y="1843284"/>
                </a:lnTo>
                <a:lnTo>
                  <a:pt x="1987869" y="1843284"/>
                </a:lnTo>
                <a:lnTo>
                  <a:pt x="1986195" y="1838711"/>
                </a:lnTo>
                <a:cubicBezTo>
                  <a:pt x="1720801" y="1211248"/>
                  <a:pt x="1099494" y="770976"/>
                  <a:pt x="375357" y="770976"/>
                </a:cubicBezTo>
                <a:cubicBezTo>
                  <a:pt x="254668" y="770976"/>
                  <a:pt x="136835" y="783206"/>
                  <a:pt x="23030" y="806494"/>
                </a:cubicBezTo>
                <a:lnTo>
                  <a:pt x="0" y="812415"/>
                </a:lnTo>
                <a:lnTo>
                  <a:pt x="0" y="30983"/>
                </a:lnTo>
                <a:lnTo>
                  <a:pt x="117785" y="13007"/>
                </a:lnTo>
                <a:cubicBezTo>
                  <a:pt x="202473" y="4406"/>
                  <a:pt x="288401" y="0"/>
                  <a:pt x="375358" y="0"/>
                </a:cubicBezTo>
                <a:close/>
              </a:path>
            </a:pathLst>
          </a:custGeom>
          <a:solidFill>
            <a:schemeClr val="accent5">
              <a:lumMod val="7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3" name="Freeform: Shape 42">
            <a:extLst>
              <a:ext uri="{FF2B5EF4-FFF2-40B4-BE49-F238E27FC236}">
                <a16:creationId xmlns="" xmlns:a16="http://schemas.microsoft.com/office/drawing/2014/main" id="{0A253F60-DE40-4508-A37A-61331DF1DD5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7979728" y="0"/>
            <a:ext cx="4209224" cy="1650549"/>
          </a:xfrm>
          <a:custGeom>
            <a:avLst/>
            <a:gdLst>
              <a:gd name="connsiteX0" fmla="*/ 0 w 4209224"/>
              <a:gd name="connsiteY0" fmla="*/ 0 h 1650549"/>
              <a:gd name="connsiteX1" fmla="*/ 846445 w 4209224"/>
              <a:gd name="connsiteY1" fmla="*/ 0 h 1650549"/>
              <a:gd name="connsiteX2" fmla="*/ 912542 w 4209224"/>
              <a:gd name="connsiteY2" fmla="*/ 108799 h 1650549"/>
              <a:gd name="connsiteX3" fmla="*/ 2362195 w 4209224"/>
              <a:gd name="connsiteY3" fmla="*/ 879573 h 1650549"/>
              <a:gd name="connsiteX4" fmla="*/ 3811848 w 4209224"/>
              <a:gd name="connsiteY4" fmla="*/ 108799 h 1650549"/>
              <a:gd name="connsiteX5" fmla="*/ 3877945 w 4209224"/>
              <a:gd name="connsiteY5" fmla="*/ 0 h 1650549"/>
              <a:gd name="connsiteX6" fmla="*/ 4209224 w 4209224"/>
              <a:gd name="connsiteY6" fmla="*/ 0 h 1650549"/>
              <a:gd name="connsiteX7" fmla="*/ 4209224 w 4209224"/>
              <a:gd name="connsiteY7" fmla="*/ 840421 h 1650549"/>
              <a:gd name="connsiteX8" fmla="*/ 4143538 w 4209224"/>
              <a:gd name="connsiteY8" fmla="*/ 912693 h 1650549"/>
              <a:gd name="connsiteX9" fmla="*/ 2362196 w 4209224"/>
              <a:gd name="connsiteY9" fmla="*/ 1650549 h 1650549"/>
              <a:gd name="connsiteX10" fmla="*/ 40969 w 4209224"/>
              <a:gd name="connsiteY10" fmla="*/ 111937 h 1650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209224" h="1650549">
                <a:moveTo>
                  <a:pt x="0" y="0"/>
                </a:moveTo>
                <a:lnTo>
                  <a:pt x="846445" y="0"/>
                </a:lnTo>
                <a:lnTo>
                  <a:pt x="912542" y="108799"/>
                </a:lnTo>
                <a:cubicBezTo>
                  <a:pt x="1226710" y="573829"/>
                  <a:pt x="1758748" y="879573"/>
                  <a:pt x="2362195" y="879573"/>
                </a:cubicBezTo>
                <a:cubicBezTo>
                  <a:pt x="2965642" y="879573"/>
                  <a:pt x="3497680" y="573829"/>
                  <a:pt x="3811848" y="108799"/>
                </a:cubicBezTo>
                <a:lnTo>
                  <a:pt x="3877945" y="0"/>
                </a:lnTo>
                <a:lnTo>
                  <a:pt x="4209224" y="0"/>
                </a:lnTo>
                <a:lnTo>
                  <a:pt x="4209224" y="840421"/>
                </a:lnTo>
                <a:lnTo>
                  <a:pt x="4143538" y="912693"/>
                </a:lnTo>
                <a:cubicBezTo>
                  <a:pt x="3687653" y="1368578"/>
                  <a:pt x="3057854" y="1650549"/>
                  <a:pt x="2362196" y="1650549"/>
                </a:cubicBezTo>
                <a:cubicBezTo>
                  <a:pt x="1318710" y="1650549"/>
                  <a:pt x="423404" y="1016115"/>
                  <a:pt x="40969" y="111937"/>
                </a:cubicBezTo>
                <a:close/>
              </a:path>
            </a:pathLst>
          </a:custGeom>
          <a:solidFill>
            <a:schemeClr val="accent5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3" name="Group 44">
            <a:extLst>
              <a:ext uri="{FF2B5EF4-FFF2-40B4-BE49-F238E27FC236}">
                <a16:creationId xmlns="" xmlns:a16="http://schemas.microsoft.com/office/drawing/2014/main" id="{CFB42397-759B-4110-90F9-11A099A04F1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46" name="Straight Connector 45">
              <a:extLst>
                <a:ext uri="{FF2B5EF4-FFF2-40B4-BE49-F238E27FC236}">
                  <a16:creationId xmlns="" xmlns:a16="http://schemas.microsoft.com/office/drawing/2014/main" id="{7CE16B93-748F-4AF3-90C6-D3EE861E783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="" xmlns:a16="http://schemas.microsoft.com/office/drawing/2014/main" id="{A1F2252F-DB74-4990-8E43-3B46EB31A8F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="" xmlns:a16="http://schemas.microsoft.com/office/drawing/2014/main" id="{0BBB0339-E325-46BB-A951-96F1A4651B7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="" xmlns:a16="http://schemas.microsoft.com/office/drawing/2014/main" id="{121A6F6B-EBF5-41B9-BDDB-AF519B8AD44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="" xmlns:a16="http://schemas.microsoft.com/office/drawing/2014/main" id="{A2CB88A6-ABF0-4981-8112-89F17060AFF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="" xmlns:a16="http://schemas.microsoft.com/office/drawing/2014/main" id="{5207B5CF-3BA7-46DE-A98B-C46A77F219C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="" xmlns:a16="http://schemas.microsoft.com/office/drawing/2014/main" id="{9DE055E6-5758-4FD1-A969-1AB1F47EE57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="" xmlns:a16="http://schemas.microsoft.com/office/drawing/2014/main" id="{15B9E002-9254-431A-BEE3-BC744C6D41B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="" xmlns:a16="http://schemas.microsoft.com/office/drawing/2014/main" id="{85BB4EB4-8685-4464-8EAE-D44D7770B6B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="" xmlns:a16="http://schemas.microsoft.com/office/drawing/2014/main" id="{B3239F69-CDD7-49E2-9C2E-B56A6D009A3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="" xmlns:a16="http://schemas.microsoft.com/office/drawing/2014/main" id="{A6C507C8-734D-457D-A4EA-3C1F17BC8CB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="" xmlns:a16="http://schemas.microsoft.com/office/drawing/2014/main" id="{9139D922-20CB-41E9-B69E-FA643C51A32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="" xmlns:a16="http://schemas.microsoft.com/office/drawing/2014/main" id="{5FE3C40B-0A70-4224-BC24-365327DC6C4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="" xmlns:a16="http://schemas.microsoft.com/office/drawing/2014/main" id="{422999B0-1AA0-4D8B-BB3E-1BEAD972B8B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="" xmlns:a16="http://schemas.microsoft.com/office/drawing/2014/main" id="{49737CB6-048C-4FD9-9663-0D214A0A30B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="" xmlns:a16="http://schemas.microsoft.com/office/drawing/2014/main" id="{2F1A2328-0FD2-449E-A066-56A7D096AB1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="" xmlns:a16="http://schemas.microsoft.com/office/drawing/2014/main" id="{63212297-7D47-455C-B574-D4A450A6B9F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="" xmlns:a16="http://schemas.microsoft.com/office/drawing/2014/main" id="{4F88725D-F086-42CF-A0A4-F335D03F9E1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="" xmlns:a16="http://schemas.microsoft.com/office/drawing/2014/main" id="{0EE97B27-B4E2-45AF-ACC9-5EC22DB7A8E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="" xmlns:a16="http://schemas.microsoft.com/office/drawing/2014/main" id="{8FADBC7B-7D04-4E57-9B78-3FC78B9030D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="" xmlns:a16="http://schemas.microsoft.com/office/drawing/2014/main" id="{CCD44BB5-3236-443E-BDD8-7E145E32D6A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="" xmlns:a16="http://schemas.microsoft.com/office/drawing/2014/main" id="{385E742B-9320-4785-A94F-2CAE2855CCB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="" xmlns:a16="http://schemas.microsoft.com/office/drawing/2014/main" id="{8A42F567-7F15-4D7B-8F9C-5F8F6B2832F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="" xmlns:a16="http://schemas.microsoft.com/office/drawing/2014/main" id="{69DAD4DF-0FE8-401C-AE04-738B80B2589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="" xmlns:a16="http://schemas.microsoft.com/office/drawing/2014/main" id="{2101394A-2A38-4F45-B5B6-A025C4B43F3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="" xmlns:a16="http://schemas.microsoft.com/office/drawing/2014/main" id="{79D4873B-257C-4327-907C-08294692144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="" xmlns:a16="http://schemas.microsoft.com/office/drawing/2014/main" id="{D5350388-C37B-41E0-8172-2F7D79DBBAC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="" xmlns:a16="http://schemas.microsoft.com/office/drawing/2014/main" id="{1DA0A053-52F2-4D51-BEB7-31B0A3CA040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="" xmlns:a16="http://schemas.microsoft.com/office/drawing/2014/main" id="{B23551FA-C6B2-4251-A24C-021D7B64EAE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75">
            <a:extLst>
              <a:ext uri="{FF2B5EF4-FFF2-40B4-BE49-F238E27FC236}">
                <a16:creationId xmlns="" xmlns:a16="http://schemas.microsoft.com/office/drawing/2014/main" id="{9A50F0F9-04C8-47E4-AF66-B3CAF8C8191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77" name="Straight Connector 76">
              <a:extLst>
                <a:ext uri="{FF2B5EF4-FFF2-40B4-BE49-F238E27FC236}">
                  <a16:creationId xmlns="" xmlns:a16="http://schemas.microsoft.com/office/drawing/2014/main" id="{2017C593-7166-4110-8447-086A8A2DB96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="" xmlns:a16="http://schemas.microsoft.com/office/drawing/2014/main" id="{0792CE38-231D-4EFB-BD1C-B0DFC4714A0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="" xmlns:a16="http://schemas.microsoft.com/office/drawing/2014/main" id="{37902244-3120-4F1E-BCA7-C414F8CA577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="" xmlns:a16="http://schemas.microsoft.com/office/drawing/2014/main" id="{6C2A9BEC-6FBD-4C4E-9D8F-67971086018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="" xmlns:a16="http://schemas.microsoft.com/office/drawing/2014/main" id="{CD05CAB2-3C3D-4649-A904-7115E0A40D0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="" xmlns:a16="http://schemas.microsoft.com/office/drawing/2014/main" id="{479ECC96-BB36-4A8A-ACFC-0CDAC9A3278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="" xmlns:a16="http://schemas.microsoft.com/office/drawing/2014/main" id="{D6C3BBC2-CEC2-44E9-B82B-34488E7E336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="" xmlns:a16="http://schemas.microsoft.com/office/drawing/2014/main" id="{373074D9-0CF2-46DC-8D7A-871B6FE419D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="" xmlns:a16="http://schemas.microsoft.com/office/drawing/2014/main" id="{D573F54A-11A1-4A06-8130-294B4D5CEE5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="" xmlns:a16="http://schemas.microsoft.com/office/drawing/2014/main" id="{72F69BFB-91DF-4F4E-BE91-2D6805CD689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="" xmlns:a16="http://schemas.microsoft.com/office/drawing/2014/main" id="{4BA93DEE-828E-4AC5-A89A-B3FCC1689AF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="" xmlns:a16="http://schemas.microsoft.com/office/drawing/2014/main" id="{2043F28B-A5B8-4573-89CC-A68E27A72EC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="" xmlns:a16="http://schemas.microsoft.com/office/drawing/2014/main" id="{A41EDE26-6F99-4FF5-A50B-255FEF1CAC1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="" xmlns:a16="http://schemas.microsoft.com/office/drawing/2014/main" id="{DC69229A-861A-4B33-A690-B89F20F21A8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="" xmlns:a16="http://schemas.microsoft.com/office/drawing/2014/main" id="{A1FF5E2F-2AD1-485A-8981-8905C2357CD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="" xmlns:a16="http://schemas.microsoft.com/office/drawing/2014/main" id="{82E9781F-DF28-41A8-8A6B-7DC5409F9E3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>
              <a:extLst>
                <a:ext uri="{FF2B5EF4-FFF2-40B4-BE49-F238E27FC236}">
                  <a16:creationId xmlns="" xmlns:a16="http://schemas.microsoft.com/office/drawing/2014/main" id="{ECDF5C52-5A30-4182-9FF7-118DB1BB648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="" xmlns:a16="http://schemas.microsoft.com/office/drawing/2014/main" id="{FC8008CF-A1BC-4A0E-B9A2-05FB501EBD4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="" xmlns:a16="http://schemas.microsoft.com/office/drawing/2014/main" id="{2DF1A43F-5E26-4631-8775-BC3BACEB166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="" xmlns:a16="http://schemas.microsoft.com/office/drawing/2014/main" id="{08A5A284-AA4F-43C1-84B9-947642136BD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="" xmlns:a16="http://schemas.microsoft.com/office/drawing/2014/main" id="{5B3BE54E-1FBA-4E64-982C-9CA2C0C4847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="" xmlns:a16="http://schemas.microsoft.com/office/drawing/2014/main" id="{7E7BA94A-1A8A-45C6-9B8F-AFEC955F1F9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="" xmlns:a16="http://schemas.microsoft.com/office/drawing/2014/main" id="{55C6D3A0-6B84-4021-87FB-3179A711BBF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="" xmlns:a16="http://schemas.microsoft.com/office/drawing/2014/main" id="{DA87903E-EEC8-47F4-8730-06C5FD14BC6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="" xmlns:a16="http://schemas.microsoft.com/office/drawing/2014/main" id="{A8A92A2B-3460-4608-B3EA-4FFEAF83B1F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="" xmlns:a16="http://schemas.microsoft.com/office/drawing/2014/main" id="{2B0E1020-452C-4B7F-A1D2-BA8F1B83FA2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="" xmlns:a16="http://schemas.microsoft.com/office/drawing/2014/main" id="{6903CF7B-6947-4932-AD73-020495EDC0D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>
              <a:extLst>
                <a:ext uri="{FF2B5EF4-FFF2-40B4-BE49-F238E27FC236}">
                  <a16:creationId xmlns="" xmlns:a16="http://schemas.microsoft.com/office/drawing/2014/main" id="{8453FA51-CE2D-4B84-9F4F-3263D1BC4DB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="" xmlns:a16="http://schemas.microsoft.com/office/drawing/2014/main" id="{3327B132-AD8C-4732-93AA-C136586C226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 useBgFill="1">
        <p:nvSpPr>
          <p:cNvPr id="107" name="Rectangle 106">
            <a:extLst>
              <a:ext uri="{FF2B5EF4-FFF2-40B4-BE49-F238E27FC236}">
                <a16:creationId xmlns="" xmlns:a16="http://schemas.microsoft.com/office/drawing/2014/main" id="{BA6285CA-6AFA-4F27-AFB5-1B32CDE09B1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09" name="Rectangle 108">
            <a:extLst>
              <a:ext uri="{FF2B5EF4-FFF2-40B4-BE49-F238E27FC236}">
                <a16:creationId xmlns="" xmlns:a16="http://schemas.microsoft.com/office/drawing/2014/main" id="{D690347A-6937-4F6D-93E3-D398D803DE3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11" name="Right Triangle 110">
            <a:extLst>
              <a:ext uri="{FF2B5EF4-FFF2-40B4-BE49-F238E27FC236}">
                <a16:creationId xmlns="" xmlns:a16="http://schemas.microsoft.com/office/drawing/2014/main" id="{DE6FA2BA-220F-4070-A46C-D437A6D2421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8900000">
            <a:off x="5902647" y="-284144"/>
            <a:ext cx="568289" cy="568289"/>
          </a:xfrm>
          <a:prstGeom prst="rtTriangl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Freeform: Shape 112">
            <a:extLst>
              <a:ext uri="{FF2B5EF4-FFF2-40B4-BE49-F238E27FC236}">
                <a16:creationId xmlns="" xmlns:a16="http://schemas.microsoft.com/office/drawing/2014/main" id="{B18D2A95-840F-45DF-AD93-5FA412FCC7E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9865326" y="0"/>
            <a:ext cx="2323626" cy="3111267"/>
          </a:xfrm>
          <a:custGeom>
            <a:avLst/>
            <a:gdLst>
              <a:gd name="connsiteX0" fmla="*/ 94643 w 2323626"/>
              <a:gd name="connsiteY0" fmla="*/ 0 h 3111267"/>
              <a:gd name="connsiteX1" fmla="*/ 963280 w 2323626"/>
              <a:gd name="connsiteY1" fmla="*/ 0 h 3111267"/>
              <a:gd name="connsiteX2" fmla="*/ 947119 w 2323626"/>
              <a:gd name="connsiteY2" fmla="*/ 33549 h 3111267"/>
              <a:gd name="connsiteX3" fmla="*/ 818991 w 2323626"/>
              <a:gd name="connsiteY3" fmla="*/ 668189 h 3111267"/>
              <a:gd name="connsiteX4" fmla="*/ 2282726 w 2323626"/>
              <a:gd name="connsiteY4" fmla="*/ 2290209 h 3111267"/>
              <a:gd name="connsiteX5" fmla="*/ 2323626 w 2323626"/>
              <a:gd name="connsiteY5" fmla="*/ 2292275 h 3111267"/>
              <a:gd name="connsiteX6" fmla="*/ 2323626 w 2323626"/>
              <a:gd name="connsiteY6" fmla="*/ 3111267 h 3111267"/>
              <a:gd name="connsiteX7" fmla="*/ 2198990 w 2323626"/>
              <a:gd name="connsiteY7" fmla="*/ 3104973 h 3111267"/>
              <a:gd name="connsiteX8" fmla="*/ 0 w 2323626"/>
              <a:gd name="connsiteY8" fmla="*/ 668189 h 3111267"/>
              <a:gd name="connsiteX9" fmla="*/ 49764 w 2323626"/>
              <a:gd name="connsiteY9" fmla="*/ 174544 h 3111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323626" h="3111267">
                <a:moveTo>
                  <a:pt x="94643" y="0"/>
                </a:moveTo>
                <a:lnTo>
                  <a:pt x="963280" y="0"/>
                </a:lnTo>
                <a:lnTo>
                  <a:pt x="947119" y="33549"/>
                </a:lnTo>
                <a:cubicBezTo>
                  <a:pt x="864614" y="228612"/>
                  <a:pt x="818991" y="443073"/>
                  <a:pt x="818991" y="668189"/>
                </a:cubicBezTo>
                <a:cubicBezTo>
                  <a:pt x="818991" y="1512376"/>
                  <a:pt x="1460568" y="2206715"/>
                  <a:pt x="2282726" y="2290209"/>
                </a:cubicBezTo>
                <a:lnTo>
                  <a:pt x="2323626" y="2292275"/>
                </a:lnTo>
                <a:lnTo>
                  <a:pt x="2323626" y="3111267"/>
                </a:lnTo>
                <a:lnTo>
                  <a:pt x="2198990" y="3104973"/>
                </a:lnTo>
                <a:cubicBezTo>
                  <a:pt x="963850" y="2979538"/>
                  <a:pt x="0" y="1936423"/>
                  <a:pt x="0" y="668189"/>
                </a:cubicBezTo>
                <a:cubicBezTo>
                  <a:pt x="0" y="499091"/>
                  <a:pt x="17135" y="333996"/>
                  <a:pt x="49764" y="174544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5" name="Freeform: Shape 114">
            <a:extLst>
              <a:ext uri="{FF2B5EF4-FFF2-40B4-BE49-F238E27FC236}">
                <a16:creationId xmlns="" xmlns:a16="http://schemas.microsoft.com/office/drawing/2014/main" id="{F92A3F2D-F424-43A3-88B0-FB258A0C182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4826085"/>
            <a:ext cx="2372980" cy="2023523"/>
          </a:xfrm>
          <a:custGeom>
            <a:avLst/>
            <a:gdLst>
              <a:gd name="connsiteX0" fmla="*/ 0 w 2372980"/>
              <a:gd name="connsiteY0" fmla="*/ 0 h 2023523"/>
              <a:gd name="connsiteX1" fmla="*/ 213128 w 2372980"/>
              <a:gd name="connsiteY1" fmla="*/ 10763 h 2023523"/>
              <a:gd name="connsiteX2" fmla="*/ 2362355 w 2372980"/>
              <a:gd name="connsiteY2" fmla="*/ 1953901 h 2023523"/>
              <a:gd name="connsiteX3" fmla="*/ 2372980 w 2372980"/>
              <a:gd name="connsiteY3" fmla="*/ 2023523 h 2023523"/>
              <a:gd name="connsiteX4" fmla="*/ 1535462 w 2372980"/>
              <a:gd name="connsiteY4" fmla="*/ 2023523 h 2023523"/>
              <a:gd name="connsiteX5" fmla="*/ 1519824 w 2372980"/>
              <a:gd name="connsiteY5" fmla="*/ 1962704 h 2023523"/>
              <a:gd name="connsiteX6" fmla="*/ 129390 w 2372980"/>
              <a:gd name="connsiteY6" fmla="*/ 825526 h 2023523"/>
              <a:gd name="connsiteX7" fmla="*/ 0 w 2372980"/>
              <a:gd name="connsiteY7" fmla="*/ 818992 h 20235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372980" h="2023523">
                <a:moveTo>
                  <a:pt x="0" y="0"/>
                </a:moveTo>
                <a:lnTo>
                  <a:pt x="213128" y="10763"/>
                </a:lnTo>
                <a:cubicBezTo>
                  <a:pt x="1283583" y="119473"/>
                  <a:pt x="2150269" y="917463"/>
                  <a:pt x="2362355" y="1953901"/>
                </a:cubicBezTo>
                <a:lnTo>
                  <a:pt x="2372980" y="2023523"/>
                </a:lnTo>
                <a:lnTo>
                  <a:pt x="1535462" y="2023523"/>
                </a:lnTo>
                <a:lnTo>
                  <a:pt x="1519824" y="1962704"/>
                </a:lnTo>
                <a:cubicBezTo>
                  <a:pt x="1329271" y="1350058"/>
                  <a:pt x="787117" y="892322"/>
                  <a:pt x="129390" y="825526"/>
                </a:cubicBezTo>
                <a:lnTo>
                  <a:pt x="0" y="818992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5" name="Group 116">
            <a:extLst>
              <a:ext uri="{FF2B5EF4-FFF2-40B4-BE49-F238E27FC236}">
                <a16:creationId xmlns="" xmlns:a16="http://schemas.microsoft.com/office/drawing/2014/main" id="{E8BBA9B4-EF00-4579-A73A-061C5F90243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118" name="Straight Connector 117">
              <a:extLst>
                <a:ext uri="{FF2B5EF4-FFF2-40B4-BE49-F238E27FC236}">
                  <a16:creationId xmlns="" xmlns:a16="http://schemas.microsoft.com/office/drawing/2014/main" id="{2671F1C5-E931-49D9-9767-24576DE5391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="" xmlns:a16="http://schemas.microsoft.com/office/drawing/2014/main" id="{6046BA41-68C0-40C2-BC53-B4CEE44975F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="" xmlns:a16="http://schemas.microsoft.com/office/drawing/2014/main" id="{376E7620-A012-4D01-82AC-46D48B7ED0E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="" xmlns:a16="http://schemas.microsoft.com/office/drawing/2014/main" id="{45B0D3EE-EC46-46BC-91C4-5DF8E23956A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="" xmlns:a16="http://schemas.microsoft.com/office/drawing/2014/main" id="{C6B0B37E-E738-4DEC-9C41-BF6269C066F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="" xmlns:a16="http://schemas.microsoft.com/office/drawing/2014/main" id="{43AFB8B0-64A4-4D83-9BD8-9E66B562B75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="" xmlns:a16="http://schemas.microsoft.com/office/drawing/2014/main" id="{ED476192-29F6-47CF-BCF9-7380667EE3A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="" xmlns:a16="http://schemas.microsoft.com/office/drawing/2014/main" id="{E0DFCCF7-D983-4E21-9508-BD55CE628FE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="" xmlns:a16="http://schemas.microsoft.com/office/drawing/2014/main" id="{A5B9C6DA-F76E-45A2-8BB3-40FAF6D8CBA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="" xmlns:a16="http://schemas.microsoft.com/office/drawing/2014/main" id="{64210E6D-AADD-4805-A5EA-9A52D0D3047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="" xmlns:a16="http://schemas.microsoft.com/office/drawing/2014/main" id="{575DC64F-453E-4AEA-AE65-D99FAE789C5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="" xmlns:a16="http://schemas.microsoft.com/office/drawing/2014/main" id="{8D802B56-7408-46D4-8EAA-BE6E22347E8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="" xmlns:a16="http://schemas.microsoft.com/office/drawing/2014/main" id="{51C2DD0F-4A07-4510-B9BC-EE4560F6D68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="" xmlns:a16="http://schemas.microsoft.com/office/drawing/2014/main" id="{CD788BD1-17A6-41DE-9EFA-533C6D3D711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="" xmlns:a16="http://schemas.microsoft.com/office/drawing/2014/main" id="{49AC2388-5F15-4D60-B816-F7AC60F7980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="" xmlns:a16="http://schemas.microsoft.com/office/drawing/2014/main" id="{926E0780-8DF3-4637-8C1A-7A3E623B00C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="" xmlns:a16="http://schemas.microsoft.com/office/drawing/2014/main" id="{59CE402E-8C2D-4EC6-A180-FBF8116EE6C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="" xmlns:a16="http://schemas.microsoft.com/office/drawing/2014/main" id="{65F8AC4E-9C7D-42D3-89A2-33C30FA5188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="" xmlns:a16="http://schemas.microsoft.com/office/drawing/2014/main" id="{77F715C8-AA23-4912-8669-61553682B84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="" xmlns:a16="http://schemas.microsoft.com/office/drawing/2014/main" id="{0F183C1D-030E-4775-9670-0936C809C99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="" xmlns:a16="http://schemas.microsoft.com/office/drawing/2014/main" id="{670DC51B-15B9-4F37-9BF3-F4E762B92BE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="" xmlns:a16="http://schemas.microsoft.com/office/drawing/2014/main" id="{33834603-F0EF-42F7-8341-C4BF2931DDC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="" xmlns:a16="http://schemas.microsoft.com/office/drawing/2014/main" id="{83E31C74-18A8-4EB2-8034-B2BF4C20E80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="" xmlns:a16="http://schemas.microsoft.com/office/drawing/2014/main" id="{63E618E4-2AD8-4E68-AEEE-8D11DC4D1DB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="" xmlns:a16="http://schemas.microsoft.com/office/drawing/2014/main" id="{35CBF929-71E3-4CCC-A912-A0E1D135F57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="" xmlns:a16="http://schemas.microsoft.com/office/drawing/2014/main" id="{2AB384EE-8795-4C64-B229-D57CB4BADCF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="" xmlns:a16="http://schemas.microsoft.com/office/drawing/2014/main" id="{D10E8CCD-425C-4DCD-A08B-8947BAC17A8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="" xmlns:a16="http://schemas.microsoft.com/office/drawing/2014/main" id="{DEDFBB1E-CA08-43FD-9A7A-F1B29EFDB6D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="" xmlns:a16="http://schemas.microsoft.com/office/drawing/2014/main" id="{623D0689-9AC6-4F16-AFFD-D68F95A0ED7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8" name="Title 1">
            <a:extLst>
              <a:ext uri="{FF2B5EF4-FFF2-40B4-BE49-F238E27FC236}">
                <a16:creationId xmlns="" xmlns:a16="http://schemas.microsoft.com/office/drawing/2014/main" id="{39A15167-7E66-4E3D-801C-3E779976941D}"/>
              </a:ext>
            </a:extLst>
          </p:cNvPr>
          <p:cNvSpPr txBox="1">
            <a:spLocks/>
          </p:cNvSpPr>
          <p:nvPr/>
        </p:nvSpPr>
        <p:spPr>
          <a:xfrm>
            <a:off x="189421" y="1022131"/>
            <a:ext cx="11800730" cy="164230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600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 Người nói (kể) cần xem xét gì?</a:t>
            </a:r>
          </a:p>
          <a:p>
            <a:r>
              <a:rPr lang="en-US" sz="6600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 Người nghe cần lưu ý gì? </a:t>
            </a:r>
            <a:endParaRPr lang="en-US" sz="6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5727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="" xmlns:a16="http://schemas.microsoft.com/office/drawing/2014/main" id="{1C582B07-D0F0-4B6B-A5D9-D2F192CB3A4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2086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29DE0A55-4738-464C-A9A4-55F2A8FA3D0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="" xmlns:a16="http://schemas.microsoft.com/office/drawing/2014/main" id="{853F99AE-CDDD-4AA6-B570-8A6E693F22B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0800000">
            <a:off x="9262" y="0"/>
            <a:ext cx="12208609" cy="2303672"/>
          </a:xfrm>
          <a:custGeom>
            <a:avLst/>
            <a:gdLst>
              <a:gd name="connsiteX0" fmla="*/ 8951169 w 12178450"/>
              <a:gd name="connsiteY0" fmla="*/ 32 h 2001622"/>
              <a:gd name="connsiteX1" fmla="*/ 11653845 w 12178450"/>
              <a:gd name="connsiteY1" fmla="*/ 209874 h 2001622"/>
              <a:gd name="connsiteX2" fmla="*/ 12178450 w 12178450"/>
              <a:gd name="connsiteY2" fmla="*/ 286723 h 2001622"/>
              <a:gd name="connsiteX3" fmla="*/ 12178450 w 12178450"/>
              <a:gd name="connsiteY3" fmla="*/ 2001622 h 2001622"/>
              <a:gd name="connsiteX4" fmla="*/ 0 w 12178450"/>
              <a:gd name="connsiteY4" fmla="*/ 2001622 h 2001622"/>
              <a:gd name="connsiteX5" fmla="*/ 0 w 12178450"/>
              <a:gd name="connsiteY5" fmla="*/ 1010979 h 2001622"/>
              <a:gd name="connsiteX6" fmla="*/ 8951169 w 12178450"/>
              <a:gd name="connsiteY6" fmla="*/ 32 h 2001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78450" h="2001622">
                <a:moveTo>
                  <a:pt x="8951169" y="32"/>
                </a:moveTo>
                <a:cubicBezTo>
                  <a:pt x="9704520" y="1593"/>
                  <a:pt x="10578586" y="62133"/>
                  <a:pt x="11653845" y="209874"/>
                </a:cubicBezTo>
                <a:lnTo>
                  <a:pt x="12178450" y="286723"/>
                </a:lnTo>
                <a:lnTo>
                  <a:pt x="12178450" y="2001622"/>
                </a:lnTo>
                <a:lnTo>
                  <a:pt x="0" y="2001622"/>
                </a:lnTo>
                <a:lnTo>
                  <a:pt x="0" y="1010979"/>
                </a:lnTo>
                <a:cubicBezTo>
                  <a:pt x="4768989" y="1010979"/>
                  <a:pt x="5812206" y="-6472"/>
                  <a:pt x="8951169" y="32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5" name="Right Triangle 14">
            <a:extLst>
              <a:ext uri="{FF2B5EF4-FFF2-40B4-BE49-F238E27FC236}">
                <a16:creationId xmlns="" xmlns:a16="http://schemas.microsoft.com/office/drawing/2014/main" id="{B2B76EF6-C0E7-4526-9E75-91C7C020C6F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3500000">
            <a:off x="-259437" y="4902366"/>
            <a:ext cx="568289" cy="568289"/>
          </a:xfrm>
          <a:prstGeom prst="rtTriangl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ounded Rectangle 4"/>
          <p:cNvSpPr/>
          <p:nvPr/>
        </p:nvSpPr>
        <p:spPr>
          <a:xfrm>
            <a:off x="719882" y="1502487"/>
            <a:ext cx="11071784" cy="782058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99060" tIns="99060" rIns="99060" bIns="99060" numCol="1" spcCol="1270" anchor="ctr" anchorCtr="0">
            <a:noAutofit/>
          </a:bodyPr>
          <a:lstStyle/>
          <a:p>
            <a:pPr algn="just" defTabSz="1155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48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defTabSz="1155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4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defTabSz="1155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48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 defTabSz="1155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</a:pPr>
            <a:endParaRPr lang="en-US" sz="2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9307" y="354842"/>
            <a:ext cx="11791666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/>
            <a:r>
              <a:rPr lang="en-US" sz="4400" b="1" dirty="0" smtClean="0">
                <a:solidFill>
                  <a:srgbClr val="FF0000"/>
                </a:solidFill>
              </a:rPr>
              <a:t>Bước 4: Kiểm tra và chỉnh sửa: </a:t>
            </a:r>
            <a:endParaRPr lang="vi-VN" sz="4400" b="1" dirty="0">
              <a:solidFill>
                <a:srgbClr val="FF0000"/>
              </a:solidFill>
            </a:endParaRPr>
          </a:p>
          <a:p>
            <a:pPr fontAlgn="t"/>
            <a:r>
              <a:rPr lang="en-US" sz="3600" b="1" dirty="0" smtClean="0"/>
              <a:t>* Người nói cần xem xét: nội dung, cách nói:</a:t>
            </a:r>
          </a:p>
          <a:p>
            <a:pPr fontAlgn="t"/>
            <a:r>
              <a:rPr lang="en-US" sz="3600" b="1" dirty="0" smtClean="0"/>
              <a:t>- Nội dung bài nói </a:t>
            </a:r>
            <a:r>
              <a:rPr lang="en-US" sz="3600" b="1" dirty="0"/>
              <a:t>có đủ </a:t>
            </a:r>
            <a:r>
              <a:rPr lang="en-US" sz="3600" b="1" dirty="0" smtClean="0"/>
              <a:t>3 phần: mở </a:t>
            </a:r>
            <a:r>
              <a:rPr lang="en-US" sz="3600" b="1" dirty="0"/>
              <a:t>bài, thân bài, kết bài.</a:t>
            </a:r>
            <a:endParaRPr lang="vi-VN" sz="3600" b="1" dirty="0"/>
          </a:p>
          <a:p>
            <a:pPr fontAlgn="t"/>
            <a:r>
              <a:rPr lang="en-US" sz="3600" b="1" dirty="0" smtClean="0"/>
              <a:t>- Nội dung lời kể có gì sáng tạo.</a:t>
            </a:r>
            <a:endParaRPr lang="vi-VN" sz="3600" b="1" dirty="0"/>
          </a:p>
          <a:p>
            <a:pPr fontAlgn="t"/>
            <a:r>
              <a:rPr lang="en-US" sz="3600" b="1" dirty="0" smtClean="0"/>
              <a:t>- Giọng kể có truyền cảm, điệu bộ…phù hợp với câu chuyện.</a:t>
            </a:r>
            <a:endParaRPr lang="vi-VN" sz="3600" b="1" dirty="0"/>
          </a:p>
          <a:p>
            <a:pPr fontAlgn="t"/>
            <a:r>
              <a:rPr lang="en-US" sz="3600" b="1" dirty="0" smtClean="0"/>
              <a:t>* Người nghe cần lưu ý:</a:t>
            </a:r>
          </a:p>
          <a:p>
            <a:pPr marL="571500" indent="-571500" fontAlgn="t">
              <a:buFontTx/>
              <a:buChar char="-"/>
            </a:pPr>
            <a:r>
              <a:rPr lang="en-US" sz="3600" b="1" dirty="0" smtClean="0"/>
              <a:t>Hiểu và nắm được nội dung chính của câu chuyện.</a:t>
            </a:r>
          </a:p>
          <a:p>
            <a:pPr fontAlgn="t"/>
            <a:r>
              <a:rPr lang="en-US" sz="3600" b="1" dirty="0" smtClean="0"/>
              <a:t>- Thái độ nghiêm túc, tập trung khi nghe bạn kể.</a:t>
            </a:r>
          </a:p>
        </p:txBody>
      </p:sp>
    </p:spTree>
    <p:extLst>
      <p:ext uri="{BB962C8B-B14F-4D97-AF65-F5344CB8AC3E}">
        <p14:creationId xmlns="" xmlns:p14="http://schemas.microsoft.com/office/powerpoint/2010/main" val="1476885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6399" y="0"/>
            <a:ext cx="1156676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6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38614" y="2963863"/>
            <a:ext cx="3481387" cy="1312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3397250" y="3576638"/>
            <a:ext cx="4572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TRƯỚC KHI NÓI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827214" y="4286251"/>
            <a:ext cx="74056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r>
              <a:rPr lang="vi-VN" altLang="en-US" sz="24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Chuẩn bị nội dung </a:t>
            </a:r>
            <a:endParaRPr lang="en-US" altLang="en-US" sz="240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905001" y="4779963"/>
            <a:ext cx="73961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- Xác định mục đích nói và người nghe.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905001" y="5121276"/>
            <a:ext cx="72501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r>
              <a:rPr lang="vi-VN" altLang="en-US" sz="24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Tập luyện</a:t>
            </a:r>
            <a:endParaRPr lang="en-US" altLang="en-US" sz="240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1876426" y="5619750"/>
            <a:ext cx="72485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vi-VN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- Tập nói một mình.</a:t>
            </a:r>
            <a:endParaRPr lang="en-US" altLang="en-US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6811" name="图片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625742">
            <a:off x="9277350" y="-33338"/>
            <a:ext cx="1409700" cy="170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812" name="图片 1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430929" flipH="1">
            <a:off x="1363662" y="6351"/>
            <a:ext cx="1450976" cy="145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1876426" y="5975350"/>
            <a:ext cx="72485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vi-VN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- Tập nói trước nhóm.</a:t>
            </a:r>
            <a:endParaRPr lang="en-US" altLang="en-US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72340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2277" y="12700"/>
            <a:ext cx="1167618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6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38614" y="2963863"/>
            <a:ext cx="3481387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3457575" y="3402014"/>
            <a:ext cx="45720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KHI </a:t>
            </a:r>
            <a:r>
              <a:rPr lang="en-US" alt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</a:p>
        </p:txBody>
      </p:sp>
      <p:pic>
        <p:nvPicPr>
          <p:cNvPr id="77831" name="图片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625742">
            <a:off x="9277350" y="-33338"/>
            <a:ext cx="1409700" cy="170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7832" name="图片 1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430929" flipH="1">
            <a:off x="1363662" y="6351"/>
            <a:ext cx="1450976" cy="145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628775" y="3921125"/>
            <a:ext cx="8229600" cy="263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8001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150000"/>
              </a:lnSpc>
              <a:spcBef>
                <a:spcPts val="600"/>
              </a:spcBef>
              <a:buFontTx/>
              <a:buChar char="-"/>
            </a:pPr>
            <a:r>
              <a:rPr lang="vi-VN" altLang="en-US" sz="2000" b="1" dirty="0">
                <a:solidFill>
                  <a:srgbClr val="7030A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Yêu cầu nói:</a:t>
            </a:r>
            <a:endParaRPr lang="en-US" altLang="en-US" sz="2000" b="1" dirty="0">
              <a:solidFill>
                <a:srgbClr val="7030A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algn="just">
              <a:lnSpc>
                <a:spcPct val="150000"/>
              </a:lnSpc>
              <a:spcBef>
                <a:spcPts val="600"/>
              </a:spcBef>
              <a:buNone/>
            </a:pPr>
            <a:r>
              <a:rPr lang="vi-VN" alt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+ Nói đúng mục đích (kể lại một </a:t>
            </a:r>
            <a:r>
              <a:rPr lang="vi-VN" altLang="en-US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t</a:t>
            </a:r>
            <a:r>
              <a:rPr lang="en-US" altLang="en-US" sz="20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ruyện</a:t>
            </a:r>
            <a:r>
              <a:rPr lang="en-US" altLang="en-US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altLang="en-US" sz="20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truyền</a:t>
            </a:r>
            <a:r>
              <a:rPr lang="en-US" altLang="en-US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altLang="en-US" sz="20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thuyết</a:t>
            </a:r>
            <a:r>
              <a:rPr lang="en-US" altLang="en-US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altLang="en-US" sz="20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hoặc</a:t>
            </a:r>
            <a:r>
              <a:rPr lang="en-US" altLang="en-US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altLang="en-US" sz="20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cổ</a:t>
            </a:r>
            <a:r>
              <a:rPr lang="en-US" altLang="en-US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altLang="en-US" sz="20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tích</a:t>
            </a:r>
            <a:r>
              <a:rPr lang="vi-VN" altLang="en-US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).</a:t>
            </a:r>
            <a:endParaRPr lang="vi-VN" altLang="en-US" sz="2000" dirty="0">
              <a:solidFill>
                <a:srgbClr val="00000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algn="just">
              <a:lnSpc>
                <a:spcPct val="150000"/>
              </a:lnSpc>
              <a:spcBef>
                <a:spcPts val="600"/>
              </a:spcBef>
              <a:buNone/>
            </a:pPr>
            <a:r>
              <a:rPr lang="vi-VN" alt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+ Nội dung nói </a:t>
            </a:r>
            <a:r>
              <a:rPr lang="en-US" altLang="en-US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: </a:t>
            </a:r>
            <a:r>
              <a:rPr lang="vi-VN" altLang="en-US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có </a:t>
            </a:r>
            <a:r>
              <a:rPr lang="vi-VN" alt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mở đầu, có kết thúc hợp </a:t>
            </a:r>
            <a:r>
              <a:rPr lang="vi-VN" altLang="en-US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lí</a:t>
            </a:r>
            <a:r>
              <a:rPr lang="en-US" altLang="en-US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altLang="en-US" sz="20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có</a:t>
            </a:r>
            <a:r>
              <a:rPr lang="en-US" altLang="en-US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altLang="en-US" sz="20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sáng</a:t>
            </a:r>
            <a:r>
              <a:rPr lang="en-US" altLang="en-US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altLang="en-US" sz="20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tạo</a:t>
            </a:r>
            <a:r>
              <a:rPr lang="vi-VN" altLang="en-US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vi-VN" altLang="en-US" sz="2000" dirty="0">
              <a:solidFill>
                <a:srgbClr val="00000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algn="just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None/>
            </a:pPr>
            <a:r>
              <a:rPr lang="vi-VN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Nói to, rõ ràng, truyền cảm.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None/>
            </a:pPr>
            <a:r>
              <a:rPr lang="vi-VN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Điệu bộ, cử chỉ, nét mặt, ánh mắt… phù hợp.</a:t>
            </a:r>
            <a:endParaRPr lang="en-US" altLang="en-US" sz="20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98505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2277" y="12700"/>
            <a:ext cx="1167618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6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38614" y="2963863"/>
            <a:ext cx="3481387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3457575" y="3402014"/>
            <a:ext cx="45720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KHI </a:t>
            </a:r>
            <a:r>
              <a:rPr lang="en-US" alt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endParaRPr lang="en-US" altLang="en-US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7831" name="图片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625742">
            <a:off x="9277350" y="-33338"/>
            <a:ext cx="1409700" cy="170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7832" name="图片 1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430929" flipH="1">
            <a:off x="1363662" y="6351"/>
            <a:ext cx="1450976" cy="145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628775" y="3921125"/>
            <a:ext cx="8229600" cy="2200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8001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150000"/>
              </a:lnSpc>
              <a:spcBef>
                <a:spcPts val="600"/>
              </a:spcBef>
              <a:buFontTx/>
              <a:buChar char="-"/>
            </a:pPr>
            <a:r>
              <a:rPr lang="vi-VN" altLang="en-US" sz="2000" b="1" dirty="0">
                <a:solidFill>
                  <a:srgbClr val="7030A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Yêu cầu </a:t>
            </a:r>
            <a:r>
              <a:rPr lang="en-US" altLang="en-US" sz="20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nghe</a:t>
            </a:r>
            <a:r>
              <a:rPr lang="vi-VN" altLang="en-US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:</a:t>
            </a:r>
            <a:endParaRPr lang="en-US" altLang="en-US" sz="2000" b="1" dirty="0">
              <a:solidFill>
                <a:srgbClr val="7030A0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marL="571500" indent="-571500" fontAlgn="t">
              <a:buFontTx/>
              <a:buChar char="-"/>
            </a:pPr>
            <a:r>
              <a:rPr lang="vi-VN" altLang="en-US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+</a:t>
            </a:r>
            <a:r>
              <a:rPr lang="en-US" sz="2000" b="1" dirty="0" err="1" smtClean="0"/>
              <a:t>Hiểu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và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nắm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được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nội</a:t>
            </a:r>
            <a:r>
              <a:rPr lang="en-US" sz="2000" b="1" dirty="0" smtClean="0"/>
              <a:t> dung </a:t>
            </a:r>
            <a:r>
              <a:rPr lang="en-US" sz="2000" b="1" dirty="0" err="1" smtClean="0"/>
              <a:t>chính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của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câu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chuyện</a:t>
            </a:r>
            <a:r>
              <a:rPr lang="en-US" sz="2000" b="1" dirty="0" smtClean="0"/>
              <a:t>.</a:t>
            </a:r>
          </a:p>
          <a:p>
            <a:pPr fontAlgn="t">
              <a:buNone/>
            </a:pPr>
            <a:r>
              <a:rPr lang="en-US" sz="2000" b="1" dirty="0" smtClean="0"/>
              <a:t>+ </a:t>
            </a:r>
            <a:r>
              <a:rPr lang="en-US" sz="2000" b="1" dirty="0" err="1" smtClean="0"/>
              <a:t>Thái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độ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nghiêm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túc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tập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trung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khi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nghe</a:t>
            </a:r>
            <a:r>
              <a:rPr lang="en-US" sz="2000" b="1" dirty="0" smtClean="0"/>
              <a:t> 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kể</a:t>
            </a:r>
            <a:r>
              <a:rPr lang="en-US" sz="2000" b="1" dirty="0" smtClean="0"/>
              <a:t>.</a:t>
            </a:r>
          </a:p>
          <a:p>
            <a:pPr fontAlgn="t">
              <a:buNone/>
            </a:pPr>
            <a:r>
              <a:rPr lang="en-US" sz="2000" b="1" dirty="0" smtClean="0"/>
              <a:t>+ </a:t>
            </a:r>
            <a:r>
              <a:rPr lang="en-US" sz="2000" b="1" dirty="0" err="1" smtClean="0"/>
              <a:t>Biết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đánh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giá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nhận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xét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ưu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nhược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điểm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của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người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nói</a:t>
            </a:r>
            <a:endParaRPr lang="en-US" sz="2000" b="1" dirty="0" smtClean="0"/>
          </a:p>
          <a:p>
            <a:pPr algn="just">
              <a:lnSpc>
                <a:spcPct val="150000"/>
              </a:lnSpc>
              <a:spcBef>
                <a:spcPts val="600"/>
              </a:spcBef>
              <a:buNone/>
            </a:pPr>
            <a:endParaRPr lang="en-US" altLang="en-US" sz="20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98505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="" xmlns:a16="http://schemas.microsoft.com/office/drawing/2014/main" id="{1C582B07-D0F0-4B6B-A5D9-D2F192CB3A4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2086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29DE0A55-4738-464C-A9A4-55F2A8FA3D0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="" xmlns:a16="http://schemas.microsoft.com/office/drawing/2014/main" id="{853F99AE-CDDD-4AA6-B570-8A6E693F22B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0800000">
            <a:off x="9262" y="0"/>
            <a:ext cx="12208609" cy="2303672"/>
          </a:xfrm>
          <a:custGeom>
            <a:avLst/>
            <a:gdLst>
              <a:gd name="connsiteX0" fmla="*/ 8951169 w 12178450"/>
              <a:gd name="connsiteY0" fmla="*/ 32 h 2001622"/>
              <a:gd name="connsiteX1" fmla="*/ 11653845 w 12178450"/>
              <a:gd name="connsiteY1" fmla="*/ 209874 h 2001622"/>
              <a:gd name="connsiteX2" fmla="*/ 12178450 w 12178450"/>
              <a:gd name="connsiteY2" fmla="*/ 286723 h 2001622"/>
              <a:gd name="connsiteX3" fmla="*/ 12178450 w 12178450"/>
              <a:gd name="connsiteY3" fmla="*/ 2001622 h 2001622"/>
              <a:gd name="connsiteX4" fmla="*/ 0 w 12178450"/>
              <a:gd name="connsiteY4" fmla="*/ 2001622 h 2001622"/>
              <a:gd name="connsiteX5" fmla="*/ 0 w 12178450"/>
              <a:gd name="connsiteY5" fmla="*/ 1010979 h 2001622"/>
              <a:gd name="connsiteX6" fmla="*/ 8951169 w 12178450"/>
              <a:gd name="connsiteY6" fmla="*/ 32 h 2001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78450" h="2001622">
                <a:moveTo>
                  <a:pt x="8951169" y="32"/>
                </a:moveTo>
                <a:cubicBezTo>
                  <a:pt x="9704520" y="1593"/>
                  <a:pt x="10578586" y="62133"/>
                  <a:pt x="11653845" y="209874"/>
                </a:cubicBezTo>
                <a:lnTo>
                  <a:pt x="12178450" y="286723"/>
                </a:lnTo>
                <a:lnTo>
                  <a:pt x="12178450" y="2001622"/>
                </a:lnTo>
                <a:lnTo>
                  <a:pt x="0" y="2001622"/>
                </a:lnTo>
                <a:lnTo>
                  <a:pt x="0" y="1010979"/>
                </a:lnTo>
                <a:cubicBezTo>
                  <a:pt x="4768989" y="1010979"/>
                  <a:pt x="5812206" y="-6472"/>
                  <a:pt x="8951169" y="32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5" name="Right Triangle 14">
            <a:extLst>
              <a:ext uri="{FF2B5EF4-FFF2-40B4-BE49-F238E27FC236}">
                <a16:creationId xmlns="" xmlns:a16="http://schemas.microsoft.com/office/drawing/2014/main" id="{B2B76EF6-C0E7-4526-9E75-91C7C020C6F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3500000">
            <a:off x="-259437" y="4902366"/>
            <a:ext cx="568289" cy="568289"/>
          </a:xfrm>
          <a:prstGeom prst="rtTriangl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ounded Rectangle 4"/>
          <p:cNvSpPr/>
          <p:nvPr/>
        </p:nvSpPr>
        <p:spPr>
          <a:xfrm>
            <a:off x="719882" y="1502487"/>
            <a:ext cx="11071784" cy="782058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99060" tIns="99060" rIns="99060" bIns="99060" numCol="1" spcCol="1270" anchor="ctr" anchorCtr="0">
            <a:noAutofit/>
          </a:bodyPr>
          <a:lstStyle/>
          <a:p>
            <a:pPr algn="just" defTabSz="1155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48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defTabSz="1155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4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defTabSz="1155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48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 defTabSz="1155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</a:pPr>
            <a:endParaRPr lang="en-US" sz="2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9307" y="354842"/>
            <a:ext cx="1179166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/>
            <a:r>
              <a:rPr lang="en-US" sz="6000" b="1" dirty="0" smtClean="0">
                <a:solidFill>
                  <a:srgbClr val="FF0000"/>
                </a:solidFill>
              </a:rPr>
              <a:t>II</a:t>
            </a:r>
            <a:r>
              <a:rPr lang="en-US" sz="6000" b="1" dirty="0" smtClean="0">
                <a:solidFill>
                  <a:srgbClr val="FF0000"/>
                </a:solidFill>
              </a:rPr>
              <a:t>I. </a:t>
            </a:r>
            <a:r>
              <a:rPr lang="en-US" sz="6000" b="1" dirty="0" err="1" smtClean="0">
                <a:solidFill>
                  <a:srgbClr val="FF0000"/>
                </a:solidFill>
              </a:rPr>
              <a:t>Luyện</a:t>
            </a:r>
            <a:r>
              <a:rPr lang="en-US" sz="6000" b="1" dirty="0" smtClean="0">
                <a:solidFill>
                  <a:srgbClr val="FF0000"/>
                </a:solidFill>
              </a:rPr>
              <a:t> </a:t>
            </a:r>
            <a:r>
              <a:rPr lang="en-US" sz="6000" b="1" dirty="0" err="1" smtClean="0">
                <a:solidFill>
                  <a:srgbClr val="FF0000"/>
                </a:solidFill>
              </a:rPr>
              <a:t>tập</a:t>
            </a:r>
            <a:endParaRPr lang="en-US" sz="6000" b="1" dirty="0" smtClean="0">
              <a:solidFill>
                <a:srgbClr val="FF0000"/>
              </a:solidFill>
            </a:endParaRPr>
          </a:p>
          <a:p>
            <a:pPr fontAlgn="t"/>
            <a:r>
              <a:rPr lang="en-US" sz="6000" b="1" dirty="0" smtClean="0">
                <a:solidFill>
                  <a:srgbClr val="FF0000"/>
                </a:solidFill>
              </a:rPr>
              <a:t>1. </a:t>
            </a:r>
            <a:r>
              <a:rPr lang="en-US" sz="6000" b="1" dirty="0" err="1" smtClean="0">
                <a:solidFill>
                  <a:srgbClr val="FF0000"/>
                </a:solidFill>
              </a:rPr>
              <a:t>Kể</a:t>
            </a:r>
            <a:r>
              <a:rPr lang="en-US" sz="6000" b="1" dirty="0" smtClean="0">
                <a:solidFill>
                  <a:srgbClr val="FF0000"/>
                </a:solidFill>
              </a:rPr>
              <a:t> </a:t>
            </a:r>
            <a:r>
              <a:rPr lang="en-US" sz="6000" b="1" dirty="0" err="1" smtClean="0">
                <a:solidFill>
                  <a:srgbClr val="FF0000"/>
                </a:solidFill>
              </a:rPr>
              <a:t>truyền</a:t>
            </a:r>
            <a:r>
              <a:rPr lang="en-US" sz="6000" b="1" dirty="0" smtClean="0">
                <a:solidFill>
                  <a:srgbClr val="FF0000"/>
                </a:solidFill>
              </a:rPr>
              <a:t> </a:t>
            </a:r>
            <a:r>
              <a:rPr lang="en-US" sz="6000" b="1" dirty="0" err="1" smtClean="0">
                <a:solidFill>
                  <a:srgbClr val="FF0000"/>
                </a:solidFill>
              </a:rPr>
              <a:t>thuyết</a:t>
            </a:r>
            <a:r>
              <a:rPr lang="en-US" sz="6000" b="1" dirty="0" smtClean="0">
                <a:solidFill>
                  <a:srgbClr val="FF0000"/>
                </a:solidFill>
              </a:rPr>
              <a:t> </a:t>
            </a:r>
            <a:r>
              <a:rPr lang="en-US" sz="6000" b="1" dirty="0" err="1" smtClean="0">
                <a:solidFill>
                  <a:srgbClr val="FF0000"/>
                </a:solidFill>
              </a:rPr>
              <a:t>Thánh</a:t>
            </a:r>
            <a:r>
              <a:rPr lang="en-US" sz="6000" b="1" dirty="0" smtClean="0">
                <a:solidFill>
                  <a:srgbClr val="FF0000"/>
                </a:solidFill>
              </a:rPr>
              <a:t> Gióng.</a:t>
            </a:r>
          </a:p>
        </p:txBody>
      </p:sp>
    </p:spTree>
    <p:extLst>
      <p:ext uri="{BB962C8B-B14F-4D97-AF65-F5344CB8AC3E}">
        <p14:creationId xmlns="" xmlns:p14="http://schemas.microsoft.com/office/powerpoint/2010/main" val="3704823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8" descr="6fc417983c9675ce1b60e983870aeb8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830263"/>
            <a:ext cx="1895475" cy="209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AutoShape 3"/>
          <p:cNvSpPr>
            <a:spLocks noChangeArrowheads="1"/>
          </p:cNvSpPr>
          <p:nvPr/>
        </p:nvSpPr>
        <p:spPr bwMode="gray">
          <a:xfrm>
            <a:off x="211138" y="106363"/>
            <a:ext cx="8237293" cy="574675"/>
          </a:xfrm>
          <a:prstGeom prst="roundRect">
            <a:avLst>
              <a:gd name="adj" fmla="val 50000"/>
            </a:avLst>
          </a:prstGeom>
          <a:solidFill>
            <a:srgbClr val="5B9BD5"/>
          </a:solidFill>
          <a:ln>
            <a:noFill/>
          </a:ln>
          <a:effectLst>
            <a:outerShdw dist="63500" dir="3187806" algn="ctr" rotWithShape="0">
              <a:srgbClr val="001D3A"/>
            </a:outerShdw>
          </a:effectLst>
          <a:extLst>
            <a:ext uri="{91240B29-F687-4F45-9708-019B960494DF}">
              <a14:hiddenLine xmlns:a14="http://schemas.microsoft.com/office/drawing/2010/main" xmlns="" w="381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Đề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Kể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lại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truyền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thuyết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Thánh</a:t>
            </a:r>
            <a:r>
              <a:rPr lang="en-US" sz="3200" b="1" i="1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Gióng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3200" b="1" dirty="0">
              <a:solidFill>
                <a:srgbClr val="FFFF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Freeform 3"/>
          <p:cNvSpPr>
            <a:spLocks/>
          </p:cNvSpPr>
          <p:nvPr/>
        </p:nvSpPr>
        <p:spPr bwMode="gray">
          <a:xfrm>
            <a:off x="7639843" y="550069"/>
            <a:ext cx="1466850" cy="1952625"/>
          </a:xfrm>
          <a:custGeom>
            <a:avLst/>
            <a:gdLst>
              <a:gd name="T0" fmla="*/ 0 w 982"/>
              <a:gd name="T1" fmla="*/ 774 h 774"/>
              <a:gd name="T2" fmla="*/ 2 w 982"/>
              <a:gd name="T3" fmla="*/ 770 h 774"/>
              <a:gd name="T4" fmla="*/ 8 w 982"/>
              <a:gd name="T5" fmla="*/ 754 h 774"/>
              <a:gd name="T6" fmla="*/ 16 w 982"/>
              <a:gd name="T7" fmla="*/ 730 h 774"/>
              <a:gd name="T8" fmla="*/ 32 w 982"/>
              <a:gd name="T9" fmla="*/ 698 h 774"/>
              <a:gd name="T10" fmla="*/ 50 w 982"/>
              <a:gd name="T11" fmla="*/ 660 h 774"/>
              <a:gd name="T12" fmla="*/ 76 w 982"/>
              <a:gd name="T13" fmla="*/ 618 h 774"/>
              <a:gd name="T14" fmla="*/ 106 w 982"/>
              <a:gd name="T15" fmla="*/ 574 h 774"/>
              <a:gd name="T16" fmla="*/ 142 w 982"/>
              <a:gd name="T17" fmla="*/ 528 h 774"/>
              <a:gd name="T18" fmla="*/ 186 w 982"/>
              <a:gd name="T19" fmla="*/ 482 h 774"/>
              <a:gd name="T20" fmla="*/ 236 w 982"/>
              <a:gd name="T21" fmla="*/ 438 h 774"/>
              <a:gd name="T22" fmla="*/ 294 w 982"/>
              <a:gd name="T23" fmla="*/ 398 h 774"/>
              <a:gd name="T24" fmla="*/ 360 w 982"/>
              <a:gd name="T25" fmla="*/ 360 h 774"/>
              <a:gd name="T26" fmla="*/ 426 w 982"/>
              <a:gd name="T27" fmla="*/ 332 h 774"/>
              <a:gd name="T28" fmla="*/ 488 w 982"/>
              <a:gd name="T29" fmla="*/ 314 h 774"/>
              <a:gd name="T30" fmla="*/ 544 w 982"/>
              <a:gd name="T31" fmla="*/ 304 h 774"/>
              <a:gd name="T32" fmla="*/ 594 w 982"/>
              <a:gd name="T33" fmla="*/ 300 h 774"/>
              <a:gd name="T34" fmla="*/ 638 w 982"/>
              <a:gd name="T35" fmla="*/ 300 h 774"/>
              <a:gd name="T36" fmla="*/ 678 w 982"/>
              <a:gd name="T37" fmla="*/ 304 h 774"/>
              <a:gd name="T38" fmla="*/ 710 w 982"/>
              <a:gd name="T39" fmla="*/ 312 h 774"/>
              <a:gd name="T40" fmla="*/ 736 w 982"/>
              <a:gd name="T41" fmla="*/ 320 h 774"/>
              <a:gd name="T42" fmla="*/ 754 w 982"/>
              <a:gd name="T43" fmla="*/ 326 h 774"/>
              <a:gd name="T44" fmla="*/ 766 w 982"/>
              <a:gd name="T45" fmla="*/ 332 h 774"/>
              <a:gd name="T46" fmla="*/ 770 w 982"/>
              <a:gd name="T47" fmla="*/ 334 h 774"/>
              <a:gd name="T48" fmla="*/ 680 w 982"/>
              <a:gd name="T49" fmla="*/ 476 h 774"/>
              <a:gd name="T50" fmla="*/ 982 w 982"/>
              <a:gd name="T51" fmla="*/ 370 h 774"/>
              <a:gd name="T52" fmla="*/ 912 w 982"/>
              <a:gd name="T53" fmla="*/ 0 h 774"/>
              <a:gd name="T54" fmla="*/ 854 w 982"/>
              <a:gd name="T55" fmla="*/ 150 h 774"/>
              <a:gd name="T56" fmla="*/ 850 w 982"/>
              <a:gd name="T57" fmla="*/ 148 h 774"/>
              <a:gd name="T58" fmla="*/ 838 w 982"/>
              <a:gd name="T59" fmla="*/ 142 h 774"/>
              <a:gd name="T60" fmla="*/ 822 w 982"/>
              <a:gd name="T61" fmla="*/ 134 h 774"/>
              <a:gd name="T62" fmla="*/ 798 w 982"/>
              <a:gd name="T63" fmla="*/ 126 h 774"/>
              <a:gd name="T64" fmla="*/ 768 w 982"/>
              <a:gd name="T65" fmla="*/ 120 h 774"/>
              <a:gd name="T66" fmla="*/ 732 w 982"/>
              <a:gd name="T67" fmla="*/ 114 h 774"/>
              <a:gd name="T68" fmla="*/ 692 w 982"/>
              <a:gd name="T69" fmla="*/ 110 h 774"/>
              <a:gd name="T70" fmla="*/ 646 w 982"/>
              <a:gd name="T71" fmla="*/ 110 h 774"/>
              <a:gd name="T72" fmla="*/ 596 w 982"/>
              <a:gd name="T73" fmla="*/ 116 h 774"/>
              <a:gd name="T74" fmla="*/ 540 w 982"/>
              <a:gd name="T75" fmla="*/ 126 h 774"/>
              <a:gd name="T76" fmla="*/ 482 w 982"/>
              <a:gd name="T77" fmla="*/ 146 h 774"/>
              <a:gd name="T78" fmla="*/ 422 w 982"/>
              <a:gd name="T79" fmla="*/ 172 h 774"/>
              <a:gd name="T80" fmla="*/ 356 w 982"/>
              <a:gd name="T81" fmla="*/ 210 h 774"/>
              <a:gd name="T82" fmla="*/ 290 w 982"/>
              <a:gd name="T83" fmla="*/ 258 h 774"/>
              <a:gd name="T84" fmla="*/ 230 w 982"/>
              <a:gd name="T85" fmla="*/ 310 h 774"/>
              <a:gd name="T86" fmla="*/ 178 w 982"/>
              <a:gd name="T87" fmla="*/ 364 h 774"/>
              <a:gd name="T88" fmla="*/ 136 w 982"/>
              <a:gd name="T89" fmla="*/ 422 h 774"/>
              <a:gd name="T90" fmla="*/ 100 w 982"/>
              <a:gd name="T91" fmla="*/ 480 h 774"/>
              <a:gd name="T92" fmla="*/ 72 w 982"/>
              <a:gd name="T93" fmla="*/ 536 h 774"/>
              <a:gd name="T94" fmla="*/ 48 w 982"/>
              <a:gd name="T95" fmla="*/ 590 h 774"/>
              <a:gd name="T96" fmla="*/ 30 w 982"/>
              <a:gd name="T97" fmla="*/ 640 h 774"/>
              <a:gd name="T98" fmla="*/ 18 w 982"/>
              <a:gd name="T99" fmla="*/ 684 h 774"/>
              <a:gd name="T100" fmla="*/ 8 w 982"/>
              <a:gd name="T101" fmla="*/ 722 h 774"/>
              <a:gd name="T102" fmla="*/ 4 w 982"/>
              <a:gd name="T103" fmla="*/ 750 h 774"/>
              <a:gd name="T104" fmla="*/ 0 w 982"/>
              <a:gd name="T105" fmla="*/ 768 h 774"/>
              <a:gd name="T106" fmla="*/ 0 w 982"/>
              <a:gd name="T107" fmla="*/ 774 h 7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982" h="774">
                <a:moveTo>
                  <a:pt x="0" y="774"/>
                </a:moveTo>
                <a:lnTo>
                  <a:pt x="2" y="770"/>
                </a:lnTo>
                <a:lnTo>
                  <a:pt x="8" y="754"/>
                </a:lnTo>
                <a:lnTo>
                  <a:pt x="16" y="730"/>
                </a:lnTo>
                <a:lnTo>
                  <a:pt x="32" y="698"/>
                </a:lnTo>
                <a:lnTo>
                  <a:pt x="50" y="660"/>
                </a:lnTo>
                <a:lnTo>
                  <a:pt x="76" y="618"/>
                </a:lnTo>
                <a:lnTo>
                  <a:pt x="106" y="574"/>
                </a:lnTo>
                <a:lnTo>
                  <a:pt x="142" y="528"/>
                </a:lnTo>
                <a:lnTo>
                  <a:pt x="186" y="482"/>
                </a:lnTo>
                <a:lnTo>
                  <a:pt x="236" y="438"/>
                </a:lnTo>
                <a:lnTo>
                  <a:pt x="294" y="398"/>
                </a:lnTo>
                <a:lnTo>
                  <a:pt x="360" y="360"/>
                </a:lnTo>
                <a:lnTo>
                  <a:pt x="426" y="332"/>
                </a:lnTo>
                <a:lnTo>
                  <a:pt x="488" y="314"/>
                </a:lnTo>
                <a:lnTo>
                  <a:pt x="544" y="304"/>
                </a:lnTo>
                <a:lnTo>
                  <a:pt x="594" y="300"/>
                </a:lnTo>
                <a:lnTo>
                  <a:pt x="638" y="300"/>
                </a:lnTo>
                <a:lnTo>
                  <a:pt x="678" y="304"/>
                </a:lnTo>
                <a:lnTo>
                  <a:pt x="710" y="312"/>
                </a:lnTo>
                <a:lnTo>
                  <a:pt x="736" y="320"/>
                </a:lnTo>
                <a:lnTo>
                  <a:pt x="754" y="326"/>
                </a:lnTo>
                <a:lnTo>
                  <a:pt x="766" y="332"/>
                </a:lnTo>
                <a:lnTo>
                  <a:pt x="770" y="334"/>
                </a:lnTo>
                <a:lnTo>
                  <a:pt x="680" y="476"/>
                </a:lnTo>
                <a:lnTo>
                  <a:pt x="982" y="370"/>
                </a:lnTo>
                <a:lnTo>
                  <a:pt x="912" y="0"/>
                </a:lnTo>
                <a:lnTo>
                  <a:pt x="854" y="150"/>
                </a:lnTo>
                <a:lnTo>
                  <a:pt x="850" y="148"/>
                </a:lnTo>
                <a:lnTo>
                  <a:pt x="838" y="142"/>
                </a:lnTo>
                <a:lnTo>
                  <a:pt x="822" y="134"/>
                </a:lnTo>
                <a:lnTo>
                  <a:pt x="798" y="126"/>
                </a:lnTo>
                <a:lnTo>
                  <a:pt x="768" y="120"/>
                </a:lnTo>
                <a:lnTo>
                  <a:pt x="732" y="114"/>
                </a:lnTo>
                <a:lnTo>
                  <a:pt x="692" y="110"/>
                </a:lnTo>
                <a:lnTo>
                  <a:pt x="646" y="110"/>
                </a:lnTo>
                <a:lnTo>
                  <a:pt x="596" y="116"/>
                </a:lnTo>
                <a:lnTo>
                  <a:pt x="540" y="126"/>
                </a:lnTo>
                <a:lnTo>
                  <a:pt x="482" y="146"/>
                </a:lnTo>
                <a:lnTo>
                  <a:pt x="422" y="172"/>
                </a:lnTo>
                <a:lnTo>
                  <a:pt x="356" y="210"/>
                </a:lnTo>
                <a:lnTo>
                  <a:pt x="290" y="258"/>
                </a:lnTo>
                <a:lnTo>
                  <a:pt x="230" y="310"/>
                </a:lnTo>
                <a:lnTo>
                  <a:pt x="178" y="364"/>
                </a:lnTo>
                <a:lnTo>
                  <a:pt x="136" y="422"/>
                </a:lnTo>
                <a:lnTo>
                  <a:pt x="100" y="480"/>
                </a:lnTo>
                <a:lnTo>
                  <a:pt x="72" y="536"/>
                </a:lnTo>
                <a:lnTo>
                  <a:pt x="48" y="590"/>
                </a:lnTo>
                <a:lnTo>
                  <a:pt x="30" y="640"/>
                </a:lnTo>
                <a:lnTo>
                  <a:pt x="18" y="684"/>
                </a:lnTo>
                <a:lnTo>
                  <a:pt x="8" y="722"/>
                </a:lnTo>
                <a:lnTo>
                  <a:pt x="4" y="750"/>
                </a:lnTo>
                <a:lnTo>
                  <a:pt x="0" y="768"/>
                </a:lnTo>
                <a:lnTo>
                  <a:pt x="0" y="774"/>
                </a:lnTo>
              </a:path>
            </a:pathLst>
          </a:custGeom>
          <a:gradFill rotWithShape="1">
            <a:gsLst>
              <a:gs pos="0">
                <a:srgbClr val="0563C1">
                  <a:gamma/>
                  <a:tint val="90980"/>
                  <a:invGamma/>
                  <a:alpha val="32001"/>
                </a:srgbClr>
              </a:gs>
              <a:gs pos="100000">
                <a:srgbClr val="0563C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endParaRPr lang="en-US" kern="0">
              <a:solidFill>
                <a:prstClr val="black"/>
              </a:solidFill>
            </a:endParaRPr>
          </a:p>
        </p:txBody>
      </p:sp>
      <p:sp>
        <p:nvSpPr>
          <p:cNvPr id="24" name="AutoShape 4"/>
          <p:cNvSpPr>
            <a:spLocks noChangeArrowheads="1"/>
          </p:cNvSpPr>
          <p:nvPr/>
        </p:nvSpPr>
        <p:spPr bwMode="auto">
          <a:xfrm>
            <a:off x="3332163" y="1687513"/>
            <a:ext cx="5507037" cy="5181600"/>
          </a:xfrm>
          <a:prstGeom prst="roundRect">
            <a:avLst>
              <a:gd name="adj" fmla="val 4690"/>
            </a:avLst>
          </a:prstGeom>
          <a:solidFill>
            <a:srgbClr val="FFCCFF"/>
          </a:solidFill>
          <a:ln w="57150">
            <a:solidFill>
              <a:srgbClr val="ED7D3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en-US" kern="0" dirty="0">
              <a:solidFill>
                <a:prstClr val="black"/>
              </a:solidFill>
            </a:endParaRPr>
          </a:p>
        </p:txBody>
      </p:sp>
      <p:sp>
        <p:nvSpPr>
          <p:cNvPr id="25" name="AutoShape 5"/>
          <p:cNvSpPr>
            <a:spLocks noChangeArrowheads="1"/>
          </p:cNvSpPr>
          <p:nvPr/>
        </p:nvSpPr>
        <p:spPr bwMode="gray">
          <a:xfrm>
            <a:off x="4736306" y="1430338"/>
            <a:ext cx="2541588" cy="5715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ED7D31">
                  <a:gamma/>
                  <a:shade val="46275"/>
                  <a:invGamma/>
                </a:srgbClr>
              </a:gs>
              <a:gs pos="50000">
                <a:srgbClr val="ED7D31"/>
              </a:gs>
              <a:gs pos="100000">
                <a:srgbClr val="ED7D31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kern="0">
              <a:solidFill>
                <a:prstClr val="black"/>
              </a:solidFill>
            </a:endParaRPr>
          </a:p>
        </p:txBody>
      </p:sp>
      <p:sp>
        <p:nvSpPr>
          <p:cNvPr id="26" name="AutoShape 8"/>
          <p:cNvSpPr>
            <a:spLocks noChangeArrowheads="1"/>
          </p:cNvSpPr>
          <p:nvPr/>
        </p:nvSpPr>
        <p:spPr bwMode="auto">
          <a:xfrm>
            <a:off x="9080500" y="681038"/>
            <a:ext cx="3003550" cy="2595562"/>
          </a:xfrm>
          <a:prstGeom prst="roundRect">
            <a:avLst>
              <a:gd name="adj" fmla="val 4690"/>
            </a:avLst>
          </a:prstGeom>
          <a:solidFill>
            <a:srgbClr val="F8F6CC"/>
          </a:solidFill>
          <a:ln w="57150">
            <a:solidFill>
              <a:srgbClr val="0563C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en-US" kern="0">
              <a:solidFill>
                <a:prstClr val="black"/>
              </a:solidFill>
            </a:endParaRPr>
          </a:p>
        </p:txBody>
      </p:sp>
      <p:sp>
        <p:nvSpPr>
          <p:cNvPr id="27" name="AutoShape 9"/>
          <p:cNvSpPr>
            <a:spLocks noChangeArrowheads="1"/>
          </p:cNvSpPr>
          <p:nvPr/>
        </p:nvSpPr>
        <p:spPr bwMode="gray">
          <a:xfrm>
            <a:off x="9064625" y="287338"/>
            <a:ext cx="2840038" cy="673100"/>
          </a:xfrm>
          <a:prstGeom prst="roundRect">
            <a:avLst>
              <a:gd name="adj" fmla="val 50000"/>
            </a:avLst>
          </a:prstGeom>
          <a:solidFill>
            <a:srgbClr val="5B9BD5">
              <a:lumMod val="60000"/>
              <a:lumOff val="40000"/>
            </a:srgbClr>
          </a:solidFill>
          <a:ln>
            <a:noFill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en-US" kern="0">
              <a:solidFill>
                <a:prstClr val="black"/>
              </a:solidFill>
            </a:endParaRPr>
          </a:p>
        </p:txBody>
      </p:sp>
      <p:sp>
        <p:nvSpPr>
          <p:cNvPr id="28" name="Freeform 12"/>
          <p:cNvSpPr>
            <a:spLocks/>
          </p:cNvSpPr>
          <p:nvPr/>
        </p:nvSpPr>
        <p:spPr bwMode="gray">
          <a:xfrm>
            <a:off x="1903413" y="2001838"/>
            <a:ext cx="1466850" cy="1557337"/>
          </a:xfrm>
          <a:custGeom>
            <a:avLst/>
            <a:gdLst>
              <a:gd name="T0" fmla="*/ 0 w 982"/>
              <a:gd name="T1" fmla="*/ 774 h 774"/>
              <a:gd name="T2" fmla="*/ 2 w 982"/>
              <a:gd name="T3" fmla="*/ 770 h 774"/>
              <a:gd name="T4" fmla="*/ 8 w 982"/>
              <a:gd name="T5" fmla="*/ 754 h 774"/>
              <a:gd name="T6" fmla="*/ 16 w 982"/>
              <a:gd name="T7" fmla="*/ 730 h 774"/>
              <a:gd name="T8" fmla="*/ 32 w 982"/>
              <a:gd name="T9" fmla="*/ 698 h 774"/>
              <a:gd name="T10" fmla="*/ 50 w 982"/>
              <a:gd name="T11" fmla="*/ 660 h 774"/>
              <a:gd name="T12" fmla="*/ 76 w 982"/>
              <a:gd name="T13" fmla="*/ 618 h 774"/>
              <a:gd name="T14" fmla="*/ 106 w 982"/>
              <a:gd name="T15" fmla="*/ 574 h 774"/>
              <a:gd name="T16" fmla="*/ 142 w 982"/>
              <a:gd name="T17" fmla="*/ 528 h 774"/>
              <a:gd name="T18" fmla="*/ 186 w 982"/>
              <a:gd name="T19" fmla="*/ 482 h 774"/>
              <a:gd name="T20" fmla="*/ 236 w 982"/>
              <a:gd name="T21" fmla="*/ 438 h 774"/>
              <a:gd name="T22" fmla="*/ 294 w 982"/>
              <a:gd name="T23" fmla="*/ 398 h 774"/>
              <a:gd name="T24" fmla="*/ 360 w 982"/>
              <a:gd name="T25" fmla="*/ 360 h 774"/>
              <a:gd name="T26" fmla="*/ 426 w 982"/>
              <a:gd name="T27" fmla="*/ 332 h 774"/>
              <a:gd name="T28" fmla="*/ 488 w 982"/>
              <a:gd name="T29" fmla="*/ 314 h 774"/>
              <a:gd name="T30" fmla="*/ 544 w 982"/>
              <a:gd name="T31" fmla="*/ 304 h 774"/>
              <a:gd name="T32" fmla="*/ 594 w 982"/>
              <a:gd name="T33" fmla="*/ 300 h 774"/>
              <a:gd name="T34" fmla="*/ 638 w 982"/>
              <a:gd name="T35" fmla="*/ 300 h 774"/>
              <a:gd name="T36" fmla="*/ 678 w 982"/>
              <a:gd name="T37" fmla="*/ 304 h 774"/>
              <a:gd name="T38" fmla="*/ 710 w 982"/>
              <a:gd name="T39" fmla="*/ 312 h 774"/>
              <a:gd name="T40" fmla="*/ 736 w 982"/>
              <a:gd name="T41" fmla="*/ 320 h 774"/>
              <a:gd name="T42" fmla="*/ 754 w 982"/>
              <a:gd name="T43" fmla="*/ 326 h 774"/>
              <a:gd name="T44" fmla="*/ 766 w 982"/>
              <a:gd name="T45" fmla="*/ 332 h 774"/>
              <a:gd name="T46" fmla="*/ 770 w 982"/>
              <a:gd name="T47" fmla="*/ 334 h 774"/>
              <a:gd name="T48" fmla="*/ 680 w 982"/>
              <a:gd name="T49" fmla="*/ 476 h 774"/>
              <a:gd name="T50" fmla="*/ 982 w 982"/>
              <a:gd name="T51" fmla="*/ 370 h 774"/>
              <a:gd name="T52" fmla="*/ 912 w 982"/>
              <a:gd name="T53" fmla="*/ 0 h 774"/>
              <a:gd name="T54" fmla="*/ 854 w 982"/>
              <a:gd name="T55" fmla="*/ 150 h 774"/>
              <a:gd name="T56" fmla="*/ 850 w 982"/>
              <a:gd name="T57" fmla="*/ 148 h 774"/>
              <a:gd name="T58" fmla="*/ 838 w 982"/>
              <a:gd name="T59" fmla="*/ 142 h 774"/>
              <a:gd name="T60" fmla="*/ 822 w 982"/>
              <a:gd name="T61" fmla="*/ 134 h 774"/>
              <a:gd name="T62" fmla="*/ 798 w 982"/>
              <a:gd name="T63" fmla="*/ 126 h 774"/>
              <a:gd name="T64" fmla="*/ 768 w 982"/>
              <a:gd name="T65" fmla="*/ 120 h 774"/>
              <a:gd name="T66" fmla="*/ 732 w 982"/>
              <a:gd name="T67" fmla="*/ 114 h 774"/>
              <a:gd name="T68" fmla="*/ 692 w 982"/>
              <a:gd name="T69" fmla="*/ 110 h 774"/>
              <a:gd name="T70" fmla="*/ 646 w 982"/>
              <a:gd name="T71" fmla="*/ 110 h 774"/>
              <a:gd name="T72" fmla="*/ 596 w 982"/>
              <a:gd name="T73" fmla="*/ 116 h 774"/>
              <a:gd name="T74" fmla="*/ 540 w 982"/>
              <a:gd name="T75" fmla="*/ 126 h 774"/>
              <a:gd name="T76" fmla="*/ 482 w 982"/>
              <a:gd name="T77" fmla="*/ 146 h 774"/>
              <a:gd name="T78" fmla="*/ 422 w 982"/>
              <a:gd name="T79" fmla="*/ 172 h 774"/>
              <a:gd name="T80" fmla="*/ 356 w 982"/>
              <a:gd name="T81" fmla="*/ 210 h 774"/>
              <a:gd name="T82" fmla="*/ 290 w 982"/>
              <a:gd name="T83" fmla="*/ 258 h 774"/>
              <a:gd name="T84" fmla="*/ 230 w 982"/>
              <a:gd name="T85" fmla="*/ 310 h 774"/>
              <a:gd name="T86" fmla="*/ 178 w 982"/>
              <a:gd name="T87" fmla="*/ 364 h 774"/>
              <a:gd name="T88" fmla="*/ 136 w 982"/>
              <a:gd name="T89" fmla="*/ 422 h 774"/>
              <a:gd name="T90" fmla="*/ 100 w 982"/>
              <a:gd name="T91" fmla="*/ 480 h 774"/>
              <a:gd name="T92" fmla="*/ 72 w 982"/>
              <a:gd name="T93" fmla="*/ 536 h 774"/>
              <a:gd name="T94" fmla="*/ 48 w 982"/>
              <a:gd name="T95" fmla="*/ 590 h 774"/>
              <a:gd name="T96" fmla="*/ 30 w 982"/>
              <a:gd name="T97" fmla="*/ 640 h 774"/>
              <a:gd name="T98" fmla="*/ 18 w 982"/>
              <a:gd name="T99" fmla="*/ 684 h 774"/>
              <a:gd name="T100" fmla="*/ 8 w 982"/>
              <a:gd name="T101" fmla="*/ 722 h 774"/>
              <a:gd name="T102" fmla="*/ 4 w 982"/>
              <a:gd name="T103" fmla="*/ 750 h 774"/>
              <a:gd name="T104" fmla="*/ 0 w 982"/>
              <a:gd name="T105" fmla="*/ 768 h 774"/>
              <a:gd name="T106" fmla="*/ 0 w 982"/>
              <a:gd name="T107" fmla="*/ 774 h 7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982" h="774">
                <a:moveTo>
                  <a:pt x="0" y="774"/>
                </a:moveTo>
                <a:lnTo>
                  <a:pt x="2" y="770"/>
                </a:lnTo>
                <a:lnTo>
                  <a:pt x="8" y="754"/>
                </a:lnTo>
                <a:lnTo>
                  <a:pt x="16" y="730"/>
                </a:lnTo>
                <a:lnTo>
                  <a:pt x="32" y="698"/>
                </a:lnTo>
                <a:lnTo>
                  <a:pt x="50" y="660"/>
                </a:lnTo>
                <a:lnTo>
                  <a:pt x="76" y="618"/>
                </a:lnTo>
                <a:lnTo>
                  <a:pt x="106" y="574"/>
                </a:lnTo>
                <a:lnTo>
                  <a:pt x="142" y="528"/>
                </a:lnTo>
                <a:lnTo>
                  <a:pt x="186" y="482"/>
                </a:lnTo>
                <a:lnTo>
                  <a:pt x="236" y="438"/>
                </a:lnTo>
                <a:lnTo>
                  <a:pt x="294" y="398"/>
                </a:lnTo>
                <a:lnTo>
                  <a:pt x="360" y="360"/>
                </a:lnTo>
                <a:lnTo>
                  <a:pt x="426" y="332"/>
                </a:lnTo>
                <a:lnTo>
                  <a:pt x="488" y="314"/>
                </a:lnTo>
                <a:lnTo>
                  <a:pt x="544" y="304"/>
                </a:lnTo>
                <a:lnTo>
                  <a:pt x="594" y="300"/>
                </a:lnTo>
                <a:lnTo>
                  <a:pt x="638" y="300"/>
                </a:lnTo>
                <a:lnTo>
                  <a:pt x="678" y="304"/>
                </a:lnTo>
                <a:lnTo>
                  <a:pt x="710" y="312"/>
                </a:lnTo>
                <a:lnTo>
                  <a:pt x="736" y="320"/>
                </a:lnTo>
                <a:lnTo>
                  <a:pt x="754" y="326"/>
                </a:lnTo>
                <a:lnTo>
                  <a:pt x="766" y="332"/>
                </a:lnTo>
                <a:lnTo>
                  <a:pt x="770" y="334"/>
                </a:lnTo>
                <a:lnTo>
                  <a:pt x="680" y="476"/>
                </a:lnTo>
                <a:lnTo>
                  <a:pt x="982" y="370"/>
                </a:lnTo>
                <a:lnTo>
                  <a:pt x="912" y="0"/>
                </a:lnTo>
                <a:lnTo>
                  <a:pt x="854" y="150"/>
                </a:lnTo>
                <a:lnTo>
                  <a:pt x="850" y="148"/>
                </a:lnTo>
                <a:lnTo>
                  <a:pt x="838" y="142"/>
                </a:lnTo>
                <a:lnTo>
                  <a:pt x="822" y="134"/>
                </a:lnTo>
                <a:lnTo>
                  <a:pt x="798" y="126"/>
                </a:lnTo>
                <a:lnTo>
                  <a:pt x="768" y="120"/>
                </a:lnTo>
                <a:lnTo>
                  <a:pt x="732" y="114"/>
                </a:lnTo>
                <a:lnTo>
                  <a:pt x="692" y="110"/>
                </a:lnTo>
                <a:lnTo>
                  <a:pt x="646" y="110"/>
                </a:lnTo>
                <a:lnTo>
                  <a:pt x="596" y="116"/>
                </a:lnTo>
                <a:lnTo>
                  <a:pt x="540" y="126"/>
                </a:lnTo>
                <a:lnTo>
                  <a:pt x="482" y="146"/>
                </a:lnTo>
                <a:lnTo>
                  <a:pt x="422" y="172"/>
                </a:lnTo>
                <a:lnTo>
                  <a:pt x="356" y="210"/>
                </a:lnTo>
                <a:lnTo>
                  <a:pt x="290" y="258"/>
                </a:lnTo>
                <a:lnTo>
                  <a:pt x="230" y="310"/>
                </a:lnTo>
                <a:lnTo>
                  <a:pt x="178" y="364"/>
                </a:lnTo>
                <a:lnTo>
                  <a:pt x="136" y="422"/>
                </a:lnTo>
                <a:lnTo>
                  <a:pt x="100" y="480"/>
                </a:lnTo>
                <a:lnTo>
                  <a:pt x="72" y="536"/>
                </a:lnTo>
                <a:lnTo>
                  <a:pt x="48" y="590"/>
                </a:lnTo>
                <a:lnTo>
                  <a:pt x="30" y="640"/>
                </a:lnTo>
                <a:lnTo>
                  <a:pt x="18" y="684"/>
                </a:lnTo>
                <a:lnTo>
                  <a:pt x="8" y="722"/>
                </a:lnTo>
                <a:lnTo>
                  <a:pt x="4" y="750"/>
                </a:lnTo>
                <a:lnTo>
                  <a:pt x="0" y="768"/>
                </a:lnTo>
                <a:lnTo>
                  <a:pt x="0" y="774"/>
                </a:lnTo>
              </a:path>
            </a:pathLst>
          </a:custGeom>
          <a:solidFill>
            <a:srgbClr val="A5A5A5">
              <a:lumMod val="60000"/>
              <a:lumOff val="40000"/>
            </a:srgbClr>
          </a:solidFill>
          <a:ln>
            <a:solidFill>
              <a:srgbClr val="FF66FF"/>
            </a:solidFill>
          </a:ln>
        </p:spPr>
        <p:txBody>
          <a:bodyPr/>
          <a:lstStyle/>
          <a:p>
            <a:pPr>
              <a:defRPr/>
            </a:pPr>
            <a:endParaRPr lang="en-US" kern="0">
              <a:solidFill>
                <a:prstClr val="black"/>
              </a:solidFill>
            </a:endParaRPr>
          </a:p>
        </p:txBody>
      </p:sp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151466" y="3586013"/>
            <a:ext cx="3002310" cy="2992691"/>
            <a:chOff x="569" y="1619"/>
            <a:chExt cx="1460" cy="2078"/>
          </a:xfrm>
          <a:solidFill>
            <a:srgbClr val="CBF9DE"/>
          </a:solidFill>
        </p:grpSpPr>
        <p:sp>
          <p:nvSpPr>
            <p:cNvPr id="30" name="AutoShape 16"/>
            <p:cNvSpPr>
              <a:spLocks noChangeArrowheads="1"/>
            </p:cNvSpPr>
            <p:nvPr/>
          </p:nvSpPr>
          <p:spPr bwMode="auto">
            <a:xfrm>
              <a:off x="569" y="1709"/>
              <a:ext cx="1460" cy="1988"/>
            </a:xfrm>
            <a:prstGeom prst="roundRect">
              <a:avLst>
                <a:gd name="adj" fmla="val 4690"/>
              </a:avLst>
            </a:prstGeom>
            <a:grpFill/>
            <a:ln w="57150">
              <a:solidFill>
                <a:srgbClr val="954F7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</a:endParaRPr>
            </a:p>
          </p:txBody>
        </p:sp>
        <p:sp>
          <p:nvSpPr>
            <p:cNvPr id="31" name="AutoShape 17"/>
            <p:cNvSpPr>
              <a:spLocks noChangeArrowheads="1"/>
            </p:cNvSpPr>
            <p:nvPr/>
          </p:nvSpPr>
          <p:spPr bwMode="gray">
            <a:xfrm>
              <a:off x="745" y="1619"/>
              <a:ext cx="1174" cy="245"/>
            </a:xfrm>
            <a:prstGeom prst="roundRect">
              <a:avLst>
                <a:gd name="adj" fmla="val 50000"/>
              </a:avLst>
            </a:prstGeom>
            <a:solidFill>
              <a:srgbClr val="00B05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kern="0">
                <a:solidFill>
                  <a:prstClr val="black"/>
                </a:solidFill>
              </a:endParaRPr>
            </a:p>
          </p:txBody>
        </p:sp>
        <p:sp>
          <p:nvSpPr>
            <p:cNvPr id="32" name="Text Box 20"/>
            <p:cNvSpPr txBox="1">
              <a:spLocks noChangeArrowheads="1"/>
            </p:cNvSpPr>
            <p:nvPr/>
          </p:nvSpPr>
          <p:spPr bwMode="gray">
            <a:xfrm>
              <a:off x="1137" y="1619"/>
              <a:ext cx="321" cy="191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altLang="en-US" b="1" kern="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MỞ BÀI</a:t>
              </a:r>
            </a:p>
          </p:txBody>
        </p:sp>
      </p:grpSp>
      <p:sp>
        <p:nvSpPr>
          <p:cNvPr id="807947" name="Text Box 20"/>
          <p:cNvSpPr txBox="1">
            <a:spLocks noChangeArrowheads="1"/>
          </p:cNvSpPr>
          <p:nvPr/>
        </p:nvSpPr>
        <p:spPr bwMode="gray">
          <a:xfrm>
            <a:off x="5134708" y="1531144"/>
            <a:ext cx="1766277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THÂN BÀI</a:t>
            </a:r>
          </a:p>
        </p:txBody>
      </p:sp>
      <p:sp>
        <p:nvSpPr>
          <p:cNvPr id="35" name="Text Box 20"/>
          <p:cNvSpPr txBox="1">
            <a:spLocks noChangeArrowheads="1"/>
          </p:cNvSpPr>
          <p:nvPr/>
        </p:nvSpPr>
        <p:spPr bwMode="gray">
          <a:xfrm>
            <a:off x="9483725" y="415925"/>
            <a:ext cx="205105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 b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 BÀI</a:t>
            </a:r>
          </a:p>
        </p:txBody>
      </p:sp>
      <p:sp>
        <p:nvSpPr>
          <p:cNvPr id="36" name="Text Box 22"/>
          <p:cNvSpPr txBox="1">
            <a:spLocks noChangeArrowheads="1"/>
          </p:cNvSpPr>
          <p:nvPr/>
        </p:nvSpPr>
        <p:spPr bwMode="auto">
          <a:xfrm>
            <a:off x="9296400" y="1046163"/>
            <a:ext cx="2757488" cy="1570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400" dirty="0" err="1" smtClean="0">
                <a:solidFill>
                  <a:srgbClr val="40404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Nêu</a:t>
            </a:r>
            <a:r>
              <a:rPr lang="en-US" altLang="en-US" sz="2400" dirty="0" smtClean="0">
                <a:solidFill>
                  <a:srgbClr val="40404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40404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cảm</a:t>
            </a:r>
            <a:r>
              <a:rPr lang="en-US" altLang="en-US" sz="2400" dirty="0" smtClean="0">
                <a:solidFill>
                  <a:srgbClr val="40404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40404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nghĩ</a:t>
            </a:r>
            <a:r>
              <a:rPr lang="en-US" altLang="en-US" sz="2400" dirty="0" smtClean="0">
                <a:solidFill>
                  <a:srgbClr val="40404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40404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altLang="en-US" sz="2400" dirty="0" smtClean="0">
                <a:solidFill>
                  <a:srgbClr val="40404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40404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altLang="en-US" sz="2400" dirty="0" smtClean="0">
                <a:solidFill>
                  <a:srgbClr val="40404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40404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altLang="en-US" sz="2400" dirty="0" smtClean="0">
                <a:solidFill>
                  <a:srgbClr val="40404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40404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truyện</a:t>
            </a:r>
            <a:r>
              <a:rPr lang="en-US" altLang="en-US" sz="2400" dirty="0" smtClean="0">
                <a:solidFill>
                  <a:srgbClr val="40404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 smtClean="0">
                <a:solidFill>
                  <a:srgbClr val="40404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altLang="en-US" sz="2400" dirty="0" smtClean="0">
                <a:solidFill>
                  <a:srgbClr val="40404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40404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r>
              <a:rPr lang="en-US" altLang="en-US" sz="2400" dirty="0" smtClean="0">
                <a:solidFill>
                  <a:srgbClr val="40404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40404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altLang="en-US" sz="2400" dirty="0" smtClean="0">
                <a:solidFill>
                  <a:srgbClr val="40404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40404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chính</a:t>
            </a:r>
            <a:r>
              <a:rPr lang="en-US" altLang="en-US" sz="2400" dirty="0" smtClean="0">
                <a:solidFill>
                  <a:srgbClr val="40404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40404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Thánh</a:t>
            </a:r>
            <a:r>
              <a:rPr lang="en-US" altLang="en-US" sz="2400" dirty="0" smtClean="0">
                <a:solidFill>
                  <a:srgbClr val="40404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40404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Gióng</a:t>
            </a:r>
            <a:r>
              <a:rPr lang="en-US" altLang="en-US" sz="2400" dirty="0" smtClean="0">
                <a:solidFill>
                  <a:srgbClr val="40404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vi-VN" altLang="en-US" sz="1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07950" name="Text Box 21"/>
          <p:cNvSpPr txBox="1">
            <a:spLocks noChangeArrowheads="1"/>
          </p:cNvSpPr>
          <p:nvPr/>
        </p:nvSpPr>
        <p:spPr bwMode="auto">
          <a:xfrm>
            <a:off x="211138" y="4454525"/>
            <a:ext cx="2943225" cy="1385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80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-Giới thiệu truyện “Thánh Gióng”.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vi-VN" altLang="en-US" sz="2800" smtClean="0">
              <a:solidFill>
                <a:srgbClr val="5F5F5F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07951" name="Rectangle 38"/>
          <p:cNvSpPr>
            <a:spLocks noChangeArrowheads="1"/>
          </p:cNvSpPr>
          <p:nvPr/>
        </p:nvSpPr>
        <p:spPr bwMode="auto">
          <a:xfrm>
            <a:off x="3408363" y="2063750"/>
            <a:ext cx="5197475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Kể bằng lời văn của mình theo trình tự sau: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Hoàn cảnh ra đời khác thường của Gióng.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Gióng xin đi đánh giặc và lớn nhanh như thổi.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Gióng ra trận đánh giặc.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Giặc tan, Gióng cưỡi ngựa sắt bay về trời.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Vua (và nhân dân) ghi nhớ công của Gióng.</a:t>
            </a:r>
          </a:p>
          <a:p>
            <a:pPr algn="just" eaLnBrk="0" fontAlgn="base" hangingPunct="0">
              <a:spcBef>
                <a:spcPct val="0"/>
              </a:spcBef>
              <a:spcAft>
                <a:spcPts val="600"/>
              </a:spcAft>
            </a:pPr>
            <a:r>
              <a:rPr lang="en-US" altLang="en-US" sz="240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Gióng còn để lại nhiều dấu tích.</a:t>
            </a:r>
          </a:p>
        </p:txBody>
      </p:sp>
      <p:grpSp>
        <p:nvGrpSpPr>
          <p:cNvPr id="3" name="Group 27"/>
          <p:cNvGrpSpPr>
            <a:grpSpLocks/>
          </p:cNvGrpSpPr>
          <p:nvPr/>
        </p:nvGrpSpPr>
        <p:grpSpPr bwMode="auto">
          <a:xfrm>
            <a:off x="9205913" y="4470400"/>
            <a:ext cx="2559050" cy="1892300"/>
            <a:chOff x="336" y="2040"/>
            <a:chExt cx="1200" cy="2016"/>
          </a:xfrm>
        </p:grpSpPr>
        <p:pic>
          <p:nvPicPr>
            <p:cNvPr id="807953" name="Picture 28" descr="p3012_5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925410">
              <a:off x="636" y="2328"/>
              <a:ext cx="900" cy="15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07954" name="Picture 29" descr="p3012_8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-553848">
              <a:off x="480" y="2040"/>
              <a:ext cx="900" cy="15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07955" name="Picture 30" descr="p3012_8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-2407644">
              <a:off x="336" y="2544"/>
              <a:ext cx="900" cy="15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1205902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35" grpId="0"/>
      <p:bldP spid="3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="" xmlns:a16="http://schemas.microsoft.com/office/drawing/2014/main" id="{1C582B07-D0F0-4B6B-A5D9-D2F192CB3A4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171D79C9-FD78-4D11-A424-0002509BD3F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="" xmlns:a16="http://schemas.microsoft.com/office/drawing/2014/main" id="{316368BA-0A3E-4AE0-8333-2364F90C199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0800000">
            <a:off x="13252" y="-6055"/>
            <a:ext cx="12208610" cy="2303672"/>
          </a:xfrm>
          <a:custGeom>
            <a:avLst/>
            <a:gdLst>
              <a:gd name="connsiteX0" fmla="*/ 8951169 w 12178450"/>
              <a:gd name="connsiteY0" fmla="*/ 32 h 2001622"/>
              <a:gd name="connsiteX1" fmla="*/ 11653845 w 12178450"/>
              <a:gd name="connsiteY1" fmla="*/ 209874 h 2001622"/>
              <a:gd name="connsiteX2" fmla="*/ 12178450 w 12178450"/>
              <a:gd name="connsiteY2" fmla="*/ 286723 h 2001622"/>
              <a:gd name="connsiteX3" fmla="*/ 12178450 w 12178450"/>
              <a:gd name="connsiteY3" fmla="*/ 2001622 h 2001622"/>
              <a:gd name="connsiteX4" fmla="*/ 0 w 12178450"/>
              <a:gd name="connsiteY4" fmla="*/ 2001622 h 2001622"/>
              <a:gd name="connsiteX5" fmla="*/ 0 w 12178450"/>
              <a:gd name="connsiteY5" fmla="*/ 1010979 h 2001622"/>
              <a:gd name="connsiteX6" fmla="*/ 8951169 w 12178450"/>
              <a:gd name="connsiteY6" fmla="*/ 32 h 2001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78450" h="2001622">
                <a:moveTo>
                  <a:pt x="8951169" y="32"/>
                </a:moveTo>
                <a:cubicBezTo>
                  <a:pt x="9704520" y="1593"/>
                  <a:pt x="10578586" y="62133"/>
                  <a:pt x="11653845" y="209874"/>
                </a:cubicBezTo>
                <a:lnTo>
                  <a:pt x="12178450" y="286723"/>
                </a:lnTo>
                <a:lnTo>
                  <a:pt x="12178450" y="2001622"/>
                </a:lnTo>
                <a:lnTo>
                  <a:pt x="0" y="2001622"/>
                </a:lnTo>
                <a:lnTo>
                  <a:pt x="0" y="1010979"/>
                </a:lnTo>
                <a:cubicBezTo>
                  <a:pt x="4768989" y="1010979"/>
                  <a:pt x="5812206" y="-6472"/>
                  <a:pt x="8951169" y="32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4" name="Right Triangle 13">
            <a:extLst>
              <a:ext uri="{FF2B5EF4-FFF2-40B4-BE49-F238E27FC236}">
                <a16:creationId xmlns="" xmlns:a16="http://schemas.microsoft.com/office/drawing/2014/main" id="{DA1A4301-6FFC-4C82-A1FA-7634D8CAA8F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3500000">
            <a:off x="-284145" y="3546697"/>
            <a:ext cx="568289" cy="568289"/>
          </a:xfrm>
          <a:prstGeom prst="rtTriangl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5">
            <a:extLst>
              <a:ext uri="{FF2B5EF4-FFF2-40B4-BE49-F238E27FC236}">
                <a16:creationId xmlns="" xmlns:a16="http://schemas.microsoft.com/office/drawing/2014/main" id="{8323DD1D-77DE-48B2-A0A0-6265801531E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0" y="0"/>
            <a:ext cx="12214827" cy="6858000"/>
            <a:chOff x="-6214" y="-1"/>
            <a:chExt cx="12214827" cy="6858000"/>
          </a:xfrm>
        </p:grpSpPr>
        <p:cxnSp>
          <p:nvCxnSpPr>
            <p:cNvPr id="17" name="Straight Connector 16">
              <a:extLst>
                <a:ext uri="{FF2B5EF4-FFF2-40B4-BE49-F238E27FC236}">
                  <a16:creationId xmlns="" xmlns:a16="http://schemas.microsoft.com/office/drawing/2014/main" id="{5C230063-C474-48F9-AD35-F649415C229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="" xmlns:a16="http://schemas.microsoft.com/office/drawing/2014/main" id="{6251EB77-6139-46FD-BABC-85764659488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="" xmlns:a16="http://schemas.microsoft.com/office/drawing/2014/main" id="{A8177B72-4955-469C-BAF0-E0762637944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="" xmlns:a16="http://schemas.microsoft.com/office/drawing/2014/main" id="{C09269C7-DB34-4A8C-BAC9-2496A058B8B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="" xmlns:a16="http://schemas.microsoft.com/office/drawing/2014/main" id="{FFA42117-D401-4236-8EAA-EC9095D4C64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="" xmlns:a16="http://schemas.microsoft.com/office/drawing/2014/main" id="{6746B91E-6053-4974-B374-9D1B8FBD70C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="" xmlns:a16="http://schemas.microsoft.com/office/drawing/2014/main" id="{ED5DA8D3-12FB-4731-BDBC-93B6113D0C4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="" xmlns:a16="http://schemas.microsoft.com/office/drawing/2014/main" id="{7D16B49A-4893-4729-87B8-9A0B8E592D9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="" xmlns:a16="http://schemas.microsoft.com/office/drawing/2014/main" id="{406D93EE-2329-4706-89C0-BB6C94A39A7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="" xmlns:a16="http://schemas.microsoft.com/office/drawing/2014/main" id="{3DC3E76F-2DB4-40DA-8C45-943861B1723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="" xmlns:a16="http://schemas.microsoft.com/office/drawing/2014/main" id="{F56318F6-E559-4DA6-95C0-D2BB10BA641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="" xmlns:a16="http://schemas.microsoft.com/office/drawing/2014/main" id="{83243B57-CFAA-461A-AE56-A61CF60F3AD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="" xmlns:a16="http://schemas.microsoft.com/office/drawing/2014/main" id="{86AEACE9-7BE6-4FC5-9686-47F15ABA569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="" xmlns:a16="http://schemas.microsoft.com/office/drawing/2014/main" id="{5DCAE5B4-5700-44A8-91DA-D8415FB04FA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="" xmlns:a16="http://schemas.microsoft.com/office/drawing/2014/main" id="{F2F9D9C9-D01B-4870-8B33-310D77DF5B3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="" xmlns:a16="http://schemas.microsoft.com/office/drawing/2014/main" id="{905DDC7F-2142-41F1-B1E3-A37A0B6FD16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="" xmlns:a16="http://schemas.microsoft.com/office/drawing/2014/main" id="{51B19576-1AA2-4552-8D7D-831B1378149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="" xmlns:a16="http://schemas.microsoft.com/office/drawing/2014/main" id="{C504D005-AC5D-4160-8184-5BB45CE004E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="" xmlns:a16="http://schemas.microsoft.com/office/drawing/2014/main" id="{DA540368-C5A6-4F28-A60E-763362A6E5B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="" xmlns:a16="http://schemas.microsoft.com/office/drawing/2014/main" id="{767B4722-C810-495C-BB11-45141E367DC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="" xmlns:a16="http://schemas.microsoft.com/office/drawing/2014/main" id="{83B1706B-6FE4-44FB-B429-E59AE3B16DB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="" xmlns:a16="http://schemas.microsoft.com/office/drawing/2014/main" id="{F9DD5DAD-1CA2-48BA-94BF-70B1AC2BB58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="" xmlns:a16="http://schemas.microsoft.com/office/drawing/2014/main" id="{076A21FA-0159-4468-9737-BDBD3426183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="" xmlns:a16="http://schemas.microsoft.com/office/drawing/2014/main" id="{0870688F-0FB0-4A4A-9F90-7EAE14CAE20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="" xmlns:a16="http://schemas.microsoft.com/office/drawing/2014/main" id="{8F7D7D25-8970-4DD6-A3D7-0D550BA85CF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="" xmlns:a16="http://schemas.microsoft.com/office/drawing/2014/main" id="{8B480E32-418E-4DE3-B6E7-2F803A2C756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="" xmlns:a16="http://schemas.microsoft.com/office/drawing/2014/main" id="{0985F833-A609-4B9C-A0D7-6DF88DB7BA2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="" xmlns:a16="http://schemas.microsoft.com/office/drawing/2014/main" id="{DAA9A587-B078-4028-A924-4A6DDDA2C41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="" xmlns:a16="http://schemas.microsoft.com/office/drawing/2014/main" id="{1E2E5E8E-3025-4C93-9E63-9C47C5BBA99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0C2EBE8-FD1F-41E2-B6F4-08DEEAD217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88459" y="3511417"/>
            <a:ext cx="5813687" cy="2755940"/>
          </a:xfrm>
        </p:spPr>
        <p:txBody>
          <a:bodyPr anchor="t">
            <a:normAutofit/>
          </a:bodyPr>
          <a:lstStyle/>
          <a:p>
            <a:endParaRPr lang="en-US" sz="1800" dirty="0">
              <a:solidFill>
                <a:schemeClr val="tx2"/>
              </a:solidFill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="" xmlns:a16="http://schemas.microsoft.com/office/drawing/2014/main" id="{377D83DA-9171-4310-91CB-EF1FD49AA3A4}"/>
              </a:ext>
            </a:extLst>
          </p:cNvPr>
          <p:cNvSpPr/>
          <p:nvPr/>
        </p:nvSpPr>
        <p:spPr>
          <a:xfrm>
            <a:off x="22826" y="732031"/>
            <a:ext cx="2723233" cy="26334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just">
              <a:lnSpc>
                <a:spcPct val="110000"/>
              </a:lnSpc>
              <a:spcAft>
                <a:spcPts val="600"/>
              </a:spcAft>
              <a:buClr>
                <a:schemeClr val="bg1"/>
              </a:buClr>
              <a:buSzPct val="75000"/>
            </a:pPr>
            <a:endParaRPr lang="vi-VN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spcAft>
                <a:spcPts val="600"/>
              </a:spcAft>
              <a:buClr>
                <a:schemeClr val="bg1"/>
              </a:buClr>
              <a:buSzPct val="75000"/>
            </a:pPr>
            <a:r>
              <a:rPr lang="en-US" sz="32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3200" b="1" dirty="0" err="1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Kể</a:t>
            </a:r>
            <a:r>
              <a:rPr lang="en-US" sz="32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truyền</a:t>
            </a:r>
            <a:r>
              <a:rPr lang="en-US" sz="32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thuyết</a:t>
            </a:r>
            <a:r>
              <a:rPr lang="en-US" sz="32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Thánh</a:t>
            </a:r>
            <a:r>
              <a:rPr lang="en-US" sz="32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Gióng?</a:t>
            </a:r>
            <a:endParaRPr lang="en-US" sz="32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7" name="Picture 2">
            <a:extLst>
              <a:ext uri="{FF2B5EF4-FFF2-40B4-BE49-F238E27FC236}">
                <a16:creationId xmlns="" xmlns:a16="http://schemas.microsoft.com/office/drawing/2014/main" id="{02982B7D-F997-40DA-BBA2-D19B6D5E67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1794"/>
          <a:stretch>
            <a:fillRect/>
          </a:stretch>
        </p:blipFill>
        <p:spPr bwMode="auto">
          <a:xfrm>
            <a:off x="9130883" y="2490544"/>
            <a:ext cx="2870423" cy="2157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Picture 3">
            <a:extLst>
              <a:ext uri="{FF2B5EF4-FFF2-40B4-BE49-F238E27FC236}">
                <a16:creationId xmlns="" xmlns:a16="http://schemas.microsoft.com/office/drawing/2014/main" id="{A848B6ED-6783-4E12-833C-913EF9EDC6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7388" y="2298317"/>
            <a:ext cx="3033694" cy="2275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4">
            <a:extLst>
              <a:ext uri="{FF2B5EF4-FFF2-40B4-BE49-F238E27FC236}">
                <a16:creationId xmlns="" xmlns:a16="http://schemas.microsoft.com/office/drawing/2014/main" id="{BD0F718A-2588-4805-B14C-479CAD5A38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8270" y="2331175"/>
            <a:ext cx="3065460" cy="2245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3">
            <a:extLst>
              <a:ext uri="{FF2B5EF4-FFF2-40B4-BE49-F238E27FC236}">
                <a16:creationId xmlns="" xmlns:a16="http://schemas.microsoft.com/office/drawing/2014/main" id="{A8A527BC-3254-44E2-A239-4F0A9389F1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9210" y="-201732"/>
            <a:ext cx="3309324" cy="2106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Picture 6">
            <a:extLst>
              <a:ext uri="{FF2B5EF4-FFF2-40B4-BE49-F238E27FC236}">
                <a16:creationId xmlns="" xmlns:a16="http://schemas.microsoft.com/office/drawing/2014/main" id="{54BA6C68-FA12-4BDD-9F42-18A64F32282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38" y="-201732"/>
            <a:ext cx="3033694" cy="2106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" name="Picture 9">
            <a:extLst>
              <a:ext uri="{FF2B5EF4-FFF2-40B4-BE49-F238E27FC236}">
                <a16:creationId xmlns="" xmlns:a16="http://schemas.microsoft.com/office/drawing/2014/main" id="{ED6B9BA0-2243-48E3-BCCD-542C26CD7EE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975" y="-201732"/>
            <a:ext cx="3210557" cy="2106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" name="Rounded Rectangle 18">
            <a:extLst>
              <a:ext uri="{FF2B5EF4-FFF2-40B4-BE49-F238E27FC236}">
                <a16:creationId xmlns="" xmlns:a16="http://schemas.microsoft.com/office/drawing/2014/main" id="{D7A177EB-D737-47DD-9BCE-9A51528F072C}"/>
              </a:ext>
            </a:extLst>
          </p:cNvPr>
          <p:cNvSpPr/>
          <p:nvPr/>
        </p:nvSpPr>
        <p:spPr>
          <a:xfrm>
            <a:off x="11509928" y="1493435"/>
            <a:ext cx="674154" cy="376640"/>
          </a:xfrm>
          <a:prstGeom prst="roundRect">
            <a:avLst>
              <a:gd name="adj" fmla="val 500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54" name="Rounded Rectangle 19">
            <a:extLst>
              <a:ext uri="{FF2B5EF4-FFF2-40B4-BE49-F238E27FC236}">
                <a16:creationId xmlns="" xmlns:a16="http://schemas.microsoft.com/office/drawing/2014/main" id="{109AF509-051B-43F0-9B9B-B8E1BBF2440E}"/>
              </a:ext>
            </a:extLst>
          </p:cNvPr>
          <p:cNvSpPr/>
          <p:nvPr/>
        </p:nvSpPr>
        <p:spPr>
          <a:xfrm>
            <a:off x="8353979" y="4236081"/>
            <a:ext cx="674154" cy="376640"/>
          </a:xfrm>
          <a:prstGeom prst="roundRect">
            <a:avLst>
              <a:gd name="adj" fmla="val 500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</a:t>
            </a:r>
          </a:p>
        </p:txBody>
      </p:sp>
      <p:sp>
        <p:nvSpPr>
          <p:cNvPr id="55" name="Rounded Rectangle 20">
            <a:extLst>
              <a:ext uri="{FF2B5EF4-FFF2-40B4-BE49-F238E27FC236}">
                <a16:creationId xmlns="" xmlns:a16="http://schemas.microsoft.com/office/drawing/2014/main" id="{668FDFE8-5CA7-4DA5-8895-AF62E33DA9BB}"/>
              </a:ext>
            </a:extLst>
          </p:cNvPr>
          <p:cNvSpPr/>
          <p:nvPr/>
        </p:nvSpPr>
        <p:spPr>
          <a:xfrm>
            <a:off x="11292441" y="4042960"/>
            <a:ext cx="674154" cy="376640"/>
          </a:xfrm>
          <a:prstGeom prst="roundRect">
            <a:avLst>
              <a:gd name="adj" fmla="val 500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</a:t>
            </a:r>
          </a:p>
        </p:txBody>
      </p:sp>
      <p:sp>
        <p:nvSpPr>
          <p:cNvPr id="56" name="Rounded Rectangle 21">
            <a:extLst>
              <a:ext uri="{FF2B5EF4-FFF2-40B4-BE49-F238E27FC236}">
                <a16:creationId xmlns="" xmlns:a16="http://schemas.microsoft.com/office/drawing/2014/main" id="{31333985-A7B1-4887-8DAE-140A0027FEC6}"/>
              </a:ext>
            </a:extLst>
          </p:cNvPr>
          <p:cNvSpPr/>
          <p:nvPr/>
        </p:nvSpPr>
        <p:spPr>
          <a:xfrm>
            <a:off x="8439703" y="1466448"/>
            <a:ext cx="674154" cy="376640"/>
          </a:xfrm>
          <a:prstGeom prst="roundRect">
            <a:avLst>
              <a:gd name="adj" fmla="val 500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57" name="Rounded Rectangle 22">
            <a:extLst>
              <a:ext uri="{FF2B5EF4-FFF2-40B4-BE49-F238E27FC236}">
                <a16:creationId xmlns="" xmlns:a16="http://schemas.microsoft.com/office/drawing/2014/main" id="{4FC670A8-6430-4380-B223-B068CE850FAC}"/>
              </a:ext>
            </a:extLst>
          </p:cNvPr>
          <p:cNvSpPr/>
          <p:nvPr/>
        </p:nvSpPr>
        <p:spPr>
          <a:xfrm>
            <a:off x="5467903" y="1456923"/>
            <a:ext cx="674154" cy="376640"/>
          </a:xfrm>
          <a:prstGeom prst="roundRect">
            <a:avLst>
              <a:gd name="adj" fmla="val 500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58" name="Rounded Rectangle 24">
            <a:extLst>
              <a:ext uri="{FF2B5EF4-FFF2-40B4-BE49-F238E27FC236}">
                <a16:creationId xmlns="" xmlns:a16="http://schemas.microsoft.com/office/drawing/2014/main" id="{0BC8B70C-5EBA-4997-AEF7-7B6846CD7057}"/>
              </a:ext>
            </a:extLst>
          </p:cNvPr>
          <p:cNvSpPr/>
          <p:nvPr/>
        </p:nvSpPr>
        <p:spPr>
          <a:xfrm>
            <a:off x="5229778" y="4146148"/>
            <a:ext cx="674154" cy="376640"/>
          </a:xfrm>
          <a:prstGeom prst="roundRect">
            <a:avLst>
              <a:gd name="adj" fmla="val 500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en-US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Rectangle 15">
            <a:extLst>
              <a:ext uri="{FF2B5EF4-FFF2-40B4-BE49-F238E27FC236}">
                <a16:creationId xmlns="" xmlns:a16="http://schemas.microsoft.com/office/drawing/2014/main" id="{A6935692-AF7A-4CF9-98F6-1795394592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5113" y="1914724"/>
            <a:ext cx="265771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vi-VN" sz="1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Sự</a:t>
            </a:r>
            <a:r>
              <a:rPr lang="en-US" altLang="vi-VN" sz="1800" b="1" i="1" dirty="0">
                <a:latin typeface="Arial" panose="020B0604020202020204" pitchFamily="34" charset="0"/>
                <a:cs typeface="Arial" panose="020B0604020202020204" pitchFamily="34" charset="0"/>
              </a:rPr>
              <a:t> ra </a:t>
            </a:r>
            <a:r>
              <a:rPr lang="en-US" altLang="vi-VN" sz="1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đời</a:t>
            </a:r>
            <a:r>
              <a:rPr lang="en-US" altLang="vi-VN" sz="1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1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altLang="vi-VN" sz="1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1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Gióng</a:t>
            </a:r>
            <a:endParaRPr lang="en-US" altLang="vi-VN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Rectangle 16">
            <a:extLst>
              <a:ext uri="{FF2B5EF4-FFF2-40B4-BE49-F238E27FC236}">
                <a16:creationId xmlns="" xmlns:a16="http://schemas.microsoft.com/office/drawing/2014/main" id="{71F10FCA-DD5F-45DB-A326-8F9EB71C78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17245" y="1920461"/>
            <a:ext cx="330932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vi-VN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1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Gióng</a:t>
            </a:r>
            <a:r>
              <a:rPr lang="en-US" altLang="vi-VN" sz="1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1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altLang="vi-VN" sz="1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1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nói</a:t>
            </a:r>
            <a:r>
              <a:rPr lang="en-US" altLang="vi-VN" sz="1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1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altLang="vi-VN" sz="1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1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altLang="vi-VN" sz="1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1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trách</a:t>
            </a:r>
            <a:r>
              <a:rPr lang="en-US" altLang="vi-VN" sz="1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1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nhiệm</a:t>
            </a:r>
            <a:r>
              <a:rPr lang="en-US" altLang="vi-VN" sz="1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1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đánh</a:t>
            </a:r>
            <a:r>
              <a:rPr lang="en-US" altLang="vi-VN" sz="1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1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giặc</a:t>
            </a:r>
            <a:endParaRPr lang="en-US" altLang="vi-VN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Rectangle 26">
            <a:extLst>
              <a:ext uri="{FF2B5EF4-FFF2-40B4-BE49-F238E27FC236}">
                <a16:creationId xmlns="" xmlns:a16="http://schemas.microsoft.com/office/drawing/2014/main" id="{6D6099B8-2B42-475C-86E0-2342EB0D1E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7334" y="4648189"/>
            <a:ext cx="375876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vi-VN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1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Gióng</a:t>
            </a:r>
            <a:r>
              <a:rPr lang="en-US" altLang="vi-VN" sz="1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1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đánh</a:t>
            </a:r>
            <a:r>
              <a:rPr lang="en-US" altLang="vi-VN" sz="1800" b="1" i="1" dirty="0">
                <a:latin typeface="Arial" panose="020B0604020202020204" pitchFamily="34" charset="0"/>
                <a:cs typeface="Arial" panose="020B0604020202020204" pitchFamily="34" charset="0"/>
              </a:rPr>
              <a:t> tan </a:t>
            </a:r>
            <a:r>
              <a:rPr lang="en-US" altLang="vi-VN" sz="1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giặc</a:t>
            </a:r>
            <a:r>
              <a:rPr lang="en-US" altLang="vi-VN" sz="1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1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Ân</a:t>
            </a:r>
            <a:endParaRPr lang="en-US" altLang="vi-VN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Rectangle 25">
            <a:extLst>
              <a:ext uri="{FF2B5EF4-FFF2-40B4-BE49-F238E27FC236}">
                <a16:creationId xmlns="" xmlns:a16="http://schemas.microsoft.com/office/drawing/2014/main" id="{ED424C84-F67C-4A53-A207-D47485D60E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0238" y="4549402"/>
            <a:ext cx="303369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vi-VN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1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Gióng</a:t>
            </a:r>
            <a:r>
              <a:rPr lang="en-US" altLang="vi-VN" sz="1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1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cưỡi</a:t>
            </a:r>
            <a:r>
              <a:rPr lang="en-US" altLang="vi-VN" sz="1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1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ngựa</a:t>
            </a:r>
            <a:r>
              <a:rPr lang="en-US" altLang="vi-VN" sz="1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1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sắt</a:t>
            </a:r>
            <a:r>
              <a:rPr lang="en-US" altLang="vi-VN" sz="1800" b="1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vi-VN" sz="1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cầm</a:t>
            </a:r>
            <a:r>
              <a:rPr lang="en-US" altLang="vi-VN" sz="1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1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roi</a:t>
            </a:r>
            <a:r>
              <a:rPr lang="en-US" altLang="vi-VN" sz="1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1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sắt</a:t>
            </a:r>
            <a:r>
              <a:rPr lang="en-US" altLang="vi-VN" sz="1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1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altLang="vi-VN" sz="1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1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đánh</a:t>
            </a:r>
            <a:r>
              <a:rPr lang="en-US" altLang="vi-VN" sz="1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1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giặc</a:t>
            </a:r>
            <a:endParaRPr lang="en-US" altLang="vi-VN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Rectangle 27">
            <a:extLst>
              <a:ext uri="{FF2B5EF4-FFF2-40B4-BE49-F238E27FC236}">
                <a16:creationId xmlns="" xmlns:a16="http://schemas.microsoft.com/office/drawing/2014/main" id="{28116051-5657-42C7-8F16-A2362295B2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46870" y="4633499"/>
            <a:ext cx="315307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vi-VN" sz="1800" b="1" i="1">
                <a:latin typeface="Arial" panose="020B0604020202020204" pitchFamily="34" charset="0"/>
                <a:cs typeface="Arial" panose="020B0604020202020204" pitchFamily="34" charset="0"/>
              </a:rPr>
              <a:t>Gióng lên núi, cởi bỏ áo giáp sắt bay về trời</a:t>
            </a:r>
            <a:endParaRPr lang="en-US" altLang="vi-VN" sz="1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4" name="Picture 1">
            <a:extLst>
              <a:ext uri="{FF2B5EF4-FFF2-40B4-BE49-F238E27FC236}">
                <a16:creationId xmlns="" xmlns:a16="http://schemas.microsoft.com/office/drawing/2014/main" id="{3F3EDCB5-D82B-49F0-AD78-255E34EB1D8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7399" y="5202944"/>
            <a:ext cx="3373118" cy="1649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" name="Rectangle 28">
            <a:extLst>
              <a:ext uri="{FF2B5EF4-FFF2-40B4-BE49-F238E27FC236}">
                <a16:creationId xmlns="" xmlns:a16="http://schemas.microsoft.com/office/drawing/2014/main" id="{FE888BC9-E3B9-40AA-BC49-A4DBC57147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57607" y="5786034"/>
            <a:ext cx="163483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vi-VN" sz="1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altLang="vi-VN" sz="1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1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dấu</a:t>
            </a:r>
            <a:r>
              <a:rPr lang="en-US" altLang="vi-VN" sz="1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vi-VN" sz="1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altLang="vi-VN" sz="1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1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còn</a:t>
            </a:r>
            <a:r>
              <a:rPr lang="en-US" altLang="vi-VN" sz="1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1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endParaRPr lang="en-US" altLang="vi-VN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6" name="Picture 33">
            <a:extLst>
              <a:ext uri="{FF2B5EF4-FFF2-40B4-BE49-F238E27FC236}">
                <a16:creationId xmlns="" xmlns:a16="http://schemas.microsoft.com/office/drawing/2014/main" id="{31B0993C-7E74-420C-AE87-626C0FA6C2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3867"/>
          <a:stretch>
            <a:fillRect/>
          </a:stretch>
        </p:blipFill>
        <p:spPr bwMode="auto">
          <a:xfrm>
            <a:off x="2912142" y="5207889"/>
            <a:ext cx="3033694" cy="1601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" name="Rounded Rectangle 36">
            <a:extLst>
              <a:ext uri="{FF2B5EF4-FFF2-40B4-BE49-F238E27FC236}">
                <a16:creationId xmlns="" xmlns:a16="http://schemas.microsoft.com/office/drawing/2014/main" id="{E87BBC1B-8779-4329-8F74-A770C1E768E8}"/>
              </a:ext>
            </a:extLst>
          </p:cNvPr>
          <p:cNvSpPr/>
          <p:nvPr/>
        </p:nvSpPr>
        <p:spPr>
          <a:xfrm>
            <a:off x="5312417" y="6428951"/>
            <a:ext cx="674154" cy="376640"/>
          </a:xfrm>
          <a:prstGeom prst="roundRect">
            <a:avLst>
              <a:gd name="adj" fmla="val 500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</a:t>
            </a:r>
          </a:p>
        </p:txBody>
      </p:sp>
      <p:sp>
        <p:nvSpPr>
          <p:cNvPr id="68" name="Rectangle 23">
            <a:extLst>
              <a:ext uri="{FF2B5EF4-FFF2-40B4-BE49-F238E27FC236}">
                <a16:creationId xmlns="" xmlns:a16="http://schemas.microsoft.com/office/drawing/2014/main" id="{5D9F8FD2-DF10-431F-AE47-0F0272086F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19210" y="1846311"/>
            <a:ext cx="345504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vi-VN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1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Gióng</a:t>
            </a:r>
            <a:r>
              <a:rPr lang="en-US" altLang="vi-VN" sz="1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1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lớn</a:t>
            </a:r>
            <a:r>
              <a:rPr lang="en-US" altLang="vi-VN" sz="1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1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nhanh</a:t>
            </a:r>
            <a:r>
              <a:rPr lang="en-US" altLang="vi-VN" sz="1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1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altLang="vi-VN" sz="1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1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thổi</a:t>
            </a:r>
            <a:r>
              <a:rPr lang="en-US" altLang="vi-VN" sz="1800" b="1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vi-VN" sz="1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vươn</a:t>
            </a:r>
            <a:r>
              <a:rPr lang="en-US" altLang="vi-VN" sz="1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1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vai</a:t>
            </a:r>
            <a:r>
              <a:rPr lang="en-US" altLang="vi-VN" sz="1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1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altLang="vi-VN" sz="1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1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tráng</a:t>
            </a:r>
            <a:r>
              <a:rPr lang="en-US" altLang="vi-VN" sz="1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1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sĩ</a:t>
            </a:r>
            <a:r>
              <a:rPr lang="en-US" altLang="vi-VN" sz="1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altLang="vi-VN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Rounded Rectangle 36">
            <a:extLst>
              <a:ext uri="{FF2B5EF4-FFF2-40B4-BE49-F238E27FC236}">
                <a16:creationId xmlns="" xmlns:a16="http://schemas.microsoft.com/office/drawing/2014/main" id="{E87BBC1B-8779-4329-8F74-A770C1E768E8}"/>
              </a:ext>
            </a:extLst>
          </p:cNvPr>
          <p:cNvSpPr/>
          <p:nvPr/>
        </p:nvSpPr>
        <p:spPr>
          <a:xfrm>
            <a:off x="8751727" y="6432365"/>
            <a:ext cx="674154" cy="376640"/>
          </a:xfrm>
          <a:prstGeom prst="roundRect">
            <a:avLst>
              <a:gd name="adj" fmla="val 500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</a:t>
            </a:r>
          </a:p>
        </p:txBody>
      </p:sp>
      <p:sp>
        <p:nvSpPr>
          <p:cNvPr id="70" name="Rectangle 28">
            <a:extLst>
              <a:ext uri="{FF2B5EF4-FFF2-40B4-BE49-F238E27FC236}">
                <a16:creationId xmlns="" xmlns:a16="http://schemas.microsoft.com/office/drawing/2014/main" id="{FE888BC9-E3B9-40AA-BC49-A4DBC57147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8180" y="5786034"/>
            <a:ext cx="163483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vi-VN" sz="1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altLang="vi-VN" sz="1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1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dấu</a:t>
            </a:r>
            <a:r>
              <a:rPr lang="en-US" altLang="vi-VN" sz="1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vi-VN" sz="1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altLang="vi-VN" sz="1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1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còn</a:t>
            </a:r>
            <a:r>
              <a:rPr lang="en-US" altLang="vi-VN" sz="1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1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endParaRPr lang="en-US" altLang="vi-VN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36651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/>
      <p:bldP spid="60" grpId="0"/>
      <p:bldP spid="61" grpId="0"/>
      <p:bldP spid="62" grpId="0"/>
      <p:bldP spid="63" grpId="0"/>
      <p:bldP spid="65" grpId="0"/>
      <p:bldP spid="67" grpId="0" animBg="1"/>
      <p:bldP spid="68" grpId="0"/>
      <p:bldP spid="69" grpId="0" animBg="1"/>
      <p:bldP spid="7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iền Cổ Tích - Sự Tích Thánh Gióng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9754" y="2485292"/>
            <a:ext cx="11879384" cy="4372708"/>
          </a:xfrm>
          <a:prstGeom prst="rect">
            <a:avLst/>
          </a:prstGeom>
        </p:spPr>
      </p:pic>
      <p:pic>
        <p:nvPicPr>
          <p:cNvPr id="1026" name="Picture 2" descr="Ảnh minh họa (Nguồn internet)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2862" y="1115684"/>
            <a:ext cx="11973168" cy="5477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图片 6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30585" y="-197178"/>
            <a:ext cx="6033478" cy="1312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430585" y="433082"/>
            <a:ext cx="621323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MIỀN CỔ TÍCH- SỰ TÍCH THÁNH GIÓNG</a:t>
            </a:r>
            <a:endParaRPr lang="en-US" altLang="en-US" sz="2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67202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8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="" xmlns:a16="http://schemas.microsoft.com/office/drawing/2014/main" id="{1C582B07-D0F0-4B6B-A5D9-D2F192CB3A4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2086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29DE0A55-4738-464C-A9A4-55F2A8FA3D0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="" xmlns:a16="http://schemas.microsoft.com/office/drawing/2014/main" id="{853F99AE-CDDD-4AA6-B570-8A6E693F22B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0800000">
            <a:off x="9262" y="0"/>
            <a:ext cx="12208609" cy="2303672"/>
          </a:xfrm>
          <a:custGeom>
            <a:avLst/>
            <a:gdLst>
              <a:gd name="connsiteX0" fmla="*/ 8951169 w 12178450"/>
              <a:gd name="connsiteY0" fmla="*/ 32 h 2001622"/>
              <a:gd name="connsiteX1" fmla="*/ 11653845 w 12178450"/>
              <a:gd name="connsiteY1" fmla="*/ 209874 h 2001622"/>
              <a:gd name="connsiteX2" fmla="*/ 12178450 w 12178450"/>
              <a:gd name="connsiteY2" fmla="*/ 286723 h 2001622"/>
              <a:gd name="connsiteX3" fmla="*/ 12178450 w 12178450"/>
              <a:gd name="connsiteY3" fmla="*/ 2001622 h 2001622"/>
              <a:gd name="connsiteX4" fmla="*/ 0 w 12178450"/>
              <a:gd name="connsiteY4" fmla="*/ 2001622 h 2001622"/>
              <a:gd name="connsiteX5" fmla="*/ 0 w 12178450"/>
              <a:gd name="connsiteY5" fmla="*/ 1010979 h 2001622"/>
              <a:gd name="connsiteX6" fmla="*/ 8951169 w 12178450"/>
              <a:gd name="connsiteY6" fmla="*/ 32 h 2001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78450" h="2001622">
                <a:moveTo>
                  <a:pt x="8951169" y="32"/>
                </a:moveTo>
                <a:cubicBezTo>
                  <a:pt x="9704520" y="1593"/>
                  <a:pt x="10578586" y="62133"/>
                  <a:pt x="11653845" y="209874"/>
                </a:cubicBezTo>
                <a:lnTo>
                  <a:pt x="12178450" y="286723"/>
                </a:lnTo>
                <a:lnTo>
                  <a:pt x="12178450" y="2001622"/>
                </a:lnTo>
                <a:lnTo>
                  <a:pt x="0" y="2001622"/>
                </a:lnTo>
                <a:lnTo>
                  <a:pt x="0" y="1010979"/>
                </a:lnTo>
                <a:cubicBezTo>
                  <a:pt x="4768989" y="1010979"/>
                  <a:pt x="5812206" y="-6472"/>
                  <a:pt x="8951169" y="32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5" name="Right Triangle 14">
            <a:extLst>
              <a:ext uri="{FF2B5EF4-FFF2-40B4-BE49-F238E27FC236}">
                <a16:creationId xmlns="" xmlns:a16="http://schemas.microsoft.com/office/drawing/2014/main" id="{B2B76EF6-C0E7-4526-9E75-91C7C020C6F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3500000">
            <a:off x="-259437" y="4902366"/>
            <a:ext cx="568289" cy="568289"/>
          </a:xfrm>
          <a:prstGeom prst="rtTriangl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ounded Rectangle 4"/>
          <p:cNvSpPr/>
          <p:nvPr/>
        </p:nvSpPr>
        <p:spPr>
          <a:xfrm>
            <a:off x="719882" y="1502487"/>
            <a:ext cx="11071784" cy="782058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99060" tIns="99060" rIns="99060" bIns="99060" numCol="1" spcCol="1270" anchor="ctr" anchorCtr="0">
            <a:noAutofit/>
          </a:bodyPr>
          <a:lstStyle/>
          <a:p>
            <a:pPr algn="just" defTabSz="1155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48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defTabSz="1155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4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defTabSz="1155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48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 defTabSz="1155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</a:pPr>
            <a:endParaRPr lang="en-US" sz="2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9307" y="354842"/>
            <a:ext cx="117916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/>
            <a:r>
              <a:rPr lang="en-US" sz="6000" b="1" dirty="0" smtClean="0">
                <a:solidFill>
                  <a:srgbClr val="FF0000"/>
                </a:solidFill>
              </a:rPr>
              <a:t>2. </a:t>
            </a:r>
            <a:r>
              <a:rPr lang="en-US" sz="6000" b="1" dirty="0" err="1" smtClean="0">
                <a:solidFill>
                  <a:srgbClr val="FF0000"/>
                </a:solidFill>
              </a:rPr>
              <a:t>Kể</a:t>
            </a:r>
            <a:r>
              <a:rPr lang="en-US" sz="6000" b="1" dirty="0" smtClean="0">
                <a:solidFill>
                  <a:srgbClr val="FF0000"/>
                </a:solidFill>
              </a:rPr>
              <a:t> </a:t>
            </a:r>
            <a:r>
              <a:rPr lang="en-US" sz="6000" b="1" dirty="0" err="1" smtClean="0">
                <a:solidFill>
                  <a:srgbClr val="FF0000"/>
                </a:solidFill>
              </a:rPr>
              <a:t>lại</a:t>
            </a:r>
            <a:r>
              <a:rPr lang="en-US" sz="6000" b="1" dirty="0" smtClean="0">
                <a:solidFill>
                  <a:srgbClr val="FF0000"/>
                </a:solidFill>
              </a:rPr>
              <a:t> </a:t>
            </a:r>
            <a:r>
              <a:rPr lang="en-US" sz="6000" b="1" dirty="0" err="1" smtClean="0">
                <a:solidFill>
                  <a:srgbClr val="FF0000"/>
                </a:solidFill>
              </a:rPr>
              <a:t>truyện</a:t>
            </a:r>
            <a:r>
              <a:rPr lang="en-US" sz="6000" b="1" dirty="0" smtClean="0">
                <a:solidFill>
                  <a:srgbClr val="FF0000"/>
                </a:solidFill>
              </a:rPr>
              <a:t> “</a:t>
            </a:r>
            <a:r>
              <a:rPr lang="en-US" sz="6000" b="1" dirty="0" err="1" smtClean="0">
                <a:solidFill>
                  <a:srgbClr val="FF0000"/>
                </a:solidFill>
              </a:rPr>
              <a:t>Thạch</a:t>
            </a:r>
            <a:r>
              <a:rPr lang="en-US" sz="6000" b="1" dirty="0" smtClean="0">
                <a:solidFill>
                  <a:srgbClr val="FF0000"/>
                </a:solidFill>
              </a:rPr>
              <a:t> </a:t>
            </a:r>
            <a:r>
              <a:rPr lang="en-US" sz="6000" b="1" dirty="0" err="1" smtClean="0">
                <a:solidFill>
                  <a:srgbClr val="FF0000"/>
                </a:solidFill>
              </a:rPr>
              <a:t>Sanh</a:t>
            </a:r>
            <a:r>
              <a:rPr lang="en-US" sz="6000" b="1" dirty="0" smtClean="0">
                <a:solidFill>
                  <a:srgbClr val="FF0000"/>
                </a:solidFill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1671436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="" xmlns:a16="http://schemas.microsoft.com/office/drawing/2014/main" id="{1C582B07-D0F0-4B6B-A5D9-D2F192CB3A4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2086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29DE0A55-4738-464C-A9A4-55F2A8FA3D0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="" xmlns:a16="http://schemas.microsoft.com/office/drawing/2014/main" id="{853F99AE-CDDD-4AA6-B570-8A6E693F22B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0800000">
            <a:off x="9262" y="0"/>
            <a:ext cx="12208609" cy="2303672"/>
          </a:xfrm>
          <a:custGeom>
            <a:avLst/>
            <a:gdLst>
              <a:gd name="connsiteX0" fmla="*/ 8951169 w 12178450"/>
              <a:gd name="connsiteY0" fmla="*/ 32 h 2001622"/>
              <a:gd name="connsiteX1" fmla="*/ 11653845 w 12178450"/>
              <a:gd name="connsiteY1" fmla="*/ 209874 h 2001622"/>
              <a:gd name="connsiteX2" fmla="*/ 12178450 w 12178450"/>
              <a:gd name="connsiteY2" fmla="*/ 286723 h 2001622"/>
              <a:gd name="connsiteX3" fmla="*/ 12178450 w 12178450"/>
              <a:gd name="connsiteY3" fmla="*/ 2001622 h 2001622"/>
              <a:gd name="connsiteX4" fmla="*/ 0 w 12178450"/>
              <a:gd name="connsiteY4" fmla="*/ 2001622 h 2001622"/>
              <a:gd name="connsiteX5" fmla="*/ 0 w 12178450"/>
              <a:gd name="connsiteY5" fmla="*/ 1010979 h 2001622"/>
              <a:gd name="connsiteX6" fmla="*/ 8951169 w 12178450"/>
              <a:gd name="connsiteY6" fmla="*/ 32 h 2001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78450" h="2001622">
                <a:moveTo>
                  <a:pt x="8951169" y="32"/>
                </a:moveTo>
                <a:cubicBezTo>
                  <a:pt x="9704520" y="1593"/>
                  <a:pt x="10578586" y="62133"/>
                  <a:pt x="11653845" y="209874"/>
                </a:cubicBezTo>
                <a:lnTo>
                  <a:pt x="12178450" y="286723"/>
                </a:lnTo>
                <a:lnTo>
                  <a:pt x="12178450" y="2001622"/>
                </a:lnTo>
                <a:lnTo>
                  <a:pt x="0" y="2001622"/>
                </a:lnTo>
                <a:lnTo>
                  <a:pt x="0" y="1010979"/>
                </a:lnTo>
                <a:cubicBezTo>
                  <a:pt x="4768989" y="1010979"/>
                  <a:pt x="5812206" y="-6472"/>
                  <a:pt x="8951169" y="32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5" name="Right Triangle 14">
            <a:extLst>
              <a:ext uri="{FF2B5EF4-FFF2-40B4-BE49-F238E27FC236}">
                <a16:creationId xmlns="" xmlns:a16="http://schemas.microsoft.com/office/drawing/2014/main" id="{B2B76EF6-C0E7-4526-9E75-91C7C020C6F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3500000">
            <a:off x="-259437" y="4902366"/>
            <a:ext cx="568289" cy="568289"/>
          </a:xfrm>
          <a:prstGeom prst="rtTriangl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ounded Rectangle 4"/>
          <p:cNvSpPr/>
          <p:nvPr/>
        </p:nvSpPr>
        <p:spPr>
          <a:xfrm>
            <a:off x="719882" y="1502487"/>
            <a:ext cx="11071784" cy="782058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99060" tIns="99060" rIns="99060" bIns="99060" numCol="1" spcCol="1270" anchor="ctr" anchorCtr="0">
            <a:noAutofit/>
          </a:bodyPr>
          <a:lstStyle/>
          <a:p>
            <a:pPr algn="just" defTabSz="1155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48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defTabSz="1155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4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defTabSz="1155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48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 defTabSz="1155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</a:pPr>
            <a:endParaRPr lang="en-US" sz="2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9618" y="150125"/>
            <a:ext cx="10290412" cy="65372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377D83DA-9171-4310-91CB-EF1FD49AA3A4}"/>
              </a:ext>
            </a:extLst>
          </p:cNvPr>
          <p:cNvSpPr/>
          <p:nvPr/>
        </p:nvSpPr>
        <p:spPr>
          <a:xfrm>
            <a:off x="24707" y="735054"/>
            <a:ext cx="1599377" cy="26334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just">
              <a:lnSpc>
                <a:spcPct val="110000"/>
              </a:lnSpc>
              <a:spcAft>
                <a:spcPts val="600"/>
              </a:spcAft>
              <a:buClr>
                <a:schemeClr val="bg1"/>
              </a:buClr>
              <a:buSzPct val="75000"/>
            </a:pPr>
            <a:endParaRPr lang="vi-VN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spcAft>
                <a:spcPts val="600"/>
              </a:spcAft>
              <a:buClr>
                <a:schemeClr val="bg1"/>
              </a:buClr>
              <a:buSzPct val="75000"/>
            </a:pPr>
            <a:r>
              <a:rPr lang="en-US" sz="32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Kể truyện Thạch Sanh?</a:t>
            </a:r>
            <a:endParaRPr lang="en-US" sz="32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77724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1192" y="195385"/>
            <a:ext cx="11793416" cy="63851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885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453" t="2155" r="6544" b="13266"/>
          <a:stretch>
            <a:fillRect/>
          </a:stretch>
        </p:blipFill>
        <p:spPr bwMode="auto">
          <a:xfrm>
            <a:off x="2508250" y="519114"/>
            <a:ext cx="7175500" cy="478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8854" name="图片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38325" y="1090246"/>
            <a:ext cx="220980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8855" name="图片 2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136574">
            <a:off x="8080375" y="479425"/>
            <a:ext cx="2489200" cy="206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A_库_文本框 7"/>
          <p:cNvPicPr>
            <a:picLocks noChangeArrowheads="1"/>
          </p:cNvPicPr>
          <p:nvPr>
            <p:custDataLst>
              <p:tags r:id="rId1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56905" y="2047645"/>
            <a:ext cx="53594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921432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mph" presetSubtype="0" accel="30000" decel="26000" autoRev="1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Scale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16" descr="ce1ed7f935192fceca30dfb2bcebe602"/>
          <p:cNvPicPr>
            <a:picLocks noChangeAspect="1"/>
          </p:cNvPicPr>
          <p:nvPr/>
        </p:nvPicPr>
        <p:blipFill>
          <a:blip r:embed="rId2"/>
          <a:srcRect l="11188" t="20367" r="10619" b="19944"/>
          <a:stretch>
            <a:fillRect/>
          </a:stretch>
        </p:blipFill>
        <p:spPr>
          <a:xfrm>
            <a:off x="-296778" y="-232610"/>
            <a:ext cx="13226716" cy="7491664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848224" y="479959"/>
          <a:ext cx="10523620" cy="5354775"/>
        </p:xfrm>
        <a:graphic>
          <a:graphicData uri="http://schemas.openxmlformats.org/drawingml/2006/table">
            <a:tbl>
              <a:tblPr firstRow="1" firstCol="1" bandRow="1"/>
              <a:tblGrid>
                <a:gridCol w="2702177"/>
                <a:gridCol w="2702177"/>
                <a:gridCol w="2591581"/>
                <a:gridCol w="2527685"/>
              </a:tblGrid>
              <a:tr h="0">
                <a:tc grid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0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PHIẾU ĐÁNH GIÁ THEO TIÊU CHÍ</a:t>
                      </a:r>
                      <a:endParaRPr lang="en-US" sz="20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84612">
                <a:tc grid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000" b="1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Nhóm</a:t>
                      </a:r>
                      <a:r>
                        <a:rPr lang="vi-VN" sz="20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:……….</a:t>
                      </a:r>
                      <a:endParaRPr lang="en-US" sz="20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84612"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0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Tiêu chí</a:t>
                      </a:r>
                      <a:endParaRPr lang="en-US" sz="2000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000" b="1" i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Mức độ</a:t>
                      </a:r>
                      <a:endParaRPr lang="en-US" sz="2000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8461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000" b="1" i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Chưa đạt</a:t>
                      </a:r>
                      <a:endParaRPr lang="en-US" sz="2000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000" b="1" i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Đạt</a:t>
                      </a:r>
                      <a:endParaRPr lang="en-US" sz="2000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000" b="1" i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Tốt</a:t>
                      </a:r>
                      <a:endParaRPr lang="en-US" sz="2000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3834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1. Chọn được câu chuyện hay, có ý nghĩa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Chưa có chuyện để kể.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Có chuyện để kể nhưng chưa hay.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Câu chuyện hay và ấn tượng.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8444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2. Nội dung câu chuyện phong phú, hấp dẫn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ND sơ sài, chưa có đủ chi tiết để người nghe hiểu câu chuyện.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Có đủ chi tiết để hiểu người nghe hiểu được nội dung câu chuyện.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Nội dung câu chuyện phong phú và hấp dẫn.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8444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3. Nói to, rõ ràng, truyền cảm.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Nói nhỏ, khó nghe; nói lắp, ngập ngừng…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Nói to nhưng đôi chỗ lặp lại hoặc ngập ngừng 1 vài câu.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Nói to, truyền cảm, hầu như không lặp lại hoặc ngập ngừng.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07667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4. Sử dụng  ngôn ngữ</a:t>
                      </a: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cơ thể</a:t>
                      </a:r>
                      <a:r>
                        <a:rPr lang="vi-VN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phù hợp.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Điệu bộ thiếu tự tin, mắt chưa nhìn vào người nghe; nét mặt chưa biểu cảm hoặc biểu cảm không phù hợp.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Điệu bộ tự tin, mắt nhìn vào người nghe; nét mặt biểu cảm phù hợp với nội dung câu chuyện.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 Điệu bộ rất tự tin, mắt nhìn vào người nghe; nét mặt sinh động.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3834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5. Mở đầu và kết thúc hợp lí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Không chào hỏi/ và không có lời kết thúc bài nói.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Có chào hỏi/ và có lời kết thúc bài nói.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Chào hỏi/ và kết thúc bài nói một cách hấp dẫn.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612">
                <a:tc grid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TỔNG ĐIỂM: ………………../10 điểm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268094" y="0"/>
            <a:ext cx="1923906" cy="1373456"/>
          </a:xfrm>
          <a:prstGeom prst="rect">
            <a:avLst/>
          </a:prstGeom>
        </p:spPr>
      </p:pic>
      <p:pic>
        <p:nvPicPr>
          <p:cNvPr id="8" name="图片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2760" r="8347"/>
          <a:stretch>
            <a:fillRect/>
          </a:stretch>
        </p:blipFill>
        <p:spPr>
          <a:xfrm flipH="1">
            <a:off x="120315" y="63718"/>
            <a:ext cx="1669352" cy="1548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68948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Kiểm</a:t>
            </a:r>
            <a:r>
              <a:rPr lang="en-US" dirty="0" smtClean="0"/>
              <a:t> </a:t>
            </a:r>
            <a:r>
              <a:rPr lang="en-US" dirty="0" err="1" smtClean="0"/>
              <a:t>tra</a:t>
            </a:r>
            <a:r>
              <a:rPr lang="en-US" dirty="0" smtClean="0"/>
              <a:t> </a:t>
            </a:r>
            <a:r>
              <a:rPr lang="en-US" dirty="0" err="1" smtClean="0"/>
              <a:t>Ngữ</a:t>
            </a:r>
            <a:r>
              <a:rPr lang="en-US" dirty="0" smtClean="0"/>
              <a:t> </a:t>
            </a:r>
            <a:r>
              <a:rPr lang="en-US" dirty="0" err="1" smtClean="0"/>
              <a:t>văn</a:t>
            </a:r>
            <a:r>
              <a:rPr lang="en-US" dirty="0" smtClean="0"/>
              <a:t> 15 </a:t>
            </a:r>
            <a:r>
              <a:rPr lang="en-US" dirty="0" err="1" smtClean="0"/>
              <a:t>phút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bày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chi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truyện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“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Thánh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Gióng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” (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khoảng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5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2: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bày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chi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truyện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“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Thạch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Sanh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” (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khoảng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5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84DC3-28E7-4811-A1A1-A4F593241499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A4798C7F-C8CA-4799-BF37-3AB4642CDB6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7162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4" name="Group 9">
            <a:extLst>
              <a:ext uri="{FF2B5EF4-FFF2-40B4-BE49-F238E27FC236}">
                <a16:creationId xmlns="" xmlns:a16="http://schemas.microsoft.com/office/drawing/2014/main" id="{87F0794B-55D3-4D2D-BDE7-4688ED321E4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11" name="Straight Connector 10">
              <a:extLst>
                <a:ext uri="{FF2B5EF4-FFF2-40B4-BE49-F238E27FC236}">
                  <a16:creationId xmlns="" xmlns:a16="http://schemas.microsoft.com/office/drawing/2014/main" id="{BE4C795B-1813-4CC6-B03F-8DD130BEAAB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="" xmlns:a16="http://schemas.microsoft.com/office/drawing/2014/main" id="{E0F4C04D-5CD8-446B-BE3D-257172E6E4C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="" xmlns:a16="http://schemas.microsoft.com/office/drawing/2014/main" id="{FDDC802E-606F-4F39-84B6-90DF0FE5446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="" xmlns:a16="http://schemas.microsoft.com/office/drawing/2014/main" id="{2C5B0C75-0136-4A39-9AB6-0F02C452781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="" xmlns:a16="http://schemas.microsoft.com/office/drawing/2014/main" id="{C5ED2B52-3D40-46DE-8B54-99A4071578D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="" xmlns:a16="http://schemas.microsoft.com/office/drawing/2014/main" id="{18BCEC75-1B6B-45B2-8041-8D933FCF60F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="" xmlns:a16="http://schemas.microsoft.com/office/drawing/2014/main" id="{6A2FC789-056A-43CC-807E-4262CDC3E0F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="" xmlns:a16="http://schemas.microsoft.com/office/drawing/2014/main" id="{48C32FD3-76B0-40E7-89F2-E9C523210AF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="" xmlns:a16="http://schemas.microsoft.com/office/drawing/2014/main" id="{B82E9447-8362-426C-840A-B6F2231F7BC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="" xmlns:a16="http://schemas.microsoft.com/office/drawing/2014/main" id="{2F141DC8-83CE-4C21-A5BA-E2FFF3D866E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="" xmlns:a16="http://schemas.microsoft.com/office/drawing/2014/main" id="{512A697C-ECBC-40A9-AC69-BF96A34B91A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="" xmlns:a16="http://schemas.microsoft.com/office/drawing/2014/main" id="{D2E988AF-5EFB-43D3-B93F-6E4F41A2C90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="" xmlns:a16="http://schemas.microsoft.com/office/drawing/2014/main" id="{6B312C1B-AAE2-4A6D-ACC7-ABAA75D4285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="" xmlns:a16="http://schemas.microsoft.com/office/drawing/2014/main" id="{57B96146-61DA-44D6-A9DF-6DB41FCF2D8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="" xmlns:a16="http://schemas.microsoft.com/office/drawing/2014/main" id="{6B33F93D-4439-46EE-97C4-9CECAAFDCF6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="" xmlns:a16="http://schemas.microsoft.com/office/drawing/2014/main" id="{5914B275-A3D7-4BA4-B8CB-E7657100F3A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="" xmlns:a16="http://schemas.microsoft.com/office/drawing/2014/main" id="{BD26EF3B-FBE7-4D57-8E01-553F50734A6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="" xmlns:a16="http://schemas.microsoft.com/office/drawing/2014/main" id="{6CC1E671-BA54-4B31-9A2E-8F50BC57A26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="" xmlns:a16="http://schemas.microsoft.com/office/drawing/2014/main" id="{A836A704-3624-4ABF-9A67-0F52C2F3EFB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="" xmlns:a16="http://schemas.microsoft.com/office/drawing/2014/main" id="{5FDC385D-BA34-481F-A991-A776E0B1930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="" xmlns:a16="http://schemas.microsoft.com/office/drawing/2014/main" id="{F1EF033A-D8FB-416B-AE51-4E098A27D68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="" xmlns:a16="http://schemas.microsoft.com/office/drawing/2014/main" id="{17C17B48-F458-4E9B-9331-56FCDC5B6AB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="" xmlns:a16="http://schemas.microsoft.com/office/drawing/2014/main" id="{07E44A4B-D453-46F0-A83D-AF0B33D5C59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="" xmlns:a16="http://schemas.microsoft.com/office/drawing/2014/main" id="{346BEA9F-314B-440D-AE8D-21E1252EC5A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="" xmlns:a16="http://schemas.microsoft.com/office/drawing/2014/main" id="{F15EAFD0-4869-4612-ACDE-ABC703104E8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="" xmlns:a16="http://schemas.microsoft.com/office/drawing/2014/main" id="{A0F26706-7F23-4FF0-9CAF-F3C4F47C119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="" xmlns:a16="http://schemas.microsoft.com/office/drawing/2014/main" id="{C0195A72-345A-4E88-8D71-14DB3D1B607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="" xmlns:a16="http://schemas.microsoft.com/office/drawing/2014/main" id="{0DBF51A6-A3BC-49FE-BB01-E8992811774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="" xmlns:a16="http://schemas.microsoft.com/office/drawing/2014/main" id="{A78DF911-744C-419B-83DC-39F270BBF41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Freeform: Shape 40">
            <a:extLst>
              <a:ext uri="{FF2B5EF4-FFF2-40B4-BE49-F238E27FC236}">
                <a16:creationId xmlns="" xmlns:a16="http://schemas.microsoft.com/office/drawing/2014/main" id="{216BB147-20D5-4D93-BDA5-1BC614D6A4B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-6214" y="5014716"/>
            <a:ext cx="2800124" cy="1843284"/>
          </a:xfrm>
          <a:custGeom>
            <a:avLst/>
            <a:gdLst>
              <a:gd name="connsiteX0" fmla="*/ 375358 w 2800124"/>
              <a:gd name="connsiteY0" fmla="*/ 0 h 1843284"/>
              <a:gd name="connsiteX1" fmla="*/ 2781298 w 2800124"/>
              <a:gd name="connsiteY1" fmla="*/ 1770066 h 1843284"/>
              <a:gd name="connsiteX2" fmla="*/ 2800124 w 2800124"/>
              <a:gd name="connsiteY2" fmla="*/ 1843284 h 1843284"/>
              <a:gd name="connsiteX3" fmla="*/ 1987869 w 2800124"/>
              <a:gd name="connsiteY3" fmla="*/ 1843284 h 1843284"/>
              <a:gd name="connsiteX4" fmla="*/ 1986195 w 2800124"/>
              <a:gd name="connsiteY4" fmla="*/ 1838711 h 1843284"/>
              <a:gd name="connsiteX5" fmla="*/ 375357 w 2800124"/>
              <a:gd name="connsiteY5" fmla="*/ 770976 h 1843284"/>
              <a:gd name="connsiteX6" fmla="*/ 23030 w 2800124"/>
              <a:gd name="connsiteY6" fmla="*/ 806494 h 1843284"/>
              <a:gd name="connsiteX7" fmla="*/ 0 w 2800124"/>
              <a:gd name="connsiteY7" fmla="*/ 812415 h 1843284"/>
              <a:gd name="connsiteX8" fmla="*/ 0 w 2800124"/>
              <a:gd name="connsiteY8" fmla="*/ 30983 h 1843284"/>
              <a:gd name="connsiteX9" fmla="*/ 117785 w 2800124"/>
              <a:gd name="connsiteY9" fmla="*/ 13007 h 1843284"/>
              <a:gd name="connsiteX10" fmla="*/ 375358 w 2800124"/>
              <a:gd name="connsiteY10" fmla="*/ 0 h 1843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00124" h="1843284">
                <a:moveTo>
                  <a:pt x="375358" y="0"/>
                </a:moveTo>
                <a:cubicBezTo>
                  <a:pt x="1505802" y="0"/>
                  <a:pt x="2462339" y="744579"/>
                  <a:pt x="2781298" y="1770066"/>
                </a:cubicBezTo>
                <a:lnTo>
                  <a:pt x="2800124" y="1843284"/>
                </a:lnTo>
                <a:lnTo>
                  <a:pt x="1987869" y="1843284"/>
                </a:lnTo>
                <a:lnTo>
                  <a:pt x="1986195" y="1838711"/>
                </a:lnTo>
                <a:cubicBezTo>
                  <a:pt x="1720801" y="1211248"/>
                  <a:pt x="1099494" y="770976"/>
                  <a:pt x="375357" y="770976"/>
                </a:cubicBezTo>
                <a:cubicBezTo>
                  <a:pt x="254668" y="770976"/>
                  <a:pt x="136835" y="783206"/>
                  <a:pt x="23030" y="806494"/>
                </a:cubicBezTo>
                <a:lnTo>
                  <a:pt x="0" y="812415"/>
                </a:lnTo>
                <a:lnTo>
                  <a:pt x="0" y="30983"/>
                </a:lnTo>
                <a:lnTo>
                  <a:pt x="117785" y="13007"/>
                </a:lnTo>
                <a:cubicBezTo>
                  <a:pt x="202473" y="4406"/>
                  <a:pt x="288401" y="0"/>
                  <a:pt x="375358" y="0"/>
                </a:cubicBezTo>
                <a:close/>
              </a:path>
            </a:pathLst>
          </a:custGeom>
          <a:solidFill>
            <a:schemeClr val="accent5">
              <a:lumMod val="7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3" name="Freeform: Shape 42">
            <a:extLst>
              <a:ext uri="{FF2B5EF4-FFF2-40B4-BE49-F238E27FC236}">
                <a16:creationId xmlns="" xmlns:a16="http://schemas.microsoft.com/office/drawing/2014/main" id="{0A253F60-DE40-4508-A37A-61331DF1DD5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7979728" y="0"/>
            <a:ext cx="4209224" cy="1650549"/>
          </a:xfrm>
          <a:custGeom>
            <a:avLst/>
            <a:gdLst>
              <a:gd name="connsiteX0" fmla="*/ 0 w 4209224"/>
              <a:gd name="connsiteY0" fmla="*/ 0 h 1650549"/>
              <a:gd name="connsiteX1" fmla="*/ 846445 w 4209224"/>
              <a:gd name="connsiteY1" fmla="*/ 0 h 1650549"/>
              <a:gd name="connsiteX2" fmla="*/ 912542 w 4209224"/>
              <a:gd name="connsiteY2" fmla="*/ 108799 h 1650549"/>
              <a:gd name="connsiteX3" fmla="*/ 2362195 w 4209224"/>
              <a:gd name="connsiteY3" fmla="*/ 879573 h 1650549"/>
              <a:gd name="connsiteX4" fmla="*/ 3811848 w 4209224"/>
              <a:gd name="connsiteY4" fmla="*/ 108799 h 1650549"/>
              <a:gd name="connsiteX5" fmla="*/ 3877945 w 4209224"/>
              <a:gd name="connsiteY5" fmla="*/ 0 h 1650549"/>
              <a:gd name="connsiteX6" fmla="*/ 4209224 w 4209224"/>
              <a:gd name="connsiteY6" fmla="*/ 0 h 1650549"/>
              <a:gd name="connsiteX7" fmla="*/ 4209224 w 4209224"/>
              <a:gd name="connsiteY7" fmla="*/ 840421 h 1650549"/>
              <a:gd name="connsiteX8" fmla="*/ 4143538 w 4209224"/>
              <a:gd name="connsiteY8" fmla="*/ 912693 h 1650549"/>
              <a:gd name="connsiteX9" fmla="*/ 2362196 w 4209224"/>
              <a:gd name="connsiteY9" fmla="*/ 1650549 h 1650549"/>
              <a:gd name="connsiteX10" fmla="*/ 40969 w 4209224"/>
              <a:gd name="connsiteY10" fmla="*/ 111937 h 1650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209224" h="1650549">
                <a:moveTo>
                  <a:pt x="0" y="0"/>
                </a:moveTo>
                <a:lnTo>
                  <a:pt x="846445" y="0"/>
                </a:lnTo>
                <a:lnTo>
                  <a:pt x="912542" y="108799"/>
                </a:lnTo>
                <a:cubicBezTo>
                  <a:pt x="1226710" y="573829"/>
                  <a:pt x="1758748" y="879573"/>
                  <a:pt x="2362195" y="879573"/>
                </a:cubicBezTo>
                <a:cubicBezTo>
                  <a:pt x="2965642" y="879573"/>
                  <a:pt x="3497680" y="573829"/>
                  <a:pt x="3811848" y="108799"/>
                </a:cubicBezTo>
                <a:lnTo>
                  <a:pt x="3877945" y="0"/>
                </a:lnTo>
                <a:lnTo>
                  <a:pt x="4209224" y="0"/>
                </a:lnTo>
                <a:lnTo>
                  <a:pt x="4209224" y="840421"/>
                </a:lnTo>
                <a:lnTo>
                  <a:pt x="4143538" y="912693"/>
                </a:lnTo>
                <a:cubicBezTo>
                  <a:pt x="3687653" y="1368578"/>
                  <a:pt x="3057854" y="1650549"/>
                  <a:pt x="2362196" y="1650549"/>
                </a:cubicBezTo>
                <a:cubicBezTo>
                  <a:pt x="1318710" y="1650549"/>
                  <a:pt x="423404" y="1016115"/>
                  <a:pt x="40969" y="111937"/>
                </a:cubicBezTo>
                <a:close/>
              </a:path>
            </a:pathLst>
          </a:custGeom>
          <a:solidFill>
            <a:schemeClr val="accent5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5" name="Group 44">
            <a:extLst>
              <a:ext uri="{FF2B5EF4-FFF2-40B4-BE49-F238E27FC236}">
                <a16:creationId xmlns="" xmlns:a16="http://schemas.microsoft.com/office/drawing/2014/main" id="{CFB42397-759B-4110-90F9-11A099A04F1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46" name="Straight Connector 45">
              <a:extLst>
                <a:ext uri="{FF2B5EF4-FFF2-40B4-BE49-F238E27FC236}">
                  <a16:creationId xmlns="" xmlns:a16="http://schemas.microsoft.com/office/drawing/2014/main" id="{7CE16B93-748F-4AF3-90C6-D3EE861E783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="" xmlns:a16="http://schemas.microsoft.com/office/drawing/2014/main" id="{A1F2252F-DB74-4990-8E43-3B46EB31A8F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="" xmlns:a16="http://schemas.microsoft.com/office/drawing/2014/main" id="{0BBB0339-E325-46BB-A951-96F1A4651B7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="" xmlns:a16="http://schemas.microsoft.com/office/drawing/2014/main" id="{121A6F6B-EBF5-41B9-BDDB-AF519B8AD44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="" xmlns:a16="http://schemas.microsoft.com/office/drawing/2014/main" id="{A2CB88A6-ABF0-4981-8112-89F17060AFF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="" xmlns:a16="http://schemas.microsoft.com/office/drawing/2014/main" id="{5207B5CF-3BA7-46DE-A98B-C46A77F219C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="" xmlns:a16="http://schemas.microsoft.com/office/drawing/2014/main" id="{9DE055E6-5758-4FD1-A969-1AB1F47EE57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="" xmlns:a16="http://schemas.microsoft.com/office/drawing/2014/main" id="{15B9E002-9254-431A-BEE3-BC744C6D41B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="" xmlns:a16="http://schemas.microsoft.com/office/drawing/2014/main" id="{85BB4EB4-8685-4464-8EAE-D44D7770B6B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="" xmlns:a16="http://schemas.microsoft.com/office/drawing/2014/main" id="{B3239F69-CDD7-49E2-9C2E-B56A6D009A3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="" xmlns:a16="http://schemas.microsoft.com/office/drawing/2014/main" id="{A6C507C8-734D-457D-A4EA-3C1F17BC8CB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="" xmlns:a16="http://schemas.microsoft.com/office/drawing/2014/main" id="{9139D922-20CB-41E9-B69E-FA643C51A32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="" xmlns:a16="http://schemas.microsoft.com/office/drawing/2014/main" id="{5FE3C40B-0A70-4224-BC24-365327DC6C4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="" xmlns:a16="http://schemas.microsoft.com/office/drawing/2014/main" id="{422999B0-1AA0-4D8B-BB3E-1BEAD972B8B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="" xmlns:a16="http://schemas.microsoft.com/office/drawing/2014/main" id="{49737CB6-048C-4FD9-9663-0D214A0A30B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="" xmlns:a16="http://schemas.microsoft.com/office/drawing/2014/main" id="{2F1A2328-0FD2-449E-A066-56A7D096AB1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="" xmlns:a16="http://schemas.microsoft.com/office/drawing/2014/main" id="{63212297-7D47-455C-B574-D4A450A6B9F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="" xmlns:a16="http://schemas.microsoft.com/office/drawing/2014/main" id="{4F88725D-F086-42CF-A0A4-F335D03F9E1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="" xmlns:a16="http://schemas.microsoft.com/office/drawing/2014/main" id="{0EE97B27-B4E2-45AF-ACC9-5EC22DB7A8E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="" xmlns:a16="http://schemas.microsoft.com/office/drawing/2014/main" id="{8FADBC7B-7D04-4E57-9B78-3FC78B9030D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="" xmlns:a16="http://schemas.microsoft.com/office/drawing/2014/main" id="{CCD44BB5-3236-443E-BDD8-7E145E32D6A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="" xmlns:a16="http://schemas.microsoft.com/office/drawing/2014/main" id="{385E742B-9320-4785-A94F-2CAE2855CCB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="" xmlns:a16="http://schemas.microsoft.com/office/drawing/2014/main" id="{8A42F567-7F15-4D7B-8F9C-5F8F6B2832F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="" xmlns:a16="http://schemas.microsoft.com/office/drawing/2014/main" id="{69DAD4DF-0FE8-401C-AE04-738B80B2589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="" xmlns:a16="http://schemas.microsoft.com/office/drawing/2014/main" id="{2101394A-2A38-4F45-B5B6-A025C4B43F3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="" xmlns:a16="http://schemas.microsoft.com/office/drawing/2014/main" id="{79D4873B-257C-4327-907C-08294692144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="" xmlns:a16="http://schemas.microsoft.com/office/drawing/2014/main" id="{D5350388-C37B-41E0-8172-2F7D79DBBAC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="" xmlns:a16="http://schemas.microsoft.com/office/drawing/2014/main" id="{1DA0A053-52F2-4D51-BEB7-31B0A3CA040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="" xmlns:a16="http://schemas.microsoft.com/office/drawing/2014/main" id="{B23551FA-C6B2-4251-A24C-021D7B64EAE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Group 75">
            <a:extLst>
              <a:ext uri="{FF2B5EF4-FFF2-40B4-BE49-F238E27FC236}">
                <a16:creationId xmlns="" xmlns:a16="http://schemas.microsoft.com/office/drawing/2014/main" id="{9A50F0F9-04C8-47E4-AF66-B3CAF8C8191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77" name="Straight Connector 76">
              <a:extLst>
                <a:ext uri="{FF2B5EF4-FFF2-40B4-BE49-F238E27FC236}">
                  <a16:creationId xmlns="" xmlns:a16="http://schemas.microsoft.com/office/drawing/2014/main" id="{2017C593-7166-4110-8447-086A8A2DB96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="" xmlns:a16="http://schemas.microsoft.com/office/drawing/2014/main" id="{0792CE38-231D-4EFB-BD1C-B0DFC4714A0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="" xmlns:a16="http://schemas.microsoft.com/office/drawing/2014/main" id="{37902244-3120-4F1E-BCA7-C414F8CA577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="" xmlns:a16="http://schemas.microsoft.com/office/drawing/2014/main" id="{6C2A9BEC-6FBD-4C4E-9D8F-67971086018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="" xmlns:a16="http://schemas.microsoft.com/office/drawing/2014/main" id="{CD05CAB2-3C3D-4649-A904-7115E0A40D0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="" xmlns:a16="http://schemas.microsoft.com/office/drawing/2014/main" id="{479ECC96-BB36-4A8A-ACFC-0CDAC9A3278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="" xmlns:a16="http://schemas.microsoft.com/office/drawing/2014/main" id="{D6C3BBC2-CEC2-44E9-B82B-34488E7E336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="" xmlns:a16="http://schemas.microsoft.com/office/drawing/2014/main" id="{373074D9-0CF2-46DC-8D7A-871B6FE419D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="" xmlns:a16="http://schemas.microsoft.com/office/drawing/2014/main" id="{D573F54A-11A1-4A06-8130-294B4D5CEE5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="" xmlns:a16="http://schemas.microsoft.com/office/drawing/2014/main" id="{72F69BFB-91DF-4F4E-BE91-2D6805CD689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="" xmlns:a16="http://schemas.microsoft.com/office/drawing/2014/main" id="{4BA93DEE-828E-4AC5-A89A-B3FCC1689AF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="" xmlns:a16="http://schemas.microsoft.com/office/drawing/2014/main" id="{2043F28B-A5B8-4573-89CC-A68E27A72EC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="" xmlns:a16="http://schemas.microsoft.com/office/drawing/2014/main" id="{A41EDE26-6F99-4FF5-A50B-255FEF1CAC1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="" xmlns:a16="http://schemas.microsoft.com/office/drawing/2014/main" id="{DC69229A-861A-4B33-A690-B89F20F21A8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="" xmlns:a16="http://schemas.microsoft.com/office/drawing/2014/main" id="{A1FF5E2F-2AD1-485A-8981-8905C2357CD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="" xmlns:a16="http://schemas.microsoft.com/office/drawing/2014/main" id="{82E9781F-DF28-41A8-8A6B-7DC5409F9E3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>
              <a:extLst>
                <a:ext uri="{FF2B5EF4-FFF2-40B4-BE49-F238E27FC236}">
                  <a16:creationId xmlns="" xmlns:a16="http://schemas.microsoft.com/office/drawing/2014/main" id="{ECDF5C52-5A30-4182-9FF7-118DB1BB648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="" xmlns:a16="http://schemas.microsoft.com/office/drawing/2014/main" id="{FC8008CF-A1BC-4A0E-B9A2-05FB501EBD4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="" xmlns:a16="http://schemas.microsoft.com/office/drawing/2014/main" id="{2DF1A43F-5E26-4631-8775-BC3BACEB166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="" xmlns:a16="http://schemas.microsoft.com/office/drawing/2014/main" id="{08A5A284-AA4F-43C1-84B9-947642136BD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="" xmlns:a16="http://schemas.microsoft.com/office/drawing/2014/main" id="{5B3BE54E-1FBA-4E64-982C-9CA2C0C4847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="" xmlns:a16="http://schemas.microsoft.com/office/drawing/2014/main" id="{7E7BA94A-1A8A-45C6-9B8F-AFEC955F1F9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="" xmlns:a16="http://schemas.microsoft.com/office/drawing/2014/main" id="{55C6D3A0-6B84-4021-87FB-3179A711BBF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="" xmlns:a16="http://schemas.microsoft.com/office/drawing/2014/main" id="{DA87903E-EEC8-47F4-8730-06C5FD14BC6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="" xmlns:a16="http://schemas.microsoft.com/office/drawing/2014/main" id="{A8A92A2B-3460-4608-B3EA-4FFEAF83B1F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="" xmlns:a16="http://schemas.microsoft.com/office/drawing/2014/main" id="{2B0E1020-452C-4B7F-A1D2-BA8F1B83FA2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="" xmlns:a16="http://schemas.microsoft.com/office/drawing/2014/main" id="{6903CF7B-6947-4932-AD73-020495EDC0D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>
              <a:extLst>
                <a:ext uri="{FF2B5EF4-FFF2-40B4-BE49-F238E27FC236}">
                  <a16:creationId xmlns="" xmlns:a16="http://schemas.microsoft.com/office/drawing/2014/main" id="{8453FA51-CE2D-4B84-9F4F-3263D1BC4DB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="" xmlns:a16="http://schemas.microsoft.com/office/drawing/2014/main" id="{3327B132-AD8C-4732-93AA-C136586C226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 useBgFill="1">
        <p:nvSpPr>
          <p:cNvPr id="107" name="Rectangle 106">
            <a:extLst>
              <a:ext uri="{FF2B5EF4-FFF2-40B4-BE49-F238E27FC236}">
                <a16:creationId xmlns="" xmlns:a16="http://schemas.microsoft.com/office/drawing/2014/main" id="{BA6285CA-6AFA-4F27-AFB5-1B32CDE09B1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09" name="Rectangle 108">
            <a:extLst>
              <a:ext uri="{FF2B5EF4-FFF2-40B4-BE49-F238E27FC236}">
                <a16:creationId xmlns="" xmlns:a16="http://schemas.microsoft.com/office/drawing/2014/main" id="{D690347A-6937-4F6D-93E3-D398D803DE3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11" name="Right Triangle 110">
            <a:extLst>
              <a:ext uri="{FF2B5EF4-FFF2-40B4-BE49-F238E27FC236}">
                <a16:creationId xmlns="" xmlns:a16="http://schemas.microsoft.com/office/drawing/2014/main" id="{DE6FA2BA-220F-4070-A46C-D437A6D2421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8900000">
            <a:off x="5902647" y="-284144"/>
            <a:ext cx="568289" cy="568289"/>
          </a:xfrm>
          <a:prstGeom prst="rtTriangl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Freeform: Shape 112">
            <a:extLst>
              <a:ext uri="{FF2B5EF4-FFF2-40B4-BE49-F238E27FC236}">
                <a16:creationId xmlns="" xmlns:a16="http://schemas.microsoft.com/office/drawing/2014/main" id="{B18D2A95-840F-45DF-AD93-5FA412FCC7E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9865326" y="0"/>
            <a:ext cx="2323626" cy="3111267"/>
          </a:xfrm>
          <a:custGeom>
            <a:avLst/>
            <a:gdLst>
              <a:gd name="connsiteX0" fmla="*/ 94643 w 2323626"/>
              <a:gd name="connsiteY0" fmla="*/ 0 h 3111267"/>
              <a:gd name="connsiteX1" fmla="*/ 963280 w 2323626"/>
              <a:gd name="connsiteY1" fmla="*/ 0 h 3111267"/>
              <a:gd name="connsiteX2" fmla="*/ 947119 w 2323626"/>
              <a:gd name="connsiteY2" fmla="*/ 33549 h 3111267"/>
              <a:gd name="connsiteX3" fmla="*/ 818991 w 2323626"/>
              <a:gd name="connsiteY3" fmla="*/ 668189 h 3111267"/>
              <a:gd name="connsiteX4" fmla="*/ 2282726 w 2323626"/>
              <a:gd name="connsiteY4" fmla="*/ 2290209 h 3111267"/>
              <a:gd name="connsiteX5" fmla="*/ 2323626 w 2323626"/>
              <a:gd name="connsiteY5" fmla="*/ 2292275 h 3111267"/>
              <a:gd name="connsiteX6" fmla="*/ 2323626 w 2323626"/>
              <a:gd name="connsiteY6" fmla="*/ 3111267 h 3111267"/>
              <a:gd name="connsiteX7" fmla="*/ 2198990 w 2323626"/>
              <a:gd name="connsiteY7" fmla="*/ 3104973 h 3111267"/>
              <a:gd name="connsiteX8" fmla="*/ 0 w 2323626"/>
              <a:gd name="connsiteY8" fmla="*/ 668189 h 3111267"/>
              <a:gd name="connsiteX9" fmla="*/ 49764 w 2323626"/>
              <a:gd name="connsiteY9" fmla="*/ 174544 h 3111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323626" h="3111267">
                <a:moveTo>
                  <a:pt x="94643" y="0"/>
                </a:moveTo>
                <a:lnTo>
                  <a:pt x="963280" y="0"/>
                </a:lnTo>
                <a:lnTo>
                  <a:pt x="947119" y="33549"/>
                </a:lnTo>
                <a:cubicBezTo>
                  <a:pt x="864614" y="228612"/>
                  <a:pt x="818991" y="443073"/>
                  <a:pt x="818991" y="668189"/>
                </a:cubicBezTo>
                <a:cubicBezTo>
                  <a:pt x="818991" y="1512376"/>
                  <a:pt x="1460568" y="2206715"/>
                  <a:pt x="2282726" y="2290209"/>
                </a:cubicBezTo>
                <a:lnTo>
                  <a:pt x="2323626" y="2292275"/>
                </a:lnTo>
                <a:lnTo>
                  <a:pt x="2323626" y="3111267"/>
                </a:lnTo>
                <a:lnTo>
                  <a:pt x="2198990" y="3104973"/>
                </a:lnTo>
                <a:cubicBezTo>
                  <a:pt x="963850" y="2979538"/>
                  <a:pt x="0" y="1936423"/>
                  <a:pt x="0" y="668189"/>
                </a:cubicBezTo>
                <a:cubicBezTo>
                  <a:pt x="0" y="499091"/>
                  <a:pt x="17135" y="333996"/>
                  <a:pt x="49764" y="174544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5" name="Freeform: Shape 114">
            <a:extLst>
              <a:ext uri="{FF2B5EF4-FFF2-40B4-BE49-F238E27FC236}">
                <a16:creationId xmlns="" xmlns:a16="http://schemas.microsoft.com/office/drawing/2014/main" id="{F92A3F2D-F424-43A3-88B0-FB258A0C182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4826085"/>
            <a:ext cx="2372980" cy="2023523"/>
          </a:xfrm>
          <a:custGeom>
            <a:avLst/>
            <a:gdLst>
              <a:gd name="connsiteX0" fmla="*/ 0 w 2372980"/>
              <a:gd name="connsiteY0" fmla="*/ 0 h 2023523"/>
              <a:gd name="connsiteX1" fmla="*/ 213128 w 2372980"/>
              <a:gd name="connsiteY1" fmla="*/ 10763 h 2023523"/>
              <a:gd name="connsiteX2" fmla="*/ 2362355 w 2372980"/>
              <a:gd name="connsiteY2" fmla="*/ 1953901 h 2023523"/>
              <a:gd name="connsiteX3" fmla="*/ 2372980 w 2372980"/>
              <a:gd name="connsiteY3" fmla="*/ 2023523 h 2023523"/>
              <a:gd name="connsiteX4" fmla="*/ 1535462 w 2372980"/>
              <a:gd name="connsiteY4" fmla="*/ 2023523 h 2023523"/>
              <a:gd name="connsiteX5" fmla="*/ 1519824 w 2372980"/>
              <a:gd name="connsiteY5" fmla="*/ 1962704 h 2023523"/>
              <a:gd name="connsiteX6" fmla="*/ 129390 w 2372980"/>
              <a:gd name="connsiteY6" fmla="*/ 825526 h 2023523"/>
              <a:gd name="connsiteX7" fmla="*/ 0 w 2372980"/>
              <a:gd name="connsiteY7" fmla="*/ 818992 h 20235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372980" h="2023523">
                <a:moveTo>
                  <a:pt x="0" y="0"/>
                </a:moveTo>
                <a:lnTo>
                  <a:pt x="213128" y="10763"/>
                </a:lnTo>
                <a:cubicBezTo>
                  <a:pt x="1283583" y="119473"/>
                  <a:pt x="2150269" y="917463"/>
                  <a:pt x="2362355" y="1953901"/>
                </a:cubicBezTo>
                <a:lnTo>
                  <a:pt x="2372980" y="2023523"/>
                </a:lnTo>
                <a:lnTo>
                  <a:pt x="1535462" y="2023523"/>
                </a:lnTo>
                <a:lnTo>
                  <a:pt x="1519824" y="1962704"/>
                </a:lnTo>
                <a:cubicBezTo>
                  <a:pt x="1329271" y="1350058"/>
                  <a:pt x="787117" y="892322"/>
                  <a:pt x="129390" y="825526"/>
                </a:cubicBezTo>
                <a:lnTo>
                  <a:pt x="0" y="818992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7" name="Group 116">
            <a:extLst>
              <a:ext uri="{FF2B5EF4-FFF2-40B4-BE49-F238E27FC236}">
                <a16:creationId xmlns="" xmlns:a16="http://schemas.microsoft.com/office/drawing/2014/main" id="{E8BBA9B4-EF00-4579-A73A-061C5F90243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118" name="Straight Connector 117">
              <a:extLst>
                <a:ext uri="{FF2B5EF4-FFF2-40B4-BE49-F238E27FC236}">
                  <a16:creationId xmlns="" xmlns:a16="http://schemas.microsoft.com/office/drawing/2014/main" id="{2671F1C5-E931-49D9-9767-24576DE5391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="" xmlns:a16="http://schemas.microsoft.com/office/drawing/2014/main" id="{6046BA41-68C0-40C2-BC53-B4CEE44975F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="" xmlns:a16="http://schemas.microsoft.com/office/drawing/2014/main" id="{376E7620-A012-4D01-82AC-46D48B7ED0E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="" xmlns:a16="http://schemas.microsoft.com/office/drawing/2014/main" id="{45B0D3EE-EC46-46BC-91C4-5DF8E23956A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="" xmlns:a16="http://schemas.microsoft.com/office/drawing/2014/main" id="{C6B0B37E-E738-4DEC-9C41-BF6269C066F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="" xmlns:a16="http://schemas.microsoft.com/office/drawing/2014/main" id="{43AFB8B0-64A4-4D83-9BD8-9E66B562B75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="" xmlns:a16="http://schemas.microsoft.com/office/drawing/2014/main" id="{ED476192-29F6-47CF-BCF9-7380667EE3A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="" xmlns:a16="http://schemas.microsoft.com/office/drawing/2014/main" id="{E0DFCCF7-D983-4E21-9508-BD55CE628FE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="" xmlns:a16="http://schemas.microsoft.com/office/drawing/2014/main" id="{A5B9C6DA-F76E-45A2-8BB3-40FAF6D8CBA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="" xmlns:a16="http://schemas.microsoft.com/office/drawing/2014/main" id="{64210E6D-AADD-4805-A5EA-9A52D0D3047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="" xmlns:a16="http://schemas.microsoft.com/office/drawing/2014/main" id="{575DC64F-453E-4AEA-AE65-D99FAE789C5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="" xmlns:a16="http://schemas.microsoft.com/office/drawing/2014/main" id="{8D802B56-7408-46D4-8EAA-BE6E22347E8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="" xmlns:a16="http://schemas.microsoft.com/office/drawing/2014/main" id="{51C2DD0F-4A07-4510-B9BC-EE4560F6D68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="" xmlns:a16="http://schemas.microsoft.com/office/drawing/2014/main" id="{CD788BD1-17A6-41DE-9EFA-533C6D3D711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="" xmlns:a16="http://schemas.microsoft.com/office/drawing/2014/main" id="{49AC2388-5F15-4D60-B816-F7AC60F7980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="" xmlns:a16="http://schemas.microsoft.com/office/drawing/2014/main" id="{926E0780-8DF3-4637-8C1A-7A3E623B00C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="" xmlns:a16="http://schemas.microsoft.com/office/drawing/2014/main" id="{59CE402E-8C2D-4EC6-A180-FBF8116EE6C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="" xmlns:a16="http://schemas.microsoft.com/office/drawing/2014/main" id="{65F8AC4E-9C7D-42D3-89A2-33C30FA5188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="" xmlns:a16="http://schemas.microsoft.com/office/drawing/2014/main" id="{77F715C8-AA23-4912-8669-61553682B84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="" xmlns:a16="http://schemas.microsoft.com/office/drawing/2014/main" id="{0F183C1D-030E-4775-9670-0936C809C99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="" xmlns:a16="http://schemas.microsoft.com/office/drawing/2014/main" id="{670DC51B-15B9-4F37-9BF3-F4E762B92BE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="" xmlns:a16="http://schemas.microsoft.com/office/drawing/2014/main" id="{33834603-F0EF-42F7-8341-C4BF2931DDC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="" xmlns:a16="http://schemas.microsoft.com/office/drawing/2014/main" id="{83E31C74-18A8-4EB2-8034-B2BF4C20E80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="" xmlns:a16="http://schemas.microsoft.com/office/drawing/2014/main" id="{63E618E4-2AD8-4E68-AEEE-8D11DC4D1DB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="" xmlns:a16="http://schemas.microsoft.com/office/drawing/2014/main" id="{35CBF929-71E3-4CCC-A912-A0E1D135F57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="" xmlns:a16="http://schemas.microsoft.com/office/drawing/2014/main" id="{2AB384EE-8795-4C64-B229-D57CB4BADCF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="" xmlns:a16="http://schemas.microsoft.com/office/drawing/2014/main" id="{D10E8CCD-425C-4DCD-A08B-8947BAC17A8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="" xmlns:a16="http://schemas.microsoft.com/office/drawing/2014/main" id="{DEDFBB1E-CA08-43FD-9A7A-F1B29EFDB6D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="" xmlns:a16="http://schemas.microsoft.com/office/drawing/2014/main" id="{623D0689-9AC6-4F16-AFFD-D68F95A0ED7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B8782F62-981D-498E-9F86-CA8E0EC0E0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528" y="662065"/>
            <a:ext cx="12169173" cy="988484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en-US" sz="5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5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5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5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5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5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5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5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5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5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5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5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5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5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5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5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5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5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5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5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5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5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6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SOẠN BÀI CHO TIẾT 17,18</a:t>
            </a:r>
            <a:r>
              <a:rPr lang="en-US" sz="6000" b="1" dirty="0" smtClean="0">
                <a:solidFill>
                  <a:srgbClr val="FF0000"/>
                </a:solidFill>
              </a:rPr>
              <a:t> </a:t>
            </a:r>
            <a:br>
              <a:rPr lang="en-US" sz="6000" b="1" dirty="0" smtClean="0">
                <a:solidFill>
                  <a:srgbClr val="FF0000"/>
                </a:solidFill>
              </a:rPr>
            </a:br>
            <a:endParaRPr lang="en-US" sz="60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614" y="1047801"/>
            <a:ext cx="12192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6000" b="1" dirty="0" smtClean="0">
                <a:solidFill>
                  <a:srgbClr val="00B0F0"/>
                </a:solidFill>
              </a:rPr>
              <a:t>* Đọc </a:t>
            </a:r>
            <a:r>
              <a:rPr lang="da-DK" sz="6000" b="1" dirty="0">
                <a:solidFill>
                  <a:srgbClr val="00B0F0"/>
                </a:solidFill>
              </a:rPr>
              <a:t>hiểu văn bản: </a:t>
            </a:r>
            <a:r>
              <a:rPr lang="da-DK" sz="6000" b="1" i="1" dirty="0">
                <a:solidFill>
                  <a:srgbClr val="00B0F0"/>
                </a:solidFill>
              </a:rPr>
              <a:t>À ơi tay </a:t>
            </a:r>
            <a:r>
              <a:rPr lang="da-DK" sz="6000" b="1" i="1" dirty="0" smtClean="0">
                <a:solidFill>
                  <a:srgbClr val="00B0F0"/>
                </a:solidFill>
              </a:rPr>
              <a:t>mẹ</a:t>
            </a:r>
          </a:p>
          <a:p>
            <a:r>
              <a:rPr lang="en-US" sz="6600" b="1" dirty="0" smtClean="0"/>
              <a:t>- Trả lời câu hỏi phần 1. Chuẩn bị; Phần 2. Đọc hiểu </a:t>
            </a:r>
            <a:r>
              <a:rPr lang="en-US" sz="6600" b="1" dirty="0" err="1" smtClean="0"/>
              <a:t>vào</a:t>
            </a:r>
            <a:r>
              <a:rPr lang="en-US" sz="6600" b="1" dirty="0" smtClean="0"/>
              <a:t> </a:t>
            </a:r>
            <a:r>
              <a:rPr lang="en-US" sz="6600" b="1" dirty="0" err="1" smtClean="0"/>
              <a:t>vở</a:t>
            </a:r>
            <a:r>
              <a:rPr lang="en-US" sz="6600" b="1" dirty="0" smtClean="0"/>
              <a:t> soạn Ngữ văn.</a:t>
            </a:r>
            <a:endParaRPr lang="vi-VN" sz="6600" b="1" dirty="0"/>
          </a:p>
        </p:txBody>
      </p:sp>
    </p:spTree>
    <p:extLst>
      <p:ext uri="{BB962C8B-B14F-4D97-AF65-F5344CB8AC3E}">
        <p14:creationId xmlns="" xmlns:p14="http://schemas.microsoft.com/office/powerpoint/2010/main" val="1884098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6399" y="0"/>
            <a:ext cx="1156676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6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04457" y="2963863"/>
            <a:ext cx="7236823" cy="1312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3397250" y="3576638"/>
            <a:ext cx="6687276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4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16: NÓI VÀ NGHE</a:t>
            </a:r>
            <a:endParaRPr lang="en-US" altLang="en-US" sz="4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6811" name="图片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625742">
            <a:off x="9277350" y="-33338"/>
            <a:ext cx="1409700" cy="170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812" name="图片 1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430929" flipH="1">
            <a:off x="1363662" y="6351"/>
            <a:ext cx="1450976" cy="145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672340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16" descr="ce1ed7f935192fceca30dfb2bcebe602"/>
          <p:cNvPicPr>
            <a:picLocks noChangeAspect="1"/>
          </p:cNvPicPr>
          <p:nvPr/>
        </p:nvPicPr>
        <p:blipFill>
          <a:blip r:embed="rId2"/>
          <a:srcRect l="11188" t="20367" r="10619" b="19944"/>
          <a:stretch>
            <a:fillRect/>
          </a:stretch>
        </p:blipFill>
        <p:spPr>
          <a:xfrm>
            <a:off x="-164124" y="-256057"/>
            <a:ext cx="12773630" cy="7491664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41509368"/>
              </p:ext>
            </p:extLst>
          </p:nvPr>
        </p:nvGraphicFramePr>
        <p:xfrm>
          <a:off x="888282" y="456512"/>
          <a:ext cx="10163130" cy="5618708"/>
        </p:xfrm>
        <a:graphic>
          <a:graphicData uri="http://schemas.openxmlformats.org/drawingml/2006/table">
            <a:tbl>
              <a:tblPr firstRow="1" firstCol="1" bandRow="1"/>
              <a:tblGrid>
                <a:gridCol w="2609613"/>
                <a:gridCol w="2609613"/>
                <a:gridCol w="2502806"/>
                <a:gridCol w="2441098"/>
              </a:tblGrid>
              <a:tr h="0">
                <a:tc gridSpan="4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0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PHIẾU ĐÁNH GIÁ THEO TIÊU CHÍ</a:t>
                      </a:r>
                      <a:endParaRPr lang="en-US" sz="20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84612">
                <a:tc gridSpan="4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000" b="1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Nhóm</a:t>
                      </a:r>
                      <a:r>
                        <a:rPr lang="vi-VN" sz="20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:……….</a:t>
                      </a:r>
                      <a:endParaRPr lang="en-US" sz="20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84612"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0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Tiêu chí</a:t>
                      </a:r>
                      <a:endParaRPr lang="en-US" sz="2000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000" b="1" i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Mức độ</a:t>
                      </a:r>
                      <a:endParaRPr lang="en-US" sz="2000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8461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000" b="1" i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Chưa đạt</a:t>
                      </a:r>
                      <a:endParaRPr lang="en-US" sz="2000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000" b="1" i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Đạt</a:t>
                      </a:r>
                      <a:endParaRPr lang="en-US" sz="2000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000" b="1" i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Tốt</a:t>
                      </a:r>
                      <a:endParaRPr lang="en-US" sz="2000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5383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1. Chọn được câu chuyện hay, có ý nghĩa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Chưa có chuyện để kể.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Có chuyện để kể nhưng chưa hay.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Câu chuyện hay và ấn tượng.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844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2. Nội dung câu chuyện phong phú, hấp dẫn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ND sơ sài, chưa có đủ chi tiết để người nghe hiểu câu chuyện.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Có đủ chi tiết để hiểu người nghe hiểu được nội dung câu chuyện.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Nội dung câu chuyện phong phú và hấp dẫn.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844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3. Nói to, rõ ràng, truyền cảm.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Nói nhỏ, khó nghe; nói lắp, ngập ngừng…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Nói to nhưng đôi chỗ lặp lại hoặc ngập ngừng 1 vài câu.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Nói to, truyền cảm, hầu như không lặp lại hoặc ngập ngừng.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10766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4. Sử dụng  ngôn ngữ</a:t>
                      </a: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cơ thể</a:t>
                      </a:r>
                      <a:r>
                        <a:rPr lang="vi-VN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phù hợp.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Điệu bộ thiếu tự tin, mắt chưa nhìn vào người nghe; nét mặt chưa biểu cảm hoặc biểu cảm không phù hợp.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Điệu bộ tự tin, mắt nhìn vào người nghe; nét mặt biểu cảm phù hợp với nội dung câu chuyện.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 Điệu bộ rất tự tin, mắt nhìn vào người nghe; nét mặt sinh động.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5383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5. Mở đầu và kết thúc hợp lí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Không chào hỏi/ và không có lời kết thúc bài nói.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Có chào hỏi/ và có lời kết thúc bài nói.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Chào hỏi/ và kết thúc bài nói một cách hấp dẫn.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84612">
                <a:tc gridSpan="4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TỔNG ĐIỂM: ………………../10 điểm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013566" y="-23447"/>
            <a:ext cx="1858002" cy="1373456"/>
          </a:xfrm>
          <a:prstGeom prst="rect">
            <a:avLst/>
          </a:prstGeom>
        </p:spPr>
      </p:pic>
      <p:pic>
        <p:nvPicPr>
          <p:cNvPr id="7" name="图片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2760" r="8347"/>
          <a:stretch>
            <a:fillRect/>
          </a:stretch>
        </p:blipFill>
        <p:spPr>
          <a:xfrm flipH="1">
            <a:off x="-142933" y="40271"/>
            <a:ext cx="1612168" cy="1548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30686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A4798C7F-C8CA-4799-BF37-3AB4642CDB6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7162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2" name="Group 9">
            <a:extLst>
              <a:ext uri="{FF2B5EF4-FFF2-40B4-BE49-F238E27FC236}">
                <a16:creationId xmlns="" xmlns:a16="http://schemas.microsoft.com/office/drawing/2014/main" id="{87F0794B-55D3-4D2D-BDE7-4688ED321E4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11" name="Straight Connector 10">
              <a:extLst>
                <a:ext uri="{FF2B5EF4-FFF2-40B4-BE49-F238E27FC236}">
                  <a16:creationId xmlns="" xmlns:a16="http://schemas.microsoft.com/office/drawing/2014/main" id="{BE4C795B-1813-4CC6-B03F-8DD130BEAAB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="" xmlns:a16="http://schemas.microsoft.com/office/drawing/2014/main" id="{E0F4C04D-5CD8-446B-BE3D-257172E6E4C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="" xmlns:a16="http://schemas.microsoft.com/office/drawing/2014/main" id="{FDDC802E-606F-4F39-84B6-90DF0FE5446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="" xmlns:a16="http://schemas.microsoft.com/office/drawing/2014/main" id="{2C5B0C75-0136-4A39-9AB6-0F02C452781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="" xmlns:a16="http://schemas.microsoft.com/office/drawing/2014/main" id="{C5ED2B52-3D40-46DE-8B54-99A4071578D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="" xmlns:a16="http://schemas.microsoft.com/office/drawing/2014/main" id="{18BCEC75-1B6B-45B2-8041-8D933FCF60F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="" xmlns:a16="http://schemas.microsoft.com/office/drawing/2014/main" id="{6A2FC789-056A-43CC-807E-4262CDC3E0F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="" xmlns:a16="http://schemas.microsoft.com/office/drawing/2014/main" id="{48C32FD3-76B0-40E7-89F2-E9C523210AF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="" xmlns:a16="http://schemas.microsoft.com/office/drawing/2014/main" id="{B82E9447-8362-426C-840A-B6F2231F7BC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="" xmlns:a16="http://schemas.microsoft.com/office/drawing/2014/main" id="{2F141DC8-83CE-4C21-A5BA-E2FFF3D866E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="" xmlns:a16="http://schemas.microsoft.com/office/drawing/2014/main" id="{512A697C-ECBC-40A9-AC69-BF96A34B91A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="" xmlns:a16="http://schemas.microsoft.com/office/drawing/2014/main" id="{D2E988AF-5EFB-43D3-B93F-6E4F41A2C90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="" xmlns:a16="http://schemas.microsoft.com/office/drawing/2014/main" id="{6B312C1B-AAE2-4A6D-ACC7-ABAA75D4285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="" xmlns:a16="http://schemas.microsoft.com/office/drawing/2014/main" id="{57B96146-61DA-44D6-A9DF-6DB41FCF2D8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="" xmlns:a16="http://schemas.microsoft.com/office/drawing/2014/main" id="{6B33F93D-4439-46EE-97C4-9CECAAFDCF6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="" xmlns:a16="http://schemas.microsoft.com/office/drawing/2014/main" id="{5914B275-A3D7-4BA4-B8CB-E7657100F3A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="" xmlns:a16="http://schemas.microsoft.com/office/drawing/2014/main" id="{BD26EF3B-FBE7-4D57-8E01-553F50734A6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="" xmlns:a16="http://schemas.microsoft.com/office/drawing/2014/main" id="{6CC1E671-BA54-4B31-9A2E-8F50BC57A26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="" xmlns:a16="http://schemas.microsoft.com/office/drawing/2014/main" id="{A836A704-3624-4ABF-9A67-0F52C2F3EFB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="" xmlns:a16="http://schemas.microsoft.com/office/drawing/2014/main" id="{5FDC385D-BA34-481F-A991-A776E0B1930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="" xmlns:a16="http://schemas.microsoft.com/office/drawing/2014/main" id="{F1EF033A-D8FB-416B-AE51-4E098A27D68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="" xmlns:a16="http://schemas.microsoft.com/office/drawing/2014/main" id="{17C17B48-F458-4E9B-9331-56FCDC5B6AB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="" xmlns:a16="http://schemas.microsoft.com/office/drawing/2014/main" id="{07E44A4B-D453-46F0-A83D-AF0B33D5C59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="" xmlns:a16="http://schemas.microsoft.com/office/drawing/2014/main" id="{346BEA9F-314B-440D-AE8D-21E1252EC5A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="" xmlns:a16="http://schemas.microsoft.com/office/drawing/2014/main" id="{F15EAFD0-4869-4612-ACDE-ABC703104E8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="" xmlns:a16="http://schemas.microsoft.com/office/drawing/2014/main" id="{A0F26706-7F23-4FF0-9CAF-F3C4F47C119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="" xmlns:a16="http://schemas.microsoft.com/office/drawing/2014/main" id="{C0195A72-345A-4E88-8D71-14DB3D1B607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="" xmlns:a16="http://schemas.microsoft.com/office/drawing/2014/main" id="{0DBF51A6-A3BC-49FE-BB01-E8992811774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="" xmlns:a16="http://schemas.microsoft.com/office/drawing/2014/main" id="{A78DF911-744C-419B-83DC-39F270BBF41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Freeform: Shape 40">
            <a:extLst>
              <a:ext uri="{FF2B5EF4-FFF2-40B4-BE49-F238E27FC236}">
                <a16:creationId xmlns="" xmlns:a16="http://schemas.microsoft.com/office/drawing/2014/main" id="{216BB147-20D5-4D93-BDA5-1BC614D6A4B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-6214" y="5014716"/>
            <a:ext cx="2800124" cy="1843284"/>
          </a:xfrm>
          <a:custGeom>
            <a:avLst/>
            <a:gdLst>
              <a:gd name="connsiteX0" fmla="*/ 375358 w 2800124"/>
              <a:gd name="connsiteY0" fmla="*/ 0 h 1843284"/>
              <a:gd name="connsiteX1" fmla="*/ 2781298 w 2800124"/>
              <a:gd name="connsiteY1" fmla="*/ 1770066 h 1843284"/>
              <a:gd name="connsiteX2" fmla="*/ 2800124 w 2800124"/>
              <a:gd name="connsiteY2" fmla="*/ 1843284 h 1843284"/>
              <a:gd name="connsiteX3" fmla="*/ 1987869 w 2800124"/>
              <a:gd name="connsiteY3" fmla="*/ 1843284 h 1843284"/>
              <a:gd name="connsiteX4" fmla="*/ 1986195 w 2800124"/>
              <a:gd name="connsiteY4" fmla="*/ 1838711 h 1843284"/>
              <a:gd name="connsiteX5" fmla="*/ 375357 w 2800124"/>
              <a:gd name="connsiteY5" fmla="*/ 770976 h 1843284"/>
              <a:gd name="connsiteX6" fmla="*/ 23030 w 2800124"/>
              <a:gd name="connsiteY6" fmla="*/ 806494 h 1843284"/>
              <a:gd name="connsiteX7" fmla="*/ 0 w 2800124"/>
              <a:gd name="connsiteY7" fmla="*/ 812415 h 1843284"/>
              <a:gd name="connsiteX8" fmla="*/ 0 w 2800124"/>
              <a:gd name="connsiteY8" fmla="*/ 30983 h 1843284"/>
              <a:gd name="connsiteX9" fmla="*/ 117785 w 2800124"/>
              <a:gd name="connsiteY9" fmla="*/ 13007 h 1843284"/>
              <a:gd name="connsiteX10" fmla="*/ 375358 w 2800124"/>
              <a:gd name="connsiteY10" fmla="*/ 0 h 1843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00124" h="1843284">
                <a:moveTo>
                  <a:pt x="375358" y="0"/>
                </a:moveTo>
                <a:cubicBezTo>
                  <a:pt x="1505802" y="0"/>
                  <a:pt x="2462339" y="744579"/>
                  <a:pt x="2781298" y="1770066"/>
                </a:cubicBezTo>
                <a:lnTo>
                  <a:pt x="2800124" y="1843284"/>
                </a:lnTo>
                <a:lnTo>
                  <a:pt x="1987869" y="1843284"/>
                </a:lnTo>
                <a:lnTo>
                  <a:pt x="1986195" y="1838711"/>
                </a:lnTo>
                <a:cubicBezTo>
                  <a:pt x="1720801" y="1211248"/>
                  <a:pt x="1099494" y="770976"/>
                  <a:pt x="375357" y="770976"/>
                </a:cubicBezTo>
                <a:cubicBezTo>
                  <a:pt x="254668" y="770976"/>
                  <a:pt x="136835" y="783206"/>
                  <a:pt x="23030" y="806494"/>
                </a:cubicBezTo>
                <a:lnTo>
                  <a:pt x="0" y="812415"/>
                </a:lnTo>
                <a:lnTo>
                  <a:pt x="0" y="30983"/>
                </a:lnTo>
                <a:lnTo>
                  <a:pt x="117785" y="13007"/>
                </a:lnTo>
                <a:cubicBezTo>
                  <a:pt x="202473" y="4406"/>
                  <a:pt x="288401" y="0"/>
                  <a:pt x="375358" y="0"/>
                </a:cubicBezTo>
                <a:close/>
              </a:path>
            </a:pathLst>
          </a:custGeom>
          <a:solidFill>
            <a:schemeClr val="accent5">
              <a:lumMod val="7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3" name="Freeform: Shape 42">
            <a:extLst>
              <a:ext uri="{FF2B5EF4-FFF2-40B4-BE49-F238E27FC236}">
                <a16:creationId xmlns="" xmlns:a16="http://schemas.microsoft.com/office/drawing/2014/main" id="{0A253F60-DE40-4508-A37A-61331DF1DD5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7979728" y="0"/>
            <a:ext cx="4209224" cy="1650549"/>
          </a:xfrm>
          <a:custGeom>
            <a:avLst/>
            <a:gdLst>
              <a:gd name="connsiteX0" fmla="*/ 0 w 4209224"/>
              <a:gd name="connsiteY0" fmla="*/ 0 h 1650549"/>
              <a:gd name="connsiteX1" fmla="*/ 846445 w 4209224"/>
              <a:gd name="connsiteY1" fmla="*/ 0 h 1650549"/>
              <a:gd name="connsiteX2" fmla="*/ 912542 w 4209224"/>
              <a:gd name="connsiteY2" fmla="*/ 108799 h 1650549"/>
              <a:gd name="connsiteX3" fmla="*/ 2362195 w 4209224"/>
              <a:gd name="connsiteY3" fmla="*/ 879573 h 1650549"/>
              <a:gd name="connsiteX4" fmla="*/ 3811848 w 4209224"/>
              <a:gd name="connsiteY4" fmla="*/ 108799 h 1650549"/>
              <a:gd name="connsiteX5" fmla="*/ 3877945 w 4209224"/>
              <a:gd name="connsiteY5" fmla="*/ 0 h 1650549"/>
              <a:gd name="connsiteX6" fmla="*/ 4209224 w 4209224"/>
              <a:gd name="connsiteY6" fmla="*/ 0 h 1650549"/>
              <a:gd name="connsiteX7" fmla="*/ 4209224 w 4209224"/>
              <a:gd name="connsiteY7" fmla="*/ 840421 h 1650549"/>
              <a:gd name="connsiteX8" fmla="*/ 4143538 w 4209224"/>
              <a:gd name="connsiteY8" fmla="*/ 912693 h 1650549"/>
              <a:gd name="connsiteX9" fmla="*/ 2362196 w 4209224"/>
              <a:gd name="connsiteY9" fmla="*/ 1650549 h 1650549"/>
              <a:gd name="connsiteX10" fmla="*/ 40969 w 4209224"/>
              <a:gd name="connsiteY10" fmla="*/ 111937 h 1650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209224" h="1650549">
                <a:moveTo>
                  <a:pt x="0" y="0"/>
                </a:moveTo>
                <a:lnTo>
                  <a:pt x="846445" y="0"/>
                </a:lnTo>
                <a:lnTo>
                  <a:pt x="912542" y="108799"/>
                </a:lnTo>
                <a:cubicBezTo>
                  <a:pt x="1226710" y="573829"/>
                  <a:pt x="1758748" y="879573"/>
                  <a:pt x="2362195" y="879573"/>
                </a:cubicBezTo>
                <a:cubicBezTo>
                  <a:pt x="2965642" y="879573"/>
                  <a:pt x="3497680" y="573829"/>
                  <a:pt x="3811848" y="108799"/>
                </a:cubicBezTo>
                <a:lnTo>
                  <a:pt x="3877945" y="0"/>
                </a:lnTo>
                <a:lnTo>
                  <a:pt x="4209224" y="0"/>
                </a:lnTo>
                <a:lnTo>
                  <a:pt x="4209224" y="840421"/>
                </a:lnTo>
                <a:lnTo>
                  <a:pt x="4143538" y="912693"/>
                </a:lnTo>
                <a:cubicBezTo>
                  <a:pt x="3687653" y="1368578"/>
                  <a:pt x="3057854" y="1650549"/>
                  <a:pt x="2362196" y="1650549"/>
                </a:cubicBezTo>
                <a:cubicBezTo>
                  <a:pt x="1318710" y="1650549"/>
                  <a:pt x="423404" y="1016115"/>
                  <a:pt x="40969" y="111937"/>
                </a:cubicBezTo>
                <a:close/>
              </a:path>
            </a:pathLst>
          </a:custGeom>
          <a:solidFill>
            <a:schemeClr val="accent5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3" name="Group 44">
            <a:extLst>
              <a:ext uri="{FF2B5EF4-FFF2-40B4-BE49-F238E27FC236}">
                <a16:creationId xmlns="" xmlns:a16="http://schemas.microsoft.com/office/drawing/2014/main" id="{CFB42397-759B-4110-90F9-11A099A04F1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46" name="Straight Connector 45">
              <a:extLst>
                <a:ext uri="{FF2B5EF4-FFF2-40B4-BE49-F238E27FC236}">
                  <a16:creationId xmlns="" xmlns:a16="http://schemas.microsoft.com/office/drawing/2014/main" id="{7CE16B93-748F-4AF3-90C6-D3EE861E783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="" xmlns:a16="http://schemas.microsoft.com/office/drawing/2014/main" id="{A1F2252F-DB74-4990-8E43-3B46EB31A8F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="" xmlns:a16="http://schemas.microsoft.com/office/drawing/2014/main" id="{0BBB0339-E325-46BB-A951-96F1A4651B7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="" xmlns:a16="http://schemas.microsoft.com/office/drawing/2014/main" id="{121A6F6B-EBF5-41B9-BDDB-AF519B8AD44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="" xmlns:a16="http://schemas.microsoft.com/office/drawing/2014/main" id="{A2CB88A6-ABF0-4981-8112-89F17060AFF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="" xmlns:a16="http://schemas.microsoft.com/office/drawing/2014/main" id="{5207B5CF-3BA7-46DE-A98B-C46A77F219C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="" xmlns:a16="http://schemas.microsoft.com/office/drawing/2014/main" id="{9DE055E6-5758-4FD1-A969-1AB1F47EE57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="" xmlns:a16="http://schemas.microsoft.com/office/drawing/2014/main" id="{15B9E002-9254-431A-BEE3-BC744C6D41B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="" xmlns:a16="http://schemas.microsoft.com/office/drawing/2014/main" id="{85BB4EB4-8685-4464-8EAE-D44D7770B6B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="" xmlns:a16="http://schemas.microsoft.com/office/drawing/2014/main" id="{B3239F69-CDD7-49E2-9C2E-B56A6D009A3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="" xmlns:a16="http://schemas.microsoft.com/office/drawing/2014/main" id="{A6C507C8-734D-457D-A4EA-3C1F17BC8CB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="" xmlns:a16="http://schemas.microsoft.com/office/drawing/2014/main" id="{9139D922-20CB-41E9-B69E-FA643C51A32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="" xmlns:a16="http://schemas.microsoft.com/office/drawing/2014/main" id="{5FE3C40B-0A70-4224-BC24-365327DC6C4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="" xmlns:a16="http://schemas.microsoft.com/office/drawing/2014/main" id="{422999B0-1AA0-4D8B-BB3E-1BEAD972B8B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="" xmlns:a16="http://schemas.microsoft.com/office/drawing/2014/main" id="{49737CB6-048C-4FD9-9663-0D214A0A30B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="" xmlns:a16="http://schemas.microsoft.com/office/drawing/2014/main" id="{2F1A2328-0FD2-449E-A066-56A7D096AB1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="" xmlns:a16="http://schemas.microsoft.com/office/drawing/2014/main" id="{63212297-7D47-455C-B574-D4A450A6B9F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="" xmlns:a16="http://schemas.microsoft.com/office/drawing/2014/main" id="{4F88725D-F086-42CF-A0A4-F335D03F9E1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="" xmlns:a16="http://schemas.microsoft.com/office/drawing/2014/main" id="{0EE97B27-B4E2-45AF-ACC9-5EC22DB7A8E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="" xmlns:a16="http://schemas.microsoft.com/office/drawing/2014/main" id="{8FADBC7B-7D04-4E57-9B78-3FC78B9030D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="" xmlns:a16="http://schemas.microsoft.com/office/drawing/2014/main" id="{CCD44BB5-3236-443E-BDD8-7E145E32D6A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="" xmlns:a16="http://schemas.microsoft.com/office/drawing/2014/main" id="{385E742B-9320-4785-A94F-2CAE2855CCB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="" xmlns:a16="http://schemas.microsoft.com/office/drawing/2014/main" id="{8A42F567-7F15-4D7B-8F9C-5F8F6B2832F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="" xmlns:a16="http://schemas.microsoft.com/office/drawing/2014/main" id="{69DAD4DF-0FE8-401C-AE04-738B80B2589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="" xmlns:a16="http://schemas.microsoft.com/office/drawing/2014/main" id="{2101394A-2A38-4F45-B5B6-A025C4B43F3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="" xmlns:a16="http://schemas.microsoft.com/office/drawing/2014/main" id="{79D4873B-257C-4327-907C-08294692144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="" xmlns:a16="http://schemas.microsoft.com/office/drawing/2014/main" id="{D5350388-C37B-41E0-8172-2F7D79DBBAC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="" xmlns:a16="http://schemas.microsoft.com/office/drawing/2014/main" id="{1DA0A053-52F2-4D51-BEB7-31B0A3CA040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="" xmlns:a16="http://schemas.microsoft.com/office/drawing/2014/main" id="{B23551FA-C6B2-4251-A24C-021D7B64EAE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75">
            <a:extLst>
              <a:ext uri="{FF2B5EF4-FFF2-40B4-BE49-F238E27FC236}">
                <a16:creationId xmlns="" xmlns:a16="http://schemas.microsoft.com/office/drawing/2014/main" id="{9A50F0F9-04C8-47E4-AF66-B3CAF8C8191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77" name="Straight Connector 76">
              <a:extLst>
                <a:ext uri="{FF2B5EF4-FFF2-40B4-BE49-F238E27FC236}">
                  <a16:creationId xmlns="" xmlns:a16="http://schemas.microsoft.com/office/drawing/2014/main" id="{2017C593-7166-4110-8447-086A8A2DB96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="" xmlns:a16="http://schemas.microsoft.com/office/drawing/2014/main" id="{0792CE38-231D-4EFB-BD1C-B0DFC4714A0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="" xmlns:a16="http://schemas.microsoft.com/office/drawing/2014/main" id="{37902244-3120-4F1E-BCA7-C414F8CA577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="" xmlns:a16="http://schemas.microsoft.com/office/drawing/2014/main" id="{6C2A9BEC-6FBD-4C4E-9D8F-67971086018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="" xmlns:a16="http://schemas.microsoft.com/office/drawing/2014/main" id="{CD05CAB2-3C3D-4649-A904-7115E0A40D0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="" xmlns:a16="http://schemas.microsoft.com/office/drawing/2014/main" id="{479ECC96-BB36-4A8A-ACFC-0CDAC9A3278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="" xmlns:a16="http://schemas.microsoft.com/office/drawing/2014/main" id="{D6C3BBC2-CEC2-44E9-B82B-34488E7E336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="" xmlns:a16="http://schemas.microsoft.com/office/drawing/2014/main" id="{373074D9-0CF2-46DC-8D7A-871B6FE419D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="" xmlns:a16="http://schemas.microsoft.com/office/drawing/2014/main" id="{D573F54A-11A1-4A06-8130-294B4D5CEE5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="" xmlns:a16="http://schemas.microsoft.com/office/drawing/2014/main" id="{72F69BFB-91DF-4F4E-BE91-2D6805CD689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="" xmlns:a16="http://schemas.microsoft.com/office/drawing/2014/main" id="{4BA93DEE-828E-4AC5-A89A-B3FCC1689AF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="" xmlns:a16="http://schemas.microsoft.com/office/drawing/2014/main" id="{2043F28B-A5B8-4573-89CC-A68E27A72EC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="" xmlns:a16="http://schemas.microsoft.com/office/drawing/2014/main" id="{A41EDE26-6F99-4FF5-A50B-255FEF1CAC1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="" xmlns:a16="http://schemas.microsoft.com/office/drawing/2014/main" id="{DC69229A-861A-4B33-A690-B89F20F21A8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="" xmlns:a16="http://schemas.microsoft.com/office/drawing/2014/main" id="{A1FF5E2F-2AD1-485A-8981-8905C2357CD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="" xmlns:a16="http://schemas.microsoft.com/office/drawing/2014/main" id="{82E9781F-DF28-41A8-8A6B-7DC5409F9E3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>
              <a:extLst>
                <a:ext uri="{FF2B5EF4-FFF2-40B4-BE49-F238E27FC236}">
                  <a16:creationId xmlns="" xmlns:a16="http://schemas.microsoft.com/office/drawing/2014/main" id="{ECDF5C52-5A30-4182-9FF7-118DB1BB648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="" xmlns:a16="http://schemas.microsoft.com/office/drawing/2014/main" id="{FC8008CF-A1BC-4A0E-B9A2-05FB501EBD4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="" xmlns:a16="http://schemas.microsoft.com/office/drawing/2014/main" id="{2DF1A43F-5E26-4631-8775-BC3BACEB166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="" xmlns:a16="http://schemas.microsoft.com/office/drawing/2014/main" id="{08A5A284-AA4F-43C1-84B9-947642136BD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="" xmlns:a16="http://schemas.microsoft.com/office/drawing/2014/main" id="{5B3BE54E-1FBA-4E64-982C-9CA2C0C4847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="" xmlns:a16="http://schemas.microsoft.com/office/drawing/2014/main" id="{7E7BA94A-1A8A-45C6-9B8F-AFEC955F1F9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="" xmlns:a16="http://schemas.microsoft.com/office/drawing/2014/main" id="{55C6D3A0-6B84-4021-87FB-3179A711BBF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="" xmlns:a16="http://schemas.microsoft.com/office/drawing/2014/main" id="{DA87903E-EEC8-47F4-8730-06C5FD14BC6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="" xmlns:a16="http://schemas.microsoft.com/office/drawing/2014/main" id="{A8A92A2B-3460-4608-B3EA-4FFEAF83B1F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="" xmlns:a16="http://schemas.microsoft.com/office/drawing/2014/main" id="{2B0E1020-452C-4B7F-A1D2-BA8F1B83FA2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="" xmlns:a16="http://schemas.microsoft.com/office/drawing/2014/main" id="{6903CF7B-6947-4932-AD73-020495EDC0D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>
              <a:extLst>
                <a:ext uri="{FF2B5EF4-FFF2-40B4-BE49-F238E27FC236}">
                  <a16:creationId xmlns="" xmlns:a16="http://schemas.microsoft.com/office/drawing/2014/main" id="{8453FA51-CE2D-4B84-9F4F-3263D1BC4DB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="" xmlns:a16="http://schemas.microsoft.com/office/drawing/2014/main" id="{3327B132-AD8C-4732-93AA-C136586C226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 useBgFill="1">
        <p:nvSpPr>
          <p:cNvPr id="107" name="Rectangle 106">
            <a:extLst>
              <a:ext uri="{FF2B5EF4-FFF2-40B4-BE49-F238E27FC236}">
                <a16:creationId xmlns="" xmlns:a16="http://schemas.microsoft.com/office/drawing/2014/main" id="{BA6285CA-6AFA-4F27-AFB5-1B32CDE09B1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09" name="Rectangle 108">
            <a:extLst>
              <a:ext uri="{FF2B5EF4-FFF2-40B4-BE49-F238E27FC236}">
                <a16:creationId xmlns="" xmlns:a16="http://schemas.microsoft.com/office/drawing/2014/main" id="{D690347A-6937-4F6D-93E3-D398D803DE3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11" name="Right Triangle 110">
            <a:extLst>
              <a:ext uri="{FF2B5EF4-FFF2-40B4-BE49-F238E27FC236}">
                <a16:creationId xmlns="" xmlns:a16="http://schemas.microsoft.com/office/drawing/2014/main" id="{DE6FA2BA-220F-4070-A46C-D437A6D2421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8900000">
            <a:off x="5902647" y="-284144"/>
            <a:ext cx="568289" cy="568289"/>
          </a:xfrm>
          <a:prstGeom prst="rtTriangl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Freeform: Shape 112">
            <a:extLst>
              <a:ext uri="{FF2B5EF4-FFF2-40B4-BE49-F238E27FC236}">
                <a16:creationId xmlns="" xmlns:a16="http://schemas.microsoft.com/office/drawing/2014/main" id="{B18D2A95-840F-45DF-AD93-5FA412FCC7E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9865326" y="0"/>
            <a:ext cx="2323626" cy="3111267"/>
          </a:xfrm>
          <a:custGeom>
            <a:avLst/>
            <a:gdLst>
              <a:gd name="connsiteX0" fmla="*/ 94643 w 2323626"/>
              <a:gd name="connsiteY0" fmla="*/ 0 h 3111267"/>
              <a:gd name="connsiteX1" fmla="*/ 963280 w 2323626"/>
              <a:gd name="connsiteY1" fmla="*/ 0 h 3111267"/>
              <a:gd name="connsiteX2" fmla="*/ 947119 w 2323626"/>
              <a:gd name="connsiteY2" fmla="*/ 33549 h 3111267"/>
              <a:gd name="connsiteX3" fmla="*/ 818991 w 2323626"/>
              <a:gd name="connsiteY3" fmla="*/ 668189 h 3111267"/>
              <a:gd name="connsiteX4" fmla="*/ 2282726 w 2323626"/>
              <a:gd name="connsiteY4" fmla="*/ 2290209 h 3111267"/>
              <a:gd name="connsiteX5" fmla="*/ 2323626 w 2323626"/>
              <a:gd name="connsiteY5" fmla="*/ 2292275 h 3111267"/>
              <a:gd name="connsiteX6" fmla="*/ 2323626 w 2323626"/>
              <a:gd name="connsiteY6" fmla="*/ 3111267 h 3111267"/>
              <a:gd name="connsiteX7" fmla="*/ 2198990 w 2323626"/>
              <a:gd name="connsiteY7" fmla="*/ 3104973 h 3111267"/>
              <a:gd name="connsiteX8" fmla="*/ 0 w 2323626"/>
              <a:gd name="connsiteY8" fmla="*/ 668189 h 3111267"/>
              <a:gd name="connsiteX9" fmla="*/ 49764 w 2323626"/>
              <a:gd name="connsiteY9" fmla="*/ 174544 h 3111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323626" h="3111267">
                <a:moveTo>
                  <a:pt x="94643" y="0"/>
                </a:moveTo>
                <a:lnTo>
                  <a:pt x="963280" y="0"/>
                </a:lnTo>
                <a:lnTo>
                  <a:pt x="947119" y="33549"/>
                </a:lnTo>
                <a:cubicBezTo>
                  <a:pt x="864614" y="228612"/>
                  <a:pt x="818991" y="443073"/>
                  <a:pt x="818991" y="668189"/>
                </a:cubicBezTo>
                <a:cubicBezTo>
                  <a:pt x="818991" y="1512376"/>
                  <a:pt x="1460568" y="2206715"/>
                  <a:pt x="2282726" y="2290209"/>
                </a:cubicBezTo>
                <a:lnTo>
                  <a:pt x="2323626" y="2292275"/>
                </a:lnTo>
                <a:lnTo>
                  <a:pt x="2323626" y="3111267"/>
                </a:lnTo>
                <a:lnTo>
                  <a:pt x="2198990" y="3104973"/>
                </a:lnTo>
                <a:cubicBezTo>
                  <a:pt x="963850" y="2979538"/>
                  <a:pt x="0" y="1936423"/>
                  <a:pt x="0" y="668189"/>
                </a:cubicBezTo>
                <a:cubicBezTo>
                  <a:pt x="0" y="499091"/>
                  <a:pt x="17135" y="333996"/>
                  <a:pt x="49764" y="174544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5" name="Freeform: Shape 114">
            <a:extLst>
              <a:ext uri="{FF2B5EF4-FFF2-40B4-BE49-F238E27FC236}">
                <a16:creationId xmlns="" xmlns:a16="http://schemas.microsoft.com/office/drawing/2014/main" id="{F92A3F2D-F424-43A3-88B0-FB258A0C182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4826085"/>
            <a:ext cx="2372980" cy="2023523"/>
          </a:xfrm>
          <a:custGeom>
            <a:avLst/>
            <a:gdLst>
              <a:gd name="connsiteX0" fmla="*/ 0 w 2372980"/>
              <a:gd name="connsiteY0" fmla="*/ 0 h 2023523"/>
              <a:gd name="connsiteX1" fmla="*/ 213128 w 2372980"/>
              <a:gd name="connsiteY1" fmla="*/ 10763 h 2023523"/>
              <a:gd name="connsiteX2" fmla="*/ 2362355 w 2372980"/>
              <a:gd name="connsiteY2" fmla="*/ 1953901 h 2023523"/>
              <a:gd name="connsiteX3" fmla="*/ 2372980 w 2372980"/>
              <a:gd name="connsiteY3" fmla="*/ 2023523 h 2023523"/>
              <a:gd name="connsiteX4" fmla="*/ 1535462 w 2372980"/>
              <a:gd name="connsiteY4" fmla="*/ 2023523 h 2023523"/>
              <a:gd name="connsiteX5" fmla="*/ 1519824 w 2372980"/>
              <a:gd name="connsiteY5" fmla="*/ 1962704 h 2023523"/>
              <a:gd name="connsiteX6" fmla="*/ 129390 w 2372980"/>
              <a:gd name="connsiteY6" fmla="*/ 825526 h 2023523"/>
              <a:gd name="connsiteX7" fmla="*/ 0 w 2372980"/>
              <a:gd name="connsiteY7" fmla="*/ 818992 h 20235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372980" h="2023523">
                <a:moveTo>
                  <a:pt x="0" y="0"/>
                </a:moveTo>
                <a:lnTo>
                  <a:pt x="213128" y="10763"/>
                </a:lnTo>
                <a:cubicBezTo>
                  <a:pt x="1283583" y="119473"/>
                  <a:pt x="2150269" y="917463"/>
                  <a:pt x="2362355" y="1953901"/>
                </a:cubicBezTo>
                <a:lnTo>
                  <a:pt x="2372980" y="2023523"/>
                </a:lnTo>
                <a:lnTo>
                  <a:pt x="1535462" y="2023523"/>
                </a:lnTo>
                <a:lnTo>
                  <a:pt x="1519824" y="1962704"/>
                </a:lnTo>
                <a:cubicBezTo>
                  <a:pt x="1329271" y="1350058"/>
                  <a:pt x="787117" y="892322"/>
                  <a:pt x="129390" y="825526"/>
                </a:cubicBezTo>
                <a:lnTo>
                  <a:pt x="0" y="818992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5" name="Group 116">
            <a:extLst>
              <a:ext uri="{FF2B5EF4-FFF2-40B4-BE49-F238E27FC236}">
                <a16:creationId xmlns="" xmlns:a16="http://schemas.microsoft.com/office/drawing/2014/main" id="{E8BBA9B4-EF00-4579-A73A-061C5F90243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118" name="Straight Connector 117">
              <a:extLst>
                <a:ext uri="{FF2B5EF4-FFF2-40B4-BE49-F238E27FC236}">
                  <a16:creationId xmlns="" xmlns:a16="http://schemas.microsoft.com/office/drawing/2014/main" id="{2671F1C5-E931-49D9-9767-24576DE5391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="" xmlns:a16="http://schemas.microsoft.com/office/drawing/2014/main" id="{6046BA41-68C0-40C2-BC53-B4CEE44975F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="" xmlns:a16="http://schemas.microsoft.com/office/drawing/2014/main" id="{376E7620-A012-4D01-82AC-46D48B7ED0E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="" xmlns:a16="http://schemas.microsoft.com/office/drawing/2014/main" id="{45B0D3EE-EC46-46BC-91C4-5DF8E23956A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="" xmlns:a16="http://schemas.microsoft.com/office/drawing/2014/main" id="{C6B0B37E-E738-4DEC-9C41-BF6269C066F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="" xmlns:a16="http://schemas.microsoft.com/office/drawing/2014/main" id="{43AFB8B0-64A4-4D83-9BD8-9E66B562B75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="" xmlns:a16="http://schemas.microsoft.com/office/drawing/2014/main" id="{ED476192-29F6-47CF-BCF9-7380667EE3A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="" xmlns:a16="http://schemas.microsoft.com/office/drawing/2014/main" id="{E0DFCCF7-D983-4E21-9508-BD55CE628FE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="" xmlns:a16="http://schemas.microsoft.com/office/drawing/2014/main" id="{A5B9C6DA-F76E-45A2-8BB3-40FAF6D8CBA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="" xmlns:a16="http://schemas.microsoft.com/office/drawing/2014/main" id="{64210E6D-AADD-4805-A5EA-9A52D0D3047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="" xmlns:a16="http://schemas.microsoft.com/office/drawing/2014/main" id="{575DC64F-453E-4AEA-AE65-D99FAE789C5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="" xmlns:a16="http://schemas.microsoft.com/office/drawing/2014/main" id="{8D802B56-7408-46D4-8EAA-BE6E22347E8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="" xmlns:a16="http://schemas.microsoft.com/office/drawing/2014/main" id="{51C2DD0F-4A07-4510-B9BC-EE4560F6D68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="" xmlns:a16="http://schemas.microsoft.com/office/drawing/2014/main" id="{CD788BD1-17A6-41DE-9EFA-533C6D3D711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="" xmlns:a16="http://schemas.microsoft.com/office/drawing/2014/main" id="{49AC2388-5F15-4D60-B816-F7AC60F7980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="" xmlns:a16="http://schemas.microsoft.com/office/drawing/2014/main" id="{926E0780-8DF3-4637-8C1A-7A3E623B00C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="" xmlns:a16="http://schemas.microsoft.com/office/drawing/2014/main" id="{59CE402E-8C2D-4EC6-A180-FBF8116EE6C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="" xmlns:a16="http://schemas.microsoft.com/office/drawing/2014/main" id="{65F8AC4E-9C7D-42D3-89A2-33C30FA5188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="" xmlns:a16="http://schemas.microsoft.com/office/drawing/2014/main" id="{77F715C8-AA23-4912-8669-61553682B84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="" xmlns:a16="http://schemas.microsoft.com/office/drawing/2014/main" id="{0F183C1D-030E-4775-9670-0936C809C99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="" xmlns:a16="http://schemas.microsoft.com/office/drawing/2014/main" id="{670DC51B-15B9-4F37-9BF3-F4E762B92BE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="" xmlns:a16="http://schemas.microsoft.com/office/drawing/2014/main" id="{33834603-F0EF-42F7-8341-C4BF2931DDC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="" xmlns:a16="http://schemas.microsoft.com/office/drawing/2014/main" id="{83E31C74-18A8-4EB2-8034-B2BF4C20E80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="" xmlns:a16="http://schemas.microsoft.com/office/drawing/2014/main" id="{63E618E4-2AD8-4E68-AEEE-8D11DC4D1DB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="" xmlns:a16="http://schemas.microsoft.com/office/drawing/2014/main" id="{35CBF929-71E3-4CCC-A912-A0E1D135F57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="" xmlns:a16="http://schemas.microsoft.com/office/drawing/2014/main" id="{2AB384EE-8795-4C64-B229-D57CB4BADCF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="" xmlns:a16="http://schemas.microsoft.com/office/drawing/2014/main" id="{D10E8CCD-425C-4DCD-A08B-8947BAC17A8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="" xmlns:a16="http://schemas.microsoft.com/office/drawing/2014/main" id="{DEDFBB1E-CA08-43FD-9A7A-F1B29EFDB6D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="" xmlns:a16="http://schemas.microsoft.com/office/drawing/2014/main" id="{623D0689-9AC6-4F16-AFFD-D68F95A0ED7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8" name="Title 1">
            <a:extLst>
              <a:ext uri="{FF2B5EF4-FFF2-40B4-BE49-F238E27FC236}">
                <a16:creationId xmlns="" xmlns:a16="http://schemas.microsoft.com/office/drawing/2014/main" id="{39A15167-7E66-4E3D-801C-3E779976941D}"/>
              </a:ext>
            </a:extLst>
          </p:cNvPr>
          <p:cNvSpPr txBox="1">
            <a:spLocks/>
          </p:cNvSpPr>
          <p:nvPr/>
        </p:nvSpPr>
        <p:spPr>
          <a:xfrm>
            <a:off x="192528" y="401842"/>
            <a:ext cx="11800730" cy="164230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6000" b="1" dirty="0" smtClean="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en-US" sz="6000" b="1" dirty="0" smtClean="0">
                <a:solidFill>
                  <a:srgbClr val="00B0F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 </a:t>
            </a:r>
            <a:r>
              <a:rPr lang="en-US" sz="6000" b="1" dirty="0" err="1" smtClean="0">
                <a:solidFill>
                  <a:srgbClr val="00B0F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Các</a:t>
            </a:r>
            <a:r>
              <a:rPr lang="en-US" sz="6000" b="1" dirty="0" smtClean="0">
                <a:solidFill>
                  <a:srgbClr val="00B0F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con xem mục b SGK/30, để kể một truyền thuyết, cổ </a:t>
            </a:r>
            <a:r>
              <a:rPr lang="en-US" sz="6000" b="1" dirty="0" err="1" smtClean="0">
                <a:solidFill>
                  <a:srgbClr val="00B0F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tích</a:t>
            </a:r>
            <a:r>
              <a:rPr lang="en-US" sz="6000" b="1" dirty="0" smtClean="0">
                <a:solidFill>
                  <a:srgbClr val="00B0F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con cần chú ý điều gì?</a:t>
            </a:r>
            <a:endParaRPr lang="en-US" sz="6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53966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A4798C7F-C8CA-4799-BF37-3AB4642CDB6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7162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2" name="Group 9">
            <a:extLst>
              <a:ext uri="{FF2B5EF4-FFF2-40B4-BE49-F238E27FC236}">
                <a16:creationId xmlns="" xmlns:a16="http://schemas.microsoft.com/office/drawing/2014/main" id="{87F0794B-55D3-4D2D-BDE7-4688ED321E4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11" name="Straight Connector 10">
              <a:extLst>
                <a:ext uri="{FF2B5EF4-FFF2-40B4-BE49-F238E27FC236}">
                  <a16:creationId xmlns="" xmlns:a16="http://schemas.microsoft.com/office/drawing/2014/main" id="{BE4C795B-1813-4CC6-B03F-8DD130BEAAB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="" xmlns:a16="http://schemas.microsoft.com/office/drawing/2014/main" id="{E0F4C04D-5CD8-446B-BE3D-257172E6E4C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="" xmlns:a16="http://schemas.microsoft.com/office/drawing/2014/main" id="{FDDC802E-606F-4F39-84B6-90DF0FE5446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="" xmlns:a16="http://schemas.microsoft.com/office/drawing/2014/main" id="{2C5B0C75-0136-4A39-9AB6-0F02C452781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="" xmlns:a16="http://schemas.microsoft.com/office/drawing/2014/main" id="{C5ED2B52-3D40-46DE-8B54-99A4071578D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="" xmlns:a16="http://schemas.microsoft.com/office/drawing/2014/main" id="{18BCEC75-1B6B-45B2-8041-8D933FCF60F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="" xmlns:a16="http://schemas.microsoft.com/office/drawing/2014/main" id="{6A2FC789-056A-43CC-807E-4262CDC3E0F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="" xmlns:a16="http://schemas.microsoft.com/office/drawing/2014/main" id="{48C32FD3-76B0-40E7-89F2-E9C523210AF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="" xmlns:a16="http://schemas.microsoft.com/office/drawing/2014/main" id="{B82E9447-8362-426C-840A-B6F2231F7BC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="" xmlns:a16="http://schemas.microsoft.com/office/drawing/2014/main" id="{2F141DC8-83CE-4C21-A5BA-E2FFF3D866E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="" xmlns:a16="http://schemas.microsoft.com/office/drawing/2014/main" id="{512A697C-ECBC-40A9-AC69-BF96A34B91A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="" xmlns:a16="http://schemas.microsoft.com/office/drawing/2014/main" id="{D2E988AF-5EFB-43D3-B93F-6E4F41A2C90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="" xmlns:a16="http://schemas.microsoft.com/office/drawing/2014/main" id="{6B312C1B-AAE2-4A6D-ACC7-ABAA75D4285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="" xmlns:a16="http://schemas.microsoft.com/office/drawing/2014/main" id="{57B96146-61DA-44D6-A9DF-6DB41FCF2D8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="" xmlns:a16="http://schemas.microsoft.com/office/drawing/2014/main" id="{6B33F93D-4439-46EE-97C4-9CECAAFDCF6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="" xmlns:a16="http://schemas.microsoft.com/office/drawing/2014/main" id="{5914B275-A3D7-4BA4-B8CB-E7657100F3A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="" xmlns:a16="http://schemas.microsoft.com/office/drawing/2014/main" id="{BD26EF3B-FBE7-4D57-8E01-553F50734A6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="" xmlns:a16="http://schemas.microsoft.com/office/drawing/2014/main" id="{6CC1E671-BA54-4B31-9A2E-8F50BC57A26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="" xmlns:a16="http://schemas.microsoft.com/office/drawing/2014/main" id="{A836A704-3624-4ABF-9A67-0F52C2F3EFB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="" xmlns:a16="http://schemas.microsoft.com/office/drawing/2014/main" id="{5FDC385D-BA34-481F-A991-A776E0B1930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="" xmlns:a16="http://schemas.microsoft.com/office/drawing/2014/main" id="{F1EF033A-D8FB-416B-AE51-4E098A27D68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="" xmlns:a16="http://schemas.microsoft.com/office/drawing/2014/main" id="{17C17B48-F458-4E9B-9331-56FCDC5B6AB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="" xmlns:a16="http://schemas.microsoft.com/office/drawing/2014/main" id="{07E44A4B-D453-46F0-A83D-AF0B33D5C59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="" xmlns:a16="http://schemas.microsoft.com/office/drawing/2014/main" id="{346BEA9F-314B-440D-AE8D-21E1252EC5A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="" xmlns:a16="http://schemas.microsoft.com/office/drawing/2014/main" id="{F15EAFD0-4869-4612-ACDE-ABC703104E8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="" xmlns:a16="http://schemas.microsoft.com/office/drawing/2014/main" id="{A0F26706-7F23-4FF0-9CAF-F3C4F47C119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="" xmlns:a16="http://schemas.microsoft.com/office/drawing/2014/main" id="{C0195A72-345A-4E88-8D71-14DB3D1B607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="" xmlns:a16="http://schemas.microsoft.com/office/drawing/2014/main" id="{0DBF51A6-A3BC-49FE-BB01-E8992811774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="" xmlns:a16="http://schemas.microsoft.com/office/drawing/2014/main" id="{A78DF911-744C-419B-83DC-39F270BBF41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Freeform: Shape 40">
            <a:extLst>
              <a:ext uri="{FF2B5EF4-FFF2-40B4-BE49-F238E27FC236}">
                <a16:creationId xmlns="" xmlns:a16="http://schemas.microsoft.com/office/drawing/2014/main" id="{216BB147-20D5-4D93-BDA5-1BC614D6A4B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-6214" y="5014716"/>
            <a:ext cx="2800124" cy="1843284"/>
          </a:xfrm>
          <a:custGeom>
            <a:avLst/>
            <a:gdLst>
              <a:gd name="connsiteX0" fmla="*/ 375358 w 2800124"/>
              <a:gd name="connsiteY0" fmla="*/ 0 h 1843284"/>
              <a:gd name="connsiteX1" fmla="*/ 2781298 w 2800124"/>
              <a:gd name="connsiteY1" fmla="*/ 1770066 h 1843284"/>
              <a:gd name="connsiteX2" fmla="*/ 2800124 w 2800124"/>
              <a:gd name="connsiteY2" fmla="*/ 1843284 h 1843284"/>
              <a:gd name="connsiteX3" fmla="*/ 1987869 w 2800124"/>
              <a:gd name="connsiteY3" fmla="*/ 1843284 h 1843284"/>
              <a:gd name="connsiteX4" fmla="*/ 1986195 w 2800124"/>
              <a:gd name="connsiteY4" fmla="*/ 1838711 h 1843284"/>
              <a:gd name="connsiteX5" fmla="*/ 375357 w 2800124"/>
              <a:gd name="connsiteY5" fmla="*/ 770976 h 1843284"/>
              <a:gd name="connsiteX6" fmla="*/ 23030 w 2800124"/>
              <a:gd name="connsiteY6" fmla="*/ 806494 h 1843284"/>
              <a:gd name="connsiteX7" fmla="*/ 0 w 2800124"/>
              <a:gd name="connsiteY7" fmla="*/ 812415 h 1843284"/>
              <a:gd name="connsiteX8" fmla="*/ 0 w 2800124"/>
              <a:gd name="connsiteY8" fmla="*/ 30983 h 1843284"/>
              <a:gd name="connsiteX9" fmla="*/ 117785 w 2800124"/>
              <a:gd name="connsiteY9" fmla="*/ 13007 h 1843284"/>
              <a:gd name="connsiteX10" fmla="*/ 375358 w 2800124"/>
              <a:gd name="connsiteY10" fmla="*/ 0 h 1843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00124" h="1843284">
                <a:moveTo>
                  <a:pt x="375358" y="0"/>
                </a:moveTo>
                <a:cubicBezTo>
                  <a:pt x="1505802" y="0"/>
                  <a:pt x="2462339" y="744579"/>
                  <a:pt x="2781298" y="1770066"/>
                </a:cubicBezTo>
                <a:lnTo>
                  <a:pt x="2800124" y="1843284"/>
                </a:lnTo>
                <a:lnTo>
                  <a:pt x="1987869" y="1843284"/>
                </a:lnTo>
                <a:lnTo>
                  <a:pt x="1986195" y="1838711"/>
                </a:lnTo>
                <a:cubicBezTo>
                  <a:pt x="1720801" y="1211248"/>
                  <a:pt x="1099494" y="770976"/>
                  <a:pt x="375357" y="770976"/>
                </a:cubicBezTo>
                <a:cubicBezTo>
                  <a:pt x="254668" y="770976"/>
                  <a:pt x="136835" y="783206"/>
                  <a:pt x="23030" y="806494"/>
                </a:cubicBezTo>
                <a:lnTo>
                  <a:pt x="0" y="812415"/>
                </a:lnTo>
                <a:lnTo>
                  <a:pt x="0" y="30983"/>
                </a:lnTo>
                <a:lnTo>
                  <a:pt x="117785" y="13007"/>
                </a:lnTo>
                <a:cubicBezTo>
                  <a:pt x="202473" y="4406"/>
                  <a:pt x="288401" y="0"/>
                  <a:pt x="375358" y="0"/>
                </a:cubicBezTo>
                <a:close/>
              </a:path>
            </a:pathLst>
          </a:custGeom>
          <a:solidFill>
            <a:schemeClr val="accent5">
              <a:lumMod val="7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3" name="Freeform: Shape 42">
            <a:extLst>
              <a:ext uri="{FF2B5EF4-FFF2-40B4-BE49-F238E27FC236}">
                <a16:creationId xmlns="" xmlns:a16="http://schemas.microsoft.com/office/drawing/2014/main" id="{0A253F60-DE40-4508-A37A-61331DF1DD5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7979728" y="0"/>
            <a:ext cx="4209224" cy="1650549"/>
          </a:xfrm>
          <a:custGeom>
            <a:avLst/>
            <a:gdLst>
              <a:gd name="connsiteX0" fmla="*/ 0 w 4209224"/>
              <a:gd name="connsiteY0" fmla="*/ 0 h 1650549"/>
              <a:gd name="connsiteX1" fmla="*/ 846445 w 4209224"/>
              <a:gd name="connsiteY1" fmla="*/ 0 h 1650549"/>
              <a:gd name="connsiteX2" fmla="*/ 912542 w 4209224"/>
              <a:gd name="connsiteY2" fmla="*/ 108799 h 1650549"/>
              <a:gd name="connsiteX3" fmla="*/ 2362195 w 4209224"/>
              <a:gd name="connsiteY3" fmla="*/ 879573 h 1650549"/>
              <a:gd name="connsiteX4" fmla="*/ 3811848 w 4209224"/>
              <a:gd name="connsiteY4" fmla="*/ 108799 h 1650549"/>
              <a:gd name="connsiteX5" fmla="*/ 3877945 w 4209224"/>
              <a:gd name="connsiteY5" fmla="*/ 0 h 1650549"/>
              <a:gd name="connsiteX6" fmla="*/ 4209224 w 4209224"/>
              <a:gd name="connsiteY6" fmla="*/ 0 h 1650549"/>
              <a:gd name="connsiteX7" fmla="*/ 4209224 w 4209224"/>
              <a:gd name="connsiteY7" fmla="*/ 840421 h 1650549"/>
              <a:gd name="connsiteX8" fmla="*/ 4143538 w 4209224"/>
              <a:gd name="connsiteY8" fmla="*/ 912693 h 1650549"/>
              <a:gd name="connsiteX9" fmla="*/ 2362196 w 4209224"/>
              <a:gd name="connsiteY9" fmla="*/ 1650549 h 1650549"/>
              <a:gd name="connsiteX10" fmla="*/ 40969 w 4209224"/>
              <a:gd name="connsiteY10" fmla="*/ 111937 h 1650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209224" h="1650549">
                <a:moveTo>
                  <a:pt x="0" y="0"/>
                </a:moveTo>
                <a:lnTo>
                  <a:pt x="846445" y="0"/>
                </a:lnTo>
                <a:lnTo>
                  <a:pt x="912542" y="108799"/>
                </a:lnTo>
                <a:cubicBezTo>
                  <a:pt x="1226710" y="573829"/>
                  <a:pt x="1758748" y="879573"/>
                  <a:pt x="2362195" y="879573"/>
                </a:cubicBezTo>
                <a:cubicBezTo>
                  <a:pt x="2965642" y="879573"/>
                  <a:pt x="3497680" y="573829"/>
                  <a:pt x="3811848" y="108799"/>
                </a:cubicBezTo>
                <a:lnTo>
                  <a:pt x="3877945" y="0"/>
                </a:lnTo>
                <a:lnTo>
                  <a:pt x="4209224" y="0"/>
                </a:lnTo>
                <a:lnTo>
                  <a:pt x="4209224" y="840421"/>
                </a:lnTo>
                <a:lnTo>
                  <a:pt x="4143538" y="912693"/>
                </a:lnTo>
                <a:cubicBezTo>
                  <a:pt x="3687653" y="1368578"/>
                  <a:pt x="3057854" y="1650549"/>
                  <a:pt x="2362196" y="1650549"/>
                </a:cubicBezTo>
                <a:cubicBezTo>
                  <a:pt x="1318710" y="1650549"/>
                  <a:pt x="423404" y="1016115"/>
                  <a:pt x="40969" y="111937"/>
                </a:cubicBezTo>
                <a:close/>
              </a:path>
            </a:pathLst>
          </a:custGeom>
          <a:solidFill>
            <a:schemeClr val="accent5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3" name="Group 44">
            <a:extLst>
              <a:ext uri="{FF2B5EF4-FFF2-40B4-BE49-F238E27FC236}">
                <a16:creationId xmlns="" xmlns:a16="http://schemas.microsoft.com/office/drawing/2014/main" id="{CFB42397-759B-4110-90F9-11A099A04F1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46" name="Straight Connector 45">
              <a:extLst>
                <a:ext uri="{FF2B5EF4-FFF2-40B4-BE49-F238E27FC236}">
                  <a16:creationId xmlns="" xmlns:a16="http://schemas.microsoft.com/office/drawing/2014/main" id="{7CE16B93-748F-4AF3-90C6-D3EE861E783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="" xmlns:a16="http://schemas.microsoft.com/office/drawing/2014/main" id="{A1F2252F-DB74-4990-8E43-3B46EB31A8F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="" xmlns:a16="http://schemas.microsoft.com/office/drawing/2014/main" id="{0BBB0339-E325-46BB-A951-96F1A4651B7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="" xmlns:a16="http://schemas.microsoft.com/office/drawing/2014/main" id="{121A6F6B-EBF5-41B9-BDDB-AF519B8AD44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="" xmlns:a16="http://schemas.microsoft.com/office/drawing/2014/main" id="{A2CB88A6-ABF0-4981-8112-89F17060AFF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="" xmlns:a16="http://schemas.microsoft.com/office/drawing/2014/main" id="{5207B5CF-3BA7-46DE-A98B-C46A77F219C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="" xmlns:a16="http://schemas.microsoft.com/office/drawing/2014/main" id="{9DE055E6-5758-4FD1-A969-1AB1F47EE57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="" xmlns:a16="http://schemas.microsoft.com/office/drawing/2014/main" id="{15B9E002-9254-431A-BEE3-BC744C6D41B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="" xmlns:a16="http://schemas.microsoft.com/office/drawing/2014/main" id="{85BB4EB4-8685-4464-8EAE-D44D7770B6B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="" xmlns:a16="http://schemas.microsoft.com/office/drawing/2014/main" id="{B3239F69-CDD7-49E2-9C2E-B56A6D009A3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="" xmlns:a16="http://schemas.microsoft.com/office/drawing/2014/main" id="{A6C507C8-734D-457D-A4EA-3C1F17BC8CB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="" xmlns:a16="http://schemas.microsoft.com/office/drawing/2014/main" id="{9139D922-20CB-41E9-B69E-FA643C51A32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="" xmlns:a16="http://schemas.microsoft.com/office/drawing/2014/main" id="{5FE3C40B-0A70-4224-BC24-365327DC6C4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="" xmlns:a16="http://schemas.microsoft.com/office/drawing/2014/main" id="{422999B0-1AA0-4D8B-BB3E-1BEAD972B8B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="" xmlns:a16="http://schemas.microsoft.com/office/drawing/2014/main" id="{49737CB6-048C-4FD9-9663-0D214A0A30B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="" xmlns:a16="http://schemas.microsoft.com/office/drawing/2014/main" id="{2F1A2328-0FD2-449E-A066-56A7D096AB1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="" xmlns:a16="http://schemas.microsoft.com/office/drawing/2014/main" id="{63212297-7D47-455C-B574-D4A450A6B9F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="" xmlns:a16="http://schemas.microsoft.com/office/drawing/2014/main" id="{4F88725D-F086-42CF-A0A4-F335D03F9E1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="" xmlns:a16="http://schemas.microsoft.com/office/drawing/2014/main" id="{0EE97B27-B4E2-45AF-ACC9-5EC22DB7A8E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="" xmlns:a16="http://schemas.microsoft.com/office/drawing/2014/main" id="{8FADBC7B-7D04-4E57-9B78-3FC78B9030D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="" xmlns:a16="http://schemas.microsoft.com/office/drawing/2014/main" id="{CCD44BB5-3236-443E-BDD8-7E145E32D6A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="" xmlns:a16="http://schemas.microsoft.com/office/drawing/2014/main" id="{385E742B-9320-4785-A94F-2CAE2855CCB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="" xmlns:a16="http://schemas.microsoft.com/office/drawing/2014/main" id="{8A42F567-7F15-4D7B-8F9C-5F8F6B2832F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="" xmlns:a16="http://schemas.microsoft.com/office/drawing/2014/main" id="{69DAD4DF-0FE8-401C-AE04-738B80B2589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="" xmlns:a16="http://schemas.microsoft.com/office/drawing/2014/main" id="{2101394A-2A38-4F45-B5B6-A025C4B43F3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="" xmlns:a16="http://schemas.microsoft.com/office/drawing/2014/main" id="{79D4873B-257C-4327-907C-08294692144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="" xmlns:a16="http://schemas.microsoft.com/office/drawing/2014/main" id="{D5350388-C37B-41E0-8172-2F7D79DBBAC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="" xmlns:a16="http://schemas.microsoft.com/office/drawing/2014/main" id="{1DA0A053-52F2-4D51-BEB7-31B0A3CA040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="" xmlns:a16="http://schemas.microsoft.com/office/drawing/2014/main" id="{B23551FA-C6B2-4251-A24C-021D7B64EAE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75">
            <a:extLst>
              <a:ext uri="{FF2B5EF4-FFF2-40B4-BE49-F238E27FC236}">
                <a16:creationId xmlns="" xmlns:a16="http://schemas.microsoft.com/office/drawing/2014/main" id="{9A50F0F9-04C8-47E4-AF66-B3CAF8C8191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77" name="Straight Connector 76">
              <a:extLst>
                <a:ext uri="{FF2B5EF4-FFF2-40B4-BE49-F238E27FC236}">
                  <a16:creationId xmlns="" xmlns:a16="http://schemas.microsoft.com/office/drawing/2014/main" id="{2017C593-7166-4110-8447-086A8A2DB96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="" xmlns:a16="http://schemas.microsoft.com/office/drawing/2014/main" id="{0792CE38-231D-4EFB-BD1C-B0DFC4714A0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="" xmlns:a16="http://schemas.microsoft.com/office/drawing/2014/main" id="{37902244-3120-4F1E-BCA7-C414F8CA577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="" xmlns:a16="http://schemas.microsoft.com/office/drawing/2014/main" id="{6C2A9BEC-6FBD-4C4E-9D8F-67971086018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="" xmlns:a16="http://schemas.microsoft.com/office/drawing/2014/main" id="{CD05CAB2-3C3D-4649-A904-7115E0A40D0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="" xmlns:a16="http://schemas.microsoft.com/office/drawing/2014/main" id="{479ECC96-BB36-4A8A-ACFC-0CDAC9A3278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="" xmlns:a16="http://schemas.microsoft.com/office/drawing/2014/main" id="{D6C3BBC2-CEC2-44E9-B82B-34488E7E336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="" xmlns:a16="http://schemas.microsoft.com/office/drawing/2014/main" id="{373074D9-0CF2-46DC-8D7A-871B6FE419D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="" xmlns:a16="http://schemas.microsoft.com/office/drawing/2014/main" id="{D573F54A-11A1-4A06-8130-294B4D5CEE5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="" xmlns:a16="http://schemas.microsoft.com/office/drawing/2014/main" id="{72F69BFB-91DF-4F4E-BE91-2D6805CD689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="" xmlns:a16="http://schemas.microsoft.com/office/drawing/2014/main" id="{4BA93DEE-828E-4AC5-A89A-B3FCC1689AF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="" xmlns:a16="http://schemas.microsoft.com/office/drawing/2014/main" id="{2043F28B-A5B8-4573-89CC-A68E27A72EC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="" xmlns:a16="http://schemas.microsoft.com/office/drawing/2014/main" id="{A41EDE26-6F99-4FF5-A50B-255FEF1CAC1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="" xmlns:a16="http://schemas.microsoft.com/office/drawing/2014/main" id="{DC69229A-861A-4B33-A690-B89F20F21A8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="" xmlns:a16="http://schemas.microsoft.com/office/drawing/2014/main" id="{A1FF5E2F-2AD1-485A-8981-8905C2357CD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="" xmlns:a16="http://schemas.microsoft.com/office/drawing/2014/main" id="{82E9781F-DF28-41A8-8A6B-7DC5409F9E3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>
              <a:extLst>
                <a:ext uri="{FF2B5EF4-FFF2-40B4-BE49-F238E27FC236}">
                  <a16:creationId xmlns="" xmlns:a16="http://schemas.microsoft.com/office/drawing/2014/main" id="{ECDF5C52-5A30-4182-9FF7-118DB1BB648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="" xmlns:a16="http://schemas.microsoft.com/office/drawing/2014/main" id="{FC8008CF-A1BC-4A0E-B9A2-05FB501EBD4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="" xmlns:a16="http://schemas.microsoft.com/office/drawing/2014/main" id="{2DF1A43F-5E26-4631-8775-BC3BACEB166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="" xmlns:a16="http://schemas.microsoft.com/office/drawing/2014/main" id="{08A5A284-AA4F-43C1-84B9-947642136BD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="" xmlns:a16="http://schemas.microsoft.com/office/drawing/2014/main" id="{5B3BE54E-1FBA-4E64-982C-9CA2C0C4847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="" xmlns:a16="http://schemas.microsoft.com/office/drawing/2014/main" id="{7E7BA94A-1A8A-45C6-9B8F-AFEC955F1F9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="" xmlns:a16="http://schemas.microsoft.com/office/drawing/2014/main" id="{55C6D3A0-6B84-4021-87FB-3179A711BBF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="" xmlns:a16="http://schemas.microsoft.com/office/drawing/2014/main" id="{DA87903E-EEC8-47F4-8730-06C5FD14BC6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="" xmlns:a16="http://schemas.microsoft.com/office/drawing/2014/main" id="{A8A92A2B-3460-4608-B3EA-4FFEAF83B1F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="" xmlns:a16="http://schemas.microsoft.com/office/drawing/2014/main" id="{2B0E1020-452C-4B7F-A1D2-BA8F1B83FA2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="" xmlns:a16="http://schemas.microsoft.com/office/drawing/2014/main" id="{6903CF7B-6947-4932-AD73-020495EDC0D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>
              <a:extLst>
                <a:ext uri="{FF2B5EF4-FFF2-40B4-BE49-F238E27FC236}">
                  <a16:creationId xmlns="" xmlns:a16="http://schemas.microsoft.com/office/drawing/2014/main" id="{8453FA51-CE2D-4B84-9F4F-3263D1BC4DB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="" xmlns:a16="http://schemas.microsoft.com/office/drawing/2014/main" id="{3327B132-AD8C-4732-93AA-C136586C226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 useBgFill="1">
        <p:nvSpPr>
          <p:cNvPr id="107" name="Rectangle 106">
            <a:extLst>
              <a:ext uri="{FF2B5EF4-FFF2-40B4-BE49-F238E27FC236}">
                <a16:creationId xmlns="" xmlns:a16="http://schemas.microsoft.com/office/drawing/2014/main" id="{BA6285CA-6AFA-4F27-AFB5-1B32CDE09B1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09" name="Rectangle 108">
            <a:extLst>
              <a:ext uri="{FF2B5EF4-FFF2-40B4-BE49-F238E27FC236}">
                <a16:creationId xmlns="" xmlns:a16="http://schemas.microsoft.com/office/drawing/2014/main" id="{D690347A-6937-4F6D-93E3-D398D803DE3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11" name="Right Triangle 110">
            <a:extLst>
              <a:ext uri="{FF2B5EF4-FFF2-40B4-BE49-F238E27FC236}">
                <a16:creationId xmlns="" xmlns:a16="http://schemas.microsoft.com/office/drawing/2014/main" id="{DE6FA2BA-220F-4070-A46C-D437A6D2421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8900000">
            <a:off x="5902647" y="-284144"/>
            <a:ext cx="568289" cy="568289"/>
          </a:xfrm>
          <a:prstGeom prst="rtTriangl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Freeform: Shape 112">
            <a:extLst>
              <a:ext uri="{FF2B5EF4-FFF2-40B4-BE49-F238E27FC236}">
                <a16:creationId xmlns="" xmlns:a16="http://schemas.microsoft.com/office/drawing/2014/main" id="{B18D2A95-840F-45DF-AD93-5FA412FCC7E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9865326" y="0"/>
            <a:ext cx="2323626" cy="3111267"/>
          </a:xfrm>
          <a:custGeom>
            <a:avLst/>
            <a:gdLst>
              <a:gd name="connsiteX0" fmla="*/ 94643 w 2323626"/>
              <a:gd name="connsiteY0" fmla="*/ 0 h 3111267"/>
              <a:gd name="connsiteX1" fmla="*/ 963280 w 2323626"/>
              <a:gd name="connsiteY1" fmla="*/ 0 h 3111267"/>
              <a:gd name="connsiteX2" fmla="*/ 947119 w 2323626"/>
              <a:gd name="connsiteY2" fmla="*/ 33549 h 3111267"/>
              <a:gd name="connsiteX3" fmla="*/ 818991 w 2323626"/>
              <a:gd name="connsiteY3" fmla="*/ 668189 h 3111267"/>
              <a:gd name="connsiteX4" fmla="*/ 2282726 w 2323626"/>
              <a:gd name="connsiteY4" fmla="*/ 2290209 h 3111267"/>
              <a:gd name="connsiteX5" fmla="*/ 2323626 w 2323626"/>
              <a:gd name="connsiteY5" fmla="*/ 2292275 h 3111267"/>
              <a:gd name="connsiteX6" fmla="*/ 2323626 w 2323626"/>
              <a:gd name="connsiteY6" fmla="*/ 3111267 h 3111267"/>
              <a:gd name="connsiteX7" fmla="*/ 2198990 w 2323626"/>
              <a:gd name="connsiteY7" fmla="*/ 3104973 h 3111267"/>
              <a:gd name="connsiteX8" fmla="*/ 0 w 2323626"/>
              <a:gd name="connsiteY8" fmla="*/ 668189 h 3111267"/>
              <a:gd name="connsiteX9" fmla="*/ 49764 w 2323626"/>
              <a:gd name="connsiteY9" fmla="*/ 174544 h 3111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323626" h="3111267">
                <a:moveTo>
                  <a:pt x="94643" y="0"/>
                </a:moveTo>
                <a:lnTo>
                  <a:pt x="963280" y="0"/>
                </a:lnTo>
                <a:lnTo>
                  <a:pt x="947119" y="33549"/>
                </a:lnTo>
                <a:cubicBezTo>
                  <a:pt x="864614" y="228612"/>
                  <a:pt x="818991" y="443073"/>
                  <a:pt x="818991" y="668189"/>
                </a:cubicBezTo>
                <a:cubicBezTo>
                  <a:pt x="818991" y="1512376"/>
                  <a:pt x="1460568" y="2206715"/>
                  <a:pt x="2282726" y="2290209"/>
                </a:cubicBezTo>
                <a:lnTo>
                  <a:pt x="2323626" y="2292275"/>
                </a:lnTo>
                <a:lnTo>
                  <a:pt x="2323626" y="3111267"/>
                </a:lnTo>
                <a:lnTo>
                  <a:pt x="2198990" y="3104973"/>
                </a:lnTo>
                <a:cubicBezTo>
                  <a:pt x="963850" y="2979538"/>
                  <a:pt x="0" y="1936423"/>
                  <a:pt x="0" y="668189"/>
                </a:cubicBezTo>
                <a:cubicBezTo>
                  <a:pt x="0" y="499091"/>
                  <a:pt x="17135" y="333996"/>
                  <a:pt x="49764" y="174544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5" name="Freeform: Shape 114">
            <a:extLst>
              <a:ext uri="{FF2B5EF4-FFF2-40B4-BE49-F238E27FC236}">
                <a16:creationId xmlns="" xmlns:a16="http://schemas.microsoft.com/office/drawing/2014/main" id="{F92A3F2D-F424-43A3-88B0-FB258A0C182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4826085"/>
            <a:ext cx="2372980" cy="2023523"/>
          </a:xfrm>
          <a:custGeom>
            <a:avLst/>
            <a:gdLst>
              <a:gd name="connsiteX0" fmla="*/ 0 w 2372980"/>
              <a:gd name="connsiteY0" fmla="*/ 0 h 2023523"/>
              <a:gd name="connsiteX1" fmla="*/ 213128 w 2372980"/>
              <a:gd name="connsiteY1" fmla="*/ 10763 h 2023523"/>
              <a:gd name="connsiteX2" fmla="*/ 2362355 w 2372980"/>
              <a:gd name="connsiteY2" fmla="*/ 1953901 h 2023523"/>
              <a:gd name="connsiteX3" fmla="*/ 2372980 w 2372980"/>
              <a:gd name="connsiteY3" fmla="*/ 2023523 h 2023523"/>
              <a:gd name="connsiteX4" fmla="*/ 1535462 w 2372980"/>
              <a:gd name="connsiteY4" fmla="*/ 2023523 h 2023523"/>
              <a:gd name="connsiteX5" fmla="*/ 1519824 w 2372980"/>
              <a:gd name="connsiteY5" fmla="*/ 1962704 h 2023523"/>
              <a:gd name="connsiteX6" fmla="*/ 129390 w 2372980"/>
              <a:gd name="connsiteY6" fmla="*/ 825526 h 2023523"/>
              <a:gd name="connsiteX7" fmla="*/ 0 w 2372980"/>
              <a:gd name="connsiteY7" fmla="*/ 818992 h 20235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372980" h="2023523">
                <a:moveTo>
                  <a:pt x="0" y="0"/>
                </a:moveTo>
                <a:lnTo>
                  <a:pt x="213128" y="10763"/>
                </a:lnTo>
                <a:cubicBezTo>
                  <a:pt x="1283583" y="119473"/>
                  <a:pt x="2150269" y="917463"/>
                  <a:pt x="2362355" y="1953901"/>
                </a:cubicBezTo>
                <a:lnTo>
                  <a:pt x="2372980" y="2023523"/>
                </a:lnTo>
                <a:lnTo>
                  <a:pt x="1535462" y="2023523"/>
                </a:lnTo>
                <a:lnTo>
                  <a:pt x="1519824" y="1962704"/>
                </a:lnTo>
                <a:cubicBezTo>
                  <a:pt x="1329271" y="1350058"/>
                  <a:pt x="787117" y="892322"/>
                  <a:pt x="129390" y="825526"/>
                </a:cubicBezTo>
                <a:lnTo>
                  <a:pt x="0" y="818992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5" name="Group 116">
            <a:extLst>
              <a:ext uri="{FF2B5EF4-FFF2-40B4-BE49-F238E27FC236}">
                <a16:creationId xmlns="" xmlns:a16="http://schemas.microsoft.com/office/drawing/2014/main" id="{E8BBA9B4-EF00-4579-A73A-061C5F90243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118" name="Straight Connector 117">
              <a:extLst>
                <a:ext uri="{FF2B5EF4-FFF2-40B4-BE49-F238E27FC236}">
                  <a16:creationId xmlns="" xmlns:a16="http://schemas.microsoft.com/office/drawing/2014/main" id="{2671F1C5-E931-49D9-9767-24576DE5391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="" xmlns:a16="http://schemas.microsoft.com/office/drawing/2014/main" id="{6046BA41-68C0-40C2-BC53-B4CEE44975F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="" xmlns:a16="http://schemas.microsoft.com/office/drawing/2014/main" id="{376E7620-A012-4D01-82AC-46D48B7ED0E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="" xmlns:a16="http://schemas.microsoft.com/office/drawing/2014/main" id="{45B0D3EE-EC46-46BC-91C4-5DF8E23956A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="" xmlns:a16="http://schemas.microsoft.com/office/drawing/2014/main" id="{C6B0B37E-E738-4DEC-9C41-BF6269C066F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="" xmlns:a16="http://schemas.microsoft.com/office/drawing/2014/main" id="{43AFB8B0-64A4-4D83-9BD8-9E66B562B75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="" xmlns:a16="http://schemas.microsoft.com/office/drawing/2014/main" id="{ED476192-29F6-47CF-BCF9-7380667EE3A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="" xmlns:a16="http://schemas.microsoft.com/office/drawing/2014/main" id="{E0DFCCF7-D983-4E21-9508-BD55CE628FE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="" xmlns:a16="http://schemas.microsoft.com/office/drawing/2014/main" id="{A5B9C6DA-F76E-45A2-8BB3-40FAF6D8CBA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="" xmlns:a16="http://schemas.microsoft.com/office/drawing/2014/main" id="{64210E6D-AADD-4805-A5EA-9A52D0D3047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="" xmlns:a16="http://schemas.microsoft.com/office/drawing/2014/main" id="{575DC64F-453E-4AEA-AE65-D99FAE789C5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="" xmlns:a16="http://schemas.microsoft.com/office/drawing/2014/main" id="{8D802B56-7408-46D4-8EAA-BE6E22347E8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="" xmlns:a16="http://schemas.microsoft.com/office/drawing/2014/main" id="{51C2DD0F-4A07-4510-B9BC-EE4560F6D68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="" xmlns:a16="http://schemas.microsoft.com/office/drawing/2014/main" id="{CD788BD1-17A6-41DE-9EFA-533C6D3D711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="" xmlns:a16="http://schemas.microsoft.com/office/drawing/2014/main" id="{49AC2388-5F15-4D60-B816-F7AC60F7980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="" xmlns:a16="http://schemas.microsoft.com/office/drawing/2014/main" id="{926E0780-8DF3-4637-8C1A-7A3E623B00C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="" xmlns:a16="http://schemas.microsoft.com/office/drawing/2014/main" id="{59CE402E-8C2D-4EC6-A180-FBF8116EE6C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="" xmlns:a16="http://schemas.microsoft.com/office/drawing/2014/main" id="{65F8AC4E-9C7D-42D3-89A2-33C30FA5188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="" xmlns:a16="http://schemas.microsoft.com/office/drawing/2014/main" id="{77F715C8-AA23-4912-8669-61553682B84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="" xmlns:a16="http://schemas.microsoft.com/office/drawing/2014/main" id="{0F183C1D-030E-4775-9670-0936C809C99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="" xmlns:a16="http://schemas.microsoft.com/office/drawing/2014/main" id="{670DC51B-15B9-4F37-9BF3-F4E762B92BE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="" xmlns:a16="http://schemas.microsoft.com/office/drawing/2014/main" id="{33834603-F0EF-42F7-8341-C4BF2931DDC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="" xmlns:a16="http://schemas.microsoft.com/office/drawing/2014/main" id="{83E31C74-18A8-4EB2-8034-B2BF4C20E80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="" xmlns:a16="http://schemas.microsoft.com/office/drawing/2014/main" id="{63E618E4-2AD8-4E68-AEEE-8D11DC4D1DB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="" xmlns:a16="http://schemas.microsoft.com/office/drawing/2014/main" id="{35CBF929-71E3-4CCC-A912-A0E1D135F57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="" xmlns:a16="http://schemas.microsoft.com/office/drawing/2014/main" id="{2AB384EE-8795-4C64-B229-D57CB4BADCF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="" xmlns:a16="http://schemas.microsoft.com/office/drawing/2014/main" id="{D10E8CCD-425C-4DCD-A08B-8947BAC17A8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="" xmlns:a16="http://schemas.microsoft.com/office/drawing/2014/main" id="{DEDFBB1E-CA08-43FD-9A7A-F1B29EFDB6D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="" xmlns:a16="http://schemas.microsoft.com/office/drawing/2014/main" id="{623D0689-9AC6-4F16-AFFD-D68F95A0ED7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8" name="Title 1">
            <a:extLst>
              <a:ext uri="{FF2B5EF4-FFF2-40B4-BE49-F238E27FC236}">
                <a16:creationId xmlns="" xmlns:a16="http://schemas.microsoft.com/office/drawing/2014/main" id="{39A15167-7E66-4E3D-801C-3E779976941D}"/>
              </a:ext>
            </a:extLst>
          </p:cNvPr>
          <p:cNvSpPr txBox="1">
            <a:spLocks/>
          </p:cNvSpPr>
          <p:nvPr/>
        </p:nvSpPr>
        <p:spPr>
          <a:xfrm>
            <a:off x="192528" y="401842"/>
            <a:ext cx="11800730" cy="164230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I. Yêu cầu: </a:t>
            </a:r>
            <a:endParaRPr lang="en-US" sz="6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Group 146"/>
          <p:cNvGrpSpPr/>
          <p:nvPr/>
        </p:nvGrpSpPr>
        <p:grpSpPr>
          <a:xfrm>
            <a:off x="727744" y="1390444"/>
            <a:ext cx="11104865" cy="1996782"/>
            <a:chOff x="0" y="0"/>
            <a:chExt cx="11104865" cy="1996782"/>
          </a:xfrm>
        </p:grpSpPr>
        <p:sp>
          <p:nvSpPr>
            <p:cNvPr id="149" name="Rounded Rectangle 148"/>
            <p:cNvSpPr/>
            <p:nvPr/>
          </p:nvSpPr>
          <p:spPr>
            <a:xfrm>
              <a:off x="0" y="0"/>
              <a:ext cx="11104865" cy="1996782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0" name="Rounded Rectangle 4"/>
            <p:cNvSpPr/>
            <p:nvPr/>
          </p:nvSpPr>
          <p:spPr>
            <a:xfrm>
              <a:off x="58483" y="58484"/>
              <a:ext cx="9586071" cy="187981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just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vi-VN" sz="4000" b="1" kern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Bám sát các sự kiện chính </a:t>
              </a:r>
              <a:r>
                <a:rPr lang="vi-VN" sz="4000" b="1" kern="12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  <a:r>
                <a:rPr lang="en-US" sz="4000" b="1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âu</a:t>
              </a:r>
              <a:r>
                <a:rPr lang="vi-VN" sz="4000" b="1" kern="12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</a:t>
              </a:r>
              <a:r>
                <a:rPr lang="vi-VN" sz="4000" b="1" kern="12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uyện</a:t>
              </a:r>
              <a:r>
                <a:rPr lang="en-US" sz="4000" b="1" kern="12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vi-VN" sz="4000" b="1" kern="12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có </a:t>
              </a:r>
              <a:r>
                <a:rPr lang="vi-VN" sz="4000" b="1" kern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thể sáng tạo thêm chi tiết, hình ảnh, cách kết thúc truyện.</a:t>
              </a:r>
              <a:endParaRPr lang="en-US" sz="4000" b="1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" name="Group 150"/>
          <p:cNvGrpSpPr/>
          <p:nvPr/>
        </p:nvGrpSpPr>
        <p:grpSpPr>
          <a:xfrm>
            <a:off x="727745" y="3689329"/>
            <a:ext cx="11104864" cy="2383926"/>
            <a:chOff x="1679584" y="2341474"/>
            <a:chExt cx="9517647" cy="2383926"/>
          </a:xfrm>
        </p:grpSpPr>
        <p:sp>
          <p:nvSpPr>
            <p:cNvPr id="152" name="Rounded Rectangle 151"/>
            <p:cNvSpPr/>
            <p:nvPr/>
          </p:nvSpPr>
          <p:spPr>
            <a:xfrm>
              <a:off x="1679584" y="2440511"/>
              <a:ext cx="9517647" cy="1996782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1495312"/>
                <a:satOff val="-3915"/>
                <a:lumOff val="3137"/>
                <a:alphaOff val="0"/>
              </a:schemeClr>
            </a:fillRef>
            <a:effectRef idx="0">
              <a:schemeClr val="accent4">
                <a:hueOff val="1495312"/>
                <a:satOff val="-3915"/>
                <a:lumOff val="3137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3" name="Rounded Rectangle 4"/>
            <p:cNvSpPr/>
            <p:nvPr/>
          </p:nvSpPr>
          <p:spPr>
            <a:xfrm>
              <a:off x="1738068" y="2341474"/>
              <a:ext cx="9079097" cy="238392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2870" tIns="102870" rIns="102870" bIns="102870" numCol="1" spcCol="1270" anchor="ctr" anchorCtr="0">
              <a:noAutofit/>
            </a:bodyPr>
            <a:lstStyle/>
            <a:p>
              <a:pPr lvl="0" algn="just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vi-VN" sz="3600" b="1" kern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Phân biệt kể miệng với kể </a:t>
              </a:r>
              <a:r>
                <a:rPr lang="vi-VN" sz="3600" b="1" kern="12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bằng</a:t>
              </a:r>
              <a:r>
                <a:rPr lang="en-US" sz="3600" b="1" kern="12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kern="1200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bài</a:t>
              </a:r>
              <a:r>
                <a:rPr lang="vi-VN" sz="3600" b="1" kern="12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vi-VN" sz="3600" b="1" kern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viết, chú ý </a:t>
              </a:r>
              <a:r>
                <a:rPr lang="vi-VN" sz="3600" b="1" kern="12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giọng </a:t>
              </a:r>
              <a:r>
                <a:rPr lang="vi-VN" sz="3600" b="1" kern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kể, kết hợp với ngôn ngữ hình thể (cử chỉ, ánh mắt, nét mặt) phù hợp với nội </a:t>
              </a:r>
              <a:r>
                <a:rPr lang="vi-VN" sz="3600" b="1" kern="12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</a:t>
              </a:r>
              <a:r>
                <a:rPr lang="en-US" sz="3600" b="1" kern="12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</a:t>
              </a:r>
              <a:r>
                <a:rPr lang="vi-VN" sz="3600" b="1" kern="12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ng </a:t>
              </a:r>
              <a:r>
                <a:rPr lang="vi-VN" sz="3600" b="1" kern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câu chuyện.</a:t>
              </a:r>
              <a:endParaRPr lang="en-US" sz="3600" b="1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1763607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A4798C7F-C8CA-4799-BF37-3AB4642CDB6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7162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2" name="Group 9">
            <a:extLst>
              <a:ext uri="{FF2B5EF4-FFF2-40B4-BE49-F238E27FC236}">
                <a16:creationId xmlns="" xmlns:a16="http://schemas.microsoft.com/office/drawing/2014/main" id="{87F0794B-55D3-4D2D-BDE7-4688ED321E4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11" name="Straight Connector 10">
              <a:extLst>
                <a:ext uri="{FF2B5EF4-FFF2-40B4-BE49-F238E27FC236}">
                  <a16:creationId xmlns="" xmlns:a16="http://schemas.microsoft.com/office/drawing/2014/main" id="{BE4C795B-1813-4CC6-B03F-8DD130BEAAB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="" xmlns:a16="http://schemas.microsoft.com/office/drawing/2014/main" id="{E0F4C04D-5CD8-446B-BE3D-257172E6E4C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="" xmlns:a16="http://schemas.microsoft.com/office/drawing/2014/main" id="{FDDC802E-606F-4F39-84B6-90DF0FE5446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="" xmlns:a16="http://schemas.microsoft.com/office/drawing/2014/main" id="{2C5B0C75-0136-4A39-9AB6-0F02C452781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="" xmlns:a16="http://schemas.microsoft.com/office/drawing/2014/main" id="{C5ED2B52-3D40-46DE-8B54-99A4071578D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="" xmlns:a16="http://schemas.microsoft.com/office/drawing/2014/main" id="{18BCEC75-1B6B-45B2-8041-8D933FCF60F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="" xmlns:a16="http://schemas.microsoft.com/office/drawing/2014/main" id="{6A2FC789-056A-43CC-807E-4262CDC3E0F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="" xmlns:a16="http://schemas.microsoft.com/office/drawing/2014/main" id="{48C32FD3-76B0-40E7-89F2-E9C523210AF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="" xmlns:a16="http://schemas.microsoft.com/office/drawing/2014/main" id="{B82E9447-8362-426C-840A-B6F2231F7BC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="" xmlns:a16="http://schemas.microsoft.com/office/drawing/2014/main" id="{2F141DC8-83CE-4C21-A5BA-E2FFF3D866E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="" xmlns:a16="http://schemas.microsoft.com/office/drawing/2014/main" id="{512A697C-ECBC-40A9-AC69-BF96A34B91A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="" xmlns:a16="http://schemas.microsoft.com/office/drawing/2014/main" id="{D2E988AF-5EFB-43D3-B93F-6E4F41A2C90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="" xmlns:a16="http://schemas.microsoft.com/office/drawing/2014/main" id="{6B312C1B-AAE2-4A6D-ACC7-ABAA75D4285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="" xmlns:a16="http://schemas.microsoft.com/office/drawing/2014/main" id="{57B96146-61DA-44D6-A9DF-6DB41FCF2D8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="" xmlns:a16="http://schemas.microsoft.com/office/drawing/2014/main" id="{6B33F93D-4439-46EE-97C4-9CECAAFDCF6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="" xmlns:a16="http://schemas.microsoft.com/office/drawing/2014/main" id="{5914B275-A3D7-4BA4-B8CB-E7657100F3A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="" xmlns:a16="http://schemas.microsoft.com/office/drawing/2014/main" id="{BD26EF3B-FBE7-4D57-8E01-553F50734A6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="" xmlns:a16="http://schemas.microsoft.com/office/drawing/2014/main" id="{6CC1E671-BA54-4B31-9A2E-8F50BC57A26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="" xmlns:a16="http://schemas.microsoft.com/office/drawing/2014/main" id="{A836A704-3624-4ABF-9A67-0F52C2F3EFB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="" xmlns:a16="http://schemas.microsoft.com/office/drawing/2014/main" id="{5FDC385D-BA34-481F-A991-A776E0B1930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="" xmlns:a16="http://schemas.microsoft.com/office/drawing/2014/main" id="{F1EF033A-D8FB-416B-AE51-4E098A27D68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="" xmlns:a16="http://schemas.microsoft.com/office/drawing/2014/main" id="{17C17B48-F458-4E9B-9331-56FCDC5B6AB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="" xmlns:a16="http://schemas.microsoft.com/office/drawing/2014/main" id="{07E44A4B-D453-46F0-A83D-AF0B33D5C59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="" xmlns:a16="http://schemas.microsoft.com/office/drawing/2014/main" id="{346BEA9F-314B-440D-AE8D-21E1252EC5A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="" xmlns:a16="http://schemas.microsoft.com/office/drawing/2014/main" id="{F15EAFD0-4869-4612-ACDE-ABC703104E8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="" xmlns:a16="http://schemas.microsoft.com/office/drawing/2014/main" id="{A0F26706-7F23-4FF0-9CAF-F3C4F47C119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="" xmlns:a16="http://schemas.microsoft.com/office/drawing/2014/main" id="{C0195A72-345A-4E88-8D71-14DB3D1B607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="" xmlns:a16="http://schemas.microsoft.com/office/drawing/2014/main" id="{0DBF51A6-A3BC-49FE-BB01-E8992811774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="" xmlns:a16="http://schemas.microsoft.com/office/drawing/2014/main" id="{A78DF911-744C-419B-83DC-39F270BBF41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Freeform: Shape 40">
            <a:extLst>
              <a:ext uri="{FF2B5EF4-FFF2-40B4-BE49-F238E27FC236}">
                <a16:creationId xmlns="" xmlns:a16="http://schemas.microsoft.com/office/drawing/2014/main" id="{216BB147-20D5-4D93-BDA5-1BC614D6A4B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-6214" y="5014716"/>
            <a:ext cx="2800124" cy="1843284"/>
          </a:xfrm>
          <a:custGeom>
            <a:avLst/>
            <a:gdLst>
              <a:gd name="connsiteX0" fmla="*/ 375358 w 2800124"/>
              <a:gd name="connsiteY0" fmla="*/ 0 h 1843284"/>
              <a:gd name="connsiteX1" fmla="*/ 2781298 w 2800124"/>
              <a:gd name="connsiteY1" fmla="*/ 1770066 h 1843284"/>
              <a:gd name="connsiteX2" fmla="*/ 2800124 w 2800124"/>
              <a:gd name="connsiteY2" fmla="*/ 1843284 h 1843284"/>
              <a:gd name="connsiteX3" fmla="*/ 1987869 w 2800124"/>
              <a:gd name="connsiteY3" fmla="*/ 1843284 h 1843284"/>
              <a:gd name="connsiteX4" fmla="*/ 1986195 w 2800124"/>
              <a:gd name="connsiteY4" fmla="*/ 1838711 h 1843284"/>
              <a:gd name="connsiteX5" fmla="*/ 375357 w 2800124"/>
              <a:gd name="connsiteY5" fmla="*/ 770976 h 1843284"/>
              <a:gd name="connsiteX6" fmla="*/ 23030 w 2800124"/>
              <a:gd name="connsiteY6" fmla="*/ 806494 h 1843284"/>
              <a:gd name="connsiteX7" fmla="*/ 0 w 2800124"/>
              <a:gd name="connsiteY7" fmla="*/ 812415 h 1843284"/>
              <a:gd name="connsiteX8" fmla="*/ 0 w 2800124"/>
              <a:gd name="connsiteY8" fmla="*/ 30983 h 1843284"/>
              <a:gd name="connsiteX9" fmla="*/ 117785 w 2800124"/>
              <a:gd name="connsiteY9" fmla="*/ 13007 h 1843284"/>
              <a:gd name="connsiteX10" fmla="*/ 375358 w 2800124"/>
              <a:gd name="connsiteY10" fmla="*/ 0 h 1843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00124" h="1843284">
                <a:moveTo>
                  <a:pt x="375358" y="0"/>
                </a:moveTo>
                <a:cubicBezTo>
                  <a:pt x="1505802" y="0"/>
                  <a:pt x="2462339" y="744579"/>
                  <a:pt x="2781298" y="1770066"/>
                </a:cubicBezTo>
                <a:lnTo>
                  <a:pt x="2800124" y="1843284"/>
                </a:lnTo>
                <a:lnTo>
                  <a:pt x="1987869" y="1843284"/>
                </a:lnTo>
                <a:lnTo>
                  <a:pt x="1986195" y="1838711"/>
                </a:lnTo>
                <a:cubicBezTo>
                  <a:pt x="1720801" y="1211248"/>
                  <a:pt x="1099494" y="770976"/>
                  <a:pt x="375357" y="770976"/>
                </a:cubicBezTo>
                <a:cubicBezTo>
                  <a:pt x="254668" y="770976"/>
                  <a:pt x="136835" y="783206"/>
                  <a:pt x="23030" y="806494"/>
                </a:cubicBezTo>
                <a:lnTo>
                  <a:pt x="0" y="812415"/>
                </a:lnTo>
                <a:lnTo>
                  <a:pt x="0" y="30983"/>
                </a:lnTo>
                <a:lnTo>
                  <a:pt x="117785" y="13007"/>
                </a:lnTo>
                <a:cubicBezTo>
                  <a:pt x="202473" y="4406"/>
                  <a:pt x="288401" y="0"/>
                  <a:pt x="375358" y="0"/>
                </a:cubicBezTo>
                <a:close/>
              </a:path>
            </a:pathLst>
          </a:custGeom>
          <a:solidFill>
            <a:schemeClr val="accent5">
              <a:lumMod val="7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3" name="Freeform: Shape 42">
            <a:extLst>
              <a:ext uri="{FF2B5EF4-FFF2-40B4-BE49-F238E27FC236}">
                <a16:creationId xmlns="" xmlns:a16="http://schemas.microsoft.com/office/drawing/2014/main" id="{0A253F60-DE40-4508-A37A-61331DF1DD5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7979728" y="2"/>
            <a:ext cx="4209224" cy="1650549"/>
          </a:xfrm>
          <a:custGeom>
            <a:avLst/>
            <a:gdLst>
              <a:gd name="connsiteX0" fmla="*/ 0 w 4209224"/>
              <a:gd name="connsiteY0" fmla="*/ 0 h 1650549"/>
              <a:gd name="connsiteX1" fmla="*/ 846445 w 4209224"/>
              <a:gd name="connsiteY1" fmla="*/ 0 h 1650549"/>
              <a:gd name="connsiteX2" fmla="*/ 912542 w 4209224"/>
              <a:gd name="connsiteY2" fmla="*/ 108799 h 1650549"/>
              <a:gd name="connsiteX3" fmla="*/ 2362195 w 4209224"/>
              <a:gd name="connsiteY3" fmla="*/ 879573 h 1650549"/>
              <a:gd name="connsiteX4" fmla="*/ 3811848 w 4209224"/>
              <a:gd name="connsiteY4" fmla="*/ 108799 h 1650549"/>
              <a:gd name="connsiteX5" fmla="*/ 3877945 w 4209224"/>
              <a:gd name="connsiteY5" fmla="*/ 0 h 1650549"/>
              <a:gd name="connsiteX6" fmla="*/ 4209224 w 4209224"/>
              <a:gd name="connsiteY6" fmla="*/ 0 h 1650549"/>
              <a:gd name="connsiteX7" fmla="*/ 4209224 w 4209224"/>
              <a:gd name="connsiteY7" fmla="*/ 840421 h 1650549"/>
              <a:gd name="connsiteX8" fmla="*/ 4143538 w 4209224"/>
              <a:gd name="connsiteY8" fmla="*/ 912693 h 1650549"/>
              <a:gd name="connsiteX9" fmla="*/ 2362196 w 4209224"/>
              <a:gd name="connsiteY9" fmla="*/ 1650549 h 1650549"/>
              <a:gd name="connsiteX10" fmla="*/ 40969 w 4209224"/>
              <a:gd name="connsiteY10" fmla="*/ 111937 h 1650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209224" h="1650549">
                <a:moveTo>
                  <a:pt x="0" y="0"/>
                </a:moveTo>
                <a:lnTo>
                  <a:pt x="846445" y="0"/>
                </a:lnTo>
                <a:lnTo>
                  <a:pt x="912542" y="108799"/>
                </a:lnTo>
                <a:cubicBezTo>
                  <a:pt x="1226710" y="573829"/>
                  <a:pt x="1758748" y="879573"/>
                  <a:pt x="2362195" y="879573"/>
                </a:cubicBezTo>
                <a:cubicBezTo>
                  <a:pt x="2965642" y="879573"/>
                  <a:pt x="3497680" y="573829"/>
                  <a:pt x="3811848" y="108799"/>
                </a:cubicBezTo>
                <a:lnTo>
                  <a:pt x="3877945" y="0"/>
                </a:lnTo>
                <a:lnTo>
                  <a:pt x="4209224" y="0"/>
                </a:lnTo>
                <a:lnTo>
                  <a:pt x="4209224" y="840421"/>
                </a:lnTo>
                <a:lnTo>
                  <a:pt x="4143538" y="912693"/>
                </a:lnTo>
                <a:cubicBezTo>
                  <a:pt x="3687653" y="1368578"/>
                  <a:pt x="3057854" y="1650549"/>
                  <a:pt x="2362196" y="1650549"/>
                </a:cubicBezTo>
                <a:cubicBezTo>
                  <a:pt x="1318710" y="1650549"/>
                  <a:pt x="423404" y="1016115"/>
                  <a:pt x="40969" y="111937"/>
                </a:cubicBezTo>
                <a:close/>
              </a:path>
            </a:pathLst>
          </a:custGeom>
          <a:solidFill>
            <a:schemeClr val="accent5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3" name="Group 44">
            <a:extLst>
              <a:ext uri="{FF2B5EF4-FFF2-40B4-BE49-F238E27FC236}">
                <a16:creationId xmlns="" xmlns:a16="http://schemas.microsoft.com/office/drawing/2014/main" id="{CFB42397-759B-4110-90F9-11A099A04F1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46" name="Straight Connector 45">
              <a:extLst>
                <a:ext uri="{FF2B5EF4-FFF2-40B4-BE49-F238E27FC236}">
                  <a16:creationId xmlns="" xmlns:a16="http://schemas.microsoft.com/office/drawing/2014/main" id="{7CE16B93-748F-4AF3-90C6-D3EE861E783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="" xmlns:a16="http://schemas.microsoft.com/office/drawing/2014/main" id="{A1F2252F-DB74-4990-8E43-3B46EB31A8F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="" xmlns:a16="http://schemas.microsoft.com/office/drawing/2014/main" id="{0BBB0339-E325-46BB-A951-96F1A4651B7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="" xmlns:a16="http://schemas.microsoft.com/office/drawing/2014/main" id="{121A6F6B-EBF5-41B9-BDDB-AF519B8AD44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="" xmlns:a16="http://schemas.microsoft.com/office/drawing/2014/main" id="{A2CB88A6-ABF0-4981-8112-89F17060AFF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="" xmlns:a16="http://schemas.microsoft.com/office/drawing/2014/main" id="{5207B5CF-3BA7-46DE-A98B-C46A77F219C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="" xmlns:a16="http://schemas.microsoft.com/office/drawing/2014/main" id="{9DE055E6-5758-4FD1-A969-1AB1F47EE57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="" xmlns:a16="http://schemas.microsoft.com/office/drawing/2014/main" id="{15B9E002-9254-431A-BEE3-BC744C6D41B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="" xmlns:a16="http://schemas.microsoft.com/office/drawing/2014/main" id="{85BB4EB4-8685-4464-8EAE-D44D7770B6B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="" xmlns:a16="http://schemas.microsoft.com/office/drawing/2014/main" id="{B3239F69-CDD7-49E2-9C2E-B56A6D009A3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="" xmlns:a16="http://schemas.microsoft.com/office/drawing/2014/main" id="{A6C507C8-734D-457D-A4EA-3C1F17BC8CB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="" xmlns:a16="http://schemas.microsoft.com/office/drawing/2014/main" id="{9139D922-20CB-41E9-B69E-FA643C51A32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="" xmlns:a16="http://schemas.microsoft.com/office/drawing/2014/main" id="{5FE3C40B-0A70-4224-BC24-365327DC6C4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="" xmlns:a16="http://schemas.microsoft.com/office/drawing/2014/main" id="{422999B0-1AA0-4D8B-BB3E-1BEAD972B8B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="" xmlns:a16="http://schemas.microsoft.com/office/drawing/2014/main" id="{49737CB6-048C-4FD9-9663-0D214A0A30B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="" xmlns:a16="http://schemas.microsoft.com/office/drawing/2014/main" id="{2F1A2328-0FD2-449E-A066-56A7D096AB1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="" xmlns:a16="http://schemas.microsoft.com/office/drawing/2014/main" id="{63212297-7D47-455C-B574-D4A450A6B9F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="" xmlns:a16="http://schemas.microsoft.com/office/drawing/2014/main" id="{4F88725D-F086-42CF-A0A4-F335D03F9E1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="" xmlns:a16="http://schemas.microsoft.com/office/drawing/2014/main" id="{0EE97B27-B4E2-45AF-ACC9-5EC22DB7A8E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="" xmlns:a16="http://schemas.microsoft.com/office/drawing/2014/main" id="{8FADBC7B-7D04-4E57-9B78-3FC78B9030D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="" xmlns:a16="http://schemas.microsoft.com/office/drawing/2014/main" id="{CCD44BB5-3236-443E-BDD8-7E145E32D6A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="" xmlns:a16="http://schemas.microsoft.com/office/drawing/2014/main" id="{385E742B-9320-4785-A94F-2CAE2855CCB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="" xmlns:a16="http://schemas.microsoft.com/office/drawing/2014/main" id="{8A42F567-7F15-4D7B-8F9C-5F8F6B2832F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="" xmlns:a16="http://schemas.microsoft.com/office/drawing/2014/main" id="{69DAD4DF-0FE8-401C-AE04-738B80B2589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="" xmlns:a16="http://schemas.microsoft.com/office/drawing/2014/main" id="{2101394A-2A38-4F45-B5B6-A025C4B43F3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="" xmlns:a16="http://schemas.microsoft.com/office/drawing/2014/main" id="{79D4873B-257C-4327-907C-08294692144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="" xmlns:a16="http://schemas.microsoft.com/office/drawing/2014/main" id="{D5350388-C37B-41E0-8172-2F7D79DBBAC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="" xmlns:a16="http://schemas.microsoft.com/office/drawing/2014/main" id="{1DA0A053-52F2-4D51-BEB7-31B0A3CA040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="" xmlns:a16="http://schemas.microsoft.com/office/drawing/2014/main" id="{B23551FA-C6B2-4251-A24C-021D7B64EAE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75">
            <a:extLst>
              <a:ext uri="{FF2B5EF4-FFF2-40B4-BE49-F238E27FC236}">
                <a16:creationId xmlns="" xmlns:a16="http://schemas.microsoft.com/office/drawing/2014/main" id="{9A50F0F9-04C8-47E4-AF66-B3CAF8C8191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77" name="Straight Connector 76">
              <a:extLst>
                <a:ext uri="{FF2B5EF4-FFF2-40B4-BE49-F238E27FC236}">
                  <a16:creationId xmlns="" xmlns:a16="http://schemas.microsoft.com/office/drawing/2014/main" id="{2017C593-7166-4110-8447-086A8A2DB96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="" xmlns:a16="http://schemas.microsoft.com/office/drawing/2014/main" id="{0792CE38-231D-4EFB-BD1C-B0DFC4714A0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="" xmlns:a16="http://schemas.microsoft.com/office/drawing/2014/main" id="{37902244-3120-4F1E-BCA7-C414F8CA577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="" xmlns:a16="http://schemas.microsoft.com/office/drawing/2014/main" id="{6C2A9BEC-6FBD-4C4E-9D8F-67971086018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="" xmlns:a16="http://schemas.microsoft.com/office/drawing/2014/main" id="{CD05CAB2-3C3D-4649-A904-7115E0A40D0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="" xmlns:a16="http://schemas.microsoft.com/office/drawing/2014/main" id="{479ECC96-BB36-4A8A-ACFC-0CDAC9A3278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="" xmlns:a16="http://schemas.microsoft.com/office/drawing/2014/main" id="{D6C3BBC2-CEC2-44E9-B82B-34488E7E336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="" xmlns:a16="http://schemas.microsoft.com/office/drawing/2014/main" id="{373074D9-0CF2-46DC-8D7A-871B6FE419D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="" xmlns:a16="http://schemas.microsoft.com/office/drawing/2014/main" id="{D573F54A-11A1-4A06-8130-294B4D5CEE5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="" xmlns:a16="http://schemas.microsoft.com/office/drawing/2014/main" id="{72F69BFB-91DF-4F4E-BE91-2D6805CD689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="" xmlns:a16="http://schemas.microsoft.com/office/drawing/2014/main" id="{4BA93DEE-828E-4AC5-A89A-B3FCC1689AF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="" xmlns:a16="http://schemas.microsoft.com/office/drawing/2014/main" id="{2043F28B-A5B8-4573-89CC-A68E27A72EC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="" xmlns:a16="http://schemas.microsoft.com/office/drawing/2014/main" id="{A41EDE26-6F99-4FF5-A50B-255FEF1CAC1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="" xmlns:a16="http://schemas.microsoft.com/office/drawing/2014/main" id="{DC69229A-861A-4B33-A690-B89F20F21A8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="" xmlns:a16="http://schemas.microsoft.com/office/drawing/2014/main" id="{A1FF5E2F-2AD1-485A-8981-8905C2357CD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="" xmlns:a16="http://schemas.microsoft.com/office/drawing/2014/main" id="{82E9781F-DF28-41A8-8A6B-7DC5409F9E3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>
              <a:extLst>
                <a:ext uri="{FF2B5EF4-FFF2-40B4-BE49-F238E27FC236}">
                  <a16:creationId xmlns="" xmlns:a16="http://schemas.microsoft.com/office/drawing/2014/main" id="{ECDF5C52-5A30-4182-9FF7-118DB1BB648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="" xmlns:a16="http://schemas.microsoft.com/office/drawing/2014/main" id="{FC8008CF-A1BC-4A0E-B9A2-05FB501EBD4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="" xmlns:a16="http://schemas.microsoft.com/office/drawing/2014/main" id="{2DF1A43F-5E26-4631-8775-BC3BACEB166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="" xmlns:a16="http://schemas.microsoft.com/office/drawing/2014/main" id="{08A5A284-AA4F-43C1-84B9-947642136BD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="" xmlns:a16="http://schemas.microsoft.com/office/drawing/2014/main" id="{5B3BE54E-1FBA-4E64-982C-9CA2C0C4847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="" xmlns:a16="http://schemas.microsoft.com/office/drawing/2014/main" id="{7E7BA94A-1A8A-45C6-9B8F-AFEC955F1F9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="" xmlns:a16="http://schemas.microsoft.com/office/drawing/2014/main" id="{55C6D3A0-6B84-4021-87FB-3179A711BBF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="" xmlns:a16="http://schemas.microsoft.com/office/drawing/2014/main" id="{DA87903E-EEC8-47F4-8730-06C5FD14BC6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="" xmlns:a16="http://schemas.microsoft.com/office/drawing/2014/main" id="{A8A92A2B-3460-4608-B3EA-4FFEAF83B1F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="" xmlns:a16="http://schemas.microsoft.com/office/drawing/2014/main" id="{2B0E1020-452C-4B7F-A1D2-BA8F1B83FA2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="" xmlns:a16="http://schemas.microsoft.com/office/drawing/2014/main" id="{6903CF7B-6947-4932-AD73-020495EDC0D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>
              <a:extLst>
                <a:ext uri="{FF2B5EF4-FFF2-40B4-BE49-F238E27FC236}">
                  <a16:creationId xmlns="" xmlns:a16="http://schemas.microsoft.com/office/drawing/2014/main" id="{8453FA51-CE2D-4B84-9F4F-3263D1BC4DB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="" xmlns:a16="http://schemas.microsoft.com/office/drawing/2014/main" id="{3327B132-AD8C-4732-93AA-C136586C226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 useBgFill="1">
        <p:nvSpPr>
          <p:cNvPr id="107" name="Rectangle 106">
            <a:extLst>
              <a:ext uri="{FF2B5EF4-FFF2-40B4-BE49-F238E27FC236}">
                <a16:creationId xmlns="" xmlns:a16="http://schemas.microsoft.com/office/drawing/2014/main" id="{BA6285CA-6AFA-4F27-AFB5-1B32CDE09B1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09" name="Rectangle 108">
            <a:extLst>
              <a:ext uri="{FF2B5EF4-FFF2-40B4-BE49-F238E27FC236}">
                <a16:creationId xmlns="" xmlns:a16="http://schemas.microsoft.com/office/drawing/2014/main" id="{D690347A-6937-4F6D-93E3-D398D803DE3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11" name="Right Triangle 110">
            <a:extLst>
              <a:ext uri="{FF2B5EF4-FFF2-40B4-BE49-F238E27FC236}">
                <a16:creationId xmlns="" xmlns:a16="http://schemas.microsoft.com/office/drawing/2014/main" id="{DE6FA2BA-220F-4070-A46C-D437A6D2421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8900000">
            <a:off x="5902649" y="-284144"/>
            <a:ext cx="568289" cy="568289"/>
          </a:xfrm>
          <a:prstGeom prst="rtTriangl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Freeform: Shape 112">
            <a:extLst>
              <a:ext uri="{FF2B5EF4-FFF2-40B4-BE49-F238E27FC236}">
                <a16:creationId xmlns="" xmlns:a16="http://schemas.microsoft.com/office/drawing/2014/main" id="{B18D2A95-840F-45DF-AD93-5FA412FCC7E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9865325" y="2"/>
            <a:ext cx="2323627" cy="3111267"/>
          </a:xfrm>
          <a:custGeom>
            <a:avLst/>
            <a:gdLst>
              <a:gd name="connsiteX0" fmla="*/ 94643 w 2323626"/>
              <a:gd name="connsiteY0" fmla="*/ 0 h 3111267"/>
              <a:gd name="connsiteX1" fmla="*/ 963280 w 2323626"/>
              <a:gd name="connsiteY1" fmla="*/ 0 h 3111267"/>
              <a:gd name="connsiteX2" fmla="*/ 947119 w 2323626"/>
              <a:gd name="connsiteY2" fmla="*/ 33549 h 3111267"/>
              <a:gd name="connsiteX3" fmla="*/ 818991 w 2323626"/>
              <a:gd name="connsiteY3" fmla="*/ 668189 h 3111267"/>
              <a:gd name="connsiteX4" fmla="*/ 2282726 w 2323626"/>
              <a:gd name="connsiteY4" fmla="*/ 2290209 h 3111267"/>
              <a:gd name="connsiteX5" fmla="*/ 2323626 w 2323626"/>
              <a:gd name="connsiteY5" fmla="*/ 2292275 h 3111267"/>
              <a:gd name="connsiteX6" fmla="*/ 2323626 w 2323626"/>
              <a:gd name="connsiteY6" fmla="*/ 3111267 h 3111267"/>
              <a:gd name="connsiteX7" fmla="*/ 2198990 w 2323626"/>
              <a:gd name="connsiteY7" fmla="*/ 3104973 h 3111267"/>
              <a:gd name="connsiteX8" fmla="*/ 0 w 2323626"/>
              <a:gd name="connsiteY8" fmla="*/ 668189 h 3111267"/>
              <a:gd name="connsiteX9" fmla="*/ 49764 w 2323626"/>
              <a:gd name="connsiteY9" fmla="*/ 174544 h 3111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323626" h="3111267">
                <a:moveTo>
                  <a:pt x="94643" y="0"/>
                </a:moveTo>
                <a:lnTo>
                  <a:pt x="963280" y="0"/>
                </a:lnTo>
                <a:lnTo>
                  <a:pt x="947119" y="33549"/>
                </a:lnTo>
                <a:cubicBezTo>
                  <a:pt x="864614" y="228612"/>
                  <a:pt x="818991" y="443073"/>
                  <a:pt x="818991" y="668189"/>
                </a:cubicBezTo>
                <a:cubicBezTo>
                  <a:pt x="818991" y="1512376"/>
                  <a:pt x="1460568" y="2206715"/>
                  <a:pt x="2282726" y="2290209"/>
                </a:cubicBezTo>
                <a:lnTo>
                  <a:pt x="2323626" y="2292275"/>
                </a:lnTo>
                <a:lnTo>
                  <a:pt x="2323626" y="3111267"/>
                </a:lnTo>
                <a:lnTo>
                  <a:pt x="2198990" y="3104973"/>
                </a:lnTo>
                <a:cubicBezTo>
                  <a:pt x="963850" y="2979538"/>
                  <a:pt x="0" y="1936423"/>
                  <a:pt x="0" y="668189"/>
                </a:cubicBezTo>
                <a:cubicBezTo>
                  <a:pt x="0" y="499091"/>
                  <a:pt x="17135" y="333996"/>
                  <a:pt x="49764" y="174544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5" name="Freeform: Shape 114">
            <a:extLst>
              <a:ext uri="{FF2B5EF4-FFF2-40B4-BE49-F238E27FC236}">
                <a16:creationId xmlns="" xmlns:a16="http://schemas.microsoft.com/office/drawing/2014/main" id="{F92A3F2D-F424-43A3-88B0-FB258A0C182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" y="4826087"/>
            <a:ext cx="2372980" cy="2023523"/>
          </a:xfrm>
          <a:custGeom>
            <a:avLst/>
            <a:gdLst>
              <a:gd name="connsiteX0" fmla="*/ 0 w 2372980"/>
              <a:gd name="connsiteY0" fmla="*/ 0 h 2023523"/>
              <a:gd name="connsiteX1" fmla="*/ 213128 w 2372980"/>
              <a:gd name="connsiteY1" fmla="*/ 10763 h 2023523"/>
              <a:gd name="connsiteX2" fmla="*/ 2362355 w 2372980"/>
              <a:gd name="connsiteY2" fmla="*/ 1953901 h 2023523"/>
              <a:gd name="connsiteX3" fmla="*/ 2372980 w 2372980"/>
              <a:gd name="connsiteY3" fmla="*/ 2023523 h 2023523"/>
              <a:gd name="connsiteX4" fmla="*/ 1535462 w 2372980"/>
              <a:gd name="connsiteY4" fmla="*/ 2023523 h 2023523"/>
              <a:gd name="connsiteX5" fmla="*/ 1519824 w 2372980"/>
              <a:gd name="connsiteY5" fmla="*/ 1962704 h 2023523"/>
              <a:gd name="connsiteX6" fmla="*/ 129390 w 2372980"/>
              <a:gd name="connsiteY6" fmla="*/ 825526 h 2023523"/>
              <a:gd name="connsiteX7" fmla="*/ 0 w 2372980"/>
              <a:gd name="connsiteY7" fmla="*/ 818992 h 20235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372980" h="2023523">
                <a:moveTo>
                  <a:pt x="0" y="0"/>
                </a:moveTo>
                <a:lnTo>
                  <a:pt x="213128" y="10763"/>
                </a:lnTo>
                <a:cubicBezTo>
                  <a:pt x="1283583" y="119473"/>
                  <a:pt x="2150269" y="917463"/>
                  <a:pt x="2362355" y="1953901"/>
                </a:cubicBezTo>
                <a:lnTo>
                  <a:pt x="2372980" y="2023523"/>
                </a:lnTo>
                <a:lnTo>
                  <a:pt x="1535462" y="2023523"/>
                </a:lnTo>
                <a:lnTo>
                  <a:pt x="1519824" y="1962704"/>
                </a:lnTo>
                <a:cubicBezTo>
                  <a:pt x="1329271" y="1350058"/>
                  <a:pt x="787117" y="892322"/>
                  <a:pt x="129390" y="825526"/>
                </a:cubicBezTo>
                <a:lnTo>
                  <a:pt x="0" y="818992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5" name="Group 116">
            <a:extLst>
              <a:ext uri="{FF2B5EF4-FFF2-40B4-BE49-F238E27FC236}">
                <a16:creationId xmlns="" xmlns:a16="http://schemas.microsoft.com/office/drawing/2014/main" id="{E8BBA9B4-EF00-4579-A73A-061C5F90243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118" name="Straight Connector 117">
              <a:extLst>
                <a:ext uri="{FF2B5EF4-FFF2-40B4-BE49-F238E27FC236}">
                  <a16:creationId xmlns="" xmlns:a16="http://schemas.microsoft.com/office/drawing/2014/main" id="{2671F1C5-E931-49D9-9767-24576DE5391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="" xmlns:a16="http://schemas.microsoft.com/office/drawing/2014/main" id="{6046BA41-68C0-40C2-BC53-B4CEE44975F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="" xmlns:a16="http://schemas.microsoft.com/office/drawing/2014/main" id="{376E7620-A012-4D01-82AC-46D48B7ED0E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="" xmlns:a16="http://schemas.microsoft.com/office/drawing/2014/main" id="{45B0D3EE-EC46-46BC-91C4-5DF8E23956A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="" xmlns:a16="http://schemas.microsoft.com/office/drawing/2014/main" id="{C6B0B37E-E738-4DEC-9C41-BF6269C066F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="" xmlns:a16="http://schemas.microsoft.com/office/drawing/2014/main" id="{43AFB8B0-64A4-4D83-9BD8-9E66B562B75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="" xmlns:a16="http://schemas.microsoft.com/office/drawing/2014/main" id="{ED476192-29F6-47CF-BCF9-7380667EE3A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="" xmlns:a16="http://schemas.microsoft.com/office/drawing/2014/main" id="{E0DFCCF7-D983-4E21-9508-BD55CE628FE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="" xmlns:a16="http://schemas.microsoft.com/office/drawing/2014/main" id="{A5B9C6DA-F76E-45A2-8BB3-40FAF6D8CBA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="" xmlns:a16="http://schemas.microsoft.com/office/drawing/2014/main" id="{64210E6D-AADD-4805-A5EA-9A52D0D3047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="" xmlns:a16="http://schemas.microsoft.com/office/drawing/2014/main" id="{575DC64F-453E-4AEA-AE65-D99FAE789C5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="" xmlns:a16="http://schemas.microsoft.com/office/drawing/2014/main" id="{8D802B56-7408-46D4-8EAA-BE6E22347E8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="" xmlns:a16="http://schemas.microsoft.com/office/drawing/2014/main" id="{51C2DD0F-4A07-4510-B9BC-EE4560F6D68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="" xmlns:a16="http://schemas.microsoft.com/office/drawing/2014/main" id="{CD788BD1-17A6-41DE-9EFA-533C6D3D711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="" xmlns:a16="http://schemas.microsoft.com/office/drawing/2014/main" id="{49AC2388-5F15-4D60-B816-F7AC60F7980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="" xmlns:a16="http://schemas.microsoft.com/office/drawing/2014/main" id="{926E0780-8DF3-4637-8C1A-7A3E623B00C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="" xmlns:a16="http://schemas.microsoft.com/office/drawing/2014/main" id="{59CE402E-8C2D-4EC6-A180-FBF8116EE6C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="" xmlns:a16="http://schemas.microsoft.com/office/drawing/2014/main" id="{65F8AC4E-9C7D-42D3-89A2-33C30FA5188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="" xmlns:a16="http://schemas.microsoft.com/office/drawing/2014/main" id="{77F715C8-AA23-4912-8669-61553682B84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="" xmlns:a16="http://schemas.microsoft.com/office/drawing/2014/main" id="{0F183C1D-030E-4775-9670-0936C809C99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="" xmlns:a16="http://schemas.microsoft.com/office/drawing/2014/main" id="{670DC51B-15B9-4F37-9BF3-F4E762B92BE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="" xmlns:a16="http://schemas.microsoft.com/office/drawing/2014/main" id="{33834603-F0EF-42F7-8341-C4BF2931DDC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="" xmlns:a16="http://schemas.microsoft.com/office/drawing/2014/main" id="{83E31C74-18A8-4EB2-8034-B2BF4C20E80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="" xmlns:a16="http://schemas.microsoft.com/office/drawing/2014/main" id="{63E618E4-2AD8-4E68-AEEE-8D11DC4D1DB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="" xmlns:a16="http://schemas.microsoft.com/office/drawing/2014/main" id="{35CBF929-71E3-4CCC-A912-A0E1D135F57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="" xmlns:a16="http://schemas.microsoft.com/office/drawing/2014/main" id="{2AB384EE-8795-4C64-B229-D57CB4BADCF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="" xmlns:a16="http://schemas.microsoft.com/office/drawing/2014/main" id="{D10E8CCD-425C-4DCD-A08B-8947BAC17A8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="" xmlns:a16="http://schemas.microsoft.com/office/drawing/2014/main" id="{DEDFBB1E-CA08-43FD-9A7A-F1B29EFDB6D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="" xmlns:a16="http://schemas.microsoft.com/office/drawing/2014/main" id="{623D0689-9AC6-4F16-AFFD-D68F95A0ED7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8" name="Title 1">
            <a:extLst>
              <a:ext uri="{FF2B5EF4-FFF2-40B4-BE49-F238E27FC236}">
                <a16:creationId xmlns="" xmlns:a16="http://schemas.microsoft.com/office/drawing/2014/main" id="{39A15167-7E66-4E3D-801C-3E779976941D}"/>
              </a:ext>
            </a:extLst>
          </p:cNvPr>
          <p:cNvSpPr txBox="1">
            <a:spLocks/>
          </p:cNvSpPr>
          <p:nvPr/>
        </p:nvSpPr>
        <p:spPr>
          <a:xfrm>
            <a:off x="192528" y="401844"/>
            <a:ext cx="11800731" cy="164230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II. Thực </a:t>
            </a:r>
            <a:r>
              <a:rPr lang="en-US" sz="6000" b="1" dirty="0" err="1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hành</a:t>
            </a:r>
            <a:r>
              <a:rPr lang="en-US" sz="6000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</a:p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1.Các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bước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tiến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hành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hoạt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động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nói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endParaRPr lang="en-US" sz="3600" b="1" dirty="0" smtClean="0">
              <a:solidFill>
                <a:srgbClr val="FF0000"/>
              </a:solidFill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r>
              <a:rPr lang="vi-VN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Bước 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1:</a:t>
            </a:r>
            <a:r>
              <a:rPr lang="vi-VN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Chuẩn bị</a:t>
            </a:r>
            <a:endParaRPr lang="en-US" sz="3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vi-VN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Bước 2: Tìm ý và lập dàn ý</a:t>
            </a:r>
            <a:endParaRPr lang="en-US" sz="3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vi-VN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Bước 3: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nghe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/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4: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Kiểm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chỉnh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sửa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en-US" sz="6000" b="1" dirty="0" smtClean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6000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6000" b="1" dirty="0" smtClean="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45759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A4798C7F-C8CA-4799-BF37-3AB4642CDB6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7162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2" name="Group 9">
            <a:extLst>
              <a:ext uri="{FF2B5EF4-FFF2-40B4-BE49-F238E27FC236}">
                <a16:creationId xmlns="" xmlns:a16="http://schemas.microsoft.com/office/drawing/2014/main" id="{87F0794B-55D3-4D2D-BDE7-4688ED321E4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11" name="Straight Connector 10">
              <a:extLst>
                <a:ext uri="{FF2B5EF4-FFF2-40B4-BE49-F238E27FC236}">
                  <a16:creationId xmlns="" xmlns:a16="http://schemas.microsoft.com/office/drawing/2014/main" id="{BE4C795B-1813-4CC6-B03F-8DD130BEAAB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="" xmlns:a16="http://schemas.microsoft.com/office/drawing/2014/main" id="{E0F4C04D-5CD8-446B-BE3D-257172E6E4C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="" xmlns:a16="http://schemas.microsoft.com/office/drawing/2014/main" id="{FDDC802E-606F-4F39-84B6-90DF0FE5446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="" xmlns:a16="http://schemas.microsoft.com/office/drawing/2014/main" id="{2C5B0C75-0136-4A39-9AB6-0F02C452781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="" xmlns:a16="http://schemas.microsoft.com/office/drawing/2014/main" id="{C5ED2B52-3D40-46DE-8B54-99A4071578D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="" xmlns:a16="http://schemas.microsoft.com/office/drawing/2014/main" id="{18BCEC75-1B6B-45B2-8041-8D933FCF60F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="" xmlns:a16="http://schemas.microsoft.com/office/drawing/2014/main" id="{6A2FC789-056A-43CC-807E-4262CDC3E0F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="" xmlns:a16="http://schemas.microsoft.com/office/drawing/2014/main" id="{48C32FD3-76B0-40E7-89F2-E9C523210AF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="" xmlns:a16="http://schemas.microsoft.com/office/drawing/2014/main" id="{B82E9447-8362-426C-840A-B6F2231F7BC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="" xmlns:a16="http://schemas.microsoft.com/office/drawing/2014/main" id="{2F141DC8-83CE-4C21-A5BA-E2FFF3D866E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="" xmlns:a16="http://schemas.microsoft.com/office/drawing/2014/main" id="{512A697C-ECBC-40A9-AC69-BF96A34B91A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="" xmlns:a16="http://schemas.microsoft.com/office/drawing/2014/main" id="{D2E988AF-5EFB-43D3-B93F-6E4F41A2C90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="" xmlns:a16="http://schemas.microsoft.com/office/drawing/2014/main" id="{6B312C1B-AAE2-4A6D-ACC7-ABAA75D4285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="" xmlns:a16="http://schemas.microsoft.com/office/drawing/2014/main" id="{57B96146-61DA-44D6-A9DF-6DB41FCF2D8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="" xmlns:a16="http://schemas.microsoft.com/office/drawing/2014/main" id="{6B33F93D-4439-46EE-97C4-9CECAAFDCF6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="" xmlns:a16="http://schemas.microsoft.com/office/drawing/2014/main" id="{5914B275-A3D7-4BA4-B8CB-E7657100F3A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="" xmlns:a16="http://schemas.microsoft.com/office/drawing/2014/main" id="{BD26EF3B-FBE7-4D57-8E01-553F50734A6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="" xmlns:a16="http://schemas.microsoft.com/office/drawing/2014/main" id="{6CC1E671-BA54-4B31-9A2E-8F50BC57A26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="" xmlns:a16="http://schemas.microsoft.com/office/drawing/2014/main" id="{A836A704-3624-4ABF-9A67-0F52C2F3EFB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="" xmlns:a16="http://schemas.microsoft.com/office/drawing/2014/main" id="{5FDC385D-BA34-481F-A991-A776E0B1930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="" xmlns:a16="http://schemas.microsoft.com/office/drawing/2014/main" id="{F1EF033A-D8FB-416B-AE51-4E098A27D68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="" xmlns:a16="http://schemas.microsoft.com/office/drawing/2014/main" id="{17C17B48-F458-4E9B-9331-56FCDC5B6AB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="" xmlns:a16="http://schemas.microsoft.com/office/drawing/2014/main" id="{07E44A4B-D453-46F0-A83D-AF0B33D5C59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="" xmlns:a16="http://schemas.microsoft.com/office/drawing/2014/main" id="{346BEA9F-314B-440D-AE8D-21E1252EC5A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="" xmlns:a16="http://schemas.microsoft.com/office/drawing/2014/main" id="{F15EAFD0-4869-4612-ACDE-ABC703104E8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="" xmlns:a16="http://schemas.microsoft.com/office/drawing/2014/main" id="{A0F26706-7F23-4FF0-9CAF-F3C4F47C119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="" xmlns:a16="http://schemas.microsoft.com/office/drawing/2014/main" id="{C0195A72-345A-4E88-8D71-14DB3D1B607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="" xmlns:a16="http://schemas.microsoft.com/office/drawing/2014/main" id="{0DBF51A6-A3BC-49FE-BB01-E8992811774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="" xmlns:a16="http://schemas.microsoft.com/office/drawing/2014/main" id="{A78DF911-744C-419B-83DC-39F270BBF41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Freeform: Shape 40">
            <a:extLst>
              <a:ext uri="{FF2B5EF4-FFF2-40B4-BE49-F238E27FC236}">
                <a16:creationId xmlns="" xmlns:a16="http://schemas.microsoft.com/office/drawing/2014/main" id="{216BB147-20D5-4D93-BDA5-1BC614D6A4B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-6214" y="5014716"/>
            <a:ext cx="2800124" cy="1843284"/>
          </a:xfrm>
          <a:custGeom>
            <a:avLst/>
            <a:gdLst>
              <a:gd name="connsiteX0" fmla="*/ 375358 w 2800124"/>
              <a:gd name="connsiteY0" fmla="*/ 0 h 1843284"/>
              <a:gd name="connsiteX1" fmla="*/ 2781298 w 2800124"/>
              <a:gd name="connsiteY1" fmla="*/ 1770066 h 1843284"/>
              <a:gd name="connsiteX2" fmla="*/ 2800124 w 2800124"/>
              <a:gd name="connsiteY2" fmla="*/ 1843284 h 1843284"/>
              <a:gd name="connsiteX3" fmla="*/ 1987869 w 2800124"/>
              <a:gd name="connsiteY3" fmla="*/ 1843284 h 1843284"/>
              <a:gd name="connsiteX4" fmla="*/ 1986195 w 2800124"/>
              <a:gd name="connsiteY4" fmla="*/ 1838711 h 1843284"/>
              <a:gd name="connsiteX5" fmla="*/ 375357 w 2800124"/>
              <a:gd name="connsiteY5" fmla="*/ 770976 h 1843284"/>
              <a:gd name="connsiteX6" fmla="*/ 23030 w 2800124"/>
              <a:gd name="connsiteY6" fmla="*/ 806494 h 1843284"/>
              <a:gd name="connsiteX7" fmla="*/ 0 w 2800124"/>
              <a:gd name="connsiteY7" fmla="*/ 812415 h 1843284"/>
              <a:gd name="connsiteX8" fmla="*/ 0 w 2800124"/>
              <a:gd name="connsiteY8" fmla="*/ 30983 h 1843284"/>
              <a:gd name="connsiteX9" fmla="*/ 117785 w 2800124"/>
              <a:gd name="connsiteY9" fmla="*/ 13007 h 1843284"/>
              <a:gd name="connsiteX10" fmla="*/ 375358 w 2800124"/>
              <a:gd name="connsiteY10" fmla="*/ 0 h 1843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00124" h="1843284">
                <a:moveTo>
                  <a:pt x="375358" y="0"/>
                </a:moveTo>
                <a:cubicBezTo>
                  <a:pt x="1505802" y="0"/>
                  <a:pt x="2462339" y="744579"/>
                  <a:pt x="2781298" y="1770066"/>
                </a:cubicBezTo>
                <a:lnTo>
                  <a:pt x="2800124" y="1843284"/>
                </a:lnTo>
                <a:lnTo>
                  <a:pt x="1987869" y="1843284"/>
                </a:lnTo>
                <a:lnTo>
                  <a:pt x="1986195" y="1838711"/>
                </a:lnTo>
                <a:cubicBezTo>
                  <a:pt x="1720801" y="1211248"/>
                  <a:pt x="1099494" y="770976"/>
                  <a:pt x="375357" y="770976"/>
                </a:cubicBezTo>
                <a:cubicBezTo>
                  <a:pt x="254668" y="770976"/>
                  <a:pt x="136835" y="783206"/>
                  <a:pt x="23030" y="806494"/>
                </a:cubicBezTo>
                <a:lnTo>
                  <a:pt x="0" y="812415"/>
                </a:lnTo>
                <a:lnTo>
                  <a:pt x="0" y="30983"/>
                </a:lnTo>
                <a:lnTo>
                  <a:pt x="117785" y="13007"/>
                </a:lnTo>
                <a:cubicBezTo>
                  <a:pt x="202473" y="4406"/>
                  <a:pt x="288401" y="0"/>
                  <a:pt x="375358" y="0"/>
                </a:cubicBezTo>
                <a:close/>
              </a:path>
            </a:pathLst>
          </a:custGeom>
          <a:solidFill>
            <a:schemeClr val="accent5">
              <a:lumMod val="7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3" name="Freeform: Shape 42">
            <a:extLst>
              <a:ext uri="{FF2B5EF4-FFF2-40B4-BE49-F238E27FC236}">
                <a16:creationId xmlns="" xmlns:a16="http://schemas.microsoft.com/office/drawing/2014/main" id="{0A253F60-DE40-4508-A37A-61331DF1DD5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7979728" y="0"/>
            <a:ext cx="4209224" cy="1650549"/>
          </a:xfrm>
          <a:custGeom>
            <a:avLst/>
            <a:gdLst>
              <a:gd name="connsiteX0" fmla="*/ 0 w 4209224"/>
              <a:gd name="connsiteY0" fmla="*/ 0 h 1650549"/>
              <a:gd name="connsiteX1" fmla="*/ 846445 w 4209224"/>
              <a:gd name="connsiteY1" fmla="*/ 0 h 1650549"/>
              <a:gd name="connsiteX2" fmla="*/ 912542 w 4209224"/>
              <a:gd name="connsiteY2" fmla="*/ 108799 h 1650549"/>
              <a:gd name="connsiteX3" fmla="*/ 2362195 w 4209224"/>
              <a:gd name="connsiteY3" fmla="*/ 879573 h 1650549"/>
              <a:gd name="connsiteX4" fmla="*/ 3811848 w 4209224"/>
              <a:gd name="connsiteY4" fmla="*/ 108799 h 1650549"/>
              <a:gd name="connsiteX5" fmla="*/ 3877945 w 4209224"/>
              <a:gd name="connsiteY5" fmla="*/ 0 h 1650549"/>
              <a:gd name="connsiteX6" fmla="*/ 4209224 w 4209224"/>
              <a:gd name="connsiteY6" fmla="*/ 0 h 1650549"/>
              <a:gd name="connsiteX7" fmla="*/ 4209224 w 4209224"/>
              <a:gd name="connsiteY7" fmla="*/ 840421 h 1650549"/>
              <a:gd name="connsiteX8" fmla="*/ 4143538 w 4209224"/>
              <a:gd name="connsiteY8" fmla="*/ 912693 h 1650549"/>
              <a:gd name="connsiteX9" fmla="*/ 2362196 w 4209224"/>
              <a:gd name="connsiteY9" fmla="*/ 1650549 h 1650549"/>
              <a:gd name="connsiteX10" fmla="*/ 40969 w 4209224"/>
              <a:gd name="connsiteY10" fmla="*/ 111937 h 1650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209224" h="1650549">
                <a:moveTo>
                  <a:pt x="0" y="0"/>
                </a:moveTo>
                <a:lnTo>
                  <a:pt x="846445" y="0"/>
                </a:lnTo>
                <a:lnTo>
                  <a:pt x="912542" y="108799"/>
                </a:lnTo>
                <a:cubicBezTo>
                  <a:pt x="1226710" y="573829"/>
                  <a:pt x="1758748" y="879573"/>
                  <a:pt x="2362195" y="879573"/>
                </a:cubicBezTo>
                <a:cubicBezTo>
                  <a:pt x="2965642" y="879573"/>
                  <a:pt x="3497680" y="573829"/>
                  <a:pt x="3811848" y="108799"/>
                </a:cubicBezTo>
                <a:lnTo>
                  <a:pt x="3877945" y="0"/>
                </a:lnTo>
                <a:lnTo>
                  <a:pt x="4209224" y="0"/>
                </a:lnTo>
                <a:lnTo>
                  <a:pt x="4209224" y="840421"/>
                </a:lnTo>
                <a:lnTo>
                  <a:pt x="4143538" y="912693"/>
                </a:lnTo>
                <a:cubicBezTo>
                  <a:pt x="3687653" y="1368578"/>
                  <a:pt x="3057854" y="1650549"/>
                  <a:pt x="2362196" y="1650549"/>
                </a:cubicBezTo>
                <a:cubicBezTo>
                  <a:pt x="1318710" y="1650549"/>
                  <a:pt x="423404" y="1016115"/>
                  <a:pt x="40969" y="111937"/>
                </a:cubicBezTo>
                <a:close/>
              </a:path>
            </a:pathLst>
          </a:custGeom>
          <a:solidFill>
            <a:schemeClr val="accent5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3" name="Group 44">
            <a:extLst>
              <a:ext uri="{FF2B5EF4-FFF2-40B4-BE49-F238E27FC236}">
                <a16:creationId xmlns="" xmlns:a16="http://schemas.microsoft.com/office/drawing/2014/main" id="{CFB42397-759B-4110-90F9-11A099A04F1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46" name="Straight Connector 45">
              <a:extLst>
                <a:ext uri="{FF2B5EF4-FFF2-40B4-BE49-F238E27FC236}">
                  <a16:creationId xmlns="" xmlns:a16="http://schemas.microsoft.com/office/drawing/2014/main" id="{7CE16B93-748F-4AF3-90C6-D3EE861E783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="" xmlns:a16="http://schemas.microsoft.com/office/drawing/2014/main" id="{A1F2252F-DB74-4990-8E43-3B46EB31A8F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="" xmlns:a16="http://schemas.microsoft.com/office/drawing/2014/main" id="{0BBB0339-E325-46BB-A951-96F1A4651B7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="" xmlns:a16="http://schemas.microsoft.com/office/drawing/2014/main" id="{121A6F6B-EBF5-41B9-BDDB-AF519B8AD44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="" xmlns:a16="http://schemas.microsoft.com/office/drawing/2014/main" id="{A2CB88A6-ABF0-4981-8112-89F17060AFF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="" xmlns:a16="http://schemas.microsoft.com/office/drawing/2014/main" id="{5207B5CF-3BA7-46DE-A98B-C46A77F219C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="" xmlns:a16="http://schemas.microsoft.com/office/drawing/2014/main" id="{9DE055E6-5758-4FD1-A969-1AB1F47EE57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="" xmlns:a16="http://schemas.microsoft.com/office/drawing/2014/main" id="{15B9E002-9254-431A-BEE3-BC744C6D41B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="" xmlns:a16="http://schemas.microsoft.com/office/drawing/2014/main" id="{85BB4EB4-8685-4464-8EAE-D44D7770B6B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="" xmlns:a16="http://schemas.microsoft.com/office/drawing/2014/main" id="{B3239F69-CDD7-49E2-9C2E-B56A6D009A3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="" xmlns:a16="http://schemas.microsoft.com/office/drawing/2014/main" id="{A6C507C8-734D-457D-A4EA-3C1F17BC8CB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="" xmlns:a16="http://schemas.microsoft.com/office/drawing/2014/main" id="{9139D922-20CB-41E9-B69E-FA643C51A32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="" xmlns:a16="http://schemas.microsoft.com/office/drawing/2014/main" id="{5FE3C40B-0A70-4224-BC24-365327DC6C4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="" xmlns:a16="http://schemas.microsoft.com/office/drawing/2014/main" id="{422999B0-1AA0-4D8B-BB3E-1BEAD972B8B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="" xmlns:a16="http://schemas.microsoft.com/office/drawing/2014/main" id="{49737CB6-048C-4FD9-9663-0D214A0A30B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="" xmlns:a16="http://schemas.microsoft.com/office/drawing/2014/main" id="{2F1A2328-0FD2-449E-A066-56A7D096AB1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="" xmlns:a16="http://schemas.microsoft.com/office/drawing/2014/main" id="{63212297-7D47-455C-B574-D4A450A6B9F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="" xmlns:a16="http://schemas.microsoft.com/office/drawing/2014/main" id="{4F88725D-F086-42CF-A0A4-F335D03F9E1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="" xmlns:a16="http://schemas.microsoft.com/office/drawing/2014/main" id="{0EE97B27-B4E2-45AF-ACC9-5EC22DB7A8E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="" xmlns:a16="http://schemas.microsoft.com/office/drawing/2014/main" id="{8FADBC7B-7D04-4E57-9B78-3FC78B9030D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="" xmlns:a16="http://schemas.microsoft.com/office/drawing/2014/main" id="{CCD44BB5-3236-443E-BDD8-7E145E32D6A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="" xmlns:a16="http://schemas.microsoft.com/office/drawing/2014/main" id="{385E742B-9320-4785-A94F-2CAE2855CCB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="" xmlns:a16="http://schemas.microsoft.com/office/drawing/2014/main" id="{8A42F567-7F15-4D7B-8F9C-5F8F6B2832F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="" xmlns:a16="http://schemas.microsoft.com/office/drawing/2014/main" id="{69DAD4DF-0FE8-401C-AE04-738B80B2589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="" xmlns:a16="http://schemas.microsoft.com/office/drawing/2014/main" id="{2101394A-2A38-4F45-B5B6-A025C4B43F3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="" xmlns:a16="http://schemas.microsoft.com/office/drawing/2014/main" id="{79D4873B-257C-4327-907C-08294692144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="" xmlns:a16="http://schemas.microsoft.com/office/drawing/2014/main" id="{D5350388-C37B-41E0-8172-2F7D79DBBAC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="" xmlns:a16="http://schemas.microsoft.com/office/drawing/2014/main" id="{1DA0A053-52F2-4D51-BEB7-31B0A3CA040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="" xmlns:a16="http://schemas.microsoft.com/office/drawing/2014/main" id="{B23551FA-C6B2-4251-A24C-021D7B64EAE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75">
            <a:extLst>
              <a:ext uri="{FF2B5EF4-FFF2-40B4-BE49-F238E27FC236}">
                <a16:creationId xmlns="" xmlns:a16="http://schemas.microsoft.com/office/drawing/2014/main" id="{9A50F0F9-04C8-47E4-AF66-B3CAF8C8191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77" name="Straight Connector 76">
              <a:extLst>
                <a:ext uri="{FF2B5EF4-FFF2-40B4-BE49-F238E27FC236}">
                  <a16:creationId xmlns="" xmlns:a16="http://schemas.microsoft.com/office/drawing/2014/main" id="{2017C593-7166-4110-8447-086A8A2DB96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="" xmlns:a16="http://schemas.microsoft.com/office/drawing/2014/main" id="{0792CE38-231D-4EFB-BD1C-B0DFC4714A0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="" xmlns:a16="http://schemas.microsoft.com/office/drawing/2014/main" id="{37902244-3120-4F1E-BCA7-C414F8CA577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="" xmlns:a16="http://schemas.microsoft.com/office/drawing/2014/main" id="{6C2A9BEC-6FBD-4C4E-9D8F-67971086018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="" xmlns:a16="http://schemas.microsoft.com/office/drawing/2014/main" id="{CD05CAB2-3C3D-4649-A904-7115E0A40D0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="" xmlns:a16="http://schemas.microsoft.com/office/drawing/2014/main" id="{479ECC96-BB36-4A8A-ACFC-0CDAC9A3278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="" xmlns:a16="http://schemas.microsoft.com/office/drawing/2014/main" id="{D6C3BBC2-CEC2-44E9-B82B-34488E7E336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="" xmlns:a16="http://schemas.microsoft.com/office/drawing/2014/main" id="{373074D9-0CF2-46DC-8D7A-871B6FE419D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="" xmlns:a16="http://schemas.microsoft.com/office/drawing/2014/main" id="{D573F54A-11A1-4A06-8130-294B4D5CEE5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="" xmlns:a16="http://schemas.microsoft.com/office/drawing/2014/main" id="{72F69BFB-91DF-4F4E-BE91-2D6805CD689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="" xmlns:a16="http://schemas.microsoft.com/office/drawing/2014/main" id="{4BA93DEE-828E-4AC5-A89A-B3FCC1689AF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="" xmlns:a16="http://schemas.microsoft.com/office/drawing/2014/main" id="{2043F28B-A5B8-4573-89CC-A68E27A72EC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="" xmlns:a16="http://schemas.microsoft.com/office/drawing/2014/main" id="{A41EDE26-6F99-4FF5-A50B-255FEF1CAC1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="" xmlns:a16="http://schemas.microsoft.com/office/drawing/2014/main" id="{DC69229A-861A-4B33-A690-B89F20F21A8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="" xmlns:a16="http://schemas.microsoft.com/office/drawing/2014/main" id="{A1FF5E2F-2AD1-485A-8981-8905C2357CD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="" xmlns:a16="http://schemas.microsoft.com/office/drawing/2014/main" id="{82E9781F-DF28-41A8-8A6B-7DC5409F9E3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>
              <a:extLst>
                <a:ext uri="{FF2B5EF4-FFF2-40B4-BE49-F238E27FC236}">
                  <a16:creationId xmlns="" xmlns:a16="http://schemas.microsoft.com/office/drawing/2014/main" id="{ECDF5C52-5A30-4182-9FF7-118DB1BB648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="" xmlns:a16="http://schemas.microsoft.com/office/drawing/2014/main" id="{FC8008CF-A1BC-4A0E-B9A2-05FB501EBD4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="" xmlns:a16="http://schemas.microsoft.com/office/drawing/2014/main" id="{2DF1A43F-5E26-4631-8775-BC3BACEB166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="" xmlns:a16="http://schemas.microsoft.com/office/drawing/2014/main" id="{08A5A284-AA4F-43C1-84B9-947642136BD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="" xmlns:a16="http://schemas.microsoft.com/office/drawing/2014/main" id="{5B3BE54E-1FBA-4E64-982C-9CA2C0C4847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="" xmlns:a16="http://schemas.microsoft.com/office/drawing/2014/main" id="{7E7BA94A-1A8A-45C6-9B8F-AFEC955F1F9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="" xmlns:a16="http://schemas.microsoft.com/office/drawing/2014/main" id="{55C6D3A0-6B84-4021-87FB-3179A711BBF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="" xmlns:a16="http://schemas.microsoft.com/office/drawing/2014/main" id="{DA87903E-EEC8-47F4-8730-06C5FD14BC6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="" xmlns:a16="http://schemas.microsoft.com/office/drawing/2014/main" id="{A8A92A2B-3460-4608-B3EA-4FFEAF83B1F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="" xmlns:a16="http://schemas.microsoft.com/office/drawing/2014/main" id="{2B0E1020-452C-4B7F-A1D2-BA8F1B83FA2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="" xmlns:a16="http://schemas.microsoft.com/office/drawing/2014/main" id="{6903CF7B-6947-4932-AD73-020495EDC0D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>
              <a:extLst>
                <a:ext uri="{FF2B5EF4-FFF2-40B4-BE49-F238E27FC236}">
                  <a16:creationId xmlns="" xmlns:a16="http://schemas.microsoft.com/office/drawing/2014/main" id="{8453FA51-CE2D-4B84-9F4F-3263D1BC4DB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="" xmlns:a16="http://schemas.microsoft.com/office/drawing/2014/main" id="{3327B132-AD8C-4732-93AA-C136586C226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 useBgFill="1">
        <p:nvSpPr>
          <p:cNvPr id="107" name="Rectangle 106">
            <a:extLst>
              <a:ext uri="{FF2B5EF4-FFF2-40B4-BE49-F238E27FC236}">
                <a16:creationId xmlns="" xmlns:a16="http://schemas.microsoft.com/office/drawing/2014/main" id="{BA6285CA-6AFA-4F27-AFB5-1B32CDE09B1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09" name="Rectangle 108">
            <a:extLst>
              <a:ext uri="{FF2B5EF4-FFF2-40B4-BE49-F238E27FC236}">
                <a16:creationId xmlns="" xmlns:a16="http://schemas.microsoft.com/office/drawing/2014/main" id="{D690347A-6937-4F6D-93E3-D398D803DE3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11" name="Right Triangle 110">
            <a:extLst>
              <a:ext uri="{FF2B5EF4-FFF2-40B4-BE49-F238E27FC236}">
                <a16:creationId xmlns="" xmlns:a16="http://schemas.microsoft.com/office/drawing/2014/main" id="{DE6FA2BA-220F-4070-A46C-D437A6D2421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8900000">
            <a:off x="5902647" y="-284144"/>
            <a:ext cx="568289" cy="568289"/>
          </a:xfrm>
          <a:prstGeom prst="rtTriangl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Freeform: Shape 112">
            <a:extLst>
              <a:ext uri="{FF2B5EF4-FFF2-40B4-BE49-F238E27FC236}">
                <a16:creationId xmlns="" xmlns:a16="http://schemas.microsoft.com/office/drawing/2014/main" id="{B18D2A95-840F-45DF-AD93-5FA412FCC7E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9865326" y="0"/>
            <a:ext cx="2323626" cy="3111267"/>
          </a:xfrm>
          <a:custGeom>
            <a:avLst/>
            <a:gdLst>
              <a:gd name="connsiteX0" fmla="*/ 94643 w 2323626"/>
              <a:gd name="connsiteY0" fmla="*/ 0 h 3111267"/>
              <a:gd name="connsiteX1" fmla="*/ 963280 w 2323626"/>
              <a:gd name="connsiteY1" fmla="*/ 0 h 3111267"/>
              <a:gd name="connsiteX2" fmla="*/ 947119 w 2323626"/>
              <a:gd name="connsiteY2" fmla="*/ 33549 h 3111267"/>
              <a:gd name="connsiteX3" fmla="*/ 818991 w 2323626"/>
              <a:gd name="connsiteY3" fmla="*/ 668189 h 3111267"/>
              <a:gd name="connsiteX4" fmla="*/ 2282726 w 2323626"/>
              <a:gd name="connsiteY4" fmla="*/ 2290209 h 3111267"/>
              <a:gd name="connsiteX5" fmla="*/ 2323626 w 2323626"/>
              <a:gd name="connsiteY5" fmla="*/ 2292275 h 3111267"/>
              <a:gd name="connsiteX6" fmla="*/ 2323626 w 2323626"/>
              <a:gd name="connsiteY6" fmla="*/ 3111267 h 3111267"/>
              <a:gd name="connsiteX7" fmla="*/ 2198990 w 2323626"/>
              <a:gd name="connsiteY7" fmla="*/ 3104973 h 3111267"/>
              <a:gd name="connsiteX8" fmla="*/ 0 w 2323626"/>
              <a:gd name="connsiteY8" fmla="*/ 668189 h 3111267"/>
              <a:gd name="connsiteX9" fmla="*/ 49764 w 2323626"/>
              <a:gd name="connsiteY9" fmla="*/ 174544 h 3111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323626" h="3111267">
                <a:moveTo>
                  <a:pt x="94643" y="0"/>
                </a:moveTo>
                <a:lnTo>
                  <a:pt x="963280" y="0"/>
                </a:lnTo>
                <a:lnTo>
                  <a:pt x="947119" y="33549"/>
                </a:lnTo>
                <a:cubicBezTo>
                  <a:pt x="864614" y="228612"/>
                  <a:pt x="818991" y="443073"/>
                  <a:pt x="818991" y="668189"/>
                </a:cubicBezTo>
                <a:cubicBezTo>
                  <a:pt x="818991" y="1512376"/>
                  <a:pt x="1460568" y="2206715"/>
                  <a:pt x="2282726" y="2290209"/>
                </a:cubicBezTo>
                <a:lnTo>
                  <a:pt x="2323626" y="2292275"/>
                </a:lnTo>
                <a:lnTo>
                  <a:pt x="2323626" y="3111267"/>
                </a:lnTo>
                <a:lnTo>
                  <a:pt x="2198990" y="3104973"/>
                </a:lnTo>
                <a:cubicBezTo>
                  <a:pt x="963850" y="2979538"/>
                  <a:pt x="0" y="1936423"/>
                  <a:pt x="0" y="668189"/>
                </a:cubicBezTo>
                <a:cubicBezTo>
                  <a:pt x="0" y="499091"/>
                  <a:pt x="17135" y="333996"/>
                  <a:pt x="49764" y="174544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5" name="Freeform: Shape 114">
            <a:extLst>
              <a:ext uri="{FF2B5EF4-FFF2-40B4-BE49-F238E27FC236}">
                <a16:creationId xmlns="" xmlns:a16="http://schemas.microsoft.com/office/drawing/2014/main" id="{F92A3F2D-F424-43A3-88B0-FB258A0C182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4826085"/>
            <a:ext cx="2372980" cy="2023523"/>
          </a:xfrm>
          <a:custGeom>
            <a:avLst/>
            <a:gdLst>
              <a:gd name="connsiteX0" fmla="*/ 0 w 2372980"/>
              <a:gd name="connsiteY0" fmla="*/ 0 h 2023523"/>
              <a:gd name="connsiteX1" fmla="*/ 213128 w 2372980"/>
              <a:gd name="connsiteY1" fmla="*/ 10763 h 2023523"/>
              <a:gd name="connsiteX2" fmla="*/ 2362355 w 2372980"/>
              <a:gd name="connsiteY2" fmla="*/ 1953901 h 2023523"/>
              <a:gd name="connsiteX3" fmla="*/ 2372980 w 2372980"/>
              <a:gd name="connsiteY3" fmla="*/ 2023523 h 2023523"/>
              <a:gd name="connsiteX4" fmla="*/ 1535462 w 2372980"/>
              <a:gd name="connsiteY4" fmla="*/ 2023523 h 2023523"/>
              <a:gd name="connsiteX5" fmla="*/ 1519824 w 2372980"/>
              <a:gd name="connsiteY5" fmla="*/ 1962704 h 2023523"/>
              <a:gd name="connsiteX6" fmla="*/ 129390 w 2372980"/>
              <a:gd name="connsiteY6" fmla="*/ 825526 h 2023523"/>
              <a:gd name="connsiteX7" fmla="*/ 0 w 2372980"/>
              <a:gd name="connsiteY7" fmla="*/ 818992 h 20235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372980" h="2023523">
                <a:moveTo>
                  <a:pt x="0" y="0"/>
                </a:moveTo>
                <a:lnTo>
                  <a:pt x="213128" y="10763"/>
                </a:lnTo>
                <a:cubicBezTo>
                  <a:pt x="1283583" y="119473"/>
                  <a:pt x="2150269" y="917463"/>
                  <a:pt x="2362355" y="1953901"/>
                </a:cubicBezTo>
                <a:lnTo>
                  <a:pt x="2372980" y="2023523"/>
                </a:lnTo>
                <a:lnTo>
                  <a:pt x="1535462" y="2023523"/>
                </a:lnTo>
                <a:lnTo>
                  <a:pt x="1519824" y="1962704"/>
                </a:lnTo>
                <a:cubicBezTo>
                  <a:pt x="1329271" y="1350058"/>
                  <a:pt x="787117" y="892322"/>
                  <a:pt x="129390" y="825526"/>
                </a:cubicBezTo>
                <a:lnTo>
                  <a:pt x="0" y="818992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5" name="Group 116">
            <a:extLst>
              <a:ext uri="{FF2B5EF4-FFF2-40B4-BE49-F238E27FC236}">
                <a16:creationId xmlns="" xmlns:a16="http://schemas.microsoft.com/office/drawing/2014/main" id="{E8BBA9B4-EF00-4579-A73A-061C5F90243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118" name="Straight Connector 117">
              <a:extLst>
                <a:ext uri="{FF2B5EF4-FFF2-40B4-BE49-F238E27FC236}">
                  <a16:creationId xmlns="" xmlns:a16="http://schemas.microsoft.com/office/drawing/2014/main" id="{2671F1C5-E931-49D9-9767-24576DE5391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="" xmlns:a16="http://schemas.microsoft.com/office/drawing/2014/main" id="{6046BA41-68C0-40C2-BC53-B4CEE44975F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="" xmlns:a16="http://schemas.microsoft.com/office/drawing/2014/main" id="{376E7620-A012-4D01-82AC-46D48B7ED0E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="" xmlns:a16="http://schemas.microsoft.com/office/drawing/2014/main" id="{45B0D3EE-EC46-46BC-91C4-5DF8E23956A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="" xmlns:a16="http://schemas.microsoft.com/office/drawing/2014/main" id="{C6B0B37E-E738-4DEC-9C41-BF6269C066F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="" xmlns:a16="http://schemas.microsoft.com/office/drawing/2014/main" id="{43AFB8B0-64A4-4D83-9BD8-9E66B562B75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="" xmlns:a16="http://schemas.microsoft.com/office/drawing/2014/main" id="{ED476192-29F6-47CF-BCF9-7380667EE3A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="" xmlns:a16="http://schemas.microsoft.com/office/drawing/2014/main" id="{E0DFCCF7-D983-4E21-9508-BD55CE628FE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="" xmlns:a16="http://schemas.microsoft.com/office/drawing/2014/main" id="{A5B9C6DA-F76E-45A2-8BB3-40FAF6D8CBA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="" xmlns:a16="http://schemas.microsoft.com/office/drawing/2014/main" id="{64210E6D-AADD-4805-A5EA-9A52D0D3047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="" xmlns:a16="http://schemas.microsoft.com/office/drawing/2014/main" id="{575DC64F-453E-4AEA-AE65-D99FAE789C5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="" xmlns:a16="http://schemas.microsoft.com/office/drawing/2014/main" id="{8D802B56-7408-46D4-8EAA-BE6E22347E8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="" xmlns:a16="http://schemas.microsoft.com/office/drawing/2014/main" id="{51C2DD0F-4A07-4510-B9BC-EE4560F6D68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="" xmlns:a16="http://schemas.microsoft.com/office/drawing/2014/main" id="{CD788BD1-17A6-41DE-9EFA-533C6D3D711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="" xmlns:a16="http://schemas.microsoft.com/office/drawing/2014/main" id="{49AC2388-5F15-4D60-B816-F7AC60F7980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="" xmlns:a16="http://schemas.microsoft.com/office/drawing/2014/main" id="{926E0780-8DF3-4637-8C1A-7A3E623B00C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="" xmlns:a16="http://schemas.microsoft.com/office/drawing/2014/main" id="{59CE402E-8C2D-4EC6-A180-FBF8116EE6C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="" xmlns:a16="http://schemas.microsoft.com/office/drawing/2014/main" id="{65F8AC4E-9C7D-42D3-89A2-33C30FA5188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="" xmlns:a16="http://schemas.microsoft.com/office/drawing/2014/main" id="{77F715C8-AA23-4912-8669-61553682B84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="" xmlns:a16="http://schemas.microsoft.com/office/drawing/2014/main" id="{0F183C1D-030E-4775-9670-0936C809C99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="" xmlns:a16="http://schemas.microsoft.com/office/drawing/2014/main" id="{670DC51B-15B9-4F37-9BF3-F4E762B92BE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="" xmlns:a16="http://schemas.microsoft.com/office/drawing/2014/main" id="{33834603-F0EF-42F7-8341-C4BF2931DDC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="" xmlns:a16="http://schemas.microsoft.com/office/drawing/2014/main" id="{83E31C74-18A8-4EB2-8034-B2BF4C20E80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="" xmlns:a16="http://schemas.microsoft.com/office/drawing/2014/main" id="{63E618E4-2AD8-4E68-AEEE-8D11DC4D1DB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="" xmlns:a16="http://schemas.microsoft.com/office/drawing/2014/main" id="{35CBF929-71E3-4CCC-A912-A0E1D135F57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="" xmlns:a16="http://schemas.microsoft.com/office/drawing/2014/main" id="{2AB384EE-8795-4C64-B229-D57CB4BADCF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="" xmlns:a16="http://schemas.microsoft.com/office/drawing/2014/main" id="{D10E8CCD-425C-4DCD-A08B-8947BAC17A8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="" xmlns:a16="http://schemas.microsoft.com/office/drawing/2014/main" id="{DEDFBB1E-CA08-43FD-9A7A-F1B29EFDB6D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="" xmlns:a16="http://schemas.microsoft.com/office/drawing/2014/main" id="{623D0689-9AC6-4F16-AFFD-D68F95A0ED7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8" name="Title 1">
            <a:extLst>
              <a:ext uri="{FF2B5EF4-FFF2-40B4-BE49-F238E27FC236}">
                <a16:creationId xmlns="" xmlns:a16="http://schemas.microsoft.com/office/drawing/2014/main" id="{39A15167-7E66-4E3D-801C-3E779976941D}"/>
              </a:ext>
            </a:extLst>
          </p:cNvPr>
          <p:cNvSpPr txBox="1">
            <a:spLocks/>
          </p:cNvSpPr>
          <p:nvPr/>
        </p:nvSpPr>
        <p:spPr>
          <a:xfrm>
            <a:off x="192528" y="401842"/>
            <a:ext cx="11800730" cy="164230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b="1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 Nêu yêu cầu của bước chuẩn bị?</a:t>
            </a:r>
          </a:p>
          <a:p>
            <a:r>
              <a:rPr lang="en-US" sz="6000" b="1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 Nêu yêu cầu của bước tìm ý và lập dàn ý? </a:t>
            </a:r>
            <a:endParaRPr lang="en-US" sz="6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45759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A4798C7F-C8CA-4799-BF37-3AB4642CDB6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7162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2" name="Group 9">
            <a:extLst>
              <a:ext uri="{FF2B5EF4-FFF2-40B4-BE49-F238E27FC236}">
                <a16:creationId xmlns="" xmlns:a16="http://schemas.microsoft.com/office/drawing/2014/main" id="{87F0794B-55D3-4D2D-BDE7-4688ED321E4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11" name="Straight Connector 10">
              <a:extLst>
                <a:ext uri="{FF2B5EF4-FFF2-40B4-BE49-F238E27FC236}">
                  <a16:creationId xmlns="" xmlns:a16="http://schemas.microsoft.com/office/drawing/2014/main" id="{BE4C795B-1813-4CC6-B03F-8DD130BEAAB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="" xmlns:a16="http://schemas.microsoft.com/office/drawing/2014/main" id="{E0F4C04D-5CD8-446B-BE3D-257172E6E4C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="" xmlns:a16="http://schemas.microsoft.com/office/drawing/2014/main" id="{FDDC802E-606F-4F39-84B6-90DF0FE5446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="" xmlns:a16="http://schemas.microsoft.com/office/drawing/2014/main" id="{2C5B0C75-0136-4A39-9AB6-0F02C452781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="" xmlns:a16="http://schemas.microsoft.com/office/drawing/2014/main" id="{C5ED2B52-3D40-46DE-8B54-99A4071578D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="" xmlns:a16="http://schemas.microsoft.com/office/drawing/2014/main" id="{18BCEC75-1B6B-45B2-8041-8D933FCF60F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="" xmlns:a16="http://schemas.microsoft.com/office/drawing/2014/main" id="{6A2FC789-056A-43CC-807E-4262CDC3E0F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="" xmlns:a16="http://schemas.microsoft.com/office/drawing/2014/main" id="{48C32FD3-76B0-40E7-89F2-E9C523210AF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="" xmlns:a16="http://schemas.microsoft.com/office/drawing/2014/main" id="{B82E9447-8362-426C-840A-B6F2231F7BC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="" xmlns:a16="http://schemas.microsoft.com/office/drawing/2014/main" id="{2F141DC8-83CE-4C21-A5BA-E2FFF3D866E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="" xmlns:a16="http://schemas.microsoft.com/office/drawing/2014/main" id="{512A697C-ECBC-40A9-AC69-BF96A34B91A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="" xmlns:a16="http://schemas.microsoft.com/office/drawing/2014/main" id="{D2E988AF-5EFB-43D3-B93F-6E4F41A2C90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="" xmlns:a16="http://schemas.microsoft.com/office/drawing/2014/main" id="{6B312C1B-AAE2-4A6D-ACC7-ABAA75D4285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="" xmlns:a16="http://schemas.microsoft.com/office/drawing/2014/main" id="{57B96146-61DA-44D6-A9DF-6DB41FCF2D8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="" xmlns:a16="http://schemas.microsoft.com/office/drawing/2014/main" id="{6B33F93D-4439-46EE-97C4-9CECAAFDCF6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="" xmlns:a16="http://schemas.microsoft.com/office/drawing/2014/main" id="{5914B275-A3D7-4BA4-B8CB-E7657100F3A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="" xmlns:a16="http://schemas.microsoft.com/office/drawing/2014/main" id="{BD26EF3B-FBE7-4D57-8E01-553F50734A6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="" xmlns:a16="http://schemas.microsoft.com/office/drawing/2014/main" id="{6CC1E671-BA54-4B31-9A2E-8F50BC57A26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="" xmlns:a16="http://schemas.microsoft.com/office/drawing/2014/main" id="{A836A704-3624-4ABF-9A67-0F52C2F3EFB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="" xmlns:a16="http://schemas.microsoft.com/office/drawing/2014/main" id="{5FDC385D-BA34-481F-A991-A776E0B1930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="" xmlns:a16="http://schemas.microsoft.com/office/drawing/2014/main" id="{F1EF033A-D8FB-416B-AE51-4E098A27D68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="" xmlns:a16="http://schemas.microsoft.com/office/drawing/2014/main" id="{17C17B48-F458-4E9B-9331-56FCDC5B6AB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="" xmlns:a16="http://schemas.microsoft.com/office/drawing/2014/main" id="{07E44A4B-D453-46F0-A83D-AF0B33D5C59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="" xmlns:a16="http://schemas.microsoft.com/office/drawing/2014/main" id="{346BEA9F-314B-440D-AE8D-21E1252EC5A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="" xmlns:a16="http://schemas.microsoft.com/office/drawing/2014/main" id="{F15EAFD0-4869-4612-ACDE-ABC703104E8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="" xmlns:a16="http://schemas.microsoft.com/office/drawing/2014/main" id="{A0F26706-7F23-4FF0-9CAF-F3C4F47C119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="" xmlns:a16="http://schemas.microsoft.com/office/drawing/2014/main" id="{C0195A72-345A-4E88-8D71-14DB3D1B607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="" xmlns:a16="http://schemas.microsoft.com/office/drawing/2014/main" id="{0DBF51A6-A3BC-49FE-BB01-E8992811774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="" xmlns:a16="http://schemas.microsoft.com/office/drawing/2014/main" id="{A78DF911-744C-419B-83DC-39F270BBF41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Freeform: Shape 40">
            <a:extLst>
              <a:ext uri="{FF2B5EF4-FFF2-40B4-BE49-F238E27FC236}">
                <a16:creationId xmlns="" xmlns:a16="http://schemas.microsoft.com/office/drawing/2014/main" id="{216BB147-20D5-4D93-BDA5-1BC614D6A4B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-6214" y="5014716"/>
            <a:ext cx="2800124" cy="1843284"/>
          </a:xfrm>
          <a:custGeom>
            <a:avLst/>
            <a:gdLst>
              <a:gd name="connsiteX0" fmla="*/ 375358 w 2800124"/>
              <a:gd name="connsiteY0" fmla="*/ 0 h 1843284"/>
              <a:gd name="connsiteX1" fmla="*/ 2781298 w 2800124"/>
              <a:gd name="connsiteY1" fmla="*/ 1770066 h 1843284"/>
              <a:gd name="connsiteX2" fmla="*/ 2800124 w 2800124"/>
              <a:gd name="connsiteY2" fmla="*/ 1843284 h 1843284"/>
              <a:gd name="connsiteX3" fmla="*/ 1987869 w 2800124"/>
              <a:gd name="connsiteY3" fmla="*/ 1843284 h 1843284"/>
              <a:gd name="connsiteX4" fmla="*/ 1986195 w 2800124"/>
              <a:gd name="connsiteY4" fmla="*/ 1838711 h 1843284"/>
              <a:gd name="connsiteX5" fmla="*/ 375357 w 2800124"/>
              <a:gd name="connsiteY5" fmla="*/ 770976 h 1843284"/>
              <a:gd name="connsiteX6" fmla="*/ 23030 w 2800124"/>
              <a:gd name="connsiteY6" fmla="*/ 806494 h 1843284"/>
              <a:gd name="connsiteX7" fmla="*/ 0 w 2800124"/>
              <a:gd name="connsiteY7" fmla="*/ 812415 h 1843284"/>
              <a:gd name="connsiteX8" fmla="*/ 0 w 2800124"/>
              <a:gd name="connsiteY8" fmla="*/ 30983 h 1843284"/>
              <a:gd name="connsiteX9" fmla="*/ 117785 w 2800124"/>
              <a:gd name="connsiteY9" fmla="*/ 13007 h 1843284"/>
              <a:gd name="connsiteX10" fmla="*/ 375358 w 2800124"/>
              <a:gd name="connsiteY10" fmla="*/ 0 h 1843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00124" h="1843284">
                <a:moveTo>
                  <a:pt x="375358" y="0"/>
                </a:moveTo>
                <a:cubicBezTo>
                  <a:pt x="1505802" y="0"/>
                  <a:pt x="2462339" y="744579"/>
                  <a:pt x="2781298" y="1770066"/>
                </a:cubicBezTo>
                <a:lnTo>
                  <a:pt x="2800124" y="1843284"/>
                </a:lnTo>
                <a:lnTo>
                  <a:pt x="1987869" y="1843284"/>
                </a:lnTo>
                <a:lnTo>
                  <a:pt x="1986195" y="1838711"/>
                </a:lnTo>
                <a:cubicBezTo>
                  <a:pt x="1720801" y="1211248"/>
                  <a:pt x="1099494" y="770976"/>
                  <a:pt x="375357" y="770976"/>
                </a:cubicBezTo>
                <a:cubicBezTo>
                  <a:pt x="254668" y="770976"/>
                  <a:pt x="136835" y="783206"/>
                  <a:pt x="23030" y="806494"/>
                </a:cubicBezTo>
                <a:lnTo>
                  <a:pt x="0" y="812415"/>
                </a:lnTo>
                <a:lnTo>
                  <a:pt x="0" y="30983"/>
                </a:lnTo>
                <a:lnTo>
                  <a:pt x="117785" y="13007"/>
                </a:lnTo>
                <a:cubicBezTo>
                  <a:pt x="202473" y="4406"/>
                  <a:pt x="288401" y="0"/>
                  <a:pt x="375358" y="0"/>
                </a:cubicBezTo>
                <a:close/>
              </a:path>
            </a:pathLst>
          </a:custGeom>
          <a:solidFill>
            <a:schemeClr val="accent5">
              <a:lumMod val="7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3" name="Freeform: Shape 42">
            <a:extLst>
              <a:ext uri="{FF2B5EF4-FFF2-40B4-BE49-F238E27FC236}">
                <a16:creationId xmlns="" xmlns:a16="http://schemas.microsoft.com/office/drawing/2014/main" id="{0A253F60-DE40-4508-A37A-61331DF1DD5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7979728" y="0"/>
            <a:ext cx="4209224" cy="1650549"/>
          </a:xfrm>
          <a:custGeom>
            <a:avLst/>
            <a:gdLst>
              <a:gd name="connsiteX0" fmla="*/ 0 w 4209224"/>
              <a:gd name="connsiteY0" fmla="*/ 0 h 1650549"/>
              <a:gd name="connsiteX1" fmla="*/ 846445 w 4209224"/>
              <a:gd name="connsiteY1" fmla="*/ 0 h 1650549"/>
              <a:gd name="connsiteX2" fmla="*/ 912542 w 4209224"/>
              <a:gd name="connsiteY2" fmla="*/ 108799 h 1650549"/>
              <a:gd name="connsiteX3" fmla="*/ 2362195 w 4209224"/>
              <a:gd name="connsiteY3" fmla="*/ 879573 h 1650549"/>
              <a:gd name="connsiteX4" fmla="*/ 3811848 w 4209224"/>
              <a:gd name="connsiteY4" fmla="*/ 108799 h 1650549"/>
              <a:gd name="connsiteX5" fmla="*/ 3877945 w 4209224"/>
              <a:gd name="connsiteY5" fmla="*/ 0 h 1650549"/>
              <a:gd name="connsiteX6" fmla="*/ 4209224 w 4209224"/>
              <a:gd name="connsiteY6" fmla="*/ 0 h 1650549"/>
              <a:gd name="connsiteX7" fmla="*/ 4209224 w 4209224"/>
              <a:gd name="connsiteY7" fmla="*/ 840421 h 1650549"/>
              <a:gd name="connsiteX8" fmla="*/ 4143538 w 4209224"/>
              <a:gd name="connsiteY8" fmla="*/ 912693 h 1650549"/>
              <a:gd name="connsiteX9" fmla="*/ 2362196 w 4209224"/>
              <a:gd name="connsiteY9" fmla="*/ 1650549 h 1650549"/>
              <a:gd name="connsiteX10" fmla="*/ 40969 w 4209224"/>
              <a:gd name="connsiteY10" fmla="*/ 111937 h 1650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209224" h="1650549">
                <a:moveTo>
                  <a:pt x="0" y="0"/>
                </a:moveTo>
                <a:lnTo>
                  <a:pt x="846445" y="0"/>
                </a:lnTo>
                <a:lnTo>
                  <a:pt x="912542" y="108799"/>
                </a:lnTo>
                <a:cubicBezTo>
                  <a:pt x="1226710" y="573829"/>
                  <a:pt x="1758748" y="879573"/>
                  <a:pt x="2362195" y="879573"/>
                </a:cubicBezTo>
                <a:cubicBezTo>
                  <a:pt x="2965642" y="879573"/>
                  <a:pt x="3497680" y="573829"/>
                  <a:pt x="3811848" y="108799"/>
                </a:cubicBezTo>
                <a:lnTo>
                  <a:pt x="3877945" y="0"/>
                </a:lnTo>
                <a:lnTo>
                  <a:pt x="4209224" y="0"/>
                </a:lnTo>
                <a:lnTo>
                  <a:pt x="4209224" y="840421"/>
                </a:lnTo>
                <a:lnTo>
                  <a:pt x="4143538" y="912693"/>
                </a:lnTo>
                <a:cubicBezTo>
                  <a:pt x="3687653" y="1368578"/>
                  <a:pt x="3057854" y="1650549"/>
                  <a:pt x="2362196" y="1650549"/>
                </a:cubicBezTo>
                <a:cubicBezTo>
                  <a:pt x="1318710" y="1650549"/>
                  <a:pt x="423404" y="1016115"/>
                  <a:pt x="40969" y="111937"/>
                </a:cubicBezTo>
                <a:close/>
              </a:path>
            </a:pathLst>
          </a:custGeom>
          <a:solidFill>
            <a:schemeClr val="accent5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3" name="Group 44">
            <a:extLst>
              <a:ext uri="{FF2B5EF4-FFF2-40B4-BE49-F238E27FC236}">
                <a16:creationId xmlns="" xmlns:a16="http://schemas.microsoft.com/office/drawing/2014/main" id="{CFB42397-759B-4110-90F9-11A099A04F1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46" name="Straight Connector 45">
              <a:extLst>
                <a:ext uri="{FF2B5EF4-FFF2-40B4-BE49-F238E27FC236}">
                  <a16:creationId xmlns="" xmlns:a16="http://schemas.microsoft.com/office/drawing/2014/main" id="{7CE16B93-748F-4AF3-90C6-D3EE861E783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="" xmlns:a16="http://schemas.microsoft.com/office/drawing/2014/main" id="{A1F2252F-DB74-4990-8E43-3B46EB31A8F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="" xmlns:a16="http://schemas.microsoft.com/office/drawing/2014/main" id="{0BBB0339-E325-46BB-A951-96F1A4651B7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="" xmlns:a16="http://schemas.microsoft.com/office/drawing/2014/main" id="{121A6F6B-EBF5-41B9-BDDB-AF519B8AD44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="" xmlns:a16="http://schemas.microsoft.com/office/drawing/2014/main" id="{A2CB88A6-ABF0-4981-8112-89F17060AFF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="" xmlns:a16="http://schemas.microsoft.com/office/drawing/2014/main" id="{5207B5CF-3BA7-46DE-A98B-C46A77F219C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="" xmlns:a16="http://schemas.microsoft.com/office/drawing/2014/main" id="{9DE055E6-5758-4FD1-A969-1AB1F47EE57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="" xmlns:a16="http://schemas.microsoft.com/office/drawing/2014/main" id="{15B9E002-9254-431A-BEE3-BC744C6D41B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="" xmlns:a16="http://schemas.microsoft.com/office/drawing/2014/main" id="{85BB4EB4-8685-4464-8EAE-D44D7770B6B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="" xmlns:a16="http://schemas.microsoft.com/office/drawing/2014/main" id="{B3239F69-CDD7-49E2-9C2E-B56A6D009A3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="" xmlns:a16="http://schemas.microsoft.com/office/drawing/2014/main" id="{A6C507C8-734D-457D-A4EA-3C1F17BC8CB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="" xmlns:a16="http://schemas.microsoft.com/office/drawing/2014/main" id="{9139D922-20CB-41E9-B69E-FA643C51A32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="" xmlns:a16="http://schemas.microsoft.com/office/drawing/2014/main" id="{5FE3C40B-0A70-4224-BC24-365327DC6C4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="" xmlns:a16="http://schemas.microsoft.com/office/drawing/2014/main" id="{422999B0-1AA0-4D8B-BB3E-1BEAD972B8B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="" xmlns:a16="http://schemas.microsoft.com/office/drawing/2014/main" id="{49737CB6-048C-4FD9-9663-0D214A0A30B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="" xmlns:a16="http://schemas.microsoft.com/office/drawing/2014/main" id="{2F1A2328-0FD2-449E-A066-56A7D096AB1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="" xmlns:a16="http://schemas.microsoft.com/office/drawing/2014/main" id="{63212297-7D47-455C-B574-D4A450A6B9F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="" xmlns:a16="http://schemas.microsoft.com/office/drawing/2014/main" id="{4F88725D-F086-42CF-A0A4-F335D03F9E1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="" xmlns:a16="http://schemas.microsoft.com/office/drawing/2014/main" id="{0EE97B27-B4E2-45AF-ACC9-5EC22DB7A8E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="" xmlns:a16="http://schemas.microsoft.com/office/drawing/2014/main" id="{8FADBC7B-7D04-4E57-9B78-3FC78B9030D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="" xmlns:a16="http://schemas.microsoft.com/office/drawing/2014/main" id="{CCD44BB5-3236-443E-BDD8-7E145E32D6A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="" xmlns:a16="http://schemas.microsoft.com/office/drawing/2014/main" id="{385E742B-9320-4785-A94F-2CAE2855CCB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="" xmlns:a16="http://schemas.microsoft.com/office/drawing/2014/main" id="{8A42F567-7F15-4D7B-8F9C-5F8F6B2832F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="" xmlns:a16="http://schemas.microsoft.com/office/drawing/2014/main" id="{69DAD4DF-0FE8-401C-AE04-738B80B2589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="" xmlns:a16="http://schemas.microsoft.com/office/drawing/2014/main" id="{2101394A-2A38-4F45-B5B6-A025C4B43F3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="" xmlns:a16="http://schemas.microsoft.com/office/drawing/2014/main" id="{79D4873B-257C-4327-907C-08294692144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="" xmlns:a16="http://schemas.microsoft.com/office/drawing/2014/main" id="{D5350388-C37B-41E0-8172-2F7D79DBBAC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="" xmlns:a16="http://schemas.microsoft.com/office/drawing/2014/main" id="{1DA0A053-52F2-4D51-BEB7-31B0A3CA040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="" xmlns:a16="http://schemas.microsoft.com/office/drawing/2014/main" id="{B23551FA-C6B2-4251-A24C-021D7B64EAE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75">
            <a:extLst>
              <a:ext uri="{FF2B5EF4-FFF2-40B4-BE49-F238E27FC236}">
                <a16:creationId xmlns="" xmlns:a16="http://schemas.microsoft.com/office/drawing/2014/main" id="{9A50F0F9-04C8-47E4-AF66-B3CAF8C8191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77" name="Straight Connector 76">
              <a:extLst>
                <a:ext uri="{FF2B5EF4-FFF2-40B4-BE49-F238E27FC236}">
                  <a16:creationId xmlns="" xmlns:a16="http://schemas.microsoft.com/office/drawing/2014/main" id="{2017C593-7166-4110-8447-086A8A2DB96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="" xmlns:a16="http://schemas.microsoft.com/office/drawing/2014/main" id="{0792CE38-231D-4EFB-BD1C-B0DFC4714A0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="" xmlns:a16="http://schemas.microsoft.com/office/drawing/2014/main" id="{37902244-3120-4F1E-BCA7-C414F8CA577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="" xmlns:a16="http://schemas.microsoft.com/office/drawing/2014/main" id="{6C2A9BEC-6FBD-4C4E-9D8F-67971086018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="" xmlns:a16="http://schemas.microsoft.com/office/drawing/2014/main" id="{CD05CAB2-3C3D-4649-A904-7115E0A40D0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="" xmlns:a16="http://schemas.microsoft.com/office/drawing/2014/main" id="{479ECC96-BB36-4A8A-ACFC-0CDAC9A3278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="" xmlns:a16="http://schemas.microsoft.com/office/drawing/2014/main" id="{D6C3BBC2-CEC2-44E9-B82B-34488E7E336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="" xmlns:a16="http://schemas.microsoft.com/office/drawing/2014/main" id="{373074D9-0CF2-46DC-8D7A-871B6FE419D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="" xmlns:a16="http://schemas.microsoft.com/office/drawing/2014/main" id="{D573F54A-11A1-4A06-8130-294B4D5CEE5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="" xmlns:a16="http://schemas.microsoft.com/office/drawing/2014/main" id="{72F69BFB-91DF-4F4E-BE91-2D6805CD689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="" xmlns:a16="http://schemas.microsoft.com/office/drawing/2014/main" id="{4BA93DEE-828E-4AC5-A89A-B3FCC1689AF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="" xmlns:a16="http://schemas.microsoft.com/office/drawing/2014/main" id="{2043F28B-A5B8-4573-89CC-A68E27A72EC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="" xmlns:a16="http://schemas.microsoft.com/office/drawing/2014/main" id="{A41EDE26-6F99-4FF5-A50B-255FEF1CAC1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="" xmlns:a16="http://schemas.microsoft.com/office/drawing/2014/main" id="{DC69229A-861A-4B33-A690-B89F20F21A8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="" xmlns:a16="http://schemas.microsoft.com/office/drawing/2014/main" id="{A1FF5E2F-2AD1-485A-8981-8905C2357CD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="" xmlns:a16="http://schemas.microsoft.com/office/drawing/2014/main" id="{82E9781F-DF28-41A8-8A6B-7DC5409F9E3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>
              <a:extLst>
                <a:ext uri="{FF2B5EF4-FFF2-40B4-BE49-F238E27FC236}">
                  <a16:creationId xmlns="" xmlns:a16="http://schemas.microsoft.com/office/drawing/2014/main" id="{ECDF5C52-5A30-4182-9FF7-118DB1BB648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="" xmlns:a16="http://schemas.microsoft.com/office/drawing/2014/main" id="{FC8008CF-A1BC-4A0E-B9A2-05FB501EBD4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="" xmlns:a16="http://schemas.microsoft.com/office/drawing/2014/main" id="{2DF1A43F-5E26-4631-8775-BC3BACEB166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="" xmlns:a16="http://schemas.microsoft.com/office/drawing/2014/main" id="{08A5A284-AA4F-43C1-84B9-947642136BD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="" xmlns:a16="http://schemas.microsoft.com/office/drawing/2014/main" id="{5B3BE54E-1FBA-4E64-982C-9CA2C0C4847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="" xmlns:a16="http://schemas.microsoft.com/office/drawing/2014/main" id="{7E7BA94A-1A8A-45C6-9B8F-AFEC955F1F9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="" xmlns:a16="http://schemas.microsoft.com/office/drawing/2014/main" id="{55C6D3A0-6B84-4021-87FB-3179A711BBF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="" xmlns:a16="http://schemas.microsoft.com/office/drawing/2014/main" id="{DA87903E-EEC8-47F4-8730-06C5FD14BC6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="" xmlns:a16="http://schemas.microsoft.com/office/drawing/2014/main" id="{A8A92A2B-3460-4608-B3EA-4FFEAF83B1F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="" xmlns:a16="http://schemas.microsoft.com/office/drawing/2014/main" id="{2B0E1020-452C-4B7F-A1D2-BA8F1B83FA2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="" xmlns:a16="http://schemas.microsoft.com/office/drawing/2014/main" id="{6903CF7B-6947-4932-AD73-020495EDC0D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>
              <a:extLst>
                <a:ext uri="{FF2B5EF4-FFF2-40B4-BE49-F238E27FC236}">
                  <a16:creationId xmlns="" xmlns:a16="http://schemas.microsoft.com/office/drawing/2014/main" id="{8453FA51-CE2D-4B84-9F4F-3263D1BC4DB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="" xmlns:a16="http://schemas.microsoft.com/office/drawing/2014/main" id="{3327B132-AD8C-4732-93AA-C136586C226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 useBgFill="1">
        <p:nvSpPr>
          <p:cNvPr id="107" name="Rectangle 106">
            <a:extLst>
              <a:ext uri="{FF2B5EF4-FFF2-40B4-BE49-F238E27FC236}">
                <a16:creationId xmlns="" xmlns:a16="http://schemas.microsoft.com/office/drawing/2014/main" id="{BA6285CA-6AFA-4F27-AFB5-1B32CDE09B1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09" name="Rectangle 108">
            <a:extLst>
              <a:ext uri="{FF2B5EF4-FFF2-40B4-BE49-F238E27FC236}">
                <a16:creationId xmlns="" xmlns:a16="http://schemas.microsoft.com/office/drawing/2014/main" id="{D690347A-6937-4F6D-93E3-D398D803DE3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11" name="Right Triangle 110">
            <a:extLst>
              <a:ext uri="{FF2B5EF4-FFF2-40B4-BE49-F238E27FC236}">
                <a16:creationId xmlns="" xmlns:a16="http://schemas.microsoft.com/office/drawing/2014/main" id="{DE6FA2BA-220F-4070-A46C-D437A6D2421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8900000">
            <a:off x="5902647" y="-284144"/>
            <a:ext cx="568289" cy="568289"/>
          </a:xfrm>
          <a:prstGeom prst="rtTriangl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Freeform: Shape 112">
            <a:extLst>
              <a:ext uri="{FF2B5EF4-FFF2-40B4-BE49-F238E27FC236}">
                <a16:creationId xmlns="" xmlns:a16="http://schemas.microsoft.com/office/drawing/2014/main" id="{B18D2A95-840F-45DF-AD93-5FA412FCC7E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9865326" y="0"/>
            <a:ext cx="2323626" cy="3111267"/>
          </a:xfrm>
          <a:custGeom>
            <a:avLst/>
            <a:gdLst>
              <a:gd name="connsiteX0" fmla="*/ 94643 w 2323626"/>
              <a:gd name="connsiteY0" fmla="*/ 0 h 3111267"/>
              <a:gd name="connsiteX1" fmla="*/ 963280 w 2323626"/>
              <a:gd name="connsiteY1" fmla="*/ 0 h 3111267"/>
              <a:gd name="connsiteX2" fmla="*/ 947119 w 2323626"/>
              <a:gd name="connsiteY2" fmla="*/ 33549 h 3111267"/>
              <a:gd name="connsiteX3" fmla="*/ 818991 w 2323626"/>
              <a:gd name="connsiteY3" fmla="*/ 668189 h 3111267"/>
              <a:gd name="connsiteX4" fmla="*/ 2282726 w 2323626"/>
              <a:gd name="connsiteY4" fmla="*/ 2290209 h 3111267"/>
              <a:gd name="connsiteX5" fmla="*/ 2323626 w 2323626"/>
              <a:gd name="connsiteY5" fmla="*/ 2292275 h 3111267"/>
              <a:gd name="connsiteX6" fmla="*/ 2323626 w 2323626"/>
              <a:gd name="connsiteY6" fmla="*/ 3111267 h 3111267"/>
              <a:gd name="connsiteX7" fmla="*/ 2198990 w 2323626"/>
              <a:gd name="connsiteY7" fmla="*/ 3104973 h 3111267"/>
              <a:gd name="connsiteX8" fmla="*/ 0 w 2323626"/>
              <a:gd name="connsiteY8" fmla="*/ 668189 h 3111267"/>
              <a:gd name="connsiteX9" fmla="*/ 49764 w 2323626"/>
              <a:gd name="connsiteY9" fmla="*/ 174544 h 3111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323626" h="3111267">
                <a:moveTo>
                  <a:pt x="94643" y="0"/>
                </a:moveTo>
                <a:lnTo>
                  <a:pt x="963280" y="0"/>
                </a:lnTo>
                <a:lnTo>
                  <a:pt x="947119" y="33549"/>
                </a:lnTo>
                <a:cubicBezTo>
                  <a:pt x="864614" y="228612"/>
                  <a:pt x="818991" y="443073"/>
                  <a:pt x="818991" y="668189"/>
                </a:cubicBezTo>
                <a:cubicBezTo>
                  <a:pt x="818991" y="1512376"/>
                  <a:pt x="1460568" y="2206715"/>
                  <a:pt x="2282726" y="2290209"/>
                </a:cubicBezTo>
                <a:lnTo>
                  <a:pt x="2323626" y="2292275"/>
                </a:lnTo>
                <a:lnTo>
                  <a:pt x="2323626" y="3111267"/>
                </a:lnTo>
                <a:lnTo>
                  <a:pt x="2198990" y="3104973"/>
                </a:lnTo>
                <a:cubicBezTo>
                  <a:pt x="963850" y="2979538"/>
                  <a:pt x="0" y="1936423"/>
                  <a:pt x="0" y="668189"/>
                </a:cubicBezTo>
                <a:cubicBezTo>
                  <a:pt x="0" y="499091"/>
                  <a:pt x="17135" y="333996"/>
                  <a:pt x="49764" y="174544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5" name="Freeform: Shape 114">
            <a:extLst>
              <a:ext uri="{FF2B5EF4-FFF2-40B4-BE49-F238E27FC236}">
                <a16:creationId xmlns="" xmlns:a16="http://schemas.microsoft.com/office/drawing/2014/main" id="{F92A3F2D-F424-43A3-88B0-FB258A0C182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4826085"/>
            <a:ext cx="2372980" cy="2023523"/>
          </a:xfrm>
          <a:custGeom>
            <a:avLst/>
            <a:gdLst>
              <a:gd name="connsiteX0" fmla="*/ 0 w 2372980"/>
              <a:gd name="connsiteY0" fmla="*/ 0 h 2023523"/>
              <a:gd name="connsiteX1" fmla="*/ 213128 w 2372980"/>
              <a:gd name="connsiteY1" fmla="*/ 10763 h 2023523"/>
              <a:gd name="connsiteX2" fmla="*/ 2362355 w 2372980"/>
              <a:gd name="connsiteY2" fmla="*/ 1953901 h 2023523"/>
              <a:gd name="connsiteX3" fmla="*/ 2372980 w 2372980"/>
              <a:gd name="connsiteY3" fmla="*/ 2023523 h 2023523"/>
              <a:gd name="connsiteX4" fmla="*/ 1535462 w 2372980"/>
              <a:gd name="connsiteY4" fmla="*/ 2023523 h 2023523"/>
              <a:gd name="connsiteX5" fmla="*/ 1519824 w 2372980"/>
              <a:gd name="connsiteY5" fmla="*/ 1962704 h 2023523"/>
              <a:gd name="connsiteX6" fmla="*/ 129390 w 2372980"/>
              <a:gd name="connsiteY6" fmla="*/ 825526 h 2023523"/>
              <a:gd name="connsiteX7" fmla="*/ 0 w 2372980"/>
              <a:gd name="connsiteY7" fmla="*/ 818992 h 20235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372980" h="2023523">
                <a:moveTo>
                  <a:pt x="0" y="0"/>
                </a:moveTo>
                <a:lnTo>
                  <a:pt x="213128" y="10763"/>
                </a:lnTo>
                <a:cubicBezTo>
                  <a:pt x="1283583" y="119473"/>
                  <a:pt x="2150269" y="917463"/>
                  <a:pt x="2362355" y="1953901"/>
                </a:cubicBezTo>
                <a:lnTo>
                  <a:pt x="2372980" y="2023523"/>
                </a:lnTo>
                <a:lnTo>
                  <a:pt x="1535462" y="2023523"/>
                </a:lnTo>
                <a:lnTo>
                  <a:pt x="1519824" y="1962704"/>
                </a:lnTo>
                <a:cubicBezTo>
                  <a:pt x="1329271" y="1350058"/>
                  <a:pt x="787117" y="892322"/>
                  <a:pt x="129390" y="825526"/>
                </a:cubicBezTo>
                <a:lnTo>
                  <a:pt x="0" y="818992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7" name="Subtitle 2">
            <a:extLst>
              <a:ext uri="{FF2B5EF4-FFF2-40B4-BE49-F238E27FC236}">
                <a16:creationId xmlns="" xmlns:a16="http://schemas.microsoft.com/office/drawing/2014/main" id="{B8D2ABDD-8F10-444B-9091-0D14DCCA2B7F}"/>
              </a:ext>
            </a:extLst>
          </p:cNvPr>
          <p:cNvSpPr txBox="1">
            <a:spLocks/>
          </p:cNvSpPr>
          <p:nvPr/>
        </p:nvSpPr>
        <p:spPr>
          <a:xfrm>
            <a:off x="453142" y="725466"/>
            <a:ext cx="5414249" cy="80368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Clr>
                <a:schemeClr val="bg1"/>
              </a:buClr>
              <a:buSzPct val="75000"/>
              <a:buFont typeface="Arial" panose="020B0604020202020204" pitchFamily="34" charset="0"/>
              <a:buChar char="•"/>
              <a:defRPr sz="2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bg1"/>
              </a:buClr>
              <a:buSzPct val="75000"/>
              <a:buFont typeface="Arial" panose="020B0604020202020204" pitchFamily="34" charset="0"/>
              <a:buChar char="•"/>
              <a:defRPr sz="24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 marL="2286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bg1"/>
              </a:buClr>
              <a:buSzPct val="75000"/>
              <a:buFont typeface="Arial" panose="020B0604020202020204" pitchFamily="34" charset="0"/>
              <a:buChar char="•"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3pPr>
            <a:lvl4pPr marL="2286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bg1"/>
              </a:buClr>
              <a:buSzPct val="75000"/>
              <a:buFont typeface="Arial" panose="020B0604020202020204" pitchFamily="34" charset="0"/>
              <a:buChar char="•"/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2286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bg1"/>
              </a:buClr>
              <a:buSzPct val="75000"/>
              <a:buFont typeface="Arial" panose="020B0604020202020204" pitchFamily="34" charset="0"/>
              <a:buChar char="•"/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6600" b="1" dirty="0">
              <a:solidFill>
                <a:srgbClr val="FF0000"/>
              </a:solidFill>
            </a:endParaRPr>
          </a:p>
        </p:txBody>
      </p:sp>
      <p:sp>
        <p:nvSpPr>
          <p:cNvPr id="106" name="Title 1">
            <a:extLst>
              <a:ext uri="{FF2B5EF4-FFF2-40B4-BE49-F238E27FC236}">
                <a16:creationId xmlns="" xmlns:a16="http://schemas.microsoft.com/office/drawing/2014/main" id="{39A15167-7E66-4E3D-801C-3E779976941D}"/>
              </a:ext>
            </a:extLst>
          </p:cNvPr>
          <p:cNvSpPr txBox="1">
            <a:spLocks/>
          </p:cNvSpPr>
          <p:nvPr/>
        </p:nvSpPr>
        <p:spPr>
          <a:xfrm>
            <a:off x="192528" y="401842"/>
            <a:ext cx="11800730" cy="164230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6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8" name="Diagram 107">
            <a:extLst>
              <a:ext uri="{FF2B5EF4-FFF2-40B4-BE49-F238E27FC236}">
                <a16:creationId xmlns:a16="http://schemas.microsoft.com/office/drawing/2014/main" xmlns="" id="{707A2415-B65D-4CF2-8FAF-D9D9F5F60C4E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4241045745"/>
              </p:ext>
            </p:extLst>
          </p:nvPr>
        </p:nvGraphicFramePr>
        <p:xfrm>
          <a:off x="453142" y="1401455"/>
          <a:ext cx="10976810" cy="48188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3805744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" grpId="0"/>
      <p:bldGraphic spid="108" grpId="0">
        <p:bldAsOne/>
      </p:bldGraphic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Default Design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1013</TotalTime>
  <Words>1446</Words>
  <Application>Microsoft Office PowerPoint</Application>
  <PresentationFormat>Custom</PresentationFormat>
  <Paragraphs>167</Paragraphs>
  <Slides>25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25</vt:i4>
      </vt:variant>
    </vt:vector>
  </HeadingPairs>
  <TitlesOfParts>
    <vt:vector size="28" baseType="lpstr">
      <vt:lpstr>Office Theme</vt:lpstr>
      <vt:lpstr>1_Office Theme</vt:lpstr>
      <vt:lpstr>Default Design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Bước 3: Nói và nghe: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Kiểm tra Ngữ văn 15 phút</vt:lpstr>
      <vt:lpstr>           SOẠN BÀI CHO TIẾT 17,18 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btc</cp:lastModifiedBy>
  <cp:revision>21</cp:revision>
  <dcterms:created xsi:type="dcterms:W3CDTF">2021-06-17T22:19:47Z</dcterms:created>
  <dcterms:modified xsi:type="dcterms:W3CDTF">2021-10-02T12:15:31Z</dcterms:modified>
</cp:coreProperties>
</file>