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18796" r:id="rId2"/>
    <p:sldId id="18790" r:id="rId3"/>
    <p:sldId id="18779" r:id="rId4"/>
    <p:sldId id="18780" r:id="rId5"/>
    <p:sldId id="2053" r:id="rId6"/>
    <p:sldId id="18774" r:id="rId7"/>
    <p:sldId id="2015" r:id="rId8"/>
    <p:sldId id="18791" r:id="rId9"/>
    <p:sldId id="18792" r:id="rId10"/>
    <p:sldId id="376" r:id="rId11"/>
    <p:sldId id="18793" r:id="rId12"/>
    <p:sldId id="18794" r:id="rId13"/>
    <p:sldId id="18795" r:id="rId14"/>
    <p:sldId id="18787" r:id="rId15"/>
    <p:sldId id="18786" r:id="rId16"/>
    <p:sldId id="26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7242" userDrawn="1">
          <p15:clr>
            <a:srgbClr val="A4A3A4"/>
          </p15:clr>
        </p15:guide>
        <p15:guide id="3" pos="7680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pos="5541" userDrawn="1">
          <p15:clr>
            <a:srgbClr val="A4A3A4"/>
          </p15:clr>
        </p15:guide>
        <p15:guide id="8" pos="2139" userDrawn="1">
          <p15:clr>
            <a:srgbClr val="A4A3A4"/>
          </p15:clr>
        </p15:guide>
        <p15:guide id="9" pos="438" userDrawn="1">
          <p15:clr>
            <a:srgbClr val="A4A3A4"/>
          </p15:clr>
        </p15:guide>
        <p15:guide id="10" orient="horz" pos="15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5D6"/>
    <a:srgbClr val="E2F0D9"/>
    <a:srgbClr val="C5E0B4"/>
    <a:srgbClr val="B5D79D"/>
    <a:srgbClr val="F8CBAD"/>
    <a:srgbClr val="F4B183"/>
    <a:srgbClr val="FEDAFB"/>
    <a:srgbClr val="CBF0FD"/>
    <a:srgbClr val="CCCCCC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85775" autoAdjust="0"/>
  </p:normalViewPr>
  <p:slideViewPr>
    <p:cSldViewPr snapToGrid="0" snapToObjects="1" showGuides="1">
      <p:cViewPr>
        <p:scale>
          <a:sx n="28" d="100"/>
          <a:sy n="28" d="100"/>
        </p:scale>
        <p:origin x="-2136" y="-996"/>
      </p:cViewPr>
      <p:guideLst>
        <p:guide orient="horz" pos="2160"/>
        <p:guide orient="horz" pos="346"/>
        <p:guide orient="horz" pos="3974"/>
        <p:guide orient="horz" pos="1502"/>
        <p:guide pos="7242"/>
        <p:guide pos="7680"/>
        <p:guide pos="3840"/>
        <p:guide pos="5541"/>
        <p:guide pos="2139"/>
        <p:guide pos="4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DFB7E-8A14-5F4A-A8BC-FEC574E653A4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814F3-7BF6-CC41-BA5F-F3649E84E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6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BA903A-E486-49EA-9009-45E205FEE908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474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84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7663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67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521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507DD5-2493-8341-812E-B4C1B0D80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7D68C4D-3B26-9249-9510-ACD999903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6B8D83-963D-4743-B8D5-7CD2C6F4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FC411A-6A7F-2149-854D-61E6BEF90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19527A-3EB5-8245-8C90-4822BBF3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0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8A1BFFE-E4B4-F243-8722-F04EDEC7F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2CC61AE-7BCE-CB42-B025-A014ECB07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043E79F-F14E-F644-AAAF-0EF7ED900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9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3B254648-CD63-4F4A-9AAF-F1A58FA73D4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18958" y="538844"/>
            <a:ext cx="2772000" cy="2771354"/>
          </a:xfrm>
          <a:custGeom>
            <a:avLst/>
            <a:gdLst>
              <a:gd name="connsiteX0" fmla="*/ 1583872 w 3167744"/>
              <a:gd name="connsiteY0" fmla="*/ 0 h 3167010"/>
              <a:gd name="connsiteX1" fmla="*/ 3167744 w 3167744"/>
              <a:gd name="connsiteY1" fmla="*/ 1583505 h 3167010"/>
              <a:gd name="connsiteX2" fmla="*/ 1583872 w 3167744"/>
              <a:gd name="connsiteY2" fmla="*/ 3167010 h 3167010"/>
              <a:gd name="connsiteX3" fmla="*/ 0 w 3167744"/>
              <a:gd name="connsiteY3" fmla="*/ 1583505 h 3167010"/>
              <a:gd name="connsiteX4" fmla="*/ 1583872 w 3167744"/>
              <a:gd name="connsiteY4" fmla="*/ 0 h 316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7744" h="3167010">
                <a:moveTo>
                  <a:pt x="1583872" y="0"/>
                </a:moveTo>
                <a:cubicBezTo>
                  <a:pt x="2458620" y="0"/>
                  <a:pt x="3167744" y="708959"/>
                  <a:pt x="3167744" y="1583505"/>
                </a:cubicBezTo>
                <a:cubicBezTo>
                  <a:pt x="3167744" y="2458051"/>
                  <a:pt x="2458620" y="3167010"/>
                  <a:pt x="1583872" y="3167010"/>
                </a:cubicBezTo>
                <a:cubicBezTo>
                  <a:pt x="709124" y="3167010"/>
                  <a:pt x="0" y="2458051"/>
                  <a:pt x="0" y="1583505"/>
                </a:cubicBezTo>
                <a:cubicBezTo>
                  <a:pt x="0" y="708959"/>
                  <a:pt x="709124" y="0"/>
                  <a:pt x="15838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9228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1950709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96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êu đề và Nội dung" type="obj">
  <p:cSld name="Tiêu đề và Nội dung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781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202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atercolor Spla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463123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6E0E3DF-338D-EC4C-91AB-9274778D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1E322F-2259-7A46-B11A-273C145FE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CED869-9DD2-3D49-8A15-D33AF0A9E9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CD552-C10E-614A-B810-77E320220E2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D88453-55E3-C54C-A2DB-2AC770422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47BCF5-1DF8-BA4A-9BFE-6F357F018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8EADF-C030-F84C-ADA0-FD2E39B5A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0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9" r:id="rId3"/>
    <p:sldLayoutId id="2147483662" r:id="rId4"/>
    <p:sldLayoutId id="2147483671" r:id="rId5"/>
    <p:sldLayoutId id="2147483672" r:id="rId6"/>
    <p:sldLayoutId id="2147483673" r:id="rId7"/>
    <p:sldLayoutId id="214748367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ttach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4" y="0"/>
            <a:ext cx="118099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WordArt 5" descr="Paper bag"/>
          <p:cNvSpPr>
            <a:spLocks noChangeArrowheads="1" noChangeShapeType="1" noTextEdit="1"/>
          </p:cNvSpPr>
          <p:nvPr/>
        </p:nvSpPr>
        <p:spPr bwMode="auto">
          <a:xfrm>
            <a:off x="2033516" y="982639"/>
            <a:ext cx="7574508" cy="39714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956"/>
              </a:avLst>
            </a:prstTxWarp>
          </a:bodyPr>
          <a:lstStyle/>
          <a:p>
            <a:pPr algn="ctr"/>
            <a:r>
              <a:rPr lang="en-US" sz="20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139: </a:t>
            </a:r>
          </a:p>
          <a:p>
            <a:pPr algn="ctr"/>
            <a:r>
              <a:rPr lang="en-US" sz="20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  <a:r>
              <a:rPr lang="en-US" sz="20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NGHE:</a:t>
            </a:r>
          </a:p>
          <a:p>
            <a:pPr algn="ctr"/>
            <a:r>
              <a:rPr lang="vi-VN" sz="20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Thảo </a:t>
            </a:r>
            <a:r>
              <a:rPr lang="vi-VN" sz="20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luận nhóm về một vấn đề</a:t>
            </a:r>
          </a:p>
          <a:p>
            <a:pPr algn="ctr"/>
            <a:endParaRPr lang="en-US" sz="20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524000" y="2357439"/>
            <a:ext cx="46038" cy="46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7" name="Rectangle 6"/>
          <p:cNvSpPr/>
          <p:nvPr/>
        </p:nvSpPr>
        <p:spPr>
          <a:xfrm rot="4588647">
            <a:off x="11967370" y="2428083"/>
            <a:ext cx="949325" cy="28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0784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2402331-C563-44A3-80C3-FDB09EF541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0" t="33951" b="45309"/>
          <a:stretch/>
        </p:blipFill>
        <p:spPr>
          <a:xfrm>
            <a:off x="202793" y="647700"/>
            <a:ext cx="3714012" cy="1422400"/>
          </a:xfrm>
          <a:prstGeom prst="rect">
            <a:avLst/>
          </a:prstGeom>
        </p:spPr>
      </p:pic>
      <p:sp>
        <p:nvSpPr>
          <p:cNvPr id="8" name="Text Box 18">
            <a:extLst>
              <a:ext uri="{FF2B5EF4-FFF2-40B4-BE49-F238E27FC236}">
                <a16:creationId xmlns:a16="http://schemas.microsoft.com/office/drawing/2014/main" xmlns="" id="{59095A5F-81A3-44A0-AA7C-AE6753DE9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094" y="783685"/>
            <a:ext cx="3100806" cy="93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5" tIns="60953" rIns="121905" bIns="60953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4533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Chia </a:t>
            </a:r>
            <a:r>
              <a:rPr lang="en-US" altLang="zh-CN" sz="4533" b="1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nhóm</a:t>
            </a:r>
            <a:endParaRPr lang="en-US" altLang="zh-CN" sz="4533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956F242-01CB-4D5A-A41A-54F7176DDF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0" t="54136" b="26945"/>
          <a:stretch/>
        </p:blipFill>
        <p:spPr>
          <a:xfrm>
            <a:off x="202793" y="2741104"/>
            <a:ext cx="3714012" cy="1297496"/>
          </a:xfrm>
          <a:prstGeom prst="rect">
            <a:avLst/>
          </a:prstGeom>
        </p:spPr>
      </p:pic>
      <p:sp>
        <p:nvSpPr>
          <p:cNvPr id="10" name="Text Box 18">
            <a:extLst>
              <a:ext uri="{FF2B5EF4-FFF2-40B4-BE49-F238E27FC236}">
                <a16:creationId xmlns:a16="http://schemas.microsoft.com/office/drawing/2014/main" xmlns="" id="{1F2D7DFE-B4EE-47F7-9453-E3D32A583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694" y="2813589"/>
            <a:ext cx="2834106" cy="93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5" tIns="60953" rIns="121905" bIns="60953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4533" b="1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Nhiệm</a:t>
            </a:r>
            <a:r>
              <a:rPr lang="en-US" altLang="zh-CN" sz="4533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533" b="1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vụ</a:t>
            </a:r>
            <a:endParaRPr lang="en-US" altLang="zh-CN" sz="4533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A407087-D891-4F70-BA57-EE9495D0DC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0" t="72361"/>
          <a:stretch/>
        </p:blipFill>
        <p:spPr>
          <a:xfrm>
            <a:off x="185696" y="4784717"/>
            <a:ext cx="3714012" cy="1895484"/>
          </a:xfrm>
          <a:prstGeom prst="rect">
            <a:avLst/>
          </a:prstGeom>
        </p:spPr>
      </p:pic>
      <p:sp>
        <p:nvSpPr>
          <p:cNvPr id="12" name="Text Box 18">
            <a:extLst>
              <a:ext uri="{FF2B5EF4-FFF2-40B4-BE49-F238E27FC236}">
                <a16:creationId xmlns:a16="http://schemas.microsoft.com/office/drawing/2014/main" xmlns="" id="{A7BD5F29-306B-40A3-9A4D-69F9542EE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207" y="4928119"/>
            <a:ext cx="2510693" cy="102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5" tIns="60953" rIns="121905" bIns="60953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4533" b="1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Lưu</a:t>
            </a:r>
            <a:r>
              <a:rPr lang="en-US" altLang="zh-CN" sz="4533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F47FF99-2BC6-488A-9A2A-F0FB9E110C59}"/>
              </a:ext>
            </a:extLst>
          </p:cNvPr>
          <p:cNvSpPr txBox="1"/>
          <p:nvPr/>
        </p:nvSpPr>
        <p:spPr>
          <a:xfrm>
            <a:off x="4176701" y="717637"/>
            <a:ext cx="774900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A0DAED1-7937-4C96-B97C-14C8AF838D08}"/>
              </a:ext>
            </a:extLst>
          </p:cNvPr>
          <p:cNvSpPr txBox="1"/>
          <p:nvPr/>
        </p:nvSpPr>
        <p:spPr>
          <a:xfrm>
            <a:off x="4176701" y="2473884"/>
            <a:ext cx="7749007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SGK- tr 108.</a:t>
            </a:r>
          </a:p>
          <a:p>
            <a:pPr algn="just"/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endParaRPr lang="en-US" sz="3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6702EFB-35C5-4738-ABF7-15DB6C9F828D}"/>
              </a:ext>
            </a:extLst>
          </p:cNvPr>
          <p:cNvSpPr txBox="1"/>
          <p:nvPr/>
        </p:nvSpPr>
        <p:spPr>
          <a:xfrm>
            <a:off x="4257297" y="4893868"/>
            <a:ext cx="774900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156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5585574A-4585-4D01-BF9F-B2A2CFEA798F}"/>
              </a:ext>
            </a:extLst>
          </p:cNvPr>
          <p:cNvSpPr txBox="1"/>
          <p:nvPr/>
        </p:nvSpPr>
        <p:spPr>
          <a:xfrm>
            <a:off x="90902" y="1739471"/>
            <a:ext cx="28760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Trình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bày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bài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nói</a:t>
            </a:r>
            <a:endParaRPr lang="en-US" sz="6000" dirty="0">
              <a:solidFill>
                <a:srgbClr val="002060"/>
              </a:solidFill>
              <a:latin typeface="Times New Roman" panose="02020603050405020304" pitchFamily="18" charset="0"/>
              <a:ea typeface="Nunito Bold" charset="0"/>
              <a:cs typeface="Times New Roman" panose="02020603050405020304" pitchFamily="18" charset="0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xmlns="" id="{B76940D2-B328-42E5-8E93-CD08F87CB55E}"/>
              </a:ext>
            </a:extLst>
          </p:cNvPr>
          <p:cNvSpPr>
            <a:spLocks/>
          </p:cNvSpPr>
          <p:nvPr/>
        </p:nvSpPr>
        <p:spPr bwMode="auto">
          <a:xfrm>
            <a:off x="6601353" y="422479"/>
            <a:ext cx="21864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Bebas Neue" charset="0"/>
              </a:rPr>
              <a:t>LƯU Ý</a:t>
            </a:r>
          </a:p>
        </p:txBody>
      </p:sp>
      <p:sp>
        <p:nvSpPr>
          <p:cNvPr id="189" name="Freeform: Shape 7696">
            <a:extLst>
              <a:ext uri="{FF2B5EF4-FFF2-40B4-BE49-F238E27FC236}">
                <a16:creationId xmlns:a16="http://schemas.microsoft.com/office/drawing/2014/main" xmlns="" id="{E0F733BC-1C9D-4499-B732-7AE018743A8B}"/>
              </a:ext>
            </a:extLst>
          </p:cNvPr>
          <p:cNvSpPr/>
          <p:nvPr/>
        </p:nvSpPr>
        <p:spPr>
          <a:xfrm rot="4800">
            <a:off x="3545325" y="1552877"/>
            <a:ext cx="2547056" cy="255099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2" h="743">
                <a:moveTo>
                  <a:pt x="742" y="372"/>
                </a:moveTo>
                <a:cubicBezTo>
                  <a:pt x="742" y="577"/>
                  <a:pt x="576" y="743"/>
                  <a:pt x="371" y="743"/>
                </a:cubicBezTo>
                <a:cubicBezTo>
                  <a:pt x="166" y="743"/>
                  <a:pt x="0" y="577"/>
                  <a:pt x="0" y="372"/>
                </a:cubicBezTo>
                <a:cubicBezTo>
                  <a:pt x="0" y="166"/>
                  <a:pt x="166" y="0"/>
                  <a:pt x="371" y="0"/>
                </a:cubicBezTo>
                <a:cubicBezTo>
                  <a:pt x="576" y="0"/>
                  <a:pt x="742" y="166"/>
                  <a:pt x="742" y="372"/>
                </a:cubicBezTo>
                <a:close/>
              </a:path>
            </a:pathLst>
          </a:custGeom>
          <a:noFill/>
          <a:ln w="57150" cap="flat">
            <a:solidFill>
              <a:schemeClr val="accent1"/>
            </a:solidFill>
            <a:prstDash val="sysDot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900">
              <a:solidFill>
                <a:srgbClr val="0070C0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30B7389A-04D2-4758-B489-0BA8A2A60B67}"/>
              </a:ext>
            </a:extLst>
          </p:cNvPr>
          <p:cNvSpPr txBox="1"/>
          <p:nvPr/>
        </p:nvSpPr>
        <p:spPr>
          <a:xfrm>
            <a:off x="3902974" y="2124192"/>
            <a:ext cx="177686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Tự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tin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và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thoải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mái</a:t>
            </a:r>
            <a:endParaRPr lang="en-US" sz="31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Roboto" charset="0"/>
              <a:cs typeface="Times New Roman" panose="02020603050405020304" pitchFamily="18" charset="0"/>
            </a:endParaRPr>
          </a:p>
        </p:txBody>
      </p:sp>
      <p:sp>
        <p:nvSpPr>
          <p:cNvPr id="191" name="Freeform: Shape 7697">
            <a:extLst>
              <a:ext uri="{FF2B5EF4-FFF2-40B4-BE49-F238E27FC236}">
                <a16:creationId xmlns:a16="http://schemas.microsoft.com/office/drawing/2014/main" xmlns="" id="{36DC8918-E290-477C-9109-89DD1084A700}"/>
              </a:ext>
            </a:extLst>
          </p:cNvPr>
          <p:cNvSpPr/>
          <p:nvPr/>
        </p:nvSpPr>
        <p:spPr>
          <a:xfrm rot="4800">
            <a:off x="4876867" y="3911554"/>
            <a:ext cx="2550493" cy="255099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3" h="743">
                <a:moveTo>
                  <a:pt x="743" y="372"/>
                </a:moveTo>
                <a:cubicBezTo>
                  <a:pt x="743" y="577"/>
                  <a:pt x="576" y="743"/>
                  <a:pt x="371" y="743"/>
                </a:cubicBezTo>
                <a:cubicBezTo>
                  <a:pt x="166" y="743"/>
                  <a:pt x="0" y="577"/>
                  <a:pt x="0" y="372"/>
                </a:cubicBezTo>
                <a:cubicBezTo>
                  <a:pt x="0" y="167"/>
                  <a:pt x="166" y="0"/>
                  <a:pt x="371" y="0"/>
                </a:cubicBezTo>
                <a:cubicBezTo>
                  <a:pt x="576" y="0"/>
                  <a:pt x="743" y="167"/>
                  <a:pt x="743" y="372"/>
                </a:cubicBezTo>
                <a:close/>
              </a:path>
            </a:pathLst>
          </a:custGeom>
          <a:noFill/>
          <a:ln w="57150" cap="flat">
            <a:solidFill>
              <a:schemeClr val="accent2">
                <a:lumMod val="90000"/>
              </a:schemeClr>
            </a:solidFill>
            <a:prstDash val="sysDot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900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xmlns="" id="{A2B680E2-93A3-47C1-A6BE-C9B0BC9612AE}"/>
              </a:ext>
            </a:extLst>
          </p:cNvPr>
          <p:cNvSpPr txBox="1"/>
          <p:nvPr/>
        </p:nvSpPr>
        <p:spPr>
          <a:xfrm>
            <a:off x="4970357" y="4065918"/>
            <a:ext cx="238093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Chào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hỏi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khi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bắt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đầu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+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cảm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ơn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khi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kết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thúc</a:t>
            </a:r>
            <a:endParaRPr lang="en-US" sz="31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Roboto" charset="0"/>
              <a:cs typeface="Times New Roman" panose="02020603050405020304" pitchFamily="18" charset="0"/>
            </a:endParaRPr>
          </a:p>
        </p:txBody>
      </p:sp>
      <p:sp>
        <p:nvSpPr>
          <p:cNvPr id="193" name="Freeform: Shape 7698">
            <a:extLst>
              <a:ext uri="{FF2B5EF4-FFF2-40B4-BE49-F238E27FC236}">
                <a16:creationId xmlns:a16="http://schemas.microsoft.com/office/drawing/2014/main" xmlns="" id="{EC984733-A39E-468A-8037-3D752A1262F3}"/>
              </a:ext>
            </a:extLst>
          </p:cNvPr>
          <p:cNvSpPr/>
          <p:nvPr/>
        </p:nvSpPr>
        <p:spPr>
          <a:xfrm rot="4800">
            <a:off x="6381310" y="1548679"/>
            <a:ext cx="2550493" cy="255099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3" h="743">
                <a:moveTo>
                  <a:pt x="743" y="371"/>
                </a:moveTo>
                <a:cubicBezTo>
                  <a:pt x="743" y="576"/>
                  <a:pt x="576" y="743"/>
                  <a:pt x="371" y="743"/>
                </a:cubicBezTo>
                <a:cubicBezTo>
                  <a:pt x="166" y="743"/>
                  <a:pt x="0" y="576"/>
                  <a:pt x="0" y="371"/>
                </a:cubicBezTo>
                <a:cubicBezTo>
                  <a:pt x="0" y="166"/>
                  <a:pt x="166" y="0"/>
                  <a:pt x="371" y="0"/>
                </a:cubicBezTo>
                <a:cubicBezTo>
                  <a:pt x="576" y="0"/>
                  <a:pt x="743" y="166"/>
                  <a:pt x="743" y="371"/>
                </a:cubicBezTo>
                <a:close/>
              </a:path>
            </a:pathLst>
          </a:custGeom>
          <a:noFill/>
          <a:ln w="57150" cap="flat">
            <a:solidFill>
              <a:schemeClr val="accent3">
                <a:lumMod val="90000"/>
              </a:schemeClr>
            </a:solidFill>
            <a:prstDash val="sysDot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900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xmlns="" id="{FEA6A3E0-6D00-4743-82A6-5C2A4AE859B0}"/>
              </a:ext>
            </a:extLst>
          </p:cNvPr>
          <p:cNvSpPr txBox="1"/>
          <p:nvPr/>
        </p:nvSpPr>
        <p:spPr>
          <a:xfrm>
            <a:off x="6561281" y="1992917"/>
            <a:ext cx="2266641" cy="20005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Thống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nhất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ngôi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kể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trung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diễn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  <a:sym typeface="Wingdings" panose="05000000000000000000" pitchFamily="2" charset="2"/>
              </a:rPr>
              <a:t>biến</a:t>
            </a:r>
            <a:endParaRPr lang="en-US" sz="31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Roboto" charset="0"/>
              <a:cs typeface="Times New Roman" panose="02020603050405020304" pitchFamily="18" charset="0"/>
            </a:endParaRPr>
          </a:p>
        </p:txBody>
      </p:sp>
      <p:sp>
        <p:nvSpPr>
          <p:cNvPr id="195" name="Freeform: Shape 7699">
            <a:extLst>
              <a:ext uri="{FF2B5EF4-FFF2-40B4-BE49-F238E27FC236}">
                <a16:creationId xmlns:a16="http://schemas.microsoft.com/office/drawing/2014/main" xmlns="" id="{9F407B89-F680-43EB-AB3E-678F228E9C97}"/>
              </a:ext>
            </a:extLst>
          </p:cNvPr>
          <p:cNvSpPr/>
          <p:nvPr/>
        </p:nvSpPr>
        <p:spPr>
          <a:xfrm rot="4800">
            <a:off x="7929668" y="3933208"/>
            <a:ext cx="2550493" cy="255099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3" h="743">
                <a:moveTo>
                  <a:pt x="743" y="371"/>
                </a:moveTo>
                <a:cubicBezTo>
                  <a:pt x="743" y="576"/>
                  <a:pt x="577" y="743"/>
                  <a:pt x="372" y="743"/>
                </a:cubicBezTo>
                <a:cubicBezTo>
                  <a:pt x="166" y="743"/>
                  <a:pt x="0" y="576"/>
                  <a:pt x="0" y="371"/>
                </a:cubicBezTo>
                <a:cubicBezTo>
                  <a:pt x="0" y="166"/>
                  <a:pt x="166" y="0"/>
                  <a:pt x="372" y="0"/>
                </a:cubicBezTo>
                <a:cubicBezTo>
                  <a:pt x="577" y="0"/>
                  <a:pt x="743" y="166"/>
                  <a:pt x="743" y="371"/>
                </a:cubicBezTo>
                <a:close/>
              </a:path>
            </a:pathLst>
          </a:custGeom>
          <a:noFill/>
          <a:ln w="57150" cap="flat">
            <a:solidFill>
              <a:schemeClr val="accent4">
                <a:lumMod val="90000"/>
              </a:schemeClr>
            </a:solidFill>
            <a:prstDash val="sysDot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900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xmlns="" id="{A068DF91-09C1-4B7F-8EC1-A0654A5923D1}"/>
              </a:ext>
            </a:extLst>
          </p:cNvPr>
          <p:cNvSpPr txBox="1"/>
          <p:nvPr/>
        </p:nvSpPr>
        <p:spPr>
          <a:xfrm>
            <a:off x="8246523" y="4515950"/>
            <a:ext cx="21093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Điều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chỉnh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giọng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nói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tốc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độ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nói</a:t>
            </a:r>
            <a:endParaRPr lang="en-US" sz="31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Roboto" charset="0"/>
              <a:cs typeface="Times New Roman" panose="02020603050405020304" pitchFamily="18" charset="0"/>
            </a:endParaRPr>
          </a:p>
        </p:txBody>
      </p:sp>
      <p:sp>
        <p:nvSpPr>
          <p:cNvPr id="197" name="Freeform: Shape 7700">
            <a:extLst>
              <a:ext uri="{FF2B5EF4-FFF2-40B4-BE49-F238E27FC236}">
                <a16:creationId xmlns:a16="http://schemas.microsoft.com/office/drawing/2014/main" xmlns="" id="{294F86EB-57BE-480B-90BC-B783FA3704DF}"/>
              </a:ext>
            </a:extLst>
          </p:cNvPr>
          <p:cNvSpPr/>
          <p:nvPr/>
        </p:nvSpPr>
        <p:spPr>
          <a:xfrm rot="4800">
            <a:off x="9201127" y="1456331"/>
            <a:ext cx="2550493" cy="255099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3" h="743">
                <a:moveTo>
                  <a:pt x="743" y="371"/>
                </a:moveTo>
                <a:cubicBezTo>
                  <a:pt x="743" y="577"/>
                  <a:pt x="576" y="743"/>
                  <a:pt x="371" y="743"/>
                </a:cubicBezTo>
                <a:cubicBezTo>
                  <a:pt x="166" y="743"/>
                  <a:pt x="0" y="577"/>
                  <a:pt x="0" y="371"/>
                </a:cubicBezTo>
                <a:cubicBezTo>
                  <a:pt x="0" y="166"/>
                  <a:pt x="166" y="0"/>
                  <a:pt x="371" y="0"/>
                </a:cubicBezTo>
                <a:cubicBezTo>
                  <a:pt x="576" y="0"/>
                  <a:pt x="743" y="166"/>
                  <a:pt x="743" y="371"/>
                </a:cubicBezTo>
                <a:close/>
              </a:path>
            </a:pathLst>
          </a:custGeom>
          <a:noFill/>
          <a:ln w="57150" cap="flat">
            <a:solidFill>
              <a:schemeClr val="accent5">
                <a:lumMod val="90000"/>
              </a:schemeClr>
            </a:solidFill>
            <a:prstDash val="sysDot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900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xmlns="" id="{1F5958D0-C349-422A-B0F9-A8EB67E51F99}"/>
              </a:ext>
            </a:extLst>
          </p:cNvPr>
          <p:cNvSpPr txBox="1"/>
          <p:nvPr/>
        </p:nvSpPr>
        <p:spPr>
          <a:xfrm>
            <a:off x="9384130" y="2013203"/>
            <a:ext cx="2219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Sử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dụng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cử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chỉ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điệu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bộ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phù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Roboto" charset="0"/>
                <a:cs typeface="Times New Roman" panose="02020603050405020304" pitchFamily="18" charset="0"/>
              </a:rPr>
              <a:t>hợp</a:t>
            </a:r>
            <a:endParaRPr lang="en-US" sz="31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Roboto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012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/>
      <p:bldP spid="189" grpId="0" animBg="1"/>
      <p:bldP spid="190" grpId="0"/>
      <p:bldP spid="191" grpId="0" animBg="1"/>
      <p:bldP spid="192" grpId="0"/>
      <p:bldP spid="193" grpId="0" animBg="1"/>
      <p:bldP spid="194" grpId="0"/>
      <p:bldP spid="195" grpId="0" animBg="1"/>
      <p:bldP spid="196" grpId="0"/>
      <p:bldP spid="197" grpId="0" animBg="1"/>
      <p:bldP spid="1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7034A613-C858-44DA-B064-A2A02695B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451138"/>
              </p:ext>
            </p:extLst>
          </p:nvPr>
        </p:nvGraphicFramePr>
        <p:xfrm>
          <a:off x="262641" y="209833"/>
          <a:ext cx="11726159" cy="8035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7059">
                  <a:extLst>
                    <a:ext uri="{9D8B030D-6E8A-4147-A177-3AD203B41FA5}">
                      <a16:colId xmlns:a16="http://schemas.microsoft.com/office/drawing/2014/main" xmlns="" val="3335989646"/>
                    </a:ext>
                  </a:extLst>
                </a:gridCol>
                <a:gridCol w="8039100">
                  <a:extLst>
                    <a:ext uri="{9D8B030D-6E8A-4147-A177-3AD203B41FA5}">
                      <a16:colId xmlns:a16="http://schemas.microsoft.com/office/drawing/2014/main" xmlns="" val="2283099876"/>
                    </a:ext>
                  </a:extLst>
                </a:gridCol>
              </a:tblGrid>
              <a:tr h="10855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endParaRPr lang="en-US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7442999"/>
                  </a:ext>
                </a:extLst>
              </a:tr>
              <a:tr h="802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hay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en-US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nối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9350396"/>
                  </a:ext>
                </a:extLst>
              </a:tr>
              <a:tr h="1386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chậm</a:t>
                      </a:r>
                      <a:endParaRPr lang="en-US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Gương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ngạc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hước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…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endParaRPr lang="en-US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2519962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endParaRPr lang="en-US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Giơ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ngực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…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7093678"/>
                  </a:ext>
                </a:extLst>
              </a:tr>
              <a:tr h="1148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Dáng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nghiêng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lom</a:t>
                      </a:r>
                      <a:r>
                        <a:rPr lang="en-US" sz="3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khom</a:t>
                      </a:r>
                      <a:endParaRPr lang="en-US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85787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18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6BD01-D65C-744E-A7C2-C51458EF7C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AEE2BAF-54B0-8941-86FB-36E501D6F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7EA76E-2A7F-5F46-8C1C-CEAA9B9D9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0"/>
            <a:ext cx="11874321" cy="6858000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xmlns="" id="{D88F23E2-004B-974F-A9E6-FCD5DB6BD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9801" y="40522"/>
            <a:ext cx="1209675" cy="121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xmlns="" id="{C92734FC-9656-A345-BC7D-581EADDB7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07443" y="85370"/>
            <a:ext cx="1210866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87C9579E-4A9F-E042-8628-EF0393B3FE7E}"/>
              </a:ext>
            </a:extLst>
          </p:cNvPr>
          <p:cNvSpPr/>
          <p:nvPr/>
        </p:nvSpPr>
        <p:spPr>
          <a:xfrm>
            <a:off x="2039008" y="1251388"/>
            <a:ext cx="8219089" cy="49754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x-none" sz="13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12FC9BA-8C8E-264E-995F-9A9B284DA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333" y="3719087"/>
            <a:ext cx="4381037" cy="76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6D023BD-1063-C64B-A2B8-C193C2D55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59025" y="1392238"/>
            <a:ext cx="77343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7B412AA-4260-C944-A875-DCFB9B6A0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94727" y="3800455"/>
            <a:ext cx="4273399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9555AA0-7E1B-F846-B4DA-D9E114BE0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6084888"/>
            <a:ext cx="773271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4E0E30E-1ADD-429F-8252-0114AE319A35}"/>
              </a:ext>
            </a:extLst>
          </p:cNvPr>
          <p:cNvSpPr txBox="1"/>
          <p:nvPr/>
        </p:nvSpPr>
        <p:spPr>
          <a:xfrm>
            <a:off x="2626149" y="2400821"/>
            <a:ext cx="7200051" cy="230832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200" b="1" dirty="0">
                <a:solidFill>
                  <a:srgbClr val="FF656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TRAO ĐỔI VỀ BÀI NÓI</a:t>
            </a:r>
          </a:p>
        </p:txBody>
      </p:sp>
    </p:spTree>
    <p:extLst>
      <p:ext uri="{BB962C8B-B14F-4D97-AF65-F5344CB8AC3E}">
        <p14:creationId xmlns:p14="http://schemas.microsoft.com/office/powerpoint/2010/main" val="248827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C36886AE-0863-4695-86EB-A451E9FC7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573305"/>
              </p:ext>
            </p:extLst>
          </p:nvPr>
        </p:nvGraphicFramePr>
        <p:xfrm>
          <a:off x="0" y="0"/>
          <a:ext cx="12191999" cy="731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4856">
                  <a:extLst>
                    <a:ext uri="{9D8B030D-6E8A-4147-A177-3AD203B41FA5}">
                      <a16:colId xmlns:a16="http://schemas.microsoft.com/office/drawing/2014/main" xmlns="" val="3086307527"/>
                    </a:ext>
                  </a:extLst>
                </a:gridCol>
                <a:gridCol w="2919428">
                  <a:extLst>
                    <a:ext uri="{9D8B030D-6E8A-4147-A177-3AD203B41FA5}">
                      <a16:colId xmlns:a16="http://schemas.microsoft.com/office/drawing/2014/main" xmlns="" val="2668129554"/>
                    </a:ext>
                  </a:extLst>
                </a:gridCol>
                <a:gridCol w="3024172">
                  <a:extLst>
                    <a:ext uri="{9D8B030D-6E8A-4147-A177-3AD203B41FA5}">
                      <a16:colId xmlns:a16="http://schemas.microsoft.com/office/drawing/2014/main" xmlns="" val="3177572678"/>
                    </a:ext>
                  </a:extLst>
                </a:gridCol>
                <a:gridCol w="3813543">
                  <a:extLst>
                    <a:ext uri="{9D8B030D-6E8A-4147-A177-3AD203B41FA5}">
                      <a16:colId xmlns:a16="http://schemas.microsoft.com/office/drawing/2014/main" xmlns="" val="81007388"/>
                    </a:ext>
                  </a:extLst>
                </a:gridCol>
              </a:tblGrid>
              <a:tr h="80670">
                <a:tc gridSpan="4">
                  <a:txBody>
                    <a:bodyPr/>
                    <a:lstStyle/>
                    <a:p>
                      <a:pPr algn="ctr"/>
                      <a:endParaRPr lang="en-US" sz="5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THEO TIÊU CHÍ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90388439"/>
                  </a:ext>
                </a:extLst>
              </a:tr>
              <a:tr h="376462">
                <a:tc gridSpan="4">
                  <a:txBody>
                    <a:bodyPr/>
                    <a:lstStyle/>
                    <a:p>
                      <a:endParaRPr lang="en-US" sz="5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hùng</a:t>
                      </a:r>
                      <a:r>
                        <a:rPr lang="en-US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en-US" sz="18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                             </a:t>
                      </a:r>
                      <a:r>
                        <a:rPr lang="en-US" sz="2000" b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8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..........................................................</a:t>
                      </a:r>
                      <a:endParaRPr lang="en-US" sz="20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5683287"/>
                  </a:ext>
                </a:extLst>
              </a:tr>
              <a:tr h="80670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0125705"/>
                  </a:ext>
                </a:extLst>
              </a:tr>
              <a:tr h="1613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6010603"/>
                  </a:ext>
                </a:extLst>
              </a:tr>
              <a:tr h="403352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2372856"/>
                  </a:ext>
                </a:extLst>
              </a:tr>
              <a:tr h="322682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to;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8041001"/>
                  </a:ext>
                </a:extLst>
              </a:tr>
              <a:tr h="484022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trực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trực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trực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trực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0441215"/>
                  </a:ext>
                </a:extLst>
              </a:tr>
              <a:tr h="564693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...)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tin;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thoải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0107261"/>
                  </a:ext>
                </a:extLst>
              </a:tr>
              <a:tr h="322682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chào hỏi; không có lời kết thúc bài nói.</a:t>
                      </a:r>
                      <a:endParaRPr lang="en-US" sz="2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Chảo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8697486"/>
                  </a:ext>
                </a:extLst>
              </a:tr>
              <a:tr h="80670">
                <a:tc gridSpan="4">
                  <a:txBody>
                    <a:bodyPr/>
                    <a:lstStyle/>
                    <a:p>
                      <a:pPr algn="r"/>
                      <a:r>
                        <a:rPr lang="en-US" sz="20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.................../10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1121641"/>
                  </a:ext>
                </a:extLst>
              </a:tr>
              <a:tr h="762000">
                <a:tc gridSpan="4">
                  <a:txBody>
                    <a:bodyPr/>
                    <a:lstStyle/>
                    <a:p>
                      <a:pPr algn="ctr"/>
                      <a:endParaRPr lang="en-US" sz="5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CÒN THẮC MẮC: </a:t>
                      </a:r>
                      <a:r>
                        <a:rPr lang="en-US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.............................................................................................................................................</a:t>
                      </a:r>
                    </a:p>
                  </a:txBody>
                  <a:tcPr marL="28711" marR="28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6950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90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14E401E-EB81-484D-93A2-23DFC6704F58}"/>
              </a:ext>
            </a:extLst>
          </p:cNvPr>
          <p:cNvSpPr txBox="1"/>
          <p:nvPr/>
        </p:nvSpPr>
        <p:spPr>
          <a:xfrm>
            <a:off x="6361812" y="335845"/>
            <a:ext cx="51816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quay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trồng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63327A2-3F8B-4DBA-BBAC-65B0D90599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6500" r="4445" b="4743"/>
          <a:stretch/>
        </p:blipFill>
        <p:spPr>
          <a:xfrm>
            <a:off x="131136" y="1139456"/>
            <a:ext cx="5181601" cy="50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262BFD-03BA-4BC2-A158-64094EF5049C}"/>
              </a:ext>
            </a:extLst>
          </p:cNvPr>
          <p:cNvSpPr txBox="1"/>
          <p:nvPr/>
        </p:nvSpPr>
        <p:spPr>
          <a:xfrm>
            <a:off x="2490931" y="1715010"/>
            <a:ext cx="2641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8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8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8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8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02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0015FE2-1724-234D-B8A7-B40C1FCE862E}"/>
              </a:ext>
            </a:extLst>
          </p:cNvPr>
          <p:cNvGrpSpPr/>
          <p:nvPr/>
        </p:nvGrpSpPr>
        <p:grpSpPr>
          <a:xfrm>
            <a:off x="68254" y="44891"/>
            <a:ext cx="12076128" cy="6768219"/>
            <a:chOff x="68254" y="44891"/>
            <a:chExt cx="12076128" cy="6768219"/>
          </a:xfrm>
        </p:grpSpPr>
        <p:grpSp>
          <p:nvGrpSpPr>
            <p:cNvPr id="9217" name="Group 1">
              <a:extLst>
                <a:ext uri="{FF2B5EF4-FFF2-40B4-BE49-F238E27FC236}">
                  <a16:creationId xmlns:a16="http://schemas.microsoft.com/office/drawing/2014/main" xmlns="" id="{871EC27A-C2A3-734A-BB3D-9C04326A008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5714" y="44891"/>
              <a:ext cx="12058668" cy="117460"/>
              <a:chOff x="512708" y="5186030"/>
              <a:chExt cx="11054879" cy="107534"/>
            </a:xfrm>
          </p:grpSpPr>
          <p:sp>
            <p:nvSpPr>
              <p:cNvPr id="9371" name="Freeform 169">
                <a:extLst>
                  <a:ext uri="{FF2B5EF4-FFF2-40B4-BE49-F238E27FC236}">
                    <a16:creationId xmlns:a16="http://schemas.microsoft.com/office/drawing/2014/main" xmlns="" id="{71744B0B-646C-684D-A3AF-65353530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708" y="5187951"/>
                <a:ext cx="74889" cy="103694"/>
              </a:xfrm>
              <a:custGeom>
                <a:avLst/>
                <a:gdLst>
                  <a:gd name="T0" fmla="*/ 43900 w 174"/>
                  <a:gd name="T1" fmla="*/ 21001 h 237"/>
                  <a:gd name="T2" fmla="*/ 43900 w 174"/>
                  <a:gd name="T3" fmla="*/ 21001 h 237"/>
                  <a:gd name="T4" fmla="*/ 24102 w 174"/>
                  <a:gd name="T5" fmla="*/ 31064 h 237"/>
                  <a:gd name="T6" fmla="*/ 24102 w 174"/>
                  <a:gd name="T7" fmla="*/ 31064 h 237"/>
                  <a:gd name="T8" fmla="*/ 20229 w 174"/>
                  <a:gd name="T9" fmla="*/ 47690 h 237"/>
                  <a:gd name="T10" fmla="*/ 20229 w 174"/>
                  <a:gd name="T11" fmla="*/ 47690 h 237"/>
                  <a:gd name="T12" fmla="*/ 25393 w 174"/>
                  <a:gd name="T13" fmla="*/ 73067 h 237"/>
                  <a:gd name="T14" fmla="*/ 25393 w 174"/>
                  <a:gd name="T15" fmla="*/ 73067 h 237"/>
                  <a:gd name="T16" fmla="*/ 45622 w 174"/>
                  <a:gd name="T17" fmla="*/ 73942 h 237"/>
                  <a:gd name="T18" fmla="*/ 45622 w 174"/>
                  <a:gd name="T19" fmla="*/ 73942 h 237"/>
                  <a:gd name="T20" fmla="*/ 49496 w 174"/>
                  <a:gd name="T21" fmla="*/ 66942 h 237"/>
                  <a:gd name="T22" fmla="*/ 49496 w 174"/>
                  <a:gd name="T23" fmla="*/ 66942 h 237"/>
                  <a:gd name="T24" fmla="*/ 43900 w 174"/>
                  <a:gd name="T25" fmla="*/ 21001 h 237"/>
                  <a:gd name="T26" fmla="*/ 67142 w 174"/>
                  <a:gd name="T27" fmla="*/ 58629 h 237"/>
                  <a:gd name="T28" fmla="*/ 67142 w 174"/>
                  <a:gd name="T29" fmla="*/ 58629 h 237"/>
                  <a:gd name="T30" fmla="*/ 24533 w 174"/>
                  <a:gd name="T31" fmla="*/ 87068 h 237"/>
                  <a:gd name="T32" fmla="*/ 24533 w 174"/>
                  <a:gd name="T33" fmla="*/ 87068 h 237"/>
                  <a:gd name="T34" fmla="*/ 6456 w 174"/>
                  <a:gd name="T35" fmla="*/ 63004 h 237"/>
                  <a:gd name="T36" fmla="*/ 6456 w 174"/>
                  <a:gd name="T37" fmla="*/ 63004 h 237"/>
                  <a:gd name="T38" fmla="*/ 7747 w 174"/>
                  <a:gd name="T39" fmla="*/ 54253 h 237"/>
                  <a:gd name="T40" fmla="*/ 7747 w 174"/>
                  <a:gd name="T41" fmla="*/ 54253 h 237"/>
                  <a:gd name="T42" fmla="*/ 2152 w 174"/>
                  <a:gd name="T43" fmla="*/ 44628 h 237"/>
                  <a:gd name="T44" fmla="*/ 2152 w 174"/>
                  <a:gd name="T45" fmla="*/ 44628 h 237"/>
                  <a:gd name="T46" fmla="*/ 51217 w 174"/>
                  <a:gd name="T47" fmla="*/ 7000 h 237"/>
                  <a:gd name="T48" fmla="*/ 51217 w 174"/>
                  <a:gd name="T49" fmla="*/ 7000 h 237"/>
                  <a:gd name="T50" fmla="*/ 67142 w 174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7">
                    <a:moveTo>
                      <a:pt x="102" y="48"/>
                    </a:moveTo>
                    <a:lnTo>
                      <a:pt x="102" y="48"/>
                    </a:lnTo>
                    <a:cubicBezTo>
                      <a:pt x="82" y="46"/>
                      <a:pt x="68" y="57"/>
                      <a:pt x="56" y="71"/>
                    </a:cubicBezTo>
                    <a:cubicBezTo>
                      <a:pt x="59" y="84"/>
                      <a:pt x="54" y="94"/>
                      <a:pt x="47" y="109"/>
                    </a:cubicBezTo>
                    <a:cubicBezTo>
                      <a:pt x="39" y="129"/>
                      <a:pt x="38" y="153"/>
                      <a:pt x="59" y="167"/>
                    </a:cubicBezTo>
                    <a:cubicBezTo>
                      <a:pt x="69" y="174"/>
                      <a:pt x="96" y="178"/>
                      <a:pt x="106" y="169"/>
                    </a:cubicBezTo>
                    <a:cubicBezTo>
                      <a:pt x="110" y="166"/>
                      <a:pt x="113" y="157"/>
                      <a:pt x="115" y="153"/>
                    </a:cubicBezTo>
                    <a:cubicBezTo>
                      <a:pt x="130" y="124"/>
                      <a:pt x="156" y="53"/>
                      <a:pt x="102" y="48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2"/>
                      <a:pt x="106" y="236"/>
                      <a:pt x="57" y="199"/>
                    </a:cubicBezTo>
                    <a:cubicBezTo>
                      <a:pt x="39" y="186"/>
                      <a:pt x="19" y="166"/>
                      <a:pt x="15" y="144"/>
                    </a:cubicBezTo>
                    <a:cubicBezTo>
                      <a:pt x="14" y="137"/>
                      <a:pt x="15" y="130"/>
                      <a:pt x="18" y="124"/>
                    </a:cubicBezTo>
                    <a:cubicBezTo>
                      <a:pt x="8" y="123"/>
                      <a:pt x="0" y="112"/>
                      <a:pt x="5" y="102"/>
                    </a:cubicBezTo>
                    <a:cubicBezTo>
                      <a:pt x="25" y="58"/>
                      <a:pt x="61" y="0"/>
                      <a:pt x="119" y="16"/>
                    </a:cubicBezTo>
                    <a:cubicBezTo>
                      <a:pt x="170" y="31"/>
                      <a:pt x="173" y="94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" name="Freeform 170">
                <a:extLst>
                  <a:ext uri="{FF2B5EF4-FFF2-40B4-BE49-F238E27FC236}">
                    <a16:creationId xmlns:a16="http://schemas.microsoft.com/office/drawing/2014/main" xmlns="" id="{66C61F93-8AF6-624B-8AF1-3E83EF0A9C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472" y="5193296"/>
                <a:ext cx="88765" cy="84283"/>
              </a:xfrm>
              <a:custGeom>
                <a:avLst/>
                <a:gdLst>
                  <a:gd name="T0" fmla="*/ 61 w 204"/>
                  <a:gd name="T1" fmla="*/ 133 h 195"/>
                  <a:gd name="T2" fmla="*/ 61 w 204"/>
                  <a:gd name="T3" fmla="*/ 133 h 195"/>
                  <a:gd name="T4" fmla="*/ 109 w 204"/>
                  <a:gd name="T5" fmla="*/ 148 h 195"/>
                  <a:gd name="T6" fmla="*/ 109 w 204"/>
                  <a:gd name="T7" fmla="*/ 148 h 195"/>
                  <a:gd name="T8" fmla="*/ 142 w 204"/>
                  <a:gd name="T9" fmla="*/ 130 h 195"/>
                  <a:gd name="T10" fmla="*/ 142 w 204"/>
                  <a:gd name="T11" fmla="*/ 130 h 195"/>
                  <a:gd name="T12" fmla="*/ 176 w 204"/>
                  <a:gd name="T13" fmla="*/ 81 h 195"/>
                  <a:gd name="T14" fmla="*/ 176 w 204"/>
                  <a:gd name="T15" fmla="*/ 81 h 195"/>
                  <a:gd name="T16" fmla="*/ 145 w 204"/>
                  <a:gd name="T17" fmla="*/ 44 h 195"/>
                  <a:gd name="T18" fmla="*/ 145 w 204"/>
                  <a:gd name="T19" fmla="*/ 44 h 195"/>
                  <a:gd name="T20" fmla="*/ 126 w 204"/>
                  <a:gd name="T21" fmla="*/ 51 h 195"/>
                  <a:gd name="T22" fmla="*/ 126 w 204"/>
                  <a:gd name="T23" fmla="*/ 51 h 195"/>
                  <a:gd name="T24" fmla="*/ 61 w 204"/>
                  <a:gd name="T25" fmla="*/ 133 h 195"/>
                  <a:gd name="T26" fmla="*/ 86 w 204"/>
                  <a:gd name="T27" fmla="*/ 34 h 195"/>
                  <a:gd name="T28" fmla="*/ 86 w 204"/>
                  <a:gd name="T29" fmla="*/ 34 h 195"/>
                  <a:gd name="T30" fmla="*/ 201 w 204"/>
                  <a:gd name="T31" fmla="*/ 60 h 195"/>
                  <a:gd name="T32" fmla="*/ 201 w 204"/>
                  <a:gd name="T33" fmla="*/ 60 h 195"/>
                  <a:gd name="T34" fmla="*/ 189 w 204"/>
                  <a:gd name="T35" fmla="*/ 129 h 195"/>
                  <a:gd name="T36" fmla="*/ 189 w 204"/>
                  <a:gd name="T37" fmla="*/ 129 h 195"/>
                  <a:gd name="T38" fmla="*/ 174 w 204"/>
                  <a:gd name="T39" fmla="*/ 140 h 195"/>
                  <a:gd name="T40" fmla="*/ 174 w 204"/>
                  <a:gd name="T41" fmla="*/ 140 h 195"/>
                  <a:gd name="T42" fmla="*/ 166 w 204"/>
                  <a:gd name="T43" fmla="*/ 165 h 195"/>
                  <a:gd name="T44" fmla="*/ 166 w 204"/>
                  <a:gd name="T45" fmla="*/ 165 h 195"/>
                  <a:gd name="T46" fmla="*/ 25 w 204"/>
                  <a:gd name="T47" fmla="*/ 142 h 195"/>
                  <a:gd name="T48" fmla="*/ 25 w 204"/>
                  <a:gd name="T49" fmla="*/ 142 h 195"/>
                  <a:gd name="T50" fmla="*/ 86 w 204"/>
                  <a:gd name="T51" fmla="*/ 34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5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2" y="148"/>
                      <a:pt x="91" y="151"/>
                      <a:pt x="109" y="148"/>
                    </a:cubicBezTo>
                    <a:lnTo>
                      <a:pt x="109" y="148"/>
                    </a:lnTo>
                    <a:cubicBezTo>
                      <a:pt x="117" y="138"/>
                      <a:pt x="128" y="136"/>
                      <a:pt x="142" y="130"/>
                    </a:cubicBezTo>
                    <a:lnTo>
                      <a:pt x="142" y="130"/>
                    </a:lnTo>
                    <a:cubicBezTo>
                      <a:pt x="163" y="121"/>
                      <a:pt x="180" y="105"/>
                      <a:pt x="176" y="81"/>
                    </a:cubicBezTo>
                    <a:lnTo>
                      <a:pt x="176" y="81"/>
                    </a:lnTo>
                    <a:cubicBezTo>
                      <a:pt x="175" y="69"/>
                      <a:pt x="158" y="47"/>
                      <a:pt x="145" y="44"/>
                    </a:cubicBezTo>
                    <a:lnTo>
                      <a:pt x="145" y="44"/>
                    </a:lnTo>
                    <a:cubicBezTo>
                      <a:pt x="139" y="44"/>
                      <a:pt x="132" y="48"/>
                      <a:pt x="126" y="51"/>
                    </a:cubicBezTo>
                    <a:lnTo>
                      <a:pt x="126" y="51"/>
                    </a:lnTo>
                    <a:cubicBezTo>
                      <a:pt x="96" y="60"/>
                      <a:pt x="26" y="90"/>
                      <a:pt x="61" y="133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18"/>
                      <a:pt x="192" y="0"/>
                      <a:pt x="201" y="60"/>
                    </a:cubicBezTo>
                    <a:lnTo>
                      <a:pt x="201" y="60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6"/>
                      <a:pt x="174" y="140"/>
                    </a:cubicBezTo>
                    <a:lnTo>
                      <a:pt x="174" y="140"/>
                    </a:lnTo>
                    <a:cubicBezTo>
                      <a:pt x="179" y="148"/>
                      <a:pt x="178" y="161"/>
                      <a:pt x="166" y="165"/>
                    </a:cubicBezTo>
                    <a:lnTo>
                      <a:pt x="166" y="165"/>
                    </a:lnTo>
                    <a:cubicBezTo>
                      <a:pt x="121" y="181"/>
                      <a:pt x="54" y="194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5" y="50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73" name="Freeform 171">
                <a:extLst>
                  <a:ext uri="{FF2B5EF4-FFF2-40B4-BE49-F238E27FC236}">
                    <a16:creationId xmlns:a16="http://schemas.microsoft.com/office/drawing/2014/main" xmlns="" id="{488337F6-95C9-2849-9E63-AA38FF599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328" y="5187951"/>
                <a:ext cx="76810" cy="101773"/>
              </a:xfrm>
              <a:custGeom>
                <a:avLst/>
                <a:gdLst>
                  <a:gd name="T0" fmla="*/ 45208 w 175"/>
                  <a:gd name="T1" fmla="*/ 20355 h 235"/>
                  <a:gd name="T2" fmla="*/ 45208 w 175"/>
                  <a:gd name="T3" fmla="*/ 20355 h 235"/>
                  <a:gd name="T4" fmla="*/ 25018 w 175"/>
                  <a:gd name="T5" fmla="*/ 30748 h 235"/>
                  <a:gd name="T6" fmla="*/ 25018 w 175"/>
                  <a:gd name="T7" fmla="*/ 30748 h 235"/>
                  <a:gd name="T8" fmla="*/ 21068 w 175"/>
                  <a:gd name="T9" fmla="*/ 46772 h 235"/>
                  <a:gd name="T10" fmla="*/ 21068 w 175"/>
                  <a:gd name="T11" fmla="*/ 46772 h 235"/>
                  <a:gd name="T12" fmla="*/ 26335 w 175"/>
                  <a:gd name="T13" fmla="*/ 71891 h 235"/>
                  <a:gd name="T14" fmla="*/ 26335 w 175"/>
                  <a:gd name="T15" fmla="*/ 71891 h 235"/>
                  <a:gd name="T16" fmla="*/ 46964 w 175"/>
                  <a:gd name="T17" fmla="*/ 72757 h 235"/>
                  <a:gd name="T18" fmla="*/ 46964 w 175"/>
                  <a:gd name="T19" fmla="*/ 72757 h 235"/>
                  <a:gd name="T20" fmla="*/ 50914 w 175"/>
                  <a:gd name="T21" fmla="*/ 65828 h 235"/>
                  <a:gd name="T22" fmla="*/ 50914 w 175"/>
                  <a:gd name="T23" fmla="*/ 65828 h 235"/>
                  <a:gd name="T24" fmla="*/ 45208 w 175"/>
                  <a:gd name="T25" fmla="*/ 20355 h 235"/>
                  <a:gd name="T26" fmla="*/ 68910 w 175"/>
                  <a:gd name="T27" fmla="*/ 58032 h 235"/>
                  <a:gd name="T28" fmla="*/ 68910 w 175"/>
                  <a:gd name="T29" fmla="*/ 58032 h 235"/>
                  <a:gd name="T30" fmla="*/ 25457 w 175"/>
                  <a:gd name="T31" fmla="*/ 85749 h 235"/>
                  <a:gd name="T32" fmla="*/ 25457 w 175"/>
                  <a:gd name="T33" fmla="*/ 85749 h 235"/>
                  <a:gd name="T34" fmla="*/ 7023 w 175"/>
                  <a:gd name="T35" fmla="*/ 61930 h 235"/>
                  <a:gd name="T36" fmla="*/ 7023 w 175"/>
                  <a:gd name="T37" fmla="*/ 61930 h 235"/>
                  <a:gd name="T38" fmla="*/ 8339 w 175"/>
                  <a:gd name="T39" fmla="*/ 53268 h 235"/>
                  <a:gd name="T40" fmla="*/ 8339 w 175"/>
                  <a:gd name="T41" fmla="*/ 53268 h 235"/>
                  <a:gd name="T42" fmla="*/ 2633 w 175"/>
                  <a:gd name="T43" fmla="*/ 43308 h 235"/>
                  <a:gd name="T44" fmla="*/ 2633 w 175"/>
                  <a:gd name="T45" fmla="*/ 43308 h 235"/>
                  <a:gd name="T46" fmla="*/ 52670 w 175"/>
                  <a:gd name="T47" fmla="*/ 6929 h 235"/>
                  <a:gd name="T48" fmla="*/ 52670 w 175"/>
                  <a:gd name="T49" fmla="*/ 6929 h 235"/>
                  <a:gd name="T50" fmla="*/ 68910 w 175"/>
                  <a:gd name="T51" fmla="*/ 58032 h 2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5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1"/>
                    </a:cubicBezTo>
                    <a:cubicBezTo>
                      <a:pt x="60" y="84"/>
                      <a:pt x="53" y="93"/>
                      <a:pt x="48" y="108"/>
                    </a:cubicBezTo>
                    <a:cubicBezTo>
                      <a:pt x="40" y="129"/>
                      <a:pt x="39" y="152"/>
                      <a:pt x="60" y="166"/>
                    </a:cubicBezTo>
                    <a:cubicBezTo>
                      <a:pt x="70" y="173"/>
                      <a:pt x="96" y="176"/>
                      <a:pt x="107" y="168"/>
                    </a:cubicBezTo>
                    <a:cubicBezTo>
                      <a:pt x="111" y="166"/>
                      <a:pt x="115" y="156"/>
                      <a:pt x="116" y="152"/>
                    </a:cubicBezTo>
                    <a:cubicBezTo>
                      <a:pt x="131" y="123"/>
                      <a:pt x="157" y="51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2"/>
                      <a:pt x="107" y="234"/>
                      <a:pt x="58" y="198"/>
                    </a:cubicBezTo>
                    <a:cubicBezTo>
                      <a:pt x="40" y="185"/>
                      <a:pt x="22" y="166"/>
                      <a:pt x="16" y="143"/>
                    </a:cubicBezTo>
                    <a:cubicBezTo>
                      <a:pt x="15" y="137"/>
                      <a:pt x="16" y="130"/>
                      <a:pt x="19" y="123"/>
                    </a:cubicBezTo>
                    <a:cubicBezTo>
                      <a:pt x="10" y="122"/>
                      <a:pt x="0" y="112"/>
                      <a:pt x="6" y="100"/>
                    </a:cubicBezTo>
                    <a:cubicBezTo>
                      <a:pt x="25" y="56"/>
                      <a:pt x="62" y="0"/>
                      <a:pt x="120" y="16"/>
                    </a:cubicBezTo>
                    <a:cubicBezTo>
                      <a:pt x="170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6" name="Freeform 172">
                <a:extLst>
                  <a:ext uri="{FF2B5EF4-FFF2-40B4-BE49-F238E27FC236}">
                    <a16:creationId xmlns:a16="http://schemas.microsoft.com/office/drawing/2014/main" xmlns="" id="{776F216B-9994-4946-BA6D-6CB0E10DF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6955" y="5203468"/>
                <a:ext cx="75669" cy="65393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8 w 177"/>
                  <a:gd name="T5" fmla="*/ 34 h 150"/>
                  <a:gd name="T6" fmla="*/ 88 w 177"/>
                  <a:gd name="T7" fmla="*/ 34 h 150"/>
                  <a:gd name="T8" fmla="*/ 58 w 177"/>
                  <a:gd name="T9" fmla="*/ 42 h 150"/>
                  <a:gd name="T10" fmla="*/ 58 w 177"/>
                  <a:gd name="T11" fmla="*/ 42 h 150"/>
                  <a:gd name="T12" fmla="*/ 23 w 177"/>
                  <a:gd name="T13" fmla="*/ 78 h 150"/>
                  <a:gd name="T14" fmla="*/ 23 w 177"/>
                  <a:gd name="T15" fmla="*/ 78 h 150"/>
                  <a:gd name="T16" fmla="*/ 48 w 177"/>
                  <a:gd name="T17" fmla="*/ 118 h 150"/>
                  <a:gd name="T18" fmla="*/ 48 w 177"/>
                  <a:gd name="T19" fmla="*/ 118 h 150"/>
                  <a:gd name="T20" fmla="*/ 63 w 177"/>
                  <a:gd name="T21" fmla="*/ 120 h 150"/>
                  <a:gd name="T22" fmla="*/ 63 w 177"/>
                  <a:gd name="T23" fmla="*/ 120 h 150"/>
                  <a:gd name="T24" fmla="*/ 129 w 177"/>
                  <a:gd name="T25" fmla="*/ 62 h 150"/>
                  <a:gd name="T26" fmla="*/ 98 w 177"/>
                  <a:gd name="T27" fmla="*/ 146 h 150"/>
                  <a:gd name="T28" fmla="*/ 98 w 177"/>
                  <a:gd name="T29" fmla="*/ 146 h 150"/>
                  <a:gd name="T30" fmla="*/ 0 w 177"/>
                  <a:gd name="T31" fmla="*/ 89 h 150"/>
                  <a:gd name="T32" fmla="*/ 0 w 177"/>
                  <a:gd name="T33" fmla="*/ 89 h 150"/>
                  <a:gd name="T34" fmla="*/ 17 w 177"/>
                  <a:gd name="T35" fmla="*/ 30 h 150"/>
                  <a:gd name="T36" fmla="*/ 17 w 177"/>
                  <a:gd name="T37" fmla="*/ 30 h 150"/>
                  <a:gd name="T38" fmla="*/ 32 w 177"/>
                  <a:gd name="T39" fmla="*/ 24 h 150"/>
                  <a:gd name="T40" fmla="*/ 32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1 w 177"/>
                  <a:gd name="T47" fmla="*/ 63 h 150"/>
                  <a:gd name="T48" fmla="*/ 161 w 177"/>
                  <a:gd name="T49" fmla="*/ 63 h 150"/>
                  <a:gd name="T50" fmla="*/ 98 w 177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6"/>
                      <a:pt x="106" y="38"/>
                      <a:pt x="88" y="34"/>
                    </a:cubicBezTo>
                    <a:lnTo>
                      <a:pt x="88" y="34"/>
                    </a:lnTo>
                    <a:cubicBezTo>
                      <a:pt x="81" y="42"/>
                      <a:pt x="71" y="41"/>
                      <a:pt x="58" y="42"/>
                    </a:cubicBezTo>
                    <a:lnTo>
                      <a:pt x="58" y="42"/>
                    </a:lnTo>
                    <a:cubicBezTo>
                      <a:pt x="39" y="45"/>
                      <a:pt x="23" y="54"/>
                      <a:pt x="23" y="78"/>
                    </a:cubicBezTo>
                    <a:lnTo>
                      <a:pt x="23" y="78"/>
                    </a:lnTo>
                    <a:cubicBezTo>
                      <a:pt x="23" y="88"/>
                      <a:pt x="36" y="113"/>
                      <a:pt x="48" y="118"/>
                    </a:cubicBezTo>
                    <a:lnTo>
                      <a:pt x="48" y="118"/>
                    </a:lnTo>
                    <a:cubicBezTo>
                      <a:pt x="50" y="120"/>
                      <a:pt x="58" y="120"/>
                      <a:pt x="63" y="120"/>
                    </a:cubicBezTo>
                    <a:lnTo>
                      <a:pt x="63" y="120"/>
                    </a:lnTo>
                    <a:cubicBezTo>
                      <a:pt x="90" y="118"/>
                      <a:pt x="154" y="111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9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70"/>
                      <a:pt x="4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5" y="25"/>
                      <a:pt x="32" y="24"/>
                    </a:cubicBezTo>
                    <a:lnTo>
                      <a:pt x="32" y="24"/>
                    </a:lnTo>
                    <a:cubicBezTo>
                      <a:pt x="28" y="16"/>
                      <a:pt x="31" y="4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8"/>
                      <a:pt x="161" y="63"/>
                    </a:cubicBezTo>
                    <a:lnTo>
                      <a:pt x="161" y="63"/>
                    </a:lnTo>
                    <a:cubicBezTo>
                      <a:pt x="176" y="113"/>
                      <a:pt x="134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7" name="Freeform 173">
                <a:extLst>
                  <a:ext uri="{FF2B5EF4-FFF2-40B4-BE49-F238E27FC236}">
                    <a16:creationId xmlns:a16="http://schemas.microsoft.com/office/drawing/2014/main" xmlns="" id="{BCE31BD4-0193-9540-9DAC-57ADCCF940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6787" y="5193296"/>
                <a:ext cx="81489" cy="8283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39 h 188"/>
                  <a:gd name="T6" fmla="*/ 112 w 186"/>
                  <a:gd name="T7" fmla="*/ 139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1 h 188"/>
                  <a:gd name="T22" fmla="*/ 100 w 186"/>
                  <a:gd name="T23" fmla="*/ 51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1 h 188"/>
                  <a:gd name="T32" fmla="*/ 169 w 186"/>
                  <a:gd name="T33" fmla="*/ 51 h 188"/>
                  <a:gd name="T34" fmla="*/ 180 w 186"/>
                  <a:gd name="T35" fmla="*/ 113 h 188"/>
                  <a:gd name="T36" fmla="*/ 180 w 186"/>
                  <a:gd name="T37" fmla="*/ 113 h 188"/>
                  <a:gd name="T38" fmla="*/ 168 w 186"/>
                  <a:gd name="T39" fmla="*/ 125 h 188"/>
                  <a:gd name="T40" fmla="*/ 168 w 186"/>
                  <a:gd name="T41" fmla="*/ 125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3 h 188"/>
                  <a:gd name="T48" fmla="*/ 35 w 186"/>
                  <a:gd name="T49" fmla="*/ 143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3"/>
                      <a:pt x="96" y="143"/>
                      <a:pt x="112" y="139"/>
                    </a:cubicBezTo>
                    <a:lnTo>
                      <a:pt x="112" y="139"/>
                    </a:lnTo>
                    <a:cubicBezTo>
                      <a:pt x="116" y="130"/>
                      <a:pt x="125" y="126"/>
                      <a:pt x="137" y="120"/>
                    </a:cubicBezTo>
                    <a:lnTo>
                      <a:pt x="137" y="120"/>
                    </a:lnTo>
                    <a:cubicBezTo>
                      <a:pt x="154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1"/>
                    </a:cubicBezTo>
                    <a:lnTo>
                      <a:pt x="100" y="51"/>
                    </a:lnTo>
                    <a:cubicBezTo>
                      <a:pt x="75" y="63"/>
                      <a:pt x="21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1"/>
                    </a:cubicBezTo>
                    <a:lnTo>
                      <a:pt x="169" y="51"/>
                    </a:lnTo>
                    <a:cubicBezTo>
                      <a:pt x="179" y="71"/>
                      <a:pt x="185" y="96"/>
                      <a:pt x="180" y="113"/>
                    </a:cubicBezTo>
                    <a:lnTo>
                      <a:pt x="180" y="113"/>
                    </a:lnTo>
                    <a:cubicBezTo>
                      <a:pt x="177" y="118"/>
                      <a:pt x="173" y="122"/>
                      <a:pt x="168" y="125"/>
                    </a:cubicBezTo>
                    <a:lnTo>
                      <a:pt x="168" y="125"/>
                    </a:lnTo>
                    <a:cubicBezTo>
                      <a:pt x="176" y="132"/>
                      <a:pt x="179" y="143"/>
                      <a:pt x="168" y="149"/>
                    </a:cubicBezTo>
                    <a:lnTo>
                      <a:pt x="168" y="149"/>
                    </a:lnTo>
                    <a:cubicBezTo>
                      <a:pt x="133" y="167"/>
                      <a:pt x="75" y="187"/>
                      <a:pt x="35" y="143"/>
                    </a:cubicBezTo>
                    <a:lnTo>
                      <a:pt x="35" y="143"/>
                    </a:lnTo>
                    <a:cubicBezTo>
                      <a:pt x="0" y="105"/>
                      <a:pt x="25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8" name="Freeform 174">
                <a:extLst>
                  <a:ext uri="{FF2B5EF4-FFF2-40B4-BE49-F238E27FC236}">
                    <a16:creationId xmlns:a16="http://schemas.microsoft.com/office/drawing/2014/main" xmlns="" id="{87322036-4B29-E846-A56D-401977984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8311" y="5203468"/>
                <a:ext cx="78579" cy="65393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88 w 179"/>
                  <a:gd name="T5" fmla="*/ 34 h 149"/>
                  <a:gd name="T6" fmla="*/ 88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6 w 179"/>
                  <a:gd name="T17" fmla="*/ 117 h 149"/>
                  <a:gd name="T18" fmla="*/ 46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4 h 149"/>
                  <a:gd name="T28" fmla="*/ 98 w 179"/>
                  <a:gd name="T29" fmla="*/ 144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2 h 149"/>
                  <a:gd name="T40" fmla="*/ 32 w 179"/>
                  <a:gd name="T41" fmla="*/ 22 h 149"/>
                  <a:gd name="T42" fmla="*/ 41 w 179"/>
                  <a:gd name="T43" fmla="*/ 1 h 149"/>
                  <a:gd name="T44" fmla="*/ 41 w 179"/>
                  <a:gd name="T45" fmla="*/ 1 h 149"/>
                  <a:gd name="T46" fmla="*/ 161 w 179"/>
                  <a:gd name="T47" fmla="*/ 62 h 149"/>
                  <a:gd name="T48" fmla="*/ 161 w 179"/>
                  <a:gd name="T49" fmla="*/ 62 h 149"/>
                  <a:gd name="T50" fmla="*/ 98 w 179"/>
                  <a:gd name="T51" fmla="*/ 14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88" y="34"/>
                    </a:cubicBezTo>
                    <a:lnTo>
                      <a:pt x="88" y="34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6" y="117"/>
                    </a:cubicBezTo>
                    <a:lnTo>
                      <a:pt x="46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5" y="109"/>
                      <a:pt x="129" y="62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1" y="26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2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6"/>
                      <a:pt x="161" y="62"/>
                    </a:cubicBezTo>
                    <a:lnTo>
                      <a:pt x="161" y="62"/>
                    </a:lnTo>
                    <a:cubicBezTo>
                      <a:pt x="178" y="113"/>
                      <a:pt x="136" y="142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77" name="Freeform 175">
                <a:extLst>
                  <a:ext uri="{FF2B5EF4-FFF2-40B4-BE49-F238E27FC236}">
                    <a16:creationId xmlns:a16="http://schemas.microsoft.com/office/drawing/2014/main" xmlns="" id="{94471BC5-8D9B-9845-BB7D-11E908FA9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189" y="5187951"/>
                <a:ext cx="74890" cy="103694"/>
              </a:xfrm>
              <a:custGeom>
                <a:avLst/>
                <a:gdLst>
                  <a:gd name="T0" fmla="*/ 43722 w 173"/>
                  <a:gd name="T1" fmla="*/ 21349 h 238"/>
                  <a:gd name="T2" fmla="*/ 43722 w 173"/>
                  <a:gd name="T3" fmla="*/ 21349 h 238"/>
                  <a:gd name="T4" fmla="*/ 24242 w 173"/>
                  <a:gd name="T5" fmla="*/ 31805 h 238"/>
                  <a:gd name="T6" fmla="*/ 24242 w 173"/>
                  <a:gd name="T7" fmla="*/ 31805 h 238"/>
                  <a:gd name="T8" fmla="*/ 19913 w 173"/>
                  <a:gd name="T9" fmla="*/ 47490 h 238"/>
                  <a:gd name="T10" fmla="*/ 19913 w 173"/>
                  <a:gd name="T11" fmla="*/ 47490 h 238"/>
                  <a:gd name="T12" fmla="*/ 25108 w 173"/>
                  <a:gd name="T13" fmla="*/ 73631 h 238"/>
                  <a:gd name="T14" fmla="*/ 25108 w 173"/>
                  <a:gd name="T15" fmla="*/ 73631 h 238"/>
                  <a:gd name="T16" fmla="*/ 45886 w 173"/>
                  <a:gd name="T17" fmla="*/ 74067 h 238"/>
                  <a:gd name="T18" fmla="*/ 45886 w 173"/>
                  <a:gd name="T19" fmla="*/ 74067 h 238"/>
                  <a:gd name="T20" fmla="*/ 50215 w 173"/>
                  <a:gd name="T21" fmla="*/ 66660 h 238"/>
                  <a:gd name="T22" fmla="*/ 50215 w 173"/>
                  <a:gd name="T23" fmla="*/ 66660 h 238"/>
                  <a:gd name="T24" fmla="*/ 43722 w 173"/>
                  <a:gd name="T25" fmla="*/ 21349 h 238"/>
                  <a:gd name="T26" fmla="*/ 67531 w 173"/>
                  <a:gd name="T27" fmla="*/ 59254 h 238"/>
                  <a:gd name="T28" fmla="*/ 67531 w 173"/>
                  <a:gd name="T29" fmla="*/ 59254 h 238"/>
                  <a:gd name="T30" fmla="*/ 24242 w 173"/>
                  <a:gd name="T31" fmla="*/ 87138 h 238"/>
                  <a:gd name="T32" fmla="*/ 24242 w 173"/>
                  <a:gd name="T33" fmla="*/ 87138 h 238"/>
                  <a:gd name="T34" fmla="*/ 6060 w 173"/>
                  <a:gd name="T35" fmla="*/ 62739 h 238"/>
                  <a:gd name="T36" fmla="*/ 6060 w 173"/>
                  <a:gd name="T37" fmla="*/ 62739 h 238"/>
                  <a:gd name="T38" fmla="*/ 7359 w 173"/>
                  <a:gd name="T39" fmla="*/ 54461 h 238"/>
                  <a:gd name="T40" fmla="*/ 7359 w 173"/>
                  <a:gd name="T41" fmla="*/ 54461 h 238"/>
                  <a:gd name="T42" fmla="*/ 2164 w 173"/>
                  <a:gd name="T43" fmla="*/ 44876 h 238"/>
                  <a:gd name="T44" fmla="*/ 2164 w 173"/>
                  <a:gd name="T45" fmla="*/ 44876 h 238"/>
                  <a:gd name="T46" fmla="*/ 51947 w 173"/>
                  <a:gd name="T47" fmla="*/ 7407 h 238"/>
                  <a:gd name="T48" fmla="*/ 51947 w 173"/>
                  <a:gd name="T49" fmla="*/ 7407 h 238"/>
                  <a:gd name="T50" fmla="*/ 67531 w 173"/>
                  <a:gd name="T51" fmla="*/ 59254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8"/>
                      <a:pt x="67" y="58"/>
                      <a:pt x="56" y="73"/>
                    </a:cubicBezTo>
                    <a:cubicBezTo>
                      <a:pt x="58" y="86"/>
                      <a:pt x="53" y="95"/>
                      <a:pt x="46" y="109"/>
                    </a:cubicBezTo>
                    <a:cubicBezTo>
                      <a:pt x="39" y="130"/>
                      <a:pt x="38" y="153"/>
                      <a:pt x="58" y="169"/>
                    </a:cubicBezTo>
                    <a:cubicBezTo>
                      <a:pt x="68" y="175"/>
                      <a:pt x="96" y="178"/>
                      <a:pt x="106" y="170"/>
                    </a:cubicBezTo>
                    <a:cubicBezTo>
                      <a:pt x="110" y="166"/>
                      <a:pt x="113" y="158"/>
                      <a:pt x="116" y="153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6" y="136"/>
                    </a:moveTo>
                    <a:lnTo>
                      <a:pt x="156" y="136"/>
                    </a:lnTo>
                    <a:cubicBezTo>
                      <a:pt x="139" y="174"/>
                      <a:pt x="106" y="237"/>
                      <a:pt x="56" y="200"/>
                    </a:cubicBezTo>
                    <a:cubicBezTo>
                      <a:pt x="39" y="187"/>
                      <a:pt x="20" y="166"/>
                      <a:pt x="14" y="144"/>
                    </a:cubicBezTo>
                    <a:cubicBezTo>
                      <a:pt x="14" y="138"/>
                      <a:pt x="14" y="132"/>
                      <a:pt x="17" y="125"/>
                    </a:cubicBezTo>
                    <a:cubicBezTo>
                      <a:pt x="8" y="124"/>
                      <a:pt x="0" y="113"/>
                      <a:pt x="5" y="103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2" y="94"/>
                      <a:pt x="156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" name="Freeform 176">
                <a:extLst>
                  <a:ext uri="{FF2B5EF4-FFF2-40B4-BE49-F238E27FC236}">
                    <a16:creationId xmlns:a16="http://schemas.microsoft.com/office/drawing/2014/main" xmlns="" id="{B1B3DB9E-FCB7-E04A-BD26-9F8622A109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9411" y="5193296"/>
                <a:ext cx="88765" cy="84283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7 w 203"/>
                  <a:gd name="T5" fmla="*/ 149 h 196"/>
                  <a:gd name="T6" fmla="*/ 107 w 203"/>
                  <a:gd name="T7" fmla="*/ 149 h 196"/>
                  <a:gd name="T8" fmla="*/ 141 w 203"/>
                  <a:gd name="T9" fmla="*/ 130 h 196"/>
                  <a:gd name="T10" fmla="*/ 141 w 203"/>
                  <a:gd name="T11" fmla="*/ 130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3 w 203"/>
                  <a:gd name="T17" fmla="*/ 46 h 196"/>
                  <a:gd name="T18" fmla="*/ 143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4 h 196"/>
                  <a:gd name="T28" fmla="*/ 84 w 203"/>
                  <a:gd name="T29" fmla="*/ 34 h 196"/>
                  <a:gd name="T30" fmla="*/ 199 w 203"/>
                  <a:gd name="T31" fmla="*/ 61 h 196"/>
                  <a:gd name="T32" fmla="*/ 199 w 203"/>
                  <a:gd name="T33" fmla="*/ 61 h 196"/>
                  <a:gd name="T34" fmla="*/ 189 w 203"/>
                  <a:gd name="T35" fmla="*/ 128 h 196"/>
                  <a:gd name="T36" fmla="*/ 189 w 203"/>
                  <a:gd name="T37" fmla="*/ 128 h 196"/>
                  <a:gd name="T38" fmla="*/ 173 w 203"/>
                  <a:gd name="T39" fmla="*/ 141 h 196"/>
                  <a:gd name="T40" fmla="*/ 173 w 203"/>
                  <a:gd name="T41" fmla="*/ 141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4 w 203"/>
                  <a:gd name="T47" fmla="*/ 142 h 196"/>
                  <a:gd name="T48" fmla="*/ 24 w 203"/>
                  <a:gd name="T49" fmla="*/ 142 h 196"/>
                  <a:gd name="T50" fmla="*/ 84 w 203"/>
                  <a:gd name="T51" fmla="*/ 3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7"/>
                      <a:pt x="90" y="150"/>
                      <a:pt x="107" y="149"/>
                    </a:cubicBezTo>
                    <a:lnTo>
                      <a:pt x="107" y="149"/>
                    </a:lnTo>
                    <a:cubicBezTo>
                      <a:pt x="115" y="138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8" y="107"/>
                      <a:pt x="176" y="82"/>
                    </a:cubicBezTo>
                    <a:lnTo>
                      <a:pt x="176" y="82"/>
                    </a:lnTo>
                    <a:cubicBezTo>
                      <a:pt x="173" y="68"/>
                      <a:pt x="156" y="47"/>
                      <a:pt x="143" y="46"/>
                    </a:cubicBezTo>
                    <a:lnTo>
                      <a:pt x="143" y="46"/>
                    </a:lnTo>
                    <a:cubicBezTo>
                      <a:pt x="139" y="45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6" y="91"/>
                      <a:pt x="60" y="133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18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2"/>
                      <a:pt x="202" y="109"/>
                      <a:pt x="189" y="128"/>
                    </a:cubicBezTo>
                    <a:lnTo>
                      <a:pt x="189" y="128"/>
                    </a:lnTo>
                    <a:cubicBezTo>
                      <a:pt x="183" y="134"/>
                      <a:pt x="178" y="137"/>
                      <a:pt x="173" y="141"/>
                    </a:cubicBezTo>
                    <a:lnTo>
                      <a:pt x="173" y="141"/>
                    </a:lnTo>
                    <a:cubicBezTo>
                      <a:pt x="178" y="147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0" y="181"/>
                      <a:pt x="53" y="195"/>
                      <a:pt x="24" y="142"/>
                    </a:cubicBezTo>
                    <a:lnTo>
                      <a:pt x="24" y="142"/>
                    </a:lnTo>
                    <a:cubicBezTo>
                      <a:pt x="0" y="95"/>
                      <a:pt x="43" y="50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79" name="Freeform 177">
                <a:extLst>
                  <a:ext uri="{FF2B5EF4-FFF2-40B4-BE49-F238E27FC236}">
                    <a16:creationId xmlns:a16="http://schemas.microsoft.com/office/drawing/2014/main" xmlns="" id="{A3CC391F-8147-C74A-8433-3E533820D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8730" y="5187951"/>
                <a:ext cx="74890" cy="103694"/>
              </a:xfrm>
              <a:custGeom>
                <a:avLst/>
                <a:gdLst>
                  <a:gd name="T0" fmla="*/ 43722 w 173"/>
                  <a:gd name="T1" fmla="*/ 21530 h 236"/>
                  <a:gd name="T2" fmla="*/ 43722 w 173"/>
                  <a:gd name="T3" fmla="*/ 21530 h 236"/>
                  <a:gd name="T4" fmla="*/ 24242 w 173"/>
                  <a:gd name="T5" fmla="*/ 31635 h 236"/>
                  <a:gd name="T6" fmla="*/ 24242 w 173"/>
                  <a:gd name="T7" fmla="*/ 31635 h 236"/>
                  <a:gd name="T8" fmla="*/ 20346 w 173"/>
                  <a:gd name="T9" fmla="*/ 47893 h 236"/>
                  <a:gd name="T10" fmla="*/ 20346 w 173"/>
                  <a:gd name="T11" fmla="*/ 47893 h 236"/>
                  <a:gd name="T12" fmla="*/ 25108 w 173"/>
                  <a:gd name="T13" fmla="*/ 73377 h 236"/>
                  <a:gd name="T14" fmla="*/ 25108 w 173"/>
                  <a:gd name="T15" fmla="*/ 73377 h 236"/>
                  <a:gd name="T16" fmla="*/ 45886 w 173"/>
                  <a:gd name="T17" fmla="*/ 74255 h 236"/>
                  <a:gd name="T18" fmla="*/ 45886 w 173"/>
                  <a:gd name="T19" fmla="*/ 74255 h 236"/>
                  <a:gd name="T20" fmla="*/ 49782 w 173"/>
                  <a:gd name="T21" fmla="*/ 66786 h 236"/>
                  <a:gd name="T22" fmla="*/ 49782 w 173"/>
                  <a:gd name="T23" fmla="*/ 66786 h 236"/>
                  <a:gd name="T24" fmla="*/ 43722 w 173"/>
                  <a:gd name="T25" fmla="*/ 21530 h 236"/>
                  <a:gd name="T26" fmla="*/ 67531 w 173"/>
                  <a:gd name="T27" fmla="*/ 58877 h 236"/>
                  <a:gd name="T28" fmla="*/ 67531 w 173"/>
                  <a:gd name="T29" fmla="*/ 58877 h 236"/>
                  <a:gd name="T30" fmla="*/ 24242 w 173"/>
                  <a:gd name="T31" fmla="*/ 87876 h 236"/>
                  <a:gd name="T32" fmla="*/ 24242 w 173"/>
                  <a:gd name="T33" fmla="*/ 87876 h 236"/>
                  <a:gd name="T34" fmla="*/ 6926 w 173"/>
                  <a:gd name="T35" fmla="*/ 62832 h 236"/>
                  <a:gd name="T36" fmla="*/ 6926 w 173"/>
                  <a:gd name="T37" fmla="*/ 62832 h 236"/>
                  <a:gd name="T38" fmla="*/ 7359 w 173"/>
                  <a:gd name="T39" fmla="*/ 54044 h 236"/>
                  <a:gd name="T40" fmla="*/ 7359 w 173"/>
                  <a:gd name="T41" fmla="*/ 54044 h 236"/>
                  <a:gd name="T42" fmla="*/ 1732 w 173"/>
                  <a:gd name="T43" fmla="*/ 44378 h 236"/>
                  <a:gd name="T44" fmla="*/ 1732 w 173"/>
                  <a:gd name="T45" fmla="*/ 44378 h 236"/>
                  <a:gd name="T46" fmla="*/ 51081 w 173"/>
                  <a:gd name="T47" fmla="*/ 7469 h 236"/>
                  <a:gd name="T48" fmla="*/ 51081 w 173"/>
                  <a:gd name="T49" fmla="*/ 7469 h 236"/>
                  <a:gd name="T50" fmla="*/ 67531 w 173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6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7"/>
                      <a:pt x="68" y="58"/>
                      <a:pt x="56" y="72"/>
                    </a:cubicBezTo>
                    <a:cubicBezTo>
                      <a:pt x="58" y="85"/>
                      <a:pt x="52" y="95"/>
                      <a:pt x="47" y="109"/>
                    </a:cubicBezTo>
                    <a:cubicBezTo>
                      <a:pt x="39" y="130"/>
                      <a:pt x="38" y="152"/>
                      <a:pt x="58" y="167"/>
                    </a:cubicBezTo>
                    <a:cubicBezTo>
                      <a:pt x="68" y="175"/>
                      <a:pt x="96" y="177"/>
                      <a:pt x="106" y="169"/>
                    </a:cubicBezTo>
                    <a:cubicBezTo>
                      <a:pt x="110" y="166"/>
                      <a:pt x="113" y="158"/>
                      <a:pt x="115" y="152"/>
                    </a:cubicBezTo>
                    <a:cubicBezTo>
                      <a:pt x="129" y="123"/>
                      <a:pt x="155" y="53"/>
                      <a:pt x="101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6" y="200"/>
                    </a:cubicBezTo>
                    <a:cubicBezTo>
                      <a:pt x="39" y="187"/>
                      <a:pt x="20" y="166"/>
                      <a:pt x="16" y="143"/>
                    </a:cubicBezTo>
                    <a:cubicBezTo>
                      <a:pt x="14" y="137"/>
                      <a:pt x="16" y="131"/>
                      <a:pt x="17" y="123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69" y="31"/>
                      <a:pt x="172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2" name="Freeform 178">
                <a:extLst>
                  <a:ext uri="{FF2B5EF4-FFF2-40B4-BE49-F238E27FC236}">
                    <a16:creationId xmlns:a16="http://schemas.microsoft.com/office/drawing/2014/main" xmlns="" id="{931CE22D-888D-584F-82E0-FD35066119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93895" y="5204922"/>
                <a:ext cx="78579" cy="65392"/>
              </a:xfrm>
              <a:custGeom>
                <a:avLst/>
                <a:gdLst>
                  <a:gd name="T0" fmla="*/ 129 w 179"/>
                  <a:gd name="T1" fmla="*/ 60 h 148"/>
                  <a:gd name="T2" fmla="*/ 129 w 179"/>
                  <a:gd name="T3" fmla="*/ 60 h 148"/>
                  <a:gd name="T4" fmla="*/ 90 w 179"/>
                  <a:gd name="T5" fmla="*/ 33 h 148"/>
                  <a:gd name="T6" fmla="*/ 90 w 179"/>
                  <a:gd name="T7" fmla="*/ 33 h 148"/>
                  <a:gd name="T8" fmla="*/ 58 w 179"/>
                  <a:gd name="T9" fmla="*/ 40 h 148"/>
                  <a:gd name="T10" fmla="*/ 58 w 179"/>
                  <a:gd name="T11" fmla="*/ 40 h 148"/>
                  <a:gd name="T12" fmla="*/ 24 w 179"/>
                  <a:gd name="T13" fmla="*/ 76 h 148"/>
                  <a:gd name="T14" fmla="*/ 24 w 179"/>
                  <a:gd name="T15" fmla="*/ 76 h 148"/>
                  <a:gd name="T16" fmla="*/ 48 w 179"/>
                  <a:gd name="T17" fmla="*/ 117 h 148"/>
                  <a:gd name="T18" fmla="*/ 48 w 179"/>
                  <a:gd name="T19" fmla="*/ 117 h 148"/>
                  <a:gd name="T20" fmla="*/ 64 w 179"/>
                  <a:gd name="T21" fmla="*/ 117 h 148"/>
                  <a:gd name="T22" fmla="*/ 64 w 179"/>
                  <a:gd name="T23" fmla="*/ 117 h 148"/>
                  <a:gd name="T24" fmla="*/ 129 w 179"/>
                  <a:gd name="T25" fmla="*/ 60 h 148"/>
                  <a:gd name="T26" fmla="*/ 98 w 179"/>
                  <a:gd name="T27" fmla="*/ 144 h 148"/>
                  <a:gd name="T28" fmla="*/ 98 w 179"/>
                  <a:gd name="T29" fmla="*/ 144 h 148"/>
                  <a:gd name="T30" fmla="*/ 0 w 179"/>
                  <a:gd name="T31" fmla="*/ 88 h 148"/>
                  <a:gd name="T32" fmla="*/ 0 w 179"/>
                  <a:gd name="T33" fmla="*/ 88 h 148"/>
                  <a:gd name="T34" fmla="*/ 18 w 179"/>
                  <a:gd name="T35" fmla="*/ 29 h 148"/>
                  <a:gd name="T36" fmla="*/ 18 w 179"/>
                  <a:gd name="T37" fmla="*/ 29 h 148"/>
                  <a:gd name="T38" fmla="*/ 32 w 179"/>
                  <a:gd name="T39" fmla="*/ 22 h 148"/>
                  <a:gd name="T40" fmla="*/ 32 w 179"/>
                  <a:gd name="T41" fmla="*/ 22 h 148"/>
                  <a:gd name="T42" fmla="*/ 41 w 179"/>
                  <a:gd name="T43" fmla="*/ 1 h 148"/>
                  <a:gd name="T44" fmla="*/ 41 w 179"/>
                  <a:gd name="T45" fmla="*/ 1 h 148"/>
                  <a:gd name="T46" fmla="*/ 161 w 179"/>
                  <a:gd name="T47" fmla="*/ 62 h 148"/>
                  <a:gd name="T48" fmla="*/ 161 w 179"/>
                  <a:gd name="T49" fmla="*/ 62 h 148"/>
                  <a:gd name="T50" fmla="*/ 98 w 179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6" y="35"/>
                      <a:pt x="90" y="33"/>
                    </a:cubicBezTo>
                    <a:lnTo>
                      <a:pt x="90" y="33"/>
                    </a:lnTo>
                    <a:cubicBezTo>
                      <a:pt x="82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6"/>
                      <a:pt x="36" y="111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7"/>
                      <a:pt x="64" y="117"/>
                    </a:cubicBezTo>
                    <a:lnTo>
                      <a:pt x="64" y="117"/>
                    </a:lnTo>
                    <a:cubicBezTo>
                      <a:pt x="91" y="117"/>
                      <a:pt x="155" y="109"/>
                      <a:pt x="129" y="60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1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5"/>
                      <a:pt x="161" y="62"/>
                    </a:cubicBezTo>
                    <a:lnTo>
                      <a:pt x="161" y="62"/>
                    </a:lnTo>
                    <a:cubicBezTo>
                      <a:pt x="178" y="111"/>
                      <a:pt x="136" y="140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3" name="Freeform 179">
                <a:extLst>
                  <a:ext uri="{FF2B5EF4-FFF2-40B4-BE49-F238E27FC236}">
                    <a16:creationId xmlns:a16="http://schemas.microsoft.com/office/drawing/2014/main" xmlns="" id="{A5F09F52-ADB1-B948-AFD1-A231E4B80A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5182" y="5193296"/>
                <a:ext cx="80034" cy="82830"/>
              </a:xfrm>
              <a:custGeom>
                <a:avLst/>
                <a:gdLst>
                  <a:gd name="T0" fmla="*/ 66 w 187"/>
                  <a:gd name="T1" fmla="*/ 132 h 188"/>
                  <a:gd name="T2" fmla="*/ 66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8 w 187"/>
                  <a:gd name="T9" fmla="*/ 120 h 188"/>
                  <a:gd name="T10" fmla="*/ 138 w 187"/>
                  <a:gd name="T11" fmla="*/ 120 h 188"/>
                  <a:gd name="T12" fmla="*/ 155 w 187"/>
                  <a:gd name="T13" fmla="*/ 73 h 188"/>
                  <a:gd name="T14" fmla="*/ 155 w 187"/>
                  <a:gd name="T15" fmla="*/ 73 h 188"/>
                  <a:gd name="T16" fmla="*/ 116 w 187"/>
                  <a:gd name="T17" fmla="*/ 45 h 188"/>
                  <a:gd name="T18" fmla="*/ 116 w 187"/>
                  <a:gd name="T19" fmla="*/ 45 h 188"/>
                  <a:gd name="T20" fmla="*/ 101 w 187"/>
                  <a:gd name="T21" fmla="*/ 52 h 188"/>
                  <a:gd name="T22" fmla="*/ 101 w 187"/>
                  <a:gd name="T23" fmla="*/ 52 h 188"/>
                  <a:gd name="T24" fmla="*/ 66 w 187"/>
                  <a:gd name="T25" fmla="*/ 132 h 188"/>
                  <a:gd name="T26" fmla="*/ 58 w 187"/>
                  <a:gd name="T27" fmla="*/ 42 h 188"/>
                  <a:gd name="T28" fmla="*/ 58 w 187"/>
                  <a:gd name="T29" fmla="*/ 42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69 w 187"/>
                  <a:gd name="T39" fmla="*/ 125 h 188"/>
                  <a:gd name="T40" fmla="*/ 169 w 187"/>
                  <a:gd name="T41" fmla="*/ 125 h 188"/>
                  <a:gd name="T42" fmla="*/ 169 w 187"/>
                  <a:gd name="T43" fmla="*/ 148 h 188"/>
                  <a:gd name="T44" fmla="*/ 169 w 187"/>
                  <a:gd name="T45" fmla="*/ 148 h 188"/>
                  <a:gd name="T46" fmla="*/ 35 w 187"/>
                  <a:gd name="T47" fmla="*/ 144 h 188"/>
                  <a:gd name="T48" fmla="*/ 35 w 187"/>
                  <a:gd name="T49" fmla="*/ 144 h 188"/>
                  <a:gd name="T50" fmla="*/ 58 w 187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6" y="132"/>
                    </a:moveTo>
                    <a:lnTo>
                      <a:pt x="66" y="132"/>
                    </a:lnTo>
                    <a:cubicBezTo>
                      <a:pt x="80" y="142"/>
                      <a:pt x="97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4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50" y="63"/>
                      <a:pt x="129" y="46"/>
                      <a:pt x="116" y="45"/>
                    </a:cubicBezTo>
                    <a:lnTo>
                      <a:pt x="116" y="45"/>
                    </a:lnTo>
                    <a:cubicBezTo>
                      <a:pt x="112" y="45"/>
                      <a:pt x="105" y="50"/>
                      <a:pt x="101" y="52"/>
                    </a:cubicBezTo>
                    <a:lnTo>
                      <a:pt x="101" y="52"/>
                    </a:lnTo>
                    <a:cubicBezTo>
                      <a:pt x="76" y="63"/>
                      <a:pt x="22" y="98"/>
                      <a:pt x="66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7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5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9" y="144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6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4" name="Freeform 180">
                <a:extLst>
                  <a:ext uri="{FF2B5EF4-FFF2-40B4-BE49-F238E27FC236}">
                    <a16:creationId xmlns:a16="http://schemas.microsoft.com/office/drawing/2014/main" xmlns="" id="{0EC28ED1-9A0A-6848-895E-F2CFFF930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5250" y="5203468"/>
                <a:ext cx="80034" cy="65393"/>
              </a:xfrm>
              <a:custGeom>
                <a:avLst/>
                <a:gdLst>
                  <a:gd name="T0" fmla="*/ 131 w 179"/>
                  <a:gd name="T1" fmla="*/ 61 h 150"/>
                  <a:gd name="T2" fmla="*/ 131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60 w 179"/>
                  <a:gd name="T9" fmla="*/ 41 h 150"/>
                  <a:gd name="T10" fmla="*/ 60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8 w 179"/>
                  <a:gd name="T17" fmla="*/ 117 h 150"/>
                  <a:gd name="T18" fmla="*/ 48 w 179"/>
                  <a:gd name="T19" fmla="*/ 117 h 150"/>
                  <a:gd name="T20" fmla="*/ 64 w 179"/>
                  <a:gd name="T21" fmla="*/ 118 h 150"/>
                  <a:gd name="T22" fmla="*/ 64 w 179"/>
                  <a:gd name="T23" fmla="*/ 118 h 150"/>
                  <a:gd name="T24" fmla="*/ 131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9 w 179"/>
                  <a:gd name="T35" fmla="*/ 29 h 150"/>
                  <a:gd name="T36" fmla="*/ 19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3 w 179"/>
                  <a:gd name="T43" fmla="*/ 3 h 150"/>
                  <a:gd name="T44" fmla="*/ 43 w 179"/>
                  <a:gd name="T45" fmla="*/ 3 h 150"/>
                  <a:gd name="T46" fmla="*/ 162 w 179"/>
                  <a:gd name="T47" fmla="*/ 62 h 150"/>
                  <a:gd name="T48" fmla="*/ 162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1" y="61"/>
                    </a:moveTo>
                    <a:lnTo>
                      <a:pt x="131" y="61"/>
                    </a:lnTo>
                    <a:cubicBezTo>
                      <a:pt x="121" y="43"/>
                      <a:pt x="107" y="36"/>
                      <a:pt x="90" y="33"/>
                    </a:cubicBezTo>
                    <a:lnTo>
                      <a:pt x="90" y="33"/>
                    </a:lnTo>
                    <a:cubicBezTo>
                      <a:pt x="82" y="41"/>
                      <a:pt x="73" y="40"/>
                      <a:pt x="60" y="41"/>
                    </a:cubicBezTo>
                    <a:lnTo>
                      <a:pt x="60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8" y="117"/>
                    </a:cubicBezTo>
                    <a:lnTo>
                      <a:pt x="48" y="117"/>
                    </a:lnTo>
                    <a:cubicBezTo>
                      <a:pt x="53" y="120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09"/>
                      <a:pt x="131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4" y="149"/>
                      <a:pt x="2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9" y="29"/>
                    </a:cubicBezTo>
                    <a:lnTo>
                      <a:pt x="19" y="29"/>
                    </a:lnTo>
                    <a:cubicBezTo>
                      <a:pt x="23" y="25"/>
                      <a:pt x="27" y="24"/>
                      <a:pt x="32" y="22"/>
                    </a:cubicBezTo>
                    <a:lnTo>
                      <a:pt x="32" y="22"/>
                    </a:lnTo>
                    <a:cubicBezTo>
                      <a:pt x="28" y="15"/>
                      <a:pt x="32" y="3"/>
                      <a:pt x="43" y="3"/>
                    </a:cubicBezTo>
                    <a:lnTo>
                      <a:pt x="43" y="3"/>
                    </a:lnTo>
                    <a:cubicBezTo>
                      <a:pt x="83" y="0"/>
                      <a:pt x="142" y="7"/>
                      <a:pt x="162" y="62"/>
                    </a:cubicBezTo>
                    <a:lnTo>
                      <a:pt x="162" y="62"/>
                    </a:lnTo>
                    <a:cubicBezTo>
                      <a:pt x="178" y="112"/>
                      <a:pt x="137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83" name="Freeform 181">
                <a:extLst>
                  <a:ext uri="{FF2B5EF4-FFF2-40B4-BE49-F238E27FC236}">
                    <a16:creationId xmlns:a16="http://schemas.microsoft.com/office/drawing/2014/main" xmlns="" id="{4D92443A-2A85-254E-AA6E-EB223A436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7670" y="5186030"/>
                <a:ext cx="74889" cy="103694"/>
              </a:xfrm>
              <a:custGeom>
                <a:avLst/>
                <a:gdLst>
                  <a:gd name="T0" fmla="*/ 43900 w 174"/>
                  <a:gd name="T1" fmla="*/ 20651 h 236"/>
                  <a:gd name="T2" fmla="*/ 43900 w 174"/>
                  <a:gd name="T3" fmla="*/ 20651 h 236"/>
                  <a:gd name="T4" fmla="*/ 24102 w 174"/>
                  <a:gd name="T5" fmla="*/ 31635 h 236"/>
                  <a:gd name="T6" fmla="*/ 24102 w 174"/>
                  <a:gd name="T7" fmla="*/ 31635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926 w 174"/>
                  <a:gd name="T21" fmla="*/ 66786 h 236"/>
                  <a:gd name="T22" fmla="*/ 49926 w 174"/>
                  <a:gd name="T23" fmla="*/ 66786 h 236"/>
                  <a:gd name="T24" fmla="*/ 43900 w 174"/>
                  <a:gd name="T25" fmla="*/ 20651 h 236"/>
                  <a:gd name="T26" fmla="*/ 68003 w 174"/>
                  <a:gd name="T27" fmla="*/ 58877 h 236"/>
                  <a:gd name="T28" fmla="*/ 68003 w 174"/>
                  <a:gd name="T29" fmla="*/ 58877 h 236"/>
                  <a:gd name="T30" fmla="*/ 24963 w 174"/>
                  <a:gd name="T31" fmla="*/ 86998 h 236"/>
                  <a:gd name="T32" fmla="*/ 24963 w 174"/>
                  <a:gd name="T33" fmla="*/ 86998 h 236"/>
                  <a:gd name="T34" fmla="*/ 6886 w 174"/>
                  <a:gd name="T35" fmla="*/ 62832 h 236"/>
                  <a:gd name="T36" fmla="*/ 6886 w 174"/>
                  <a:gd name="T37" fmla="*/ 62832 h 236"/>
                  <a:gd name="T38" fmla="*/ 7747 w 174"/>
                  <a:gd name="T39" fmla="*/ 54923 h 236"/>
                  <a:gd name="T40" fmla="*/ 7747 w 174"/>
                  <a:gd name="T41" fmla="*/ 5492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1648 w 174"/>
                  <a:gd name="T47" fmla="*/ 6591 h 236"/>
                  <a:gd name="T48" fmla="*/ 51648 w 174"/>
                  <a:gd name="T49" fmla="*/ 6591 h 236"/>
                  <a:gd name="T50" fmla="*/ 68003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8" y="56"/>
                      <a:pt x="56" y="72"/>
                    </a:cubicBezTo>
                    <a:cubicBezTo>
                      <a:pt x="59" y="85"/>
                      <a:pt x="54" y="94"/>
                      <a:pt x="47" y="109"/>
                    </a:cubicBezTo>
                    <a:cubicBezTo>
                      <a:pt x="39" y="128"/>
                      <a:pt x="39" y="152"/>
                      <a:pt x="59" y="167"/>
                    </a:cubicBezTo>
                    <a:cubicBezTo>
                      <a:pt x="68" y="174"/>
                      <a:pt x="96" y="176"/>
                      <a:pt x="106" y="168"/>
                    </a:cubicBezTo>
                    <a:cubicBezTo>
                      <a:pt x="110" y="165"/>
                      <a:pt x="114" y="156"/>
                      <a:pt x="116" y="152"/>
                    </a:cubicBezTo>
                    <a:cubicBezTo>
                      <a:pt x="130" y="125"/>
                      <a:pt x="156" y="52"/>
                      <a:pt x="102" y="47"/>
                    </a:cubicBezTo>
                    <a:close/>
                    <a:moveTo>
                      <a:pt x="158" y="134"/>
                    </a:moveTo>
                    <a:lnTo>
                      <a:pt x="158" y="134"/>
                    </a:lnTo>
                    <a:cubicBezTo>
                      <a:pt x="141" y="172"/>
                      <a:pt x="106" y="235"/>
                      <a:pt x="58" y="198"/>
                    </a:cubicBezTo>
                    <a:cubicBezTo>
                      <a:pt x="39" y="185"/>
                      <a:pt x="20" y="165"/>
                      <a:pt x="16" y="143"/>
                    </a:cubicBezTo>
                    <a:cubicBezTo>
                      <a:pt x="14" y="138"/>
                      <a:pt x="16" y="130"/>
                      <a:pt x="18" y="125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5"/>
                    </a:cubicBezTo>
                    <a:cubicBezTo>
                      <a:pt x="171" y="30"/>
                      <a:pt x="173" y="93"/>
                      <a:pt x="158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6" name="Freeform 182">
                <a:extLst>
                  <a:ext uri="{FF2B5EF4-FFF2-40B4-BE49-F238E27FC236}">
                    <a16:creationId xmlns:a16="http://schemas.microsoft.com/office/drawing/2014/main" xmlns="" id="{5B163406-B834-3B4F-858B-2A696C1B07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9261" y="5191843"/>
                <a:ext cx="88765" cy="85737"/>
              </a:xfrm>
              <a:custGeom>
                <a:avLst/>
                <a:gdLst>
                  <a:gd name="T0" fmla="*/ 59 w 203"/>
                  <a:gd name="T1" fmla="*/ 134 h 198"/>
                  <a:gd name="T2" fmla="*/ 59 w 203"/>
                  <a:gd name="T3" fmla="*/ 134 h 198"/>
                  <a:gd name="T4" fmla="*/ 108 w 203"/>
                  <a:gd name="T5" fmla="*/ 150 h 198"/>
                  <a:gd name="T6" fmla="*/ 108 w 203"/>
                  <a:gd name="T7" fmla="*/ 150 h 198"/>
                  <a:gd name="T8" fmla="*/ 140 w 203"/>
                  <a:gd name="T9" fmla="*/ 131 h 198"/>
                  <a:gd name="T10" fmla="*/ 140 w 203"/>
                  <a:gd name="T11" fmla="*/ 131 h 198"/>
                  <a:gd name="T12" fmla="*/ 175 w 203"/>
                  <a:gd name="T13" fmla="*/ 83 h 198"/>
                  <a:gd name="T14" fmla="*/ 175 w 203"/>
                  <a:gd name="T15" fmla="*/ 83 h 198"/>
                  <a:gd name="T16" fmla="*/ 143 w 203"/>
                  <a:gd name="T17" fmla="*/ 47 h 198"/>
                  <a:gd name="T18" fmla="*/ 143 w 203"/>
                  <a:gd name="T19" fmla="*/ 47 h 198"/>
                  <a:gd name="T20" fmla="*/ 125 w 203"/>
                  <a:gd name="T21" fmla="*/ 51 h 198"/>
                  <a:gd name="T22" fmla="*/ 125 w 203"/>
                  <a:gd name="T23" fmla="*/ 51 h 198"/>
                  <a:gd name="T24" fmla="*/ 59 w 203"/>
                  <a:gd name="T25" fmla="*/ 134 h 198"/>
                  <a:gd name="T26" fmla="*/ 84 w 203"/>
                  <a:gd name="T27" fmla="*/ 35 h 198"/>
                  <a:gd name="T28" fmla="*/ 84 w 203"/>
                  <a:gd name="T29" fmla="*/ 35 h 198"/>
                  <a:gd name="T30" fmla="*/ 200 w 203"/>
                  <a:gd name="T31" fmla="*/ 62 h 198"/>
                  <a:gd name="T32" fmla="*/ 200 w 203"/>
                  <a:gd name="T33" fmla="*/ 62 h 198"/>
                  <a:gd name="T34" fmla="*/ 188 w 203"/>
                  <a:gd name="T35" fmla="*/ 130 h 198"/>
                  <a:gd name="T36" fmla="*/ 188 w 203"/>
                  <a:gd name="T37" fmla="*/ 130 h 198"/>
                  <a:gd name="T38" fmla="*/ 172 w 203"/>
                  <a:gd name="T39" fmla="*/ 142 h 198"/>
                  <a:gd name="T40" fmla="*/ 172 w 203"/>
                  <a:gd name="T41" fmla="*/ 142 h 198"/>
                  <a:gd name="T42" fmla="*/ 164 w 203"/>
                  <a:gd name="T43" fmla="*/ 167 h 198"/>
                  <a:gd name="T44" fmla="*/ 164 w 203"/>
                  <a:gd name="T45" fmla="*/ 167 h 198"/>
                  <a:gd name="T46" fmla="*/ 25 w 203"/>
                  <a:gd name="T47" fmla="*/ 143 h 198"/>
                  <a:gd name="T48" fmla="*/ 25 w 203"/>
                  <a:gd name="T49" fmla="*/ 143 h 198"/>
                  <a:gd name="T50" fmla="*/ 84 w 203"/>
                  <a:gd name="T51" fmla="*/ 3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8">
                    <a:moveTo>
                      <a:pt x="59" y="134"/>
                    </a:moveTo>
                    <a:lnTo>
                      <a:pt x="59" y="134"/>
                    </a:lnTo>
                    <a:cubicBezTo>
                      <a:pt x="71" y="150"/>
                      <a:pt x="89" y="152"/>
                      <a:pt x="108" y="150"/>
                    </a:cubicBezTo>
                    <a:lnTo>
                      <a:pt x="108" y="150"/>
                    </a:lnTo>
                    <a:cubicBezTo>
                      <a:pt x="115" y="139"/>
                      <a:pt x="126" y="138"/>
                      <a:pt x="140" y="131"/>
                    </a:cubicBezTo>
                    <a:lnTo>
                      <a:pt x="140" y="131"/>
                    </a:lnTo>
                    <a:cubicBezTo>
                      <a:pt x="161" y="122"/>
                      <a:pt x="179" y="106"/>
                      <a:pt x="175" y="83"/>
                    </a:cubicBezTo>
                    <a:lnTo>
                      <a:pt x="175" y="83"/>
                    </a:lnTo>
                    <a:cubicBezTo>
                      <a:pt x="173" y="69"/>
                      <a:pt x="156" y="48"/>
                      <a:pt x="143" y="47"/>
                    </a:cubicBezTo>
                    <a:lnTo>
                      <a:pt x="143" y="47"/>
                    </a:lnTo>
                    <a:cubicBezTo>
                      <a:pt x="138" y="46"/>
                      <a:pt x="130" y="51"/>
                      <a:pt x="125" y="51"/>
                    </a:cubicBezTo>
                    <a:lnTo>
                      <a:pt x="125" y="51"/>
                    </a:lnTo>
                    <a:cubicBezTo>
                      <a:pt x="94" y="62"/>
                      <a:pt x="25" y="92"/>
                      <a:pt x="59" y="134"/>
                    </a:cubicBezTo>
                    <a:close/>
                    <a:moveTo>
                      <a:pt x="84" y="35"/>
                    </a:moveTo>
                    <a:lnTo>
                      <a:pt x="84" y="35"/>
                    </a:lnTo>
                    <a:cubicBezTo>
                      <a:pt x="122" y="20"/>
                      <a:pt x="190" y="0"/>
                      <a:pt x="200" y="62"/>
                    </a:cubicBezTo>
                    <a:lnTo>
                      <a:pt x="200" y="62"/>
                    </a:lnTo>
                    <a:cubicBezTo>
                      <a:pt x="202" y="83"/>
                      <a:pt x="201" y="112"/>
                      <a:pt x="188" y="130"/>
                    </a:cubicBezTo>
                    <a:lnTo>
                      <a:pt x="188" y="130"/>
                    </a:lnTo>
                    <a:cubicBezTo>
                      <a:pt x="184" y="135"/>
                      <a:pt x="179" y="139"/>
                      <a:pt x="172" y="142"/>
                    </a:cubicBezTo>
                    <a:lnTo>
                      <a:pt x="172" y="142"/>
                    </a:lnTo>
                    <a:cubicBezTo>
                      <a:pt x="177" y="150"/>
                      <a:pt x="176" y="163"/>
                      <a:pt x="164" y="167"/>
                    </a:cubicBezTo>
                    <a:lnTo>
                      <a:pt x="164" y="167"/>
                    </a:lnTo>
                    <a:cubicBezTo>
                      <a:pt x="119" y="182"/>
                      <a:pt x="52" y="197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3" y="51"/>
                      <a:pt x="84" y="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85" name="Freeform 183">
                <a:extLst>
                  <a:ext uri="{FF2B5EF4-FFF2-40B4-BE49-F238E27FC236}">
                    <a16:creationId xmlns:a16="http://schemas.microsoft.com/office/drawing/2014/main" xmlns="" id="{0AAFA06E-2FEF-8E49-9182-E40EC6FA48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211" y="5186030"/>
                <a:ext cx="74889" cy="103694"/>
              </a:xfrm>
              <a:custGeom>
                <a:avLst/>
                <a:gdLst>
                  <a:gd name="T0" fmla="*/ 43721 w 173"/>
                  <a:gd name="T1" fmla="*/ 21349 h 238"/>
                  <a:gd name="T2" fmla="*/ 43721 w 173"/>
                  <a:gd name="T3" fmla="*/ 21349 h 238"/>
                  <a:gd name="T4" fmla="*/ 23809 w 173"/>
                  <a:gd name="T5" fmla="*/ 31370 h 238"/>
                  <a:gd name="T6" fmla="*/ 23809 w 173"/>
                  <a:gd name="T7" fmla="*/ 31370 h 238"/>
                  <a:gd name="T8" fmla="*/ 19913 w 173"/>
                  <a:gd name="T9" fmla="*/ 47926 h 238"/>
                  <a:gd name="T10" fmla="*/ 19913 w 173"/>
                  <a:gd name="T11" fmla="*/ 47926 h 238"/>
                  <a:gd name="T12" fmla="*/ 25107 w 173"/>
                  <a:gd name="T13" fmla="*/ 72760 h 238"/>
                  <a:gd name="T14" fmla="*/ 25107 w 173"/>
                  <a:gd name="T15" fmla="*/ 72760 h 238"/>
                  <a:gd name="T16" fmla="*/ 46319 w 173"/>
                  <a:gd name="T17" fmla="*/ 74067 h 238"/>
                  <a:gd name="T18" fmla="*/ 46319 w 173"/>
                  <a:gd name="T19" fmla="*/ 74067 h 238"/>
                  <a:gd name="T20" fmla="*/ 49349 w 173"/>
                  <a:gd name="T21" fmla="*/ 66225 h 238"/>
                  <a:gd name="T22" fmla="*/ 49349 w 173"/>
                  <a:gd name="T23" fmla="*/ 66225 h 238"/>
                  <a:gd name="T24" fmla="*/ 43721 w 173"/>
                  <a:gd name="T25" fmla="*/ 21349 h 238"/>
                  <a:gd name="T26" fmla="*/ 67097 w 173"/>
                  <a:gd name="T27" fmla="*/ 58382 h 238"/>
                  <a:gd name="T28" fmla="*/ 67097 w 173"/>
                  <a:gd name="T29" fmla="*/ 58382 h 238"/>
                  <a:gd name="T30" fmla="*/ 24674 w 173"/>
                  <a:gd name="T31" fmla="*/ 87138 h 238"/>
                  <a:gd name="T32" fmla="*/ 24674 w 173"/>
                  <a:gd name="T33" fmla="*/ 87138 h 238"/>
                  <a:gd name="T34" fmla="*/ 6493 w 173"/>
                  <a:gd name="T35" fmla="*/ 63175 h 238"/>
                  <a:gd name="T36" fmla="*/ 6493 w 173"/>
                  <a:gd name="T37" fmla="*/ 63175 h 238"/>
                  <a:gd name="T38" fmla="*/ 7359 w 173"/>
                  <a:gd name="T39" fmla="*/ 54461 h 238"/>
                  <a:gd name="T40" fmla="*/ 7359 w 173"/>
                  <a:gd name="T41" fmla="*/ 54461 h 238"/>
                  <a:gd name="T42" fmla="*/ 1732 w 173"/>
                  <a:gd name="T43" fmla="*/ 44876 h 238"/>
                  <a:gd name="T44" fmla="*/ 1732 w 173"/>
                  <a:gd name="T45" fmla="*/ 44876 h 238"/>
                  <a:gd name="T46" fmla="*/ 51080 w 173"/>
                  <a:gd name="T47" fmla="*/ 7407 h 238"/>
                  <a:gd name="T48" fmla="*/ 51080 w 173"/>
                  <a:gd name="T49" fmla="*/ 7407 h 238"/>
                  <a:gd name="T50" fmla="*/ 67097 w 173"/>
                  <a:gd name="T51" fmla="*/ 58382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2" y="47"/>
                      <a:pt x="67" y="58"/>
                      <a:pt x="55" y="72"/>
                    </a:cubicBezTo>
                    <a:cubicBezTo>
                      <a:pt x="58" y="85"/>
                      <a:pt x="51" y="95"/>
                      <a:pt x="46" y="110"/>
                    </a:cubicBezTo>
                    <a:cubicBezTo>
                      <a:pt x="38" y="130"/>
                      <a:pt x="38" y="152"/>
                      <a:pt x="58" y="167"/>
                    </a:cubicBezTo>
                    <a:cubicBezTo>
                      <a:pt x="68" y="175"/>
                      <a:pt x="95" y="177"/>
                      <a:pt x="107" y="170"/>
                    </a:cubicBezTo>
                    <a:cubicBezTo>
                      <a:pt x="109" y="167"/>
                      <a:pt x="113" y="158"/>
                      <a:pt x="114" y="152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39" y="173"/>
                      <a:pt x="107" y="237"/>
                      <a:pt x="57" y="200"/>
                    </a:cubicBezTo>
                    <a:cubicBezTo>
                      <a:pt x="38" y="187"/>
                      <a:pt x="20" y="167"/>
                      <a:pt x="15" y="145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4"/>
                      <a:pt x="0" y="113"/>
                      <a:pt x="4" y="103"/>
                    </a:cubicBezTo>
                    <a:cubicBezTo>
                      <a:pt x="24" y="58"/>
                      <a:pt x="61" y="0"/>
                      <a:pt x="118" y="17"/>
                    </a:cubicBezTo>
                    <a:cubicBezTo>
                      <a:pt x="170" y="32"/>
                      <a:pt x="172" y="93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8" name="Freeform 184">
                <a:extLst>
                  <a:ext uri="{FF2B5EF4-FFF2-40B4-BE49-F238E27FC236}">
                    <a16:creationId xmlns:a16="http://schemas.microsoft.com/office/drawing/2014/main" xmlns="" id="{2BF1ADB5-D0F6-5643-BDDD-AE783C9AF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3744" y="5203468"/>
                <a:ext cx="75669" cy="65393"/>
              </a:xfrm>
              <a:custGeom>
                <a:avLst/>
                <a:gdLst>
                  <a:gd name="T0" fmla="*/ 129 w 177"/>
                  <a:gd name="T1" fmla="*/ 60 h 148"/>
                  <a:gd name="T2" fmla="*/ 129 w 177"/>
                  <a:gd name="T3" fmla="*/ 60 h 148"/>
                  <a:gd name="T4" fmla="*/ 88 w 177"/>
                  <a:gd name="T5" fmla="*/ 33 h 148"/>
                  <a:gd name="T6" fmla="*/ 88 w 177"/>
                  <a:gd name="T7" fmla="*/ 33 h 148"/>
                  <a:gd name="T8" fmla="*/ 58 w 177"/>
                  <a:gd name="T9" fmla="*/ 41 h 148"/>
                  <a:gd name="T10" fmla="*/ 58 w 177"/>
                  <a:gd name="T11" fmla="*/ 41 h 148"/>
                  <a:gd name="T12" fmla="*/ 22 w 177"/>
                  <a:gd name="T13" fmla="*/ 76 h 148"/>
                  <a:gd name="T14" fmla="*/ 22 w 177"/>
                  <a:gd name="T15" fmla="*/ 76 h 148"/>
                  <a:gd name="T16" fmla="*/ 47 w 177"/>
                  <a:gd name="T17" fmla="*/ 117 h 148"/>
                  <a:gd name="T18" fmla="*/ 47 w 177"/>
                  <a:gd name="T19" fmla="*/ 117 h 148"/>
                  <a:gd name="T20" fmla="*/ 63 w 177"/>
                  <a:gd name="T21" fmla="*/ 117 h 148"/>
                  <a:gd name="T22" fmla="*/ 63 w 177"/>
                  <a:gd name="T23" fmla="*/ 117 h 148"/>
                  <a:gd name="T24" fmla="*/ 129 w 177"/>
                  <a:gd name="T25" fmla="*/ 60 h 148"/>
                  <a:gd name="T26" fmla="*/ 97 w 177"/>
                  <a:gd name="T27" fmla="*/ 144 h 148"/>
                  <a:gd name="T28" fmla="*/ 97 w 177"/>
                  <a:gd name="T29" fmla="*/ 144 h 148"/>
                  <a:gd name="T30" fmla="*/ 0 w 177"/>
                  <a:gd name="T31" fmla="*/ 88 h 148"/>
                  <a:gd name="T32" fmla="*/ 0 w 177"/>
                  <a:gd name="T33" fmla="*/ 88 h 148"/>
                  <a:gd name="T34" fmla="*/ 17 w 177"/>
                  <a:gd name="T35" fmla="*/ 29 h 148"/>
                  <a:gd name="T36" fmla="*/ 17 w 177"/>
                  <a:gd name="T37" fmla="*/ 29 h 148"/>
                  <a:gd name="T38" fmla="*/ 31 w 177"/>
                  <a:gd name="T39" fmla="*/ 22 h 148"/>
                  <a:gd name="T40" fmla="*/ 31 w 177"/>
                  <a:gd name="T41" fmla="*/ 22 h 148"/>
                  <a:gd name="T42" fmla="*/ 41 w 177"/>
                  <a:gd name="T43" fmla="*/ 1 h 148"/>
                  <a:gd name="T44" fmla="*/ 41 w 177"/>
                  <a:gd name="T45" fmla="*/ 1 h 148"/>
                  <a:gd name="T46" fmla="*/ 160 w 177"/>
                  <a:gd name="T47" fmla="*/ 62 h 148"/>
                  <a:gd name="T48" fmla="*/ 160 w 177"/>
                  <a:gd name="T49" fmla="*/ 62 h 148"/>
                  <a:gd name="T50" fmla="*/ 97 w 177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5" y="35"/>
                      <a:pt x="88" y="33"/>
                    </a:cubicBezTo>
                    <a:lnTo>
                      <a:pt x="88" y="33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8" y="43"/>
                      <a:pt x="22" y="52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89" y="117"/>
                      <a:pt x="154" y="109"/>
                      <a:pt x="129" y="60"/>
                    </a:cubicBezTo>
                    <a:close/>
                    <a:moveTo>
                      <a:pt x="97" y="144"/>
                    </a:moveTo>
                    <a:lnTo>
                      <a:pt x="97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3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5" y="23"/>
                      <a:pt x="31" y="22"/>
                    </a:cubicBezTo>
                    <a:lnTo>
                      <a:pt x="31" y="22"/>
                    </a:lnTo>
                    <a:cubicBezTo>
                      <a:pt x="27" y="14"/>
                      <a:pt x="30" y="1"/>
                      <a:pt x="41" y="1"/>
                    </a:cubicBezTo>
                    <a:lnTo>
                      <a:pt x="41" y="1"/>
                    </a:lnTo>
                    <a:cubicBezTo>
                      <a:pt x="81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6" y="112"/>
                      <a:pt x="135" y="142"/>
                      <a:pt x="97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9" name="Freeform 185">
                <a:extLst>
                  <a:ext uri="{FF2B5EF4-FFF2-40B4-BE49-F238E27FC236}">
                    <a16:creationId xmlns:a16="http://schemas.microsoft.com/office/drawing/2014/main" xmlns="" id="{B2409997-8D7E-5746-BEFB-3C3ECE7BD6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121" y="5193296"/>
                <a:ext cx="80034" cy="82830"/>
              </a:xfrm>
              <a:custGeom>
                <a:avLst/>
                <a:gdLst>
                  <a:gd name="T0" fmla="*/ 65 w 187"/>
                  <a:gd name="T1" fmla="*/ 132 h 188"/>
                  <a:gd name="T2" fmla="*/ 65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7 w 187"/>
                  <a:gd name="T9" fmla="*/ 120 h 188"/>
                  <a:gd name="T10" fmla="*/ 137 w 187"/>
                  <a:gd name="T11" fmla="*/ 120 h 188"/>
                  <a:gd name="T12" fmla="*/ 154 w 187"/>
                  <a:gd name="T13" fmla="*/ 73 h 188"/>
                  <a:gd name="T14" fmla="*/ 154 w 187"/>
                  <a:gd name="T15" fmla="*/ 73 h 188"/>
                  <a:gd name="T16" fmla="*/ 116 w 187"/>
                  <a:gd name="T17" fmla="*/ 46 h 188"/>
                  <a:gd name="T18" fmla="*/ 116 w 187"/>
                  <a:gd name="T19" fmla="*/ 46 h 188"/>
                  <a:gd name="T20" fmla="*/ 100 w 187"/>
                  <a:gd name="T21" fmla="*/ 53 h 188"/>
                  <a:gd name="T22" fmla="*/ 100 w 187"/>
                  <a:gd name="T23" fmla="*/ 53 h 188"/>
                  <a:gd name="T24" fmla="*/ 65 w 187"/>
                  <a:gd name="T25" fmla="*/ 132 h 188"/>
                  <a:gd name="T26" fmla="*/ 58 w 187"/>
                  <a:gd name="T27" fmla="*/ 43 h 188"/>
                  <a:gd name="T28" fmla="*/ 58 w 187"/>
                  <a:gd name="T29" fmla="*/ 43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70 w 187"/>
                  <a:gd name="T39" fmla="*/ 125 h 188"/>
                  <a:gd name="T40" fmla="*/ 170 w 187"/>
                  <a:gd name="T41" fmla="*/ 125 h 188"/>
                  <a:gd name="T42" fmla="*/ 170 w 187"/>
                  <a:gd name="T43" fmla="*/ 149 h 188"/>
                  <a:gd name="T44" fmla="*/ 170 w 187"/>
                  <a:gd name="T45" fmla="*/ 149 h 188"/>
                  <a:gd name="T46" fmla="*/ 36 w 187"/>
                  <a:gd name="T47" fmla="*/ 144 h 188"/>
                  <a:gd name="T48" fmla="*/ 36 w 187"/>
                  <a:gd name="T49" fmla="*/ 144 h 188"/>
                  <a:gd name="T50" fmla="*/ 58 w 187"/>
                  <a:gd name="T51" fmla="*/ 4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5" y="132"/>
                    </a:moveTo>
                    <a:lnTo>
                      <a:pt x="65" y="132"/>
                    </a:lnTo>
                    <a:cubicBezTo>
                      <a:pt x="79" y="144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7" y="120"/>
                    </a:cubicBezTo>
                    <a:lnTo>
                      <a:pt x="137" y="120"/>
                    </a:lnTo>
                    <a:cubicBezTo>
                      <a:pt x="154" y="111"/>
                      <a:pt x="164" y="95"/>
                      <a:pt x="154" y="73"/>
                    </a:cubicBezTo>
                    <a:lnTo>
                      <a:pt x="154" y="73"/>
                    </a:lnTo>
                    <a:cubicBezTo>
                      <a:pt x="150" y="64"/>
                      <a:pt x="128" y="46"/>
                      <a:pt x="116" y="46"/>
                    </a:cubicBezTo>
                    <a:lnTo>
                      <a:pt x="116" y="46"/>
                    </a:lnTo>
                    <a:cubicBezTo>
                      <a:pt x="111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6" y="64"/>
                      <a:pt x="21" y="99"/>
                      <a:pt x="65" y="132"/>
                    </a:cubicBezTo>
                    <a:close/>
                    <a:moveTo>
                      <a:pt x="58" y="43"/>
                    </a:moveTo>
                    <a:lnTo>
                      <a:pt x="58" y="43"/>
                    </a:lnTo>
                    <a:cubicBezTo>
                      <a:pt x="90" y="24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6"/>
                      <a:pt x="180" y="113"/>
                    </a:cubicBezTo>
                    <a:lnTo>
                      <a:pt x="180" y="113"/>
                    </a:lnTo>
                    <a:cubicBezTo>
                      <a:pt x="178" y="119"/>
                      <a:pt x="174" y="123"/>
                      <a:pt x="170" y="125"/>
                    </a:cubicBezTo>
                    <a:lnTo>
                      <a:pt x="170" y="125"/>
                    </a:lnTo>
                    <a:cubicBezTo>
                      <a:pt x="176" y="132"/>
                      <a:pt x="179" y="144"/>
                      <a:pt x="170" y="149"/>
                    </a:cubicBezTo>
                    <a:lnTo>
                      <a:pt x="170" y="149"/>
                    </a:lnTo>
                    <a:cubicBezTo>
                      <a:pt x="133" y="167"/>
                      <a:pt x="76" y="187"/>
                      <a:pt x="36" y="144"/>
                    </a:cubicBezTo>
                    <a:lnTo>
                      <a:pt x="36" y="144"/>
                    </a:lnTo>
                    <a:cubicBezTo>
                      <a:pt x="0" y="104"/>
                      <a:pt x="25" y="61"/>
                      <a:pt x="58" y="4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0" name="Freeform 186">
                <a:extLst>
                  <a:ext uri="{FF2B5EF4-FFF2-40B4-BE49-F238E27FC236}">
                    <a16:creationId xmlns:a16="http://schemas.microsoft.com/office/drawing/2014/main" xmlns="" id="{E01BBA5A-962C-794C-BA76-A954338FB0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3644" y="5202015"/>
                <a:ext cx="77124" cy="65392"/>
              </a:xfrm>
              <a:custGeom>
                <a:avLst/>
                <a:gdLst>
                  <a:gd name="T0" fmla="*/ 129 w 178"/>
                  <a:gd name="T1" fmla="*/ 62 h 150"/>
                  <a:gd name="T2" fmla="*/ 129 w 178"/>
                  <a:gd name="T3" fmla="*/ 62 h 150"/>
                  <a:gd name="T4" fmla="*/ 88 w 178"/>
                  <a:gd name="T5" fmla="*/ 33 h 150"/>
                  <a:gd name="T6" fmla="*/ 88 w 178"/>
                  <a:gd name="T7" fmla="*/ 33 h 150"/>
                  <a:gd name="T8" fmla="*/ 58 w 178"/>
                  <a:gd name="T9" fmla="*/ 42 h 150"/>
                  <a:gd name="T10" fmla="*/ 58 w 178"/>
                  <a:gd name="T11" fmla="*/ 42 h 150"/>
                  <a:gd name="T12" fmla="*/ 23 w 178"/>
                  <a:gd name="T13" fmla="*/ 76 h 150"/>
                  <a:gd name="T14" fmla="*/ 23 w 178"/>
                  <a:gd name="T15" fmla="*/ 76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29 w 178"/>
                  <a:gd name="T25" fmla="*/ 62 h 150"/>
                  <a:gd name="T26" fmla="*/ 97 w 178"/>
                  <a:gd name="T27" fmla="*/ 145 h 150"/>
                  <a:gd name="T28" fmla="*/ 97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7 w 178"/>
                  <a:gd name="T35" fmla="*/ 29 h 150"/>
                  <a:gd name="T36" fmla="*/ 17 w 178"/>
                  <a:gd name="T37" fmla="*/ 29 h 150"/>
                  <a:gd name="T38" fmla="*/ 31 w 178"/>
                  <a:gd name="T39" fmla="*/ 24 h 150"/>
                  <a:gd name="T40" fmla="*/ 31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1 w 178"/>
                  <a:gd name="T47" fmla="*/ 63 h 150"/>
                  <a:gd name="T48" fmla="*/ 161 w 178"/>
                  <a:gd name="T49" fmla="*/ 63 h 150"/>
                  <a:gd name="T50" fmla="*/ 97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19" y="45"/>
                      <a:pt x="105" y="37"/>
                      <a:pt x="88" y="33"/>
                    </a:cubicBezTo>
                    <a:lnTo>
                      <a:pt x="88" y="33"/>
                    </a:lnTo>
                    <a:cubicBezTo>
                      <a:pt x="80" y="41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9" y="44"/>
                      <a:pt x="22" y="53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0" y="118"/>
                      <a:pt x="155" y="109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6"/>
                      <a:pt x="26" y="24"/>
                      <a:pt x="31" y="24"/>
                    </a:cubicBezTo>
                    <a:lnTo>
                      <a:pt x="31" y="24"/>
                    </a:lnTo>
                    <a:cubicBezTo>
                      <a:pt x="27" y="15"/>
                      <a:pt x="30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2" y="7"/>
                      <a:pt x="161" y="63"/>
                    </a:cubicBezTo>
                    <a:lnTo>
                      <a:pt x="161" y="63"/>
                    </a:lnTo>
                    <a:cubicBezTo>
                      <a:pt x="177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89" name="Freeform 187">
                <a:extLst>
                  <a:ext uri="{FF2B5EF4-FFF2-40B4-BE49-F238E27FC236}">
                    <a16:creationId xmlns:a16="http://schemas.microsoft.com/office/drawing/2014/main" xmlns="" id="{1E92DB60-27B2-B54B-820B-69AF2C309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5151" y="5186030"/>
                <a:ext cx="74890" cy="103694"/>
              </a:xfrm>
              <a:custGeom>
                <a:avLst/>
                <a:gdLst>
                  <a:gd name="T0" fmla="*/ 44155 w 173"/>
                  <a:gd name="T1" fmla="*/ 21001 h 237"/>
                  <a:gd name="T2" fmla="*/ 44155 w 173"/>
                  <a:gd name="T3" fmla="*/ 21001 h 237"/>
                  <a:gd name="T4" fmla="*/ 24675 w 173"/>
                  <a:gd name="T5" fmla="*/ 31502 h 237"/>
                  <a:gd name="T6" fmla="*/ 24675 w 173"/>
                  <a:gd name="T7" fmla="*/ 31502 h 237"/>
                  <a:gd name="T8" fmla="*/ 20779 w 173"/>
                  <a:gd name="T9" fmla="*/ 47690 h 237"/>
                  <a:gd name="T10" fmla="*/ 20779 w 173"/>
                  <a:gd name="T11" fmla="*/ 47690 h 237"/>
                  <a:gd name="T12" fmla="*/ 25108 w 173"/>
                  <a:gd name="T13" fmla="*/ 73505 h 237"/>
                  <a:gd name="T14" fmla="*/ 25108 w 173"/>
                  <a:gd name="T15" fmla="*/ 73505 h 237"/>
                  <a:gd name="T16" fmla="*/ 46319 w 173"/>
                  <a:gd name="T17" fmla="*/ 73942 h 237"/>
                  <a:gd name="T18" fmla="*/ 46319 w 173"/>
                  <a:gd name="T19" fmla="*/ 73942 h 237"/>
                  <a:gd name="T20" fmla="*/ 50215 w 173"/>
                  <a:gd name="T21" fmla="*/ 66942 h 237"/>
                  <a:gd name="T22" fmla="*/ 50215 w 173"/>
                  <a:gd name="T23" fmla="*/ 66942 h 237"/>
                  <a:gd name="T24" fmla="*/ 44155 w 173"/>
                  <a:gd name="T25" fmla="*/ 21001 h 237"/>
                  <a:gd name="T26" fmla="*/ 67964 w 173"/>
                  <a:gd name="T27" fmla="*/ 59066 h 237"/>
                  <a:gd name="T28" fmla="*/ 67964 w 173"/>
                  <a:gd name="T29" fmla="*/ 59066 h 237"/>
                  <a:gd name="T30" fmla="*/ 24675 w 173"/>
                  <a:gd name="T31" fmla="*/ 87068 h 237"/>
                  <a:gd name="T32" fmla="*/ 24675 w 173"/>
                  <a:gd name="T33" fmla="*/ 87068 h 237"/>
                  <a:gd name="T34" fmla="*/ 6493 w 173"/>
                  <a:gd name="T35" fmla="*/ 63004 h 237"/>
                  <a:gd name="T36" fmla="*/ 6493 w 173"/>
                  <a:gd name="T37" fmla="*/ 63004 h 237"/>
                  <a:gd name="T38" fmla="*/ 7359 w 173"/>
                  <a:gd name="T39" fmla="*/ 54691 h 237"/>
                  <a:gd name="T40" fmla="*/ 7359 w 173"/>
                  <a:gd name="T41" fmla="*/ 54691 h 237"/>
                  <a:gd name="T42" fmla="*/ 1732 w 173"/>
                  <a:gd name="T43" fmla="*/ 44190 h 237"/>
                  <a:gd name="T44" fmla="*/ 1732 w 173"/>
                  <a:gd name="T45" fmla="*/ 44190 h 237"/>
                  <a:gd name="T46" fmla="*/ 51514 w 173"/>
                  <a:gd name="T47" fmla="*/ 7875 h 237"/>
                  <a:gd name="T48" fmla="*/ 51514 w 173"/>
                  <a:gd name="T49" fmla="*/ 7875 h 237"/>
                  <a:gd name="T50" fmla="*/ 67964 w 173"/>
                  <a:gd name="T51" fmla="*/ 5906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2" y="48"/>
                    </a:moveTo>
                    <a:lnTo>
                      <a:pt x="102" y="48"/>
                    </a:lnTo>
                    <a:cubicBezTo>
                      <a:pt x="83" y="47"/>
                      <a:pt x="67" y="58"/>
                      <a:pt x="57" y="72"/>
                    </a:cubicBezTo>
                    <a:cubicBezTo>
                      <a:pt x="58" y="85"/>
                      <a:pt x="53" y="94"/>
                      <a:pt x="48" y="109"/>
                    </a:cubicBezTo>
                    <a:cubicBezTo>
                      <a:pt x="40" y="130"/>
                      <a:pt x="38" y="153"/>
                      <a:pt x="58" y="168"/>
                    </a:cubicBezTo>
                    <a:cubicBezTo>
                      <a:pt x="69" y="174"/>
                      <a:pt x="96" y="178"/>
                      <a:pt x="107" y="169"/>
                    </a:cubicBezTo>
                    <a:cubicBezTo>
                      <a:pt x="111" y="167"/>
                      <a:pt x="113" y="157"/>
                      <a:pt x="116" y="153"/>
                    </a:cubicBezTo>
                    <a:cubicBezTo>
                      <a:pt x="130" y="125"/>
                      <a:pt x="157" y="52"/>
                      <a:pt x="102" y="48"/>
                    </a:cubicBezTo>
                    <a:close/>
                    <a:moveTo>
                      <a:pt x="157" y="135"/>
                    </a:moveTo>
                    <a:lnTo>
                      <a:pt x="157" y="135"/>
                    </a:lnTo>
                    <a:cubicBezTo>
                      <a:pt x="141" y="173"/>
                      <a:pt x="107" y="236"/>
                      <a:pt x="57" y="199"/>
                    </a:cubicBezTo>
                    <a:cubicBezTo>
                      <a:pt x="40" y="186"/>
                      <a:pt x="20" y="167"/>
                      <a:pt x="15" y="144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5"/>
                      <a:pt x="0" y="113"/>
                      <a:pt x="4" y="101"/>
                    </a:cubicBezTo>
                    <a:cubicBezTo>
                      <a:pt x="25" y="59"/>
                      <a:pt x="62" y="0"/>
                      <a:pt x="119" y="18"/>
                    </a:cubicBezTo>
                    <a:cubicBezTo>
                      <a:pt x="170" y="33"/>
                      <a:pt x="172" y="94"/>
                      <a:pt x="157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2" name="Freeform 188">
                <a:extLst>
                  <a:ext uri="{FF2B5EF4-FFF2-40B4-BE49-F238E27FC236}">
                    <a16:creationId xmlns:a16="http://schemas.microsoft.com/office/drawing/2014/main" xmlns="" id="{1A28869C-BBD0-3D41-BAC1-00DE95058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6200" y="5193296"/>
                <a:ext cx="88765" cy="84283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9 w 203"/>
                  <a:gd name="T5" fmla="*/ 149 h 196"/>
                  <a:gd name="T6" fmla="*/ 109 w 203"/>
                  <a:gd name="T7" fmla="*/ 149 h 196"/>
                  <a:gd name="T8" fmla="*/ 142 w 203"/>
                  <a:gd name="T9" fmla="*/ 131 h 196"/>
                  <a:gd name="T10" fmla="*/ 142 w 203"/>
                  <a:gd name="T11" fmla="*/ 131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4 w 203"/>
                  <a:gd name="T17" fmla="*/ 46 h 196"/>
                  <a:gd name="T18" fmla="*/ 144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3 h 196"/>
                  <a:gd name="T28" fmla="*/ 84 w 203"/>
                  <a:gd name="T29" fmla="*/ 33 h 196"/>
                  <a:gd name="T30" fmla="*/ 200 w 203"/>
                  <a:gd name="T31" fmla="*/ 60 h 196"/>
                  <a:gd name="T32" fmla="*/ 200 w 203"/>
                  <a:gd name="T33" fmla="*/ 60 h 196"/>
                  <a:gd name="T34" fmla="*/ 189 w 203"/>
                  <a:gd name="T35" fmla="*/ 129 h 196"/>
                  <a:gd name="T36" fmla="*/ 189 w 203"/>
                  <a:gd name="T37" fmla="*/ 129 h 196"/>
                  <a:gd name="T38" fmla="*/ 173 w 203"/>
                  <a:gd name="T39" fmla="*/ 140 h 196"/>
                  <a:gd name="T40" fmla="*/ 173 w 203"/>
                  <a:gd name="T41" fmla="*/ 140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5 w 203"/>
                  <a:gd name="T47" fmla="*/ 142 h 196"/>
                  <a:gd name="T48" fmla="*/ 25 w 203"/>
                  <a:gd name="T49" fmla="*/ 142 h 196"/>
                  <a:gd name="T50" fmla="*/ 84 w 203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8"/>
                      <a:pt x="91" y="152"/>
                      <a:pt x="109" y="149"/>
                    </a:cubicBezTo>
                    <a:lnTo>
                      <a:pt x="109" y="149"/>
                    </a:lnTo>
                    <a:cubicBezTo>
                      <a:pt x="115" y="138"/>
                      <a:pt x="127" y="137"/>
                      <a:pt x="142" y="131"/>
                    </a:cubicBezTo>
                    <a:lnTo>
                      <a:pt x="142" y="131"/>
                    </a:lnTo>
                    <a:cubicBezTo>
                      <a:pt x="163" y="121"/>
                      <a:pt x="179" y="107"/>
                      <a:pt x="176" y="82"/>
                    </a:cubicBezTo>
                    <a:lnTo>
                      <a:pt x="176" y="82"/>
                    </a:lnTo>
                    <a:cubicBezTo>
                      <a:pt x="173" y="70"/>
                      <a:pt x="158" y="48"/>
                      <a:pt x="144" y="46"/>
                    </a:cubicBezTo>
                    <a:lnTo>
                      <a:pt x="144" y="46"/>
                    </a:lnTo>
                    <a:cubicBezTo>
                      <a:pt x="139" y="45"/>
                      <a:pt x="131" y="49"/>
                      <a:pt x="126" y="50"/>
                    </a:cubicBezTo>
                    <a:lnTo>
                      <a:pt x="126" y="50"/>
                    </a:lnTo>
                    <a:cubicBezTo>
                      <a:pt x="96" y="60"/>
                      <a:pt x="26" y="91"/>
                      <a:pt x="60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3" y="19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3"/>
                      <a:pt x="202" y="111"/>
                      <a:pt x="189" y="129"/>
                    </a:cubicBezTo>
                    <a:lnTo>
                      <a:pt x="189" y="129"/>
                    </a:lnTo>
                    <a:cubicBezTo>
                      <a:pt x="185" y="135"/>
                      <a:pt x="179" y="138"/>
                      <a:pt x="173" y="140"/>
                    </a:cubicBezTo>
                    <a:lnTo>
                      <a:pt x="173" y="140"/>
                    </a:lnTo>
                    <a:cubicBezTo>
                      <a:pt x="179" y="148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1" y="182"/>
                      <a:pt x="54" y="195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3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91" name="Freeform 189">
                <a:extLst>
                  <a:ext uri="{FF2B5EF4-FFF2-40B4-BE49-F238E27FC236}">
                    <a16:creationId xmlns:a16="http://schemas.microsoft.com/office/drawing/2014/main" xmlns="" id="{DA782085-3CE4-5E49-9306-6FA10FAA0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3691" y="5187951"/>
                <a:ext cx="76810" cy="103694"/>
              </a:xfrm>
              <a:custGeom>
                <a:avLst/>
                <a:gdLst>
                  <a:gd name="T0" fmla="*/ 45208 w 175"/>
                  <a:gd name="T1" fmla="*/ 21439 h 237"/>
                  <a:gd name="T2" fmla="*/ 45208 w 175"/>
                  <a:gd name="T3" fmla="*/ 21439 h 237"/>
                  <a:gd name="T4" fmla="*/ 25018 w 175"/>
                  <a:gd name="T5" fmla="*/ 31940 h 237"/>
                  <a:gd name="T6" fmla="*/ 25018 w 175"/>
                  <a:gd name="T7" fmla="*/ 31940 h 237"/>
                  <a:gd name="T8" fmla="*/ 20629 w 175"/>
                  <a:gd name="T9" fmla="*/ 47690 h 237"/>
                  <a:gd name="T10" fmla="*/ 20629 w 175"/>
                  <a:gd name="T11" fmla="*/ 47690 h 237"/>
                  <a:gd name="T12" fmla="*/ 25457 w 175"/>
                  <a:gd name="T13" fmla="*/ 73942 h 237"/>
                  <a:gd name="T14" fmla="*/ 25457 w 175"/>
                  <a:gd name="T15" fmla="*/ 73942 h 237"/>
                  <a:gd name="T16" fmla="*/ 46964 w 175"/>
                  <a:gd name="T17" fmla="*/ 74380 h 237"/>
                  <a:gd name="T18" fmla="*/ 46964 w 175"/>
                  <a:gd name="T19" fmla="*/ 74380 h 237"/>
                  <a:gd name="T20" fmla="*/ 50914 w 175"/>
                  <a:gd name="T21" fmla="*/ 66942 h 237"/>
                  <a:gd name="T22" fmla="*/ 50914 w 175"/>
                  <a:gd name="T23" fmla="*/ 66942 h 237"/>
                  <a:gd name="T24" fmla="*/ 45208 w 175"/>
                  <a:gd name="T25" fmla="*/ 21439 h 237"/>
                  <a:gd name="T26" fmla="*/ 68910 w 175"/>
                  <a:gd name="T27" fmla="*/ 59504 h 237"/>
                  <a:gd name="T28" fmla="*/ 68910 w 175"/>
                  <a:gd name="T29" fmla="*/ 59504 h 237"/>
                  <a:gd name="T30" fmla="*/ 25018 w 175"/>
                  <a:gd name="T31" fmla="*/ 87505 h 237"/>
                  <a:gd name="T32" fmla="*/ 25018 w 175"/>
                  <a:gd name="T33" fmla="*/ 87505 h 237"/>
                  <a:gd name="T34" fmla="*/ 7023 w 175"/>
                  <a:gd name="T35" fmla="*/ 63004 h 237"/>
                  <a:gd name="T36" fmla="*/ 7023 w 175"/>
                  <a:gd name="T37" fmla="*/ 63004 h 237"/>
                  <a:gd name="T38" fmla="*/ 7462 w 175"/>
                  <a:gd name="T39" fmla="*/ 54691 h 237"/>
                  <a:gd name="T40" fmla="*/ 7462 w 175"/>
                  <a:gd name="T41" fmla="*/ 54691 h 237"/>
                  <a:gd name="T42" fmla="*/ 1756 w 175"/>
                  <a:gd name="T43" fmla="*/ 44628 h 237"/>
                  <a:gd name="T44" fmla="*/ 1756 w 175"/>
                  <a:gd name="T45" fmla="*/ 44628 h 237"/>
                  <a:gd name="T46" fmla="*/ 51792 w 175"/>
                  <a:gd name="T47" fmla="*/ 7438 h 237"/>
                  <a:gd name="T48" fmla="*/ 51792 w 175"/>
                  <a:gd name="T49" fmla="*/ 7438 h 237"/>
                  <a:gd name="T50" fmla="*/ 68910 w 175"/>
                  <a:gd name="T51" fmla="*/ 5950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8" y="86"/>
                      <a:pt x="53" y="95"/>
                      <a:pt x="47" y="109"/>
                    </a:cubicBezTo>
                    <a:cubicBezTo>
                      <a:pt x="40" y="130"/>
                      <a:pt x="38" y="153"/>
                      <a:pt x="58" y="169"/>
                    </a:cubicBezTo>
                    <a:cubicBezTo>
                      <a:pt x="69" y="175"/>
                      <a:pt x="96" y="178"/>
                      <a:pt x="107" y="170"/>
                    </a:cubicBezTo>
                    <a:cubicBezTo>
                      <a:pt x="111" y="166"/>
                      <a:pt x="113" y="157"/>
                      <a:pt x="116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7" y="136"/>
                    </a:moveTo>
                    <a:lnTo>
                      <a:pt x="157" y="136"/>
                    </a:lnTo>
                    <a:cubicBezTo>
                      <a:pt x="141" y="174"/>
                      <a:pt x="107" y="236"/>
                      <a:pt x="57" y="200"/>
                    </a:cubicBezTo>
                    <a:cubicBezTo>
                      <a:pt x="40" y="187"/>
                      <a:pt x="20" y="166"/>
                      <a:pt x="16" y="144"/>
                    </a:cubicBezTo>
                    <a:cubicBezTo>
                      <a:pt x="15" y="138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70" y="32"/>
                      <a:pt x="174" y="94"/>
                      <a:pt x="157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4" name="Freeform 190">
                <a:extLst>
                  <a:ext uri="{FF2B5EF4-FFF2-40B4-BE49-F238E27FC236}">
                    <a16:creationId xmlns:a16="http://schemas.microsoft.com/office/drawing/2014/main" xmlns="" id="{A7F3DD8B-983E-404B-A781-F407E18F0B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0684" y="5203468"/>
                <a:ext cx="77123" cy="65393"/>
              </a:xfrm>
              <a:custGeom>
                <a:avLst/>
                <a:gdLst>
                  <a:gd name="T0" fmla="*/ 128 w 177"/>
                  <a:gd name="T1" fmla="*/ 62 h 149"/>
                  <a:gd name="T2" fmla="*/ 128 w 177"/>
                  <a:gd name="T3" fmla="*/ 62 h 149"/>
                  <a:gd name="T4" fmla="*/ 88 w 177"/>
                  <a:gd name="T5" fmla="*/ 34 h 149"/>
                  <a:gd name="T6" fmla="*/ 88 w 177"/>
                  <a:gd name="T7" fmla="*/ 34 h 149"/>
                  <a:gd name="T8" fmla="*/ 57 w 177"/>
                  <a:gd name="T9" fmla="*/ 42 h 149"/>
                  <a:gd name="T10" fmla="*/ 57 w 177"/>
                  <a:gd name="T11" fmla="*/ 42 h 149"/>
                  <a:gd name="T12" fmla="*/ 22 w 177"/>
                  <a:gd name="T13" fmla="*/ 76 h 149"/>
                  <a:gd name="T14" fmla="*/ 22 w 177"/>
                  <a:gd name="T15" fmla="*/ 76 h 149"/>
                  <a:gd name="T16" fmla="*/ 46 w 177"/>
                  <a:gd name="T17" fmla="*/ 118 h 149"/>
                  <a:gd name="T18" fmla="*/ 46 w 177"/>
                  <a:gd name="T19" fmla="*/ 118 h 149"/>
                  <a:gd name="T20" fmla="*/ 63 w 177"/>
                  <a:gd name="T21" fmla="*/ 119 h 149"/>
                  <a:gd name="T22" fmla="*/ 63 w 177"/>
                  <a:gd name="T23" fmla="*/ 119 h 149"/>
                  <a:gd name="T24" fmla="*/ 128 w 177"/>
                  <a:gd name="T25" fmla="*/ 62 h 149"/>
                  <a:gd name="T26" fmla="*/ 96 w 177"/>
                  <a:gd name="T27" fmla="*/ 146 h 149"/>
                  <a:gd name="T28" fmla="*/ 96 w 177"/>
                  <a:gd name="T29" fmla="*/ 146 h 149"/>
                  <a:gd name="T30" fmla="*/ 0 w 177"/>
                  <a:gd name="T31" fmla="*/ 89 h 149"/>
                  <a:gd name="T32" fmla="*/ 0 w 177"/>
                  <a:gd name="T33" fmla="*/ 89 h 149"/>
                  <a:gd name="T34" fmla="*/ 16 w 177"/>
                  <a:gd name="T35" fmla="*/ 30 h 149"/>
                  <a:gd name="T36" fmla="*/ 16 w 177"/>
                  <a:gd name="T37" fmla="*/ 30 h 149"/>
                  <a:gd name="T38" fmla="*/ 30 w 177"/>
                  <a:gd name="T39" fmla="*/ 23 h 149"/>
                  <a:gd name="T40" fmla="*/ 30 w 177"/>
                  <a:gd name="T41" fmla="*/ 23 h 149"/>
                  <a:gd name="T42" fmla="*/ 41 w 177"/>
                  <a:gd name="T43" fmla="*/ 2 h 149"/>
                  <a:gd name="T44" fmla="*/ 41 w 177"/>
                  <a:gd name="T45" fmla="*/ 2 h 149"/>
                  <a:gd name="T46" fmla="*/ 160 w 177"/>
                  <a:gd name="T47" fmla="*/ 63 h 149"/>
                  <a:gd name="T48" fmla="*/ 160 w 177"/>
                  <a:gd name="T49" fmla="*/ 63 h 149"/>
                  <a:gd name="T50" fmla="*/ 96 w 177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9">
                    <a:moveTo>
                      <a:pt x="128" y="62"/>
                    </a:moveTo>
                    <a:lnTo>
                      <a:pt x="128" y="62"/>
                    </a:lnTo>
                    <a:cubicBezTo>
                      <a:pt x="120" y="44"/>
                      <a:pt x="104" y="37"/>
                      <a:pt x="88" y="34"/>
                    </a:cubicBezTo>
                    <a:lnTo>
                      <a:pt x="88" y="34"/>
                    </a:lnTo>
                    <a:cubicBezTo>
                      <a:pt x="80" y="41"/>
                      <a:pt x="70" y="41"/>
                      <a:pt x="57" y="42"/>
                    </a:cubicBezTo>
                    <a:lnTo>
                      <a:pt x="57" y="42"/>
                    </a:lnTo>
                    <a:cubicBezTo>
                      <a:pt x="38" y="44"/>
                      <a:pt x="21" y="54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4" y="113"/>
                      <a:pt x="46" y="118"/>
                    </a:cubicBezTo>
                    <a:lnTo>
                      <a:pt x="46" y="118"/>
                    </a:lnTo>
                    <a:cubicBezTo>
                      <a:pt x="50" y="119"/>
                      <a:pt x="58" y="119"/>
                      <a:pt x="63" y="119"/>
                    </a:cubicBezTo>
                    <a:lnTo>
                      <a:pt x="63" y="119"/>
                    </a:lnTo>
                    <a:cubicBezTo>
                      <a:pt x="89" y="119"/>
                      <a:pt x="154" y="110"/>
                      <a:pt x="128" y="62"/>
                    </a:cubicBezTo>
                    <a:close/>
                    <a:moveTo>
                      <a:pt x="96" y="146"/>
                    </a:moveTo>
                    <a:lnTo>
                      <a:pt x="96" y="146"/>
                    </a:lnTo>
                    <a:cubicBezTo>
                      <a:pt x="61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0" y="26"/>
                      <a:pt x="25" y="23"/>
                      <a:pt x="30" y="23"/>
                    </a:cubicBezTo>
                    <a:lnTo>
                      <a:pt x="30" y="23"/>
                    </a:lnTo>
                    <a:cubicBezTo>
                      <a:pt x="28" y="14"/>
                      <a:pt x="29" y="4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1" y="8"/>
                      <a:pt x="160" y="63"/>
                    </a:cubicBezTo>
                    <a:lnTo>
                      <a:pt x="160" y="63"/>
                    </a:lnTo>
                    <a:cubicBezTo>
                      <a:pt x="176" y="113"/>
                      <a:pt x="134" y="142"/>
                      <a:pt x="96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5" name="Freeform 191">
                <a:extLst>
                  <a:ext uri="{FF2B5EF4-FFF2-40B4-BE49-F238E27FC236}">
                    <a16:creationId xmlns:a16="http://schemas.microsoft.com/office/drawing/2014/main" xmlns="" id="{6D22D7CE-4AD3-AC42-9A52-041EEBD971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9060" y="5193296"/>
                <a:ext cx="82945" cy="81377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3 h 186"/>
                  <a:gd name="T14" fmla="*/ 155 w 188"/>
                  <a:gd name="T15" fmla="*/ 73 h 186"/>
                  <a:gd name="T16" fmla="*/ 117 w 188"/>
                  <a:gd name="T17" fmla="*/ 44 h 186"/>
                  <a:gd name="T18" fmla="*/ 117 w 188"/>
                  <a:gd name="T19" fmla="*/ 44 h 186"/>
                  <a:gd name="T20" fmla="*/ 101 w 188"/>
                  <a:gd name="T21" fmla="*/ 51 h 186"/>
                  <a:gd name="T22" fmla="*/ 101 w 188"/>
                  <a:gd name="T23" fmla="*/ 51 h 186"/>
                  <a:gd name="T24" fmla="*/ 66 w 188"/>
                  <a:gd name="T25" fmla="*/ 131 h 186"/>
                  <a:gd name="T26" fmla="*/ 59 w 188"/>
                  <a:gd name="T27" fmla="*/ 42 h 186"/>
                  <a:gd name="T28" fmla="*/ 59 w 188"/>
                  <a:gd name="T29" fmla="*/ 42 h 186"/>
                  <a:gd name="T30" fmla="*/ 171 w 188"/>
                  <a:gd name="T31" fmla="*/ 52 h 186"/>
                  <a:gd name="T32" fmla="*/ 171 w 188"/>
                  <a:gd name="T33" fmla="*/ 52 h 186"/>
                  <a:gd name="T34" fmla="*/ 180 w 188"/>
                  <a:gd name="T35" fmla="*/ 113 h 186"/>
                  <a:gd name="T36" fmla="*/ 180 w 188"/>
                  <a:gd name="T37" fmla="*/ 113 h 186"/>
                  <a:gd name="T38" fmla="*/ 170 w 188"/>
                  <a:gd name="T39" fmla="*/ 125 h 186"/>
                  <a:gd name="T40" fmla="*/ 170 w 188"/>
                  <a:gd name="T41" fmla="*/ 125 h 186"/>
                  <a:gd name="T42" fmla="*/ 170 w 188"/>
                  <a:gd name="T43" fmla="*/ 148 h 186"/>
                  <a:gd name="T44" fmla="*/ 170 w 188"/>
                  <a:gd name="T45" fmla="*/ 148 h 186"/>
                  <a:gd name="T46" fmla="*/ 37 w 188"/>
                  <a:gd name="T47" fmla="*/ 142 h 186"/>
                  <a:gd name="T48" fmla="*/ 37 w 188"/>
                  <a:gd name="T49" fmla="*/ 142 h 186"/>
                  <a:gd name="T50" fmla="*/ 59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6" y="94"/>
                      <a:pt x="155" y="73"/>
                    </a:cubicBezTo>
                    <a:lnTo>
                      <a:pt x="155" y="73"/>
                    </a:lnTo>
                    <a:cubicBezTo>
                      <a:pt x="150" y="62"/>
                      <a:pt x="129" y="44"/>
                      <a:pt x="117" y="44"/>
                    </a:cubicBezTo>
                    <a:lnTo>
                      <a:pt x="117" y="44"/>
                    </a:lnTo>
                    <a:cubicBezTo>
                      <a:pt x="112" y="44"/>
                      <a:pt x="105" y="50"/>
                      <a:pt x="101" y="51"/>
                    </a:cubicBezTo>
                    <a:lnTo>
                      <a:pt x="101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9" y="42"/>
                    </a:moveTo>
                    <a:lnTo>
                      <a:pt x="59" y="42"/>
                    </a:lnTo>
                    <a:cubicBezTo>
                      <a:pt x="91" y="23"/>
                      <a:pt x="146" y="0"/>
                      <a:pt x="171" y="52"/>
                    </a:cubicBezTo>
                    <a:lnTo>
                      <a:pt x="171" y="52"/>
                    </a:lnTo>
                    <a:cubicBezTo>
                      <a:pt x="180" y="71"/>
                      <a:pt x="187" y="96"/>
                      <a:pt x="180" y="113"/>
                    </a:cubicBezTo>
                    <a:lnTo>
                      <a:pt x="180" y="113"/>
                    </a:lnTo>
                    <a:cubicBezTo>
                      <a:pt x="179" y="118"/>
                      <a:pt x="174" y="122"/>
                      <a:pt x="170" y="125"/>
                    </a:cubicBezTo>
                    <a:lnTo>
                      <a:pt x="170" y="125"/>
                    </a:lnTo>
                    <a:cubicBezTo>
                      <a:pt x="176" y="131"/>
                      <a:pt x="180" y="143"/>
                      <a:pt x="170" y="148"/>
                    </a:cubicBezTo>
                    <a:lnTo>
                      <a:pt x="170" y="148"/>
                    </a:lnTo>
                    <a:cubicBezTo>
                      <a:pt x="133" y="167"/>
                      <a:pt x="76" y="185"/>
                      <a:pt x="37" y="142"/>
                    </a:cubicBezTo>
                    <a:lnTo>
                      <a:pt x="37" y="142"/>
                    </a:lnTo>
                    <a:cubicBezTo>
                      <a:pt x="0" y="105"/>
                      <a:pt x="27" y="60"/>
                      <a:pt x="59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6" name="Freeform 192">
                <a:extLst>
                  <a:ext uri="{FF2B5EF4-FFF2-40B4-BE49-F238E27FC236}">
                    <a16:creationId xmlns:a16="http://schemas.microsoft.com/office/drawing/2014/main" xmlns="" id="{F2C53DD5-9CAD-8A4D-A220-638E528FA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0584" y="5202015"/>
                <a:ext cx="77123" cy="65392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3 h 150"/>
                  <a:gd name="T6" fmla="*/ 89 w 178"/>
                  <a:gd name="T7" fmla="*/ 33 h 150"/>
                  <a:gd name="T8" fmla="*/ 59 w 178"/>
                  <a:gd name="T9" fmla="*/ 41 h 150"/>
                  <a:gd name="T10" fmla="*/ 59 w 178"/>
                  <a:gd name="T11" fmla="*/ 41 h 150"/>
                  <a:gd name="T12" fmla="*/ 23 w 178"/>
                  <a:gd name="T13" fmla="*/ 77 h 150"/>
                  <a:gd name="T14" fmla="*/ 23 w 178"/>
                  <a:gd name="T15" fmla="*/ 77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2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8 w 178"/>
                  <a:gd name="T35" fmla="*/ 29 h 150"/>
                  <a:gd name="T36" fmla="*/ 18 w 178"/>
                  <a:gd name="T37" fmla="*/ 29 h 150"/>
                  <a:gd name="T38" fmla="*/ 31 w 178"/>
                  <a:gd name="T39" fmla="*/ 23 h 150"/>
                  <a:gd name="T40" fmla="*/ 31 w 178"/>
                  <a:gd name="T41" fmla="*/ 23 h 150"/>
                  <a:gd name="T42" fmla="*/ 42 w 178"/>
                  <a:gd name="T43" fmla="*/ 2 h 150"/>
                  <a:gd name="T44" fmla="*/ 42 w 178"/>
                  <a:gd name="T45" fmla="*/ 2 h 150"/>
                  <a:gd name="T46" fmla="*/ 160 w 178"/>
                  <a:gd name="T47" fmla="*/ 64 h 150"/>
                  <a:gd name="T48" fmla="*/ 160 w 178"/>
                  <a:gd name="T49" fmla="*/ 64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6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39" y="44"/>
                      <a:pt x="23" y="53"/>
                      <a:pt x="23" y="77"/>
                    </a:cubicBezTo>
                    <a:lnTo>
                      <a:pt x="23" y="77"/>
                    </a:lnTo>
                    <a:cubicBezTo>
                      <a:pt x="25" y="89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2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2" y="119"/>
                      <a:pt x="156" y="110"/>
                      <a:pt x="130" y="62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1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3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6" y="24"/>
                      <a:pt x="31" y="23"/>
                    </a:cubicBezTo>
                    <a:lnTo>
                      <a:pt x="31" y="23"/>
                    </a:lnTo>
                    <a:cubicBezTo>
                      <a:pt x="27" y="15"/>
                      <a:pt x="31" y="3"/>
                      <a:pt x="42" y="2"/>
                    </a:cubicBezTo>
                    <a:lnTo>
                      <a:pt x="42" y="2"/>
                    </a:lnTo>
                    <a:cubicBezTo>
                      <a:pt x="83" y="0"/>
                      <a:pt x="143" y="7"/>
                      <a:pt x="160" y="64"/>
                    </a:cubicBezTo>
                    <a:lnTo>
                      <a:pt x="160" y="64"/>
                    </a:lnTo>
                    <a:cubicBezTo>
                      <a:pt x="177" y="112"/>
                      <a:pt x="136" y="142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95" name="Freeform 193">
                <a:extLst>
                  <a:ext uri="{FF2B5EF4-FFF2-40B4-BE49-F238E27FC236}">
                    <a16:creationId xmlns:a16="http://schemas.microsoft.com/office/drawing/2014/main" xmlns="" id="{7B5E774B-017A-FC45-8FA7-4C0983D2D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2631" y="5187951"/>
                <a:ext cx="76810" cy="103694"/>
              </a:xfrm>
              <a:custGeom>
                <a:avLst/>
                <a:gdLst>
                  <a:gd name="T0" fmla="*/ 45208 w 175"/>
                  <a:gd name="T1" fmla="*/ 21439 h 237"/>
                  <a:gd name="T2" fmla="*/ 45208 w 175"/>
                  <a:gd name="T3" fmla="*/ 21439 h 237"/>
                  <a:gd name="T4" fmla="*/ 25018 w 175"/>
                  <a:gd name="T5" fmla="*/ 31940 h 237"/>
                  <a:gd name="T6" fmla="*/ 25018 w 175"/>
                  <a:gd name="T7" fmla="*/ 31940 h 237"/>
                  <a:gd name="T8" fmla="*/ 21068 w 175"/>
                  <a:gd name="T9" fmla="*/ 47690 h 237"/>
                  <a:gd name="T10" fmla="*/ 21068 w 175"/>
                  <a:gd name="T11" fmla="*/ 47690 h 237"/>
                  <a:gd name="T12" fmla="*/ 25896 w 175"/>
                  <a:gd name="T13" fmla="*/ 73942 h 237"/>
                  <a:gd name="T14" fmla="*/ 25896 w 175"/>
                  <a:gd name="T15" fmla="*/ 73942 h 237"/>
                  <a:gd name="T16" fmla="*/ 46964 w 175"/>
                  <a:gd name="T17" fmla="*/ 74380 h 237"/>
                  <a:gd name="T18" fmla="*/ 46964 w 175"/>
                  <a:gd name="T19" fmla="*/ 74380 h 237"/>
                  <a:gd name="T20" fmla="*/ 51353 w 175"/>
                  <a:gd name="T21" fmla="*/ 66942 h 237"/>
                  <a:gd name="T22" fmla="*/ 51353 w 175"/>
                  <a:gd name="T23" fmla="*/ 66942 h 237"/>
                  <a:gd name="T24" fmla="*/ 45208 w 175"/>
                  <a:gd name="T25" fmla="*/ 21439 h 237"/>
                  <a:gd name="T26" fmla="*/ 69348 w 175"/>
                  <a:gd name="T27" fmla="*/ 59504 h 237"/>
                  <a:gd name="T28" fmla="*/ 69348 w 175"/>
                  <a:gd name="T29" fmla="*/ 59504 h 237"/>
                  <a:gd name="T30" fmla="*/ 25457 w 175"/>
                  <a:gd name="T31" fmla="*/ 87505 h 237"/>
                  <a:gd name="T32" fmla="*/ 25457 w 175"/>
                  <a:gd name="T33" fmla="*/ 87505 h 237"/>
                  <a:gd name="T34" fmla="*/ 7023 w 175"/>
                  <a:gd name="T35" fmla="*/ 63004 h 237"/>
                  <a:gd name="T36" fmla="*/ 7023 w 175"/>
                  <a:gd name="T37" fmla="*/ 63004 h 237"/>
                  <a:gd name="T38" fmla="*/ 8339 w 175"/>
                  <a:gd name="T39" fmla="*/ 54691 h 237"/>
                  <a:gd name="T40" fmla="*/ 8339 w 175"/>
                  <a:gd name="T41" fmla="*/ 54691 h 237"/>
                  <a:gd name="T42" fmla="*/ 2633 w 175"/>
                  <a:gd name="T43" fmla="*/ 44628 h 237"/>
                  <a:gd name="T44" fmla="*/ 2633 w 175"/>
                  <a:gd name="T45" fmla="*/ 44628 h 237"/>
                  <a:gd name="T46" fmla="*/ 52670 w 175"/>
                  <a:gd name="T47" fmla="*/ 7438 h 237"/>
                  <a:gd name="T48" fmla="*/ 52670 w 175"/>
                  <a:gd name="T49" fmla="*/ 7438 h 237"/>
                  <a:gd name="T50" fmla="*/ 69348 w 175"/>
                  <a:gd name="T51" fmla="*/ 5950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9" y="86"/>
                      <a:pt x="54" y="95"/>
                      <a:pt x="48" y="109"/>
                    </a:cubicBezTo>
                    <a:cubicBezTo>
                      <a:pt x="40" y="130"/>
                      <a:pt x="40" y="153"/>
                      <a:pt x="59" y="169"/>
                    </a:cubicBezTo>
                    <a:cubicBezTo>
                      <a:pt x="70" y="175"/>
                      <a:pt x="96" y="178"/>
                      <a:pt x="107" y="170"/>
                    </a:cubicBezTo>
                    <a:cubicBezTo>
                      <a:pt x="111" y="166"/>
                      <a:pt x="115" y="157"/>
                      <a:pt x="117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8" y="136"/>
                    </a:moveTo>
                    <a:lnTo>
                      <a:pt x="158" y="136"/>
                    </a:lnTo>
                    <a:cubicBezTo>
                      <a:pt x="141" y="174"/>
                      <a:pt x="107" y="236"/>
                      <a:pt x="58" y="200"/>
                    </a:cubicBezTo>
                    <a:cubicBezTo>
                      <a:pt x="40" y="187"/>
                      <a:pt x="21" y="166"/>
                      <a:pt x="16" y="144"/>
                    </a:cubicBezTo>
                    <a:cubicBezTo>
                      <a:pt x="16" y="138"/>
                      <a:pt x="16" y="132"/>
                      <a:pt x="19" y="125"/>
                    </a:cubicBezTo>
                    <a:cubicBezTo>
                      <a:pt x="10" y="124"/>
                      <a:pt x="0" y="113"/>
                      <a:pt x="6" y="102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4" y="94"/>
                      <a:pt x="158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8" name="Freeform 194">
                <a:extLst>
                  <a:ext uri="{FF2B5EF4-FFF2-40B4-BE49-F238E27FC236}">
                    <a16:creationId xmlns:a16="http://schemas.microsoft.com/office/drawing/2014/main" xmlns="" id="{F6C870CC-B19F-6041-B072-721AAE69F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4595" y="5193296"/>
                <a:ext cx="87310" cy="84283"/>
              </a:xfrm>
              <a:custGeom>
                <a:avLst/>
                <a:gdLst>
                  <a:gd name="T0" fmla="*/ 61 w 204"/>
                  <a:gd name="T1" fmla="*/ 133 h 196"/>
                  <a:gd name="T2" fmla="*/ 61 w 204"/>
                  <a:gd name="T3" fmla="*/ 133 h 196"/>
                  <a:gd name="T4" fmla="*/ 108 w 204"/>
                  <a:gd name="T5" fmla="*/ 149 h 196"/>
                  <a:gd name="T6" fmla="*/ 108 w 204"/>
                  <a:gd name="T7" fmla="*/ 149 h 196"/>
                  <a:gd name="T8" fmla="*/ 141 w 204"/>
                  <a:gd name="T9" fmla="*/ 130 h 196"/>
                  <a:gd name="T10" fmla="*/ 141 w 204"/>
                  <a:gd name="T11" fmla="*/ 130 h 196"/>
                  <a:gd name="T12" fmla="*/ 175 w 204"/>
                  <a:gd name="T13" fmla="*/ 80 h 196"/>
                  <a:gd name="T14" fmla="*/ 175 w 204"/>
                  <a:gd name="T15" fmla="*/ 80 h 196"/>
                  <a:gd name="T16" fmla="*/ 143 w 204"/>
                  <a:gd name="T17" fmla="*/ 45 h 196"/>
                  <a:gd name="T18" fmla="*/ 143 w 204"/>
                  <a:gd name="T19" fmla="*/ 45 h 196"/>
                  <a:gd name="T20" fmla="*/ 126 w 204"/>
                  <a:gd name="T21" fmla="*/ 50 h 196"/>
                  <a:gd name="T22" fmla="*/ 126 w 204"/>
                  <a:gd name="T23" fmla="*/ 50 h 196"/>
                  <a:gd name="T24" fmla="*/ 61 w 204"/>
                  <a:gd name="T25" fmla="*/ 133 h 196"/>
                  <a:gd name="T26" fmla="*/ 84 w 204"/>
                  <a:gd name="T27" fmla="*/ 33 h 196"/>
                  <a:gd name="T28" fmla="*/ 84 w 204"/>
                  <a:gd name="T29" fmla="*/ 33 h 196"/>
                  <a:gd name="T30" fmla="*/ 199 w 204"/>
                  <a:gd name="T31" fmla="*/ 59 h 196"/>
                  <a:gd name="T32" fmla="*/ 199 w 204"/>
                  <a:gd name="T33" fmla="*/ 59 h 196"/>
                  <a:gd name="T34" fmla="*/ 188 w 204"/>
                  <a:gd name="T35" fmla="*/ 128 h 196"/>
                  <a:gd name="T36" fmla="*/ 188 w 204"/>
                  <a:gd name="T37" fmla="*/ 128 h 196"/>
                  <a:gd name="T38" fmla="*/ 172 w 204"/>
                  <a:gd name="T39" fmla="*/ 139 h 196"/>
                  <a:gd name="T40" fmla="*/ 172 w 204"/>
                  <a:gd name="T41" fmla="*/ 139 h 196"/>
                  <a:gd name="T42" fmla="*/ 166 w 204"/>
                  <a:gd name="T43" fmla="*/ 166 h 196"/>
                  <a:gd name="T44" fmla="*/ 166 w 204"/>
                  <a:gd name="T45" fmla="*/ 166 h 196"/>
                  <a:gd name="T46" fmla="*/ 25 w 204"/>
                  <a:gd name="T47" fmla="*/ 142 h 196"/>
                  <a:gd name="T48" fmla="*/ 25 w 204"/>
                  <a:gd name="T49" fmla="*/ 142 h 196"/>
                  <a:gd name="T50" fmla="*/ 84 w 204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6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1" y="147"/>
                      <a:pt x="90" y="150"/>
                      <a:pt x="108" y="149"/>
                    </a:cubicBezTo>
                    <a:lnTo>
                      <a:pt x="108" y="149"/>
                    </a:lnTo>
                    <a:cubicBezTo>
                      <a:pt x="116" y="137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9" y="105"/>
                      <a:pt x="175" y="80"/>
                    </a:cubicBezTo>
                    <a:lnTo>
                      <a:pt x="175" y="80"/>
                    </a:lnTo>
                    <a:cubicBezTo>
                      <a:pt x="174" y="68"/>
                      <a:pt x="157" y="47"/>
                      <a:pt x="143" y="45"/>
                    </a:cubicBezTo>
                    <a:lnTo>
                      <a:pt x="143" y="45"/>
                    </a:lnTo>
                    <a:cubicBezTo>
                      <a:pt x="139" y="43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5" y="91"/>
                      <a:pt x="61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2" y="17"/>
                      <a:pt x="192" y="0"/>
                      <a:pt x="199" y="59"/>
                    </a:cubicBezTo>
                    <a:lnTo>
                      <a:pt x="199" y="59"/>
                    </a:lnTo>
                    <a:cubicBezTo>
                      <a:pt x="203" y="82"/>
                      <a:pt x="201" y="109"/>
                      <a:pt x="188" y="128"/>
                    </a:cubicBezTo>
                    <a:lnTo>
                      <a:pt x="188" y="128"/>
                    </a:lnTo>
                    <a:cubicBezTo>
                      <a:pt x="184" y="134"/>
                      <a:pt x="179" y="137"/>
                      <a:pt x="172" y="139"/>
                    </a:cubicBezTo>
                    <a:lnTo>
                      <a:pt x="172" y="139"/>
                    </a:lnTo>
                    <a:cubicBezTo>
                      <a:pt x="179" y="147"/>
                      <a:pt x="176" y="162"/>
                      <a:pt x="166" y="166"/>
                    </a:cubicBezTo>
                    <a:lnTo>
                      <a:pt x="166" y="166"/>
                    </a:lnTo>
                    <a:cubicBezTo>
                      <a:pt x="120" y="181"/>
                      <a:pt x="53" y="195"/>
                      <a:pt x="25" y="142"/>
                    </a:cubicBezTo>
                    <a:lnTo>
                      <a:pt x="25" y="142"/>
                    </a:lnTo>
                    <a:cubicBezTo>
                      <a:pt x="0" y="95"/>
                      <a:pt x="42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97" name="Freeform 195">
                <a:extLst>
                  <a:ext uri="{FF2B5EF4-FFF2-40B4-BE49-F238E27FC236}">
                    <a16:creationId xmlns:a16="http://schemas.microsoft.com/office/drawing/2014/main" xmlns="" id="{1C962E66-3BF9-5745-B3BE-D49F5AC50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1172" y="5187951"/>
                <a:ext cx="76810" cy="103694"/>
              </a:xfrm>
              <a:custGeom>
                <a:avLst/>
                <a:gdLst>
                  <a:gd name="T0" fmla="*/ 45208 w 175"/>
                  <a:gd name="T1" fmla="*/ 20651 h 236"/>
                  <a:gd name="T2" fmla="*/ 45208 w 175"/>
                  <a:gd name="T3" fmla="*/ 20651 h 236"/>
                  <a:gd name="T4" fmla="*/ 25018 w 175"/>
                  <a:gd name="T5" fmla="*/ 31635 h 236"/>
                  <a:gd name="T6" fmla="*/ 25018 w 175"/>
                  <a:gd name="T7" fmla="*/ 31635 h 236"/>
                  <a:gd name="T8" fmla="*/ 21068 w 175"/>
                  <a:gd name="T9" fmla="*/ 47893 h 236"/>
                  <a:gd name="T10" fmla="*/ 21068 w 175"/>
                  <a:gd name="T11" fmla="*/ 47893 h 236"/>
                  <a:gd name="T12" fmla="*/ 25896 w 175"/>
                  <a:gd name="T13" fmla="*/ 73377 h 236"/>
                  <a:gd name="T14" fmla="*/ 25896 w 175"/>
                  <a:gd name="T15" fmla="*/ 73377 h 236"/>
                  <a:gd name="T16" fmla="*/ 47403 w 175"/>
                  <a:gd name="T17" fmla="*/ 74255 h 236"/>
                  <a:gd name="T18" fmla="*/ 47403 w 175"/>
                  <a:gd name="T19" fmla="*/ 74255 h 236"/>
                  <a:gd name="T20" fmla="*/ 51353 w 175"/>
                  <a:gd name="T21" fmla="*/ 66786 h 236"/>
                  <a:gd name="T22" fmla="*/ 51353 w 175"/>
                  <a:gd name="T23" fmla="*/ 66786 h 236"/>
                  <a:gd name="T24" fmla="*/ 45208 w 175"/>
                  <a:gd name="T25" fmla="*/ 20651 h 236"/>
                  <a:gd name="T26" fmla="*/ 68910 w 175"/>
                  <a:gd name="T27" fmla="*/ 58877 h 236"/>
                  <a:gd name="T28" fmla="*/ 68910 w 175"/>
                  <a:gd name="T29" fmla="*/ 58877 h 236"/>
                  <a:gd name="T30" fmla="*/ 25457 w 175"/>
                  <a:gd name="T31" fmla="*/ 87876 h 236"/>
                  <a:gd name="T32" fmla="*/ 25457 w 175"/>
                  <a:gd name="T33" fmla="*/ 87876 h 236"/>
                  <a:gd name="T34" fmla="*/ 7023 w 175"/>
                  <a:gd name="T35" fmla="*/ 62832 h 236"/>
                  <a:gd name="T36" fmla="*/ 7023 w 175"/>
                  <a:gd name="T37" fmla="*/ 62832 h 236"/>
                  <a:gd name="T38" fmla="*/ 8339 w 175"/>
                  <a:gd name="T39" fmla="*/ 54044 h 236"/>
                  <a:gd name="T40" fmla="*/ 8339 w 175"/>
                  <a:gd name="T41" fmla="*/ 54044 h 236"/>
                  <a:gd name="T42" fmla="*/ 2195 w 175"/>
                  <a:gd name="T43" fmla="*/ 44378 h 236"/>
                  <a:gd name="T44" fmla="*/ 2195 w 175"/>
                  <a:gd name="T45" fmla="*/ 44378 h 236"/>
                  <a:gd name="T46" fmla="*/ 52670 w 175"/>
                  <a:gd name="T47" fmla="*/ 7030 h 236"/>
                  <a:gd name="T48" fmla="*/ 52670 w 175"/>
                  <a:gd name="T49" fmla="*/ 7030 h 236"/>
                  <a:gd name="T50" fmla="*/ 68910 w 175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2"/>
                    </a:cubicBezTo>
                    <a:cubicBezTo>
                      <a:pt x="59" y="85"/>
                      <a:pt x="53" y="95"/>
                      <a:pt x="48" y="109"/>
                    </a:cubicBezTo>
                    <a:cubicBezTo>
                      <a:pt x="40" y="130"/>
                      <a:pt x="40" y="152"/>
                      <a:pt x="59" y="167"/>
                    </a:cubicBezTo>
                    <a:cubicBezTo>
                      <a:pt x="70" y="175"/>
                      <a:pt x="96" y="176"/>
                      <a:pt x="108" y="169"/>
                    </a:cubicBezTo>
                    <a:cubicBezTo>
                      <a:pt x="111" y="166"/>
                      <a:pt x="115" y="156"/>
                      <a:pt x="117" y="152"/>
                    </a:cubicBezTo>
                    <a:cubicBezTo>
                      <a:pt x="130" y="123"/>
                      <a:pt x="157" y="53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2" y="173"/>
                      <a:pt x="108" y="235"/>
                      <a:pt x="58" y="200"/>
                    </a:cubicBezTo>
                    <a:cubicBezTo>
                      <a:pt x="40" y="187"/>
                      <a:pt x="21" y="166"/>
                      <a:pt x="16" y="143"/>
                    </a:cubicBezTo>
                    <a:cubicBezTo>
                      <a:pt x="16" y="137"/>
                      <a:pt x="16" y="130"/>
                      <a:pt x="19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3" y="0"/>
                      <a:pt x="120" y="16"/>
                    </a:cubicBezTo>
                    <a:cubicBezTo>
                      <a:pt x="171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30" name="Freeform 196">
                <a:extLst>
                  <a:ext uri="{FF2B5EF4-FFF2-40B4-BE49-F238E27FC236}">
                    <a16:creationId xmlns:a16="http://schemas.microsoft.com/office/drawing/2014/main" xmlns="" id="{0DF5B991-E893-9242-8C6B-7653D1C438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7623" y="5203468"/>
                <a:ext cx="77124" cy="65393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9 w 177"/>
                  <a:gd name="T5" fmla="*/ 33 h 150"/>
                  <a:gd name="T6" fmla="*/ 89 w 177"/>
                  <a:gd name="T7" fmla="*/ 33 h 150"/>
                  <a:gd name="T8" fmla="*/ 58 w 177"/>
                  <a:gd name="T9" fmla="*/ 42 h 150"/>
                  <a:gd name="T10" fmla="*/ 58 w 177"/>
                  <a:gd name="T11" fmla="*/ 42 h 150"/>
                  <a:gd name="T12" fmla="*/ 24 w 177"/>
                  <a:gd name="T13" fmla="*/ 77 h 150"/>
                  <a:gd name="T14" fmla="*/ 24 w 177"/>
                  <a:gd name="T15" fmla="*/ 77 h 150"/>
                  <a:gd name="T16" fmla="*/ 47 w 177"/>
                  <a:gd name="T17" fmla="*/ 119 h 150"/>
                  <a:gd name="T18" fmla="*/ 47 w 177"/>
                  <a:gd name="T19" fmla="*/ 119 h 150"/>
                  <a:gd name="T20" fmla="*/ 63 w 177"/>
                  <a:gd name="T21" fmla="*/ 119 h 150"/>
                  <a:gd name="T22" fmla="*/ 63 w 177"/>
                  <a:gd name="T23" fmla="*/ 119 h 150"/>
                  <a:gd name="T24" fmla="*/ 129 w 177"/>
                  <a:gd name="T25" fmla="*/ 62 h 150"/>
                  <a:gd name="T26" fmla="*/ 97 w 177"/>
                  <a:gd name="T27" fmla="*/ 145 h 150"/>
                  <a:gd name="T28" fmla="*/ 97 w 177"/>
                  <a:gd name="T29" fmla="*/ 145 h 150"/>
                  <a:gd name="T30" fmla="*/ 0 w 177"/>
                  <a:gd name="T31" fmla="*/ 88 h 150"/>
                  <a:gd name="T32" fmla="*/ 0 w 177"/>
                  <a:gd name="T33" fmla="*/ 88 h 150"/>
                  <a:gd name="T34" fmla="*/ 17 w 177"/>
                  <a:gd name="T35" fmla="*/ 29 h 150"/>
                  <a:gd name="T36" fmla="*/ 17 w 177"/>
                  <a:gd name="T37" fmla="*/ 29 h 150"/>
                  <a:gd name="T38" fmla="*/ 32 w 177"/>
                  <a:gd name="T39" fmla="*/ 24 h 150"/>
                  <a:gd name="T40" fmla="*/ 32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0 w 177"/>
                  <a:gd name="T47" fmla="*/ 64 h 150"/>
                  <a:gd name="T48" fmla="*/ 160 w 177"/>
                  <a:gd name="T49" fmla="*/ 64 h 150"/>
                  <a:gd name="T50" fmla="*/ 97 w 177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5"/>
                      <a:pt x="105" y="37"/>
                      <a:pt x="89" y="33"/>
                    </a:cubicBezTo>
                    <a:lnTo>
                      <a:pt x="89" y="33"/>
                    </a:lnTo>
                    <a:cubicBezTo>
                      <a:pt x="82" y="41"/>
                      <a:pt x="71" y="41"/>
                      <a:pt x="58" y="42"/>
                    </a:cubicBezTo>
                    <a:lnTo>
                      <a:pt x="58" y="42"/>
                    </a:lnTo>
                    <a:cubicBezTo>
                      <a:pt x="38" y="45"/>
                      <a:pt x="22" y="54"/>
                      <a:pt x="24" y="77"/>
                    </a:cubicBezTo>
                    <a:lnTo>
                      <a:pt x="24" y="77"/>
                    </a:lnTo>
                    <a:cubicBezTo>
                      <a:pt x="24" y="88"/>
                      <a:pt x="36" y="113"/>
                      <a:pt x="47" y="119"/>
                    </a:cubicBezTo>
                    <a:lnTo>
                      <a:pt x="47" y="119"/>
                    </a:lnTo>
                    <a:cubicBezTo>
                      <a:pt x="51" y="120"/>
                      <a:pt x="59" y="119"/>
                      <a:pt x="63" y="119"/>
                    </a:cubicBezTo>
                    <a:lnTo>
                      <a:pt x="63" y="119"/>
                    </a:lnTo>
                    <a:cubicBezTo>
                      <a:pt x="91" y="119"/>
                      <a:pt x="154" y="111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8"/>
                      <a:pt x="0" y="88"/>
                    </a:cubicBezTo>
                    <a:lnTo>
                      <a:pt x="0" y="88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7"/>
                      <a:pt x="25" y="24"/>
                      <a:pt x="32" y="24"/>
                    </a:cubicBezTo>
                    <a:lnTo>
                      <a:pt x="32" y="24"/>
                    </a:lnTo>
                    <a:cubicBezTo>
                      <a:pt x="28" y="15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7"/>
                      <a:pt x="160" y="64"/>
                    </a:cubicBezTo>
                    <a:lnTo>
                      <a:pt x="160" y="64"/>
                    </a:lnTo>
                    <a:cubicBezTo>
                      <a:pt x="176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31" name="Freeform 197">
                <a:extLst>
                  <a:ext uri="{FF2B5EF4-FFF2-40B4-BE49-F238E27FC236}">
                    <a16:creationId xmlns:a16="http://schemas.microsoft.com/office/drawing/2014/main" xmlns="" id="{19D0D32E-3823-E045-AD5F-AD12032B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8910" y="5193296"/>
                <a:ext cx="81489" cy="81377"/>
              </a:xfrm>
              <a:custGeom>
                <a:avLst/>
                <a:gdLst>
                  <a:gd name="T0" fmla="*/ 64 w 186"/>
                  <a:gd name="T1" fmla="*/ 132 h 187"/>
                  <a:gd name="T2" fmla="*/ 64 w 186"/>
                  <a:gd name="T3" fmla="*/ 132 h 187"/>
                  <a:gd name="T4" fmla="*/ 113 w 186"/>
                  <a:gd name="T5" fmla="*/ 140 h 187"/>
                  <a:gd name="T6" fmla="*/ 113 w 186"/>
                  <a:gd name="T7" fmla="*/ 140 h 187"/>
                  <a:gd name="T8" fmla="*/ 138 w 186"/>
                  <a:gd name="T9" fmla="*/ 120 h 187"/>
                  <a:gd name="T10" fmla="*/ 138 w 186"/>
                  <a:gd name="T11" fmla="*/ 120 h 187"/>
                  <a:gd name="T12" fmla="*/ 155 w 186"/>
                  <a:gd name="T13" fmla="*/ 73 h 187"/>
                  <a:gd name="T14" fmla="*/ 155 w 186"/>
                  <a:gd name="T15" fmla="*/ 73 h 187"/>
                  <a:gd name="T16" fmla="*/ 115 w 186"/>
                  <a:gd name="T17" fmla="*/ 45 h 187"/>
                  <a:gd name="T18" fmla="*/ 115 w 186"/>
                  <a:gd name="T19" fmla="*/ 45 h 187"/>
                  <a:gd name="T20" fmla="*/ 99 w 186"/>
                  <a:gd name="T21" fmla="*/ 52 h 187"/>
                  <a:gd name="T22" fmla="*/ 99 w 186"/>
                  <a:gd name="T23" fmla="*/ 52 h 187"/>
                  <a:gd name="T24" fmla="*/ 64 w 186"/>
                  <a:gd name="T25" fmla="*/ 132 h 187"/>
                  <a:gd name="T26" fmla="*/ 57 w 186"/>
                  <a:gd name="T27" fmla="*/ 41 h 187"/>
                  <a:gd name="T28" fmla="*/ 57 w 186"/>
                  <a:gd name="T29" fmla="*/ 41 h 187"/>
                  <a:gd name="T30" fmla="*/ 170 w 186"/>
                  <a:gd name="T31" fmla="*/ 52 h 187"/>
                  <a:gd name="T32" fmla="*/ 170 w 186"/>
                  <a:gd name="T33" fmla="*/ 52 h 187"/>
                  <a:gd name="T34" fmla="*/ 180 w 186"/>
                  <a:gd name="T35" fmla="*/ 113 h 187"/>
                  <a:gd name="T36" fmla="*/ 180 w 186"/>
                  <a:gd name="T37" fmla="*/ 113 h 187"/>
                  <a:gd name="T38" fmla="*/ 169 w 186"/>
                  <a:gd name="T39" fmla="*/ 125 h 187"/>
                  <a:gd name="T40" fmla="*/ 169 w 186"/>
                  <a:gd name="T41" fmla="*/ 125 h 187"/>
                  <a:gd name="T42" fmla="*/ 169 w 186"/>
                  <a:gd name="T43" fmla="*/ 148 h 187"/>
                  <a:gd name="T44" fmla="*/ 169 w 186"/>
                  <a:gd name="T45" fmla="*/ 148 h 187"/>
                  <a:gd name="T46" fmla="*/ 35 w 186"/>
                  <a:gd name="T47" fmla="*/ 142 h 187"/>
                  <a:gd name="T48" fmla="*/ 35 w 186"/>
                  <a:gd name="T49" fmla="*/ 142 h 187"/>
                  <a:gd name="T50" fmla="*/ 57 w 186"/>
                  <a:gd name="T51" fmla="*/ 4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7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8" y="142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3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49" y="62"/>
                      <a:pt x="128" y="45"/>
                      <a:pt x="115" y="45"/>
                    </a:cubicBezTo>
                    <a:lnTo>
                      <a:pt x="115" y="45"/>
                    </a:lnTo>
                    <a:cubicBezTo>
                      <a:pt x="111" y="45"/>
                      <a:pt x="103" y="50"/>
                      <a:pt x="99" y="52"/>
                    </a:cubicBezTo>
                    <a:lnTo>
                      <a:pt x="99" y="52"/>
                    </a:lnTo>
                    <a:cubicBezTo>
                      <a:pt x="76" y="63"/>
                      <a:pt x="21" y="98"/>
                      <a:pt x="64" y="132"/>
                    </a:cubicBezTo>
                    <a:close/>
                    <a:moveTo>
                      <a:pt x="57" y="41"/>
                    </a:moveTo>
                    <a:lnTo>
                      <a:pt x="57" y="41"/>
                    </a:lnTo>
                    <a:cubicBezTo>
                      <a:pt x="89" y="24"/>
                      <a:pt x="145" y="0"/>
                      <a:pt x="170" y="52"/>
                    </a:cubicBezTo>
                    <a:lnTo>
                      <a:pt x="170" y="52"/>
                    </a:lnTo>
                    <a:cubicBezTo>
                      <a:pt x="178" y="71"/>
                      <a:pt x="185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3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8" y="142"/>
                      <a:pt x="169" y="148"/>
                    </a:cubicBezTo>
                    <a:lnTo>
                      <a:pt x="169" y="148"/>
                    </a:lnTo>
                    <a:cubicBezTo>
                      <a:pt x="132" y="166"/>
                      <a:pt x="76" y="186"/>
                      <a:pt x="35" y="142"/>
                    </a:cubicBezTo>
                    <a:lnTo>
                      <a:pt x="35" y="142"/>
                    </a:lnTo>
                    <a:cubicBezTo>
                      <a:pt x="0" y="106"/>
                      <a:pt x="25" y="60"/>
                      <a:pt x="57" y="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32" name="Freeform 198">
                <a:extLst>
                  <a:ext uri="{FF2B5EF4-FFF2-40B4-BE49-F238E27FC236}">
                    <a16:creationId xmlns:a16="http://schemas.microsoft.com/office/drawing/2014/main" xmlns="" id="{779220BD-3B88-0746-851F-7ED57FFCF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00433" y="5203468"/>
                <a:ext cx="78579" cy="65393"/>
              </a:xfrm>
              <a:custGeom>
                <a:avLst/>
                <a:gdLst>
                  <a:gd name="T0" fmla="*/ 130 w 179"/>
                  <a:gd name="T1" fmla="*/ 61 h 150"/>
                  <a:gd name="T2" fmla="*/ 130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59 w 179"/>
                  <a:gd name="T9" fmla="*/ 41 h 150"/>
                  <a:gd name="T10" fmla="*/ 59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7 w 179"/>
                  <a:gd name="T17" fmla="*/ 117 h 150"/>
                  <a:gd name="T18" fmla="*/ 47 w 179"/>
                  <a:gd name="T19" fmla="*/ 117 h 150"/>
                  <a:gd name="T20" fmla="*/ 63 w 179"/>
                  <a:gd name="T21" fmla="*/ 118 h 150"/>
                  <a:gd name="T22" fmla="*/ 63 w 179"/>
                  <a:gd name="T23" fmla="*/ 118 h 150"/>
                  <a:gd name="T24" fmla="*/ 130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7 w 179"/>
                  <a:gd name="T35" fmla="*/ 29 h 150"/>
                  <a:gd name="T36" fmla="*/ 17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2 w 179"/>
                  <a:gd name="T43" fmla="*/ 1 h 150"/>
                  <a:gd name="T44" fmla="*/ 42 w 179"/>
                  <a:gd name="T45" fmla="*/ 1 h 150"/>
                  <a:gd name="T46" fmla="*/ 160 w 179"/>
                  <a:gd name="T47" fmla="*/ 62 h 150"/>
                  <a:gd name="T48" fmla="*/ 160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0" y="61"/>
                    </a:moveTo>
                    <a:lnTo>
                      <a:pt x="130" y="61"/>
                    </a:lnTo>
                    <a:cubicBezTo>
                      <a:pt x="120" y="43"/>
                      <a:pt x="105" y="36"/>
                      <a:pt x="90" y="33"/>
                    </a:cubicBezTo>
                    <a:lnTo>
                      <a:pt x="90" y="33"/>
                    </a:lnTo>
                    <a:cubicBezTo>
                      <a:pt x="80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30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3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2"/>
                      <a:pt x="32" y="22"/>
                    </a:cubicBezTo>
                    <a:lnTo>
                      <a:pt x="32" y="22"/>
                    </a:lnTo>
                    <a:cubicBezTo>
                      <a:pt x="28" y="13"/>
                      <a:pt x="30" y="3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7"/>
                      <a:pt x="160" y="62"/>
                    </a:cubicBezTo>
                    <a:lnTo>
                      <a:pt x="160" y="62"/>
                    </a:lnTo>
                    <a:cubicBezTo>
                      <a:pt x="178" y="112"/>
                      <a:pt x="135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01" name="Freeform 199">
                <a:extLst>
                  <a:ext uri="{FF2B5EF4-FFF2-40B4-BE49-F238E27FC236}">
                    <a16:creationId xmlns:a16="http://schemas.microsoft.com/office/drawing/2014/main" xmlns="" id="{0C53EFAA-A83B-DF47-BFC2-AB67FE560D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2032" y="5187951"/>
                <a:ext cx="74889" cy="103694"/>
              </a:xfrm>
              <a:custGeom>
                <a:avLst/>
                <a:gdLst>
                  <a:gd name="T0" fmla="*/ 43470 w 174"/>
                  <a:gd name="T1" fmla="*/ 21090 h 236"/>
                  <a:gd name="T2" fmla="*/ 43470 w 174"/>
                  <a:gd name="T3" fmla="*/ 21090 h 236"/>
                  <a:gd name="T4" fmla="*/ 24102 w 174"/>
                  <a:gd name="T5" fmla="*/ 31635 h 236"/>
                  <a:gd name="T6" fmla="*/ 24102 w 174"/>
                  <a:gd name="T7" fmla="*/ 31635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496 w 174"/>
                  <a:gd name="T21" fmla="*/ 66786 h 236"/>
                  <a:gd name="T22" fmla="*/ 49496 w 174"/>
                  <a:gd name="T23" fmla="*/ 66786 h 236"/>
                  <a:gd name="T24" fmla="*/ 43470 w 174"/>
                  <a:gd name="T25" fmla="*/ 21090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533 w 174"/>
                  <a:gd name="T31" fmla="*/ 86998 h 236"/>
                  <a:gd name="T32" fmla="*/ 24533 w 174"/>
                  <a:gd name="T33" fmla="*/ 86998 h 236"/>
                  <a:gd name="T34" fmla="*/ 6456 w 174"/>
                  <a:gd name="T35" fmla="*/ 62832 h 236"/>
                  <a:gd name="T36" fmla="*/ 6456 w 174"/>
                  <a:gd name="T37" fmla="*/ 62832 h 236"/>
                  <a:gd name="T38" fmla="*/ 7747 w 174"/>
                  <a:gd name="T39" fmla="*/ 54483 h 236"/>
                  <a:gd name="T40" fmla="*/ 7747 w 174"/>
                  <a:gd name="T41" fmla="*/ 5448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0787 w 174"/>
                  <a:gd name="T47" fmla="*/ 7469 h 236"/>
                  <a:gd name="T48" fmla="*/ 50787 w 174"/>
                  <a:gd name="T49" fmla="*/ 7469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2" y="47"/>
                      <a:pt x="68" y="57"/>
                      <a:pt x="56" y="72"/>
                    </a:cubicBezTo>
                    <a:cubicBezTo>
                      <a:pt x="59" y="84"/>
                      <a:pt x="52" y="94"/>
                      <a:pt x="47" y="109"/>
                    </a:cubicBezTo>
                    <a:cubicBezTo>
                      <a:pt x="39" y="130"/>
                      <a:pt x="38" y="152"/>
                      <a:pt x="59" y="167"/>
                    </a:cubicBezTo>
                    <a:cubicBezTo>
                      <a:pt x="68" y="174"/>
                      <a:pt x="96" y="177"/>
                      <a:pt x="106" y="168"/>
                    </a:cubicBezTo>
                    <a:cubicBezTo>
                      <a:pt x="110" y="165"/>
                      <a:pt x="113" y="157"/>
                      <a:pt x="115" y="152"/>
                    </a:cubicBezTo>
                    <a:cubicBezTo>
                      <a:pt x="130" y="123"/>
                      <a:pt x="156" y="52"/>
                      <a:pt x="101" y="48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7" y="198"/>
                    </a:cubicBezTo>
                    <a:cubicBezTo>
                      <a:pt x="39" y="185"/>
                      <a:pt x="19" y="165"/>
                      <a:pt x="15" y="143"/>
                    </a:cubicBezTo>
                    <a:cubicBezTo>
                      <a:pt x="14" y="136"/>
                      <a:pt x="15" y="131"/>
                      <a:pt x="18" y="124"/>
                    </a:cubicBezTo>
                    <a:cubicBezTo>
                      <a:pt x="8" y="123"/>
                      <a:pt x="0" y="113"/>
                      <a:pt x="5" y="101"/>
                    </a:cubicBezTo>
                    <a:cubicBezTo>
                      <a:pt x="25" y="57"/>
                      <a:pt x="61" y="0"/>
                      <a:pt x="118" y="17"/>
                    </a:cubicBezTo>
                    <a:cubicBezTo>
                      <a:pt x="169" y="31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34" name="Freeform 200">
                <a:extLst>
                  <a:ext uri="{FF2B5EF4-FFF2-40B4-BE49-F238E27FC236}">
                    <a16:creationId xmlns:a16="http://schemas.microsoft.com/office/drawing/2014/main" xmlns="" id="{FB08456F-0A71-9244-8B92-0C9B2DCFC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51534" y="5193296"/>
                <a:ext cx="88765" cy="87190"/>
              </a:xfrm>
              <a:custGeom>
                <a:avLst/>
                <a:gdLst>
                  <a:gd name="T0" fmla="*/ 61 w 204"/>
                  <a:gd name="T1" fmla="*/ 134 h 197"/>
                  <a:gd name="T2" fmla="*/ 61 w 204"/>
                  <a:gd name="T3" fmla="*/ 134 h 197"/>
                  <a:gd name="T4" fmla="*/ 109 w 204"/>
                  <a:gd name="T5" fmla="*/ 149 h 197"/>
                  <a:gd name="T6" fmla="*/ 109 w 204"/>
                  <a:gd name="T7" fmla="*/ 149 h 197"/>
                  <a:gd name="T8" fmla="*/ 142 w 204"/>
                  <a:gd name="T9" fmla="*/ 130 h 197"/>
                  <a:gd name="T10" fmla="*/ 142 w 204"/>
                  <a:gd name="T11" fmla="*/ 130 h 197"/>
                  <a:gd name="T12" fmla="*/ 176 w 204"/>
                  <a:gd name="T13" fmla="*/ 82 h 197"/>
                  <a:gd name="T14" fmla="*/ 176 w 204"/>
                  <a:gd name="T15" fmla="*/ 82 h 197"/>
                  <a:gd name="T16" fmla="*/ 145 w 204"/>
                  <a:gd name="T17" fmla="*/ 46 h 197"/>
                  <a:gd name="T18" fmla="*/ 145 w 204"/>
                  <a:gd name="T19" fmla="*/ 46 h 197"/>
                  <a:gd name="T20" fmla="*/ 126 w 204"/>
                  <a:gd name="T21" fmla="*/ 51 h 197"/>
                  <a:gd name="T22" fmla="*/ 126 w 204"/>
                  <a:gd name="T23" fmla="*/ 51 h 197"/>
                  <a:gd name="T24" fmla="*/ 61 w 204"/>
                  <a:gd name="T25" fmla="*/ 134 h 197"/>
                  <a:gd name="T26" fmla="*/ 86 w 204"/>
                  <a:gd name="T27" fmla="*/ 34 h 197"/>
                  <a:gd name="T28" fmla="*/ 86 w 204"/>
                  <a:gd name="T29" fmla="*/ 34 h 197"/>
                  <a:gd name="T30" fmla="*/ 200 w 204"/>
                  <a:gd name="T31" fmla="*/ 61 h 197"/>
                  <a:gd name="T32" fmla="*/ 200 w 204"/>
                  <a:gd name="T33" fmla="*/ 61 h 197"/>
                  <a:gd name="T34" fmla="*/ 189 w 204"/>
                  <a:gd name="T35" fmla="*/ 129 h 197"/>
                  <a:gd name="T36" fmla="*/ 189 w 204"/>
                  <a:gd name="T37" fmla="*/ 129 h 197"/>
                  <a:gd name="T38" fmla="*/ 174 w 204"/>
                  <a:gd name="T39" fmla="*/ 141 h 197"/>
                  <a:gd name="T40" fmla="*/ 174 w 204"/>
                  <a:gd name="T41" fmla="*/ 141 h 197"/>
                  <a:gd name="T42" fmla="*/ 166 w 204"/>
                  <a:gd name="T43" fmla="*/ 166 h 197"/>
                  <a:gd name="T44" fmla="*/ 166 w 204"/>
                  <a:gd name="T45" fmla="*/ 166 h 197"/>
                  <a:gd name="T46" fmla="*/ 25 w 204"/>
                  <a:gd name="T47" fmla="*/ 143 h 197"/>
                  <a:gd name="T48" fmla="*/ 25 w 204"/>
                  <a:gd name="T49" fmla="*/ 143 h 197"/>
                  <a:gd name="T50" fmla="*/ 86 w 204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7">
                    <a:moveTo>
                      <a:pt x="61" y="134"/>
                    </a:moveTo>
                    <a:lnTo>
                      <a:pt x="61" y="134"/>
                    </a:lnTo>
                    <a:cubicBezTo>
                      <a:pt x="72" y="149"/>
                      <a:pt x="91" y="151"/>
                      <a:pt x="109" y="149"/>
                    </a:cubicBezTo>
                    <a:lnTo>
                      <a:pt x="109" y="149"/>
                    </a:lnTo>
                    <a:cubicBezTo>
                      <a:pt x="117" y="139"/>
                      <a:pt x="128" y="137"/>
                      <a:pt x="142" y="130"/>
                    </a:cubicBezTo>
                    <a:lnTo>
                      <a:pt x="142" y="130"/>
                    </a:lnTo>
                    <a:cubicBezTo>
                      <a:pt x="163" y="122"/>
                      <a:pt x="180" y="107"/>
                      <a:pt x="176" y="82"/>
                    </a:cubicBezTo>
                    <a:lnTo>
                      <a:pt x="176" y="82"/>
                    </a:lnTo>
                    <a:cubicBezTo>
                      <a:pt x="175" y="70"/>
                      <a:pt x="158" y="47"/>
                      <a:pt x="145" y="46"/>
                    </a:cubicBezTo>
                    <a:lnTo>
                      <a:pt x="145" y="46"/>
                    </a:lnTo>
                    <a:cubicBezTo>
                      <a:pt x="140" y="46"/>
                      <a:pt x="132" y="50"/>
                      <a:pt x="126" y="51"/>
                    </a:cubicBezTo>
                    <a:lnTo>
                      <a:pt x="126" y="51"/>
                    </a:lnTo>
                    <a:cubicBezTo>
                      <a:pt x="96" y="61"/>
                      <a:pt x="27" y="91"/>
                      <a:pt x="61" y="134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20"/>
                      <a:pt x="192" y="0"/>
                      <a:pt x="200" y="61"/>
                    </a:cubicBezTo>
                    <a:lnTo>
                      <a:pt x="200" y="61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8"/>
                      <a:pt x="174" y="141"/>
                    </a:cubicBezTo>
                    <a:lnTo>
                      <a:pt x="174" y="141"/>
                    </a:lnTo>
                    <a:cubicBezTo>
                      <a:pt x="179" y="149"/>
                      <a:pt x="178" y="162"/>
                      <a:pt x="166" y="166"/>
                    </a:cubicBezTo>
                    <a:lnTo>
                      <a:pt x="166" y="166"/>
                    </a:lnTo>
                    <a:cubicBezTo>
                      <a:pt x="121" y="183"/>
                      <a:pt x="54" y="196"/>
                      <a:pt x="25" y="143"/>
                    </a:cubicBezTo>
                    <a:lnTo>
                      <a:pt x="25" y="143"/>
                    </a:lnTo>
                    <a:cubicBezTo>
                      <a:pt x="0" y="96"/>
                      <a:pt x="44" y="51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03" name="Freeform 201">
                <a:extLst>
                  <a:ext uri="{FF2B5EF4-FFF2-40B4-BE49-F238E27FC236}">
                    <a16:creationId xmlns:a16="http://schemas.microsoft.com/office/drawing/2014/main" xmlns="" id="{3F9CBB97-3734-D543-8336-4D5290DBD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0573" y="5187951"/>
                <a:ext cx="74889" cy="103694"/>
              </a:xfrm>
              <a:custGeom>
                <a:avLst/>
                <a:gdLst>
                  <a:gd name="T0" fmla="*/ 43900 w 174"/>
                  <a:gd name="T1" fmla="*/ 21530 h 236"/>
                  <a:gd name="T2" fmla="*/ 43900 w 174"/>
                  <a:gd name="T3" fmla="*/ 21530 h 236"/>
                  <a:gd name="T4" fmla="*/ 24102 w 174"/>
                  <a:gd name="T5" fmla="*/ 32075 h 236"/>
                  <a:gd name="T6" fmla="*/ 24102 w 174"/>
                  <a:gd name="T7" fmla="*/ 32075 h 236"/>
                  <a:gd name="T8" fmla="*/ 20229 w 174"/>
                  <a:gd name="T9" fmla="*/ 47453 h 236"/>
                  <a:gd name="T10" fmla="*/ 20229 w 174"/>
                  <a:gd name="T11" fmla="*/ 4745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496 w 174"/>
                  <a:gd name="T21" fmla="*/ 67225 h 236"/>
                  <a:gd name="T22" fmla="*/ 49496 w 174"/>
                  <a:gd name="T23" fmla="*/ 67225 h 236"/>
                  <a:gd name="T24" fmla="*/ 43900 w 174"/>
                  <a:gd name="T25" fmla="*/ 21530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533 w 174"/>
                  <a:gd name="T31" fmla="*/ 87437 h 236"/>
                  <a:gd name="T32" fmla="*/ 24533 w 174"/>
                  <a:gd name="T33" fmla="*/ 87437 h 236"/>
                  <a:gd name="T34" fmla="*/ 6456 w 174"/>
                  <a:gd name="T35" fmla="*/ 63271 h 236"/>
                  <a:gd name="T36" fmla="*/ 6456 w 174"/>
                  <a:gd name="T37" fmla="*/ 63271 h 236"/>
                  <a:gd name="T38" fmla="*/ 7747 w 174"/>
                  <a:gd name="T39" fmla="*/ 54483 h 236"/>
                  <a:gd name="T40" fmla="*/ 7747 w 174"/>
                  <a:gd name="T41" fmla="*/ 5448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0787 w 174"/>
                  <a:gd name="T47" fmla="*/ 7030 h 236"/>
                  <a:gd name="T48" fmla="*/ 50787 w 174"/>
                  <a:gd name="T49" fmla="*/ 7030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2" y="46"/>
                      <a:pt x="68" y="58"/>
                      <a:pt x="56" y="73"/>
                    </a:cubicBezTo>
                    <a:cubicBezTo>
                      <a:pt x="59" y="84"/>
                      <a:pt x="52" y="94"/>
                      <a:pt x="47" y="108"/>
                    </a:cubicBezTo>
                    <a:cubicBezTo>
                      <a:pt x="39" y="129"/>
                      <a:pt x="38" y="153"/>
                      <a:pt x="59" y="167"/>
                    </a:cubicBezTo>
                    <a:cubicBezTo>
                      <a:pt x="68" y="174"/>
                      <a:pt x="95" y="178"/>
                      <a:pt x="106" y="168"/>
                    </a:cubicBezTo>
                    <a:cubicBezTo>
                      <a:pt x="110" y="166"/>
                      <a:pt x="114" y="157"/>
                      <a:pt x="115" y="153"/>
                    </a:cubicBezTo>
                    <a:cubicBezTo>
                      <a:pt x="130" y="124"/>
                      <a:pt x="156" y="53"/>
                      <a:pt x="102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2"/>
                      <a:pt x="106" y="235"/>
                      <a:pt x="57" y="199"/>
                    </a:cubicBezTo>
                    <a:cubicBezTo>
                      <a:pt x="39" y="186"/>
                      <a:pt x="19" y="166"/>
                      <a:pt x="15" y="144"/>
                    </a:cubicBezTo>
                    <a:cubicBezTo>
                      <a:pt x="14" y="137"/>
                      <a:pt x="15" y="132"/>
                      <a:pt x="18" y="124"/>
                    </a:cubicBezTo>
                    <a:cubicBezTo>
                      <a:pt x="9" y="122"/>
                      <a:pt x="0" y="112"/>
                      <a:pt x="5" y="101"/>
                    </a:cubicBezTo>
                    <a:cubicBezTo>
                      <a:pt x="25" y="58"/>
                      <a:pt x="61" y="0"/>
                      <a:pt x="118" y="16"/>
                    </a:cubicBezTo>
                    <a:cubicBezTo>
                      <a:pt x="169" y="32"/>
                      <a:pt x="173" y="94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36" name="Freeform 202">
                <a:extLst>
                  <a:ext uri="{FF2B5EF4-FFF2-40B4-BE49-F238E27FC236}">
                    <a16:creationId xmlns:a16="http://schemas.microsoft.com/office/drawing/2014/main" xmlns="" id="{109DFA4C-985A-9148-9754-DF05CDAAE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6017" y="5204922"/>
                <a:ext cx="77124" cy="65392"/>
              </a:xfrm>
              <a:custGeom>
                <a:avLst/>
                <a:gdLst>
                  <a:gd name="T0" fmla="*/ 129 w 178"/>
                  <a:gd name="T1" fmla="*/ 62 h 149"/>
                  <a:gd name="T2" fmla="*/ 129 w 178"/>
                  <a:gd name="T3" fmla="*/ 62 h 149"/>
                  <a:gd name="T4" fmla="*/ 89 w 178"/>
                  <a:gd name="T5" fmla="*/ 33 h 149"/>
                  <a:gd name="T6" fmla="*/ 89 w 178"/>
                  <a:gd name="T7" fmla="*/ 33 h 149"/>
                  <a:gd name="T8" fmla="*/ 58 w 178"/>
                  <a:gd name="T9" fmla="*/ 40 h 149"/>
                  <a:gd name="T10" fmla="*/ 58 w 178"/>
                  <a:gd name="T11" fmla="*/ 40 h 149"/>
                  <a:gd name="T12" fmla="*/ 23 w 178"/>
                  <a:gd name="T13" fmla="*/ 76 h 149"/>
                  <a:gd name="T14" fmla="*/ 23 w 178"/>
                  <a:gd name="T15" fmla="*/ 76 h 149"/>
                  <a:gd name="T16" fmla="*/ 46 w 178"/>
                  <a:gd name="T17" fmla="*/ 117 h 149"/>
                  <a:gd name="T18" fmla="*/ 46 w 178"/>
                  <a:gd name="T19" fmla="*/ 117 h 149"/>
                  <a:gd name="T20" fmla="*/ 64 w 178"/>
                  <a:gd name="T21" fmla="*/ 118 h 149"/>
                  <a:gd name="T22" fmla="*/ 64 w 178"/>
                  <a:gd name="T23" fmla="*/ 118 h 149"/>
                  <a:gd name="T24" fmla="*/ 129 w 178"/>
                  <a:gd name="T25" fmla="*/ 62 h 149"/>
                  <a:gd name="T26" fmla="*/ 98 w 178"/>
                  <a:gd name="T27" fmla="*/ 146 h 149"/>
                  <a:gd name="T28" fmla="*/ 98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6 w 178"/>
                  <a:gd name="T35" fmla="*/ 30 h 149"/>
                  <a:gd name="T36" fmla="*/ 16 w 178"/>
                  <a:gd name="T37" fmla="*/ 30 h 149"/>
                  <a:gd name="T38" fmla="*/ 32 w 178"/>
                  <a:gd name="T39" fmla="*/ 22 h 149"/>
                  <a:gd name="T40" fmla="*/ 32 w 178"/>
                  <a:gd name="T41" fmla="*/ 22 h 149"/>
                  <a:gd name="T42" fmla="*/ 41 w 178"/>
                  <a:gd name="T43" fmla="*/ 1 h 149"/>
                  <a:gd name="T44" fmla="*/ 41 w 178"/>
                  <a:gd name="T45" fmla="*/ 1 h 149"/>
                  <a:gd name="T46" fmla="*/ 161 w 178"/>
                  <a:gd name="T47" fmla="*/ 63 h 149"/>
                  <a:gd name="T48" fmla="*/ 161 w 178"/>
                  <a:gd name="T49" fmla="*/ 63 h 149"/>
                  <a:gd name="T50" fmla="*/ 98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4" y="37"/>
                      <a:pt x="89" y="33"/>
                    </a:cubicBezTo>
                    <a:lnTo>
                      <a:pt x="89" y="33"/>
                    </a:lnTo>
                    <a:cubicBezTo>
                      <a:pt x="81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39" y="43"/>
                      <a:pt x="23" y="52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6" y="111"/>
                      <a:pt x="46" y="117"/>
                    </a:cubicBezTo>
                    <a:lnTo>
                      <a:pt x="46" y="117"/>
                    </a:lnTo>
                    <a:cubicBezTo>
                      <a:pt x="50" y="119"/>
                      <a:pt x="58" y="118"/>
                      <a:pt x="64" y="118"/>
                    </a:cubicBezTo>
                    <a:lnTo>
                      <a:pt x="64" y="118"/>
                    </a:lnTo>
                    <a:cubicBezTo>
                      <a:pt x="90" y="118"/>
                      <a:pt x="154" y="109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1" y="26"/>
                      <a:pt x="25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29" y="2"/>
                      <a:pt x="41" y="1"/>
                    </a:cubicBezTo>
                    <a:lnTo>
                      <a:pt x="41" y="1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7" y="111"/>
                      <a:pt x="134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37" name="Freeform 203">
                <a:extLst>
                  <a:ext uri="{FF2B5EF4-FFF2-40B4-BE49-F238E27FC236}">
                    <a16:creationId xmlns:a16="http://schemas.microsoft.com/office/drawing/2014/main" xmlns="" id="{A8B3DBD1-85BE-7F4D-A639-471B1B79F4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849" y="5193296"/>
                <a:ext cx="81489" cy="8283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40 h 188"/>
                  <a:gd name="T6" fmla="*/ 112 w 186"/>
                  <a:gd name="T7" fmla="*/ 140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3 h 188"/>
                  <a:gd name="T22" fmla="*/ 100 w 186"/>
                  <a:gd name="T23" fmla="*/ 53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3 h 188"/>
                  <a:gd name="T32" fmla="*/ 169 w 186"/>
                  <a:gd name="T33" fmla="*/ 53 h 188"/>
                  <a:gd name="T34" fmla="*/ 179 w 186"/>
                  <a:gd name="T35" fmla="*/ 113 h 188"/>
                  <a:gd name="T36" fmla="*/ 179 w 186"/>
                  <a:gd name="T37" fmla="*/ 113 h 188"/>
                  <a:gd name="T38" fmla="*/ 168 w 186"/>
                  <a:gd name="T39" fmla="*/ 127 h 188"/>
                  <a:gd name="T40" fmla="*/ 168 w 186"/>
                  <a:gd name="T41" fmla="*/ 127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4 h 188"/>
                  <a:gd name="T48" fmla="*/ 35 w 186"/>
                  <a:gd name="T49" fmla="*/ 144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4"/>
                      <a:pt x="96" y="144"/>
                      <a:pt x="112" y="140"/>
                    </a:cubicBezTo>
                    <a:lnTo>
                      <a:pt x="112" y="140"/>
                    </a:lnTo>
                    <a:cubicBezTo>
                      <a:pt x="116" y="131"/>
                      <a:pt x="125" y="127"/>
                      <a:pt x="137" y="120"/>
                    </a:cubicBezTo>
                    <a:lnTo>
                      <a:pt x="137" y="120"/>
                    </a:lnTo>
                    <a:cubicBezTo>
                      <a:pt x="152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5" y="63"/>
                      <a:pt x="20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3"/>
                    </a:cubicBezTo>
                    <a:lnTo>
                      <a:pt x="169" y="53"/>
                    </a:lnTo>
                    <a:cubicBezTo>
                      <a:pt x="179" y="71"/>
                      <a:pt x="185" y="96"/>
                      <a:pt x="179" y="113"/>
                    </a:cubicBezTo>
                    <a:lnTo>
                      <a:pt x="179" y="113"/>
                    </a:lnTo>
                    <a:cubicBezTo>
                      <a:pt x="177" y="120"/>
                      <a:pt x="173" y="123"/>
                      <a:pt x="168" y="127"/>
                    </a:cubicBezTo>
                    <a:lnTo>
                      <a:pt x="168" y="127"/>
                    </a:lnTo>
                    <a:cubicBezTo>
                      <a:pt x="176" y="132"/>
                      <a:pt x="179" y="144"/>
                      <a:pt x="168" y="149"/>
                    </a:cubicBezTo>
                    <a:lnTo>
                      <a:pt x="168" y="149"/>
                    </a:lnTo>
                    <a:cubicBezTo>
                      <a:pt x="133" y="169"/>
                      <a:pt x="75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5" y="62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38" name="Freeform 204">
                <a:extLst>
                  <a:ext uri="{FF2B5EF4-FFF2-40B4-BE49-F238E27FC236}">
                    <a16:creationId xmlns:a16="http://schemas.microsoft.com/office/drawing/2014/main" xmlns="" id="{B5DED5A6-6480-E144-81B8-178EF791A9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7373" y="5203468"/>
                <a:ext cx="78579" cy="65393"/>
              </a:xfrm>
              <a:custGeom>
                <a:avLst/>
                <a:gdLst>
                  <a:gd name="T0" fmla="*/ 130 w 180"/>
                  <a:gd name="T1" fmla="*/ 62 h 150"/>
                  <a:gd name="T2" fmla="*/ 130 w 180"/>
                  <a:gd name="T3" fmla="*/ 62 h 150"/>
                  <a:gd name="T4" fmla="*/ 90 w 180"/>
                  <a:gd name="T5" fmla="*/ 34 h 150"/>
                  <a:gd name="T6" fmla="*/ 90 w 180"/>
                  <a:gd name="T7" fmla="*/ 34 h 150"/>
                  <a:gd name="T8" fmla="*/ 59 w 180"/>
                  <a:gd name="T9" fmla="*/ 42 h 150"/>
                  <a:gd name="T10" fmla="*/ 59 w 180"/>
                  <a:gd name="T11" fmla="*/ 42 h 150"/>
                  <a:gd name="T12" fmla="*/ 24 w 180"/>
                  <a:gd name="T13" fmla="*/ 78 h 150"/>
                  <a:gd name="T14" fmla="*/ 24 w 180"/>
                  <a:gd name="T15" fmla="*/ 78 h 150"/>
                  <a:gd name="T16" fmla="*/ 47 w 180"/>
                  <a:gd name="T17" fmla="*/ 118 h 150"/>
                  <a:gd name="T18" fmla="*/ 47 w 180"/>
                  <a:gd name="T19" fmla="*/ 118 h 150"/>
                  <a:gd name="T20" fmla="*/ 65 w 180"/>
                  <a:gd name="T21" fmla="*/ 118 h 150"/>
                  <a:gd name="T22" fmla="*/ 65 w 180"/>
                  <a:gd name="T23" fmla="*/ 118 h 150"/>
                  <a:gd name="T24" fmla="*/ 130 w 180"/>
                  <a:gd name="T25" fmla="*/ 62 h 150"/>
                  <a:gd name="T26" fmla="*/ 99 w 180"/>
                  <a:gd name="T27" fmla="*/ 146 h 150"/>
                  <a:gd name="T28" fmla="*/ 99 w 180"/>
                  <a:gd name="T29" fmla="*/ 146 h 150"/>
                  <a:gd name="T30" fmla="*/ 0 w 180"/>
                  <a:gd name="T31" fmla="*/ 89 h 150"/>
                  <a:gd name="T32" fmla="*/ 0 w 180"/>
                  <a:gd name="T33" fmla="*/ 89 h 150"/>
                  <a:gd name="T34" fmla="*/ 19 w 180"/>
                  <a:gd name="T35" fmla="*/ 30 h 150"/>
                  <a:gd name="T36" fmla="*/ 19 w 180"/>
                  <a:gd name="T37" fmla="*/ 30 h 150"/>
                  <a:gd name="T38" fmla="*/ 33 w 180"/>
                  <a:gd name="T39" fmla="*/ 24 h 150"/>
                  <a:gd name="T40" fmla="*/ 33 w 180"/>
                  <a:gd name="T41" fmla="*/ 24 h 150"/>
                  <a:gd name="T42" fmla="*/ 42 w 180"/>
                  <a:gd name="T43" fmla="*/ 3 h 150"/>
                  <a:gd name="T44" fmla="*/ 42 w 180"/>
                  <a:gd name="T45" fmla="*/ 3 h 150"/>
                  <a:gd name="T46" fmla="*/ 162 w 180"/>
                  <a:gd name="T47" fmla="*/ 63 h 150"/>
                  <a:gd name="T48" fmla="*/ 162 w 180"/>
                  <a:gd name="T49" fmla="*/ 63 h 150"/>
                  <a:gd name="T50" fmla="*/ 99 w 180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0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5" y="37"/>
                      <a:pt x="90" y="34"/>
                    </a:cubicBezTo>
                    <a:lnTo>
                      <a:pt x="90" y="34"/>
                    </a:lnTo>
                    <a:cubicBezTo>
                      <a:pt x="82" y="42"/>
                      <a:pt x="72" y="40"/>
                      <a:pt x="59" y="42"/>
                    </a:cubicBezTo>
                    <a:lnTo>
                      <a:pt x="59" y="42"/>
                    </a:lnTo>
                    <a:cubicBezTo>
                      <a:pt x="40" y="43"/>
                      <a:pt x="24" y="53"/>
                      <a:pt x="24" y="78"/>
                    </a:cubicBezTo>
                    <a:lnTo>
                      <a:pt x="24" y="78"/>
                    </a:lnTo>
                    <a:cubicBezTo>
                      <a:pt x="25" y="88"/>
                      <a:pt x="36" y="113"/>
                      <a:pt x="47" y="118"/>
                    </a:cubicBezTo>
                    <a:lnTo>
                      <a:pt x="47" y="118"/>
                    </a:lnTo>
                    <a:cubicBezTo>
                      <a:pt x="53" y="120"/>
                      <a:pt x="61" y="118"/>
                      <a:pt x="65" y="118"/>
                    </a:cubicBezTo>
                    <a:lnTo>
                      <a:pt x="65" y="118"/>
                    </a:lnTo>
                    <a:cubicBezTo>
                      <a:pt x="92" y="118"/>
                      <a:pt x="157" y="111"/>
                      <a:pt x="130" y="62"/>
                    </a:cubicBezTo>
                    <a:close/>
                    <a:moveTo>
                      <a:pt x="99" y="146"/>
                    </a:moveTo>
                    <a:lnTo>
                      <a:pt x="99" y="146"/>
                    </a:lnTo>
                    <a:cubicBezTo>
                      <a:pt x="63" y="149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5" y="43"/>
                      <a:pt x="19" y="30"/>
                    </a:cubicBezTo>
                    <a:lnTo>
                      <a:pt x="19" y="30"/>
                    </a:lnTo>
                    <a:cubicBezTo>
                      <a:pt x="21" y="26"/>
                      <a:pt x="26" y="25"/>
                      <a:pt x="33" y="24"/>
                    </a:cubicBezTo>
                    <a:lnTo>
                      <a:pt x="33" y="24"/>
                    </a:lnTo>
                    <a:cubicBezTo>
                      <a:pt x="29" y="16"/>
                      <a:pt x="32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3" y="7"/>
                      <a:pt x="162" y="63"/>
                    </a:cubicBezTo>
                    <a:lnTo>
                      <a:pt x="162" y="63"/>
                    </a:lnTo>
                    <a:cubicBezTo>
                      <a:pt x="179" y="113"/>
                      <a:pt x="136" y="142"/>
                      <a:pt x="99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07" name="Freeform 205">
                <a:extLst>
                  <a:ext uri="{FF2B5EF4-FFF2-40B4-BE49-F238E27FC236}">
                    <a16:creationId xmlns:a16="http://schemas.microsoft.com/office/drawing/2014/main" xmlns="" id="{FE33C308-DDF7-6C42-9286-C0C20424A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9513" y="5186030"/>
                <a:ext cx="74890" cy="103694"/>
              </a:xfrm>
              <a:custGeom>
                <a:avLst/>
                <a:gdLst>
                  <a:gd name="T0" fmla="*/ 43722 w 173"/>
                  <a:gd name="T1" fmla="*/ 21001 h 237"/>
                  <a:gd name="T2" fmla="*/ 43722 w 173"/>
                  <a:gd name="T3" fmla="*/ 21001 h 237"/>
                  <a:gd name="T4" fmla="*/ 23809 w 173"/>
                  <a:gd name="T5" fmla="*/ 31502 h 237"/>
                  <a:gd name="T6" fmla="*/ 23809 w 173"/>
                  <a:gd name="T7" fmla="*/ 31502 h 237"/>
                  <a:gd name="T8" fmla="*/ 19913 w 173"/>
                  <a:gd name="T9" fmla="*/ 47690 h 237"/>
                  <a:gd name="T10" fmla="*/ 19913 w 173"/>
                  <a:gd name="T11" fmla="*/ 47690 h 237"/>
                  <a:gd name="T12" fmla="*/ 25108 w 173"/>
                  <a:gd name="T13" fmla="*/ 73067 h 237"/>
                  <a:gd name="T14" fmla="*/ 25108 w 173"/>
                  <a:gd name="T15" fmla="*/ 73067 h 237"/>
                  <a:gd name="T16" fmla="*/ 45886 w 173"/>
                  <a:gd name="T17" fmla="*/ 73942 h 237"/>
                  <a:gd name="T18" fmla="*/ 45886 w 173"/>
                  <a:gd name="T19" fmla="*/ 73942 h 237"/>
                  <a:gd name="T20" fmla="*/ 50215 w 173"/>
                  <a:gd name="T21" fmla="*/ 66504 h 237"/>
                  <a:gd name="T22" fmla="*/ 50215 w 173"/>
                  <a:gd name="T23" fmla="*/ 66504 h 237"/>
                  <a:gd name="T24" fmla="*/ 43722 w 173"/>
                  <a:gd name="T25" fmla="*/ 21001 h 237"/>
                  <a:gd name="T26" fmla="*/ 67531 w 173"/>
                  <a:gd name="T27" fmla="*/ 59066 h 237"/>
                  <a:gd name="T28" fmla="*/ 67531 w 173"/>
                  <a:gd name="T29" fmla="*/ 59066 h 237"/>
                  <a:gd name="T30" fmla="*/ 24675 w 173"/>
                  <a:gd name="T31" fmla="*/ 87068 h 237"/>
                  <a:gd name="T32" fmla="*/ 24675 w 173"/>
                  <a:gd name="T33" fmla="*/ 87068 h 237"/>
                  <a:gd name="T34" fmla="*/ 6060 w 173"/>
                  <a:gd name="T35" fmla="*/ 63004 h 237"/>
                  <a:gd name="T36" fmla="*/ 6060 w 173"/>
                  <a:gd name="T37" fmla="*/ 63004 h 237"/>
                  <a:gd name="T38" fmla="*/ 7359 w 173"/>
                  <a:gd name="T39" fmla="*/ 54691 h 237"/>
                  <a:gd name="T40" fmla="*/ 7359 w 173"/>
                  <a:gd name="T41" fmla="*/ 54691 h 237"/>
                  <a:gd name="T42" fmla="*/ 1732 w 173"/>
                  <a:gd name="T43" fmla="*/ 44190 h 237"/>
                  <a:gd name="T44" fmla="*/ 1732 w 173"/>
                  <a:gd name="T45" fmla="*/ 44190 h 237"/>
                  <a:gd name="T46" fmla="*/ 51081 w 173"/>
                  <a:gd name="T47" fmla="*/ 7438 h 237"/>
                  <a:gd name="T48" fmla="*/ 51081 w 173"/>
                  <a:gd name="T49" fmla="*/ 7438 h 237"/>
                  <a:gd name="T50" fmla="*/ 67531 w 173"/>
                  <a:gd name="T51" fmla="*/ 5906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1" y="47"/>
                      <a:pt x="67" y="58"/>
                      <a:pt x="55" y="72"/>
                    </a:cubicBezTo>
                    <a:cubicBezTo>
                      <a:pt x="58" y="85"/>
                      <a:pt x="53" y="94"/>
                      <a:pt x="46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5" y="177"/>
                      <a:pt x="106" y="169"/>
                    </a:cubicBezTo>
                    <a:cubicBezTo>
                      <a:pt x="110" y="167"/>
                      <a:pt x="113" y="157"/>
                      <a:pt x="116" y="152"/>
                    </a:cubicBezTo>
                    <a:cubicBezTo>
                      <a:pt x="129" y="125"/>
                      <a:pt x="155" y="52"/>
                      <a:pt x="101" y="48"/>
                    </a:cubicBezTo>
                    <a:close/>
                    <a:moveTo>
                      <a:pt x="156" y="135"/>
                    </a:moveTo>
                    <a:lnTo>
                      <a:pt x="156" y="135"/>
                    </a:lnTo>
                    <a:cubicBezTo>
                      <a:pt x="139" y="173"/>
                      <a:pt x="106" y="236"/>
                      <a:pt x="57" y="199"/>
                    </a:cubicBezTo>
                    <a:cubicBezTo>
                      <a:pt x="39" y="186"/>
                      <a:pt x="20" y="167"/>
                      <a:pt x="14" y="144"/>
                    </a:cubicBezTo>
                    <a:cubicBezTo>
                      <a:pt x="14" y="138"/>
                      <a:pt x="14" y="131"/>
                      <a:pt x="17" y="125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4" y="59"/>
                      <a:pt x="60" y="0"/>
                      <a:pt x="118" y="17"/>
                    </a:cubicBezTo>
                    <a:cubicBezTo>
                      <a:pt x="170" y="31"/>
                      <a:pt x="172" y="94"/>
                      <a:pt x="156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0" name="Freeform 206">
                <a:extLst>
                  <a:ext uri="{FF2B5EF4-FFF2-40B4-BE49-F238E27FC236}">
                    <a16:creationId xmlns:a16="http://schemas.microsoft.com/office/drawing/2014/main" xmlns="" id="{3B06954E-80F4-904D-8F5B-A47716769A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8473" y="5191843"/>
                <a:ext cx="88765" cy="85737"/>
              </a:xfrm>
              <a:custGeom>
                <a:avLst/>
                <a:gdLst>
                  <a:gd name="T0" fmla="*/ 60 w 203"/>
                  <a:gd name="T1" fmla="*/ 134 h 197"/>
                  <a:gd name="T2" fmla="*/ 60 w 203"/>
                  <a:gd name="T3" fmla="*/ 134 h 197"/>
                  <a:gd name="T4" fmla="*/ 107 w 203"/>
                  <a:gd name="T5" fmla="*/ 150 h 197"/>
                  <a:gd name="T6" fmla="*/ 107 w 203"/>
                  <a:gd name="T7" fmla="*/ 150 h 197"/>
                  <a:gd name="T8" fmla="*/ 140 w 203"/>
                  <a:gd name="T9" fmla="*/ 130 h 197"/>
                  <a:gd name="T10" fmla="*/ 140 w 203"/>
                  <a:gd name="T11" fmla="*/ 130 h 197"/>
                  <a:gd name="T12" fmla="*/ 174 w 203"/>
                  <a:gd name="T13" fmla="*/ 82 h 197"/>
                  <a:gd name="T14" fmla="*/ 174 w 203"/>
                  <a:gd name="T15" fmla="*/ 82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6 w 203"/>
                  <a:gd name="T21" fmla="*/ 51 h 197"/>
                  <a:gd name="T22" fmla="*/ 126 w 203"/>
                  <a:gd name="T23" fmla="*/ 51 h 197"/>
                  <a:gd name="T24" fmla="*/ 60 w 203"/>
                  <a:gd name="T25" fmla="*/ 134 h 197"/>
                  <a:gd name="T26" fmla="*/ 84 w 203"/>
                  <a:gd name="T27" fmla="*/ 34 h 197"/>
                  <a:gd name="T28" fmla="*/ 84 w 203"/>
                  <a:gd name="T29" fmla="*/ 34 h 197"/>
                  <a:gd name="T30" fmla="*/ 199 w 203"/>
                  <a:gd name="T31" fmla="*/ 61 h 197"/>
                  <a:gd name="T32" fmla="*/ 199 w 203"/>
                  <a:gd name="T33" fmla="*/ 61 h 197"/>
                  <a:gd name="T34" fmla="*/ 187 w 203"/>
                  <a:gd name="T35" fmla="*/ 130 h 197"/>
                  <a:gd name="T36" fmla="*/ 187 w 203"/>
                  <a:gd name="T37" fmla="*/ 130 h 197"/>
                  <a:gd name="T38" fmla="*/ 173 w 203"/>
                  <a:gd name="T39" fmla="*/ 141 h 197"/>
                  <a:gd name="T40" fmla="*/ 173 w 203"/>
                  <a:gd name="T41" fmla="*/ 141 h 197"/>
                  <a:gd name="T42" fmla="*/ 165 w 203"/>
                  <a:gd name="T43" fmla="*/ 167 h 197"/>
                  <a:gd name="T44" fmla="*/ 165 w 203"/>
                  <a:gd name="T45" fmla="*/ 167 h 197"/>
                  <a:gd name="T46" fmla="*/ 25 w 203"/>
                  <a:gd name="T47" fmla="*/ 143 h 197"/>
                  <a:gd name="T48" fmla="*/ 25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0" y="134"/>
                    </a:moveTo>
                    <a:lnTo>
                      <a:pt x="60" y="134"/>
                    </a:lnTo>
                    <a:cubicBezTo>
                      <a:pt x="72" y="149"/>
                      <a:pt x="89" y="151"/>
                      <a:pt x="107" y="150"/>
                    </a:cubicBezTo>
                    <a:lnTo>
                      <a:pt x="107" y="150"/>
                    </a:lnTo>
                    <a:cubicBezTo>
                      <a:pt x="115" y="139"/>
                      <a:pt x="126" y="137"/>
                      <a:pt x="140" y="130"/>
                    </a:cubicBezTo>
                    <a:lnTo>
                      <a:pt x="140" y="130"/>
                    </a:lnTo>
                    <a:cubicBezTo>
                      <a:pt x="161" y="122"/>
                      <a:pt x="178" y="107"/>
                      <a:pt x="174" y="82"/>
                    </a:cubicBezTo>
                    <a:lnTo>
                      <a:pt x="174" y="82"/>
                    </a:lnTo>
                    <a:cubicBezTo>
                      <a:pt x="173" y="70"/>
                      <a:pt x="156" y="49"/>
                      <a:pt x="143" y="46"/>
                    </a:cubicBezTo>
                    <a:lnTo>
                      <a:pt x="143" y="46"/>
                    </a:lnTo>
                    <a:cubicBezTo>
                      <a:pt x="139" y="46"/>
                      <a:pt x="130" y="50"/>
                      <a:pt x="126" y="51"/>
                    </a:cubicBezTo>
                    <a:lnTo>
                      <a:pt x="126" y="51"/>
                    </a:lnTo>
                    <a:cubicBezTo>
                      <a:pt x="94" y="61"/>
                      <a:pt x="25" y="91"/>
                      <a:pt x="60" y="134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20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3"/>
                      <a:pt x="201" y="112"/>
                      <a:pt x="187" y="130"/>
                    </a:cubicBezTo>
                    <a:lnTo>
                      <a:pt x="187" y="130"/>
                    </a:lnTo>
                    <a:cubicBezTo>
                      <a:pt x="184" y="134"/>
                      <a:pt x="178" y="138"/>
                      <a:pt x="173" y="141"/>
                    </a:cubicBezTo>
                    <a:lnTo>
                      <a:pt x="173" y="141"/>
                    </a:lnTo>
                    <a:cubicBezTo>
                      <a:pt x="178" y="149"/>
                      <a:pt x="177" y="162"/>
                      <a:pt x="165" y="167"/>
                    </a:cubicBezTo>
                    <a:lnTo>
                      <a:pt x="165" y="167"/>
                    </a:lnTo>
                    <a:cubicBezTo>
                      <a:pt x="120" y="183"/>
                      <a:pt x="53" y="196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2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09" name="Freeform 207">
                <a:extLst>
                  <a:ext uri="{FF2B5EF4-FFF2-40B4-BE49-F238E27FC236}">
                    <a16:creationId xmlns:a16="http://schemas.microsoft.com/office/drawing/2014/main" xmlns="" id="{CD249460-81AE-B448-9DE0-5289C1C36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8054" y="5187951"/>
                <a:ext cx="74890" cy="103694"/>
              </a:xfrm>
              <a:custGeom>
                <a:avLst/>
                <a:gdLst>
                  <a:gd name="T0" fmla="*/ 43722 w 173"/>
                  <a:gd name="T1" fmla="*/ 21439 h 237"/>
                  <a:gd name="T2" fmla="*/ 43722 w 173"/>
                  <a:gd name="T3" fmla="*/ 21439 h 237"/>
                  <a:gd name="T4" fmla="*/ 24242 w 173"/>
                  <a:gd name="T5" fmla="*/ 31940 h 237"/>
                  <a:gd name="T6" fmla="*/ 24242 w 173"/>
                  <a:gd name="T7" fmla="*/ 31940 h 237"/>
                  <a:gd name="T8" fmla="*/ 20346 w 173"/>
                  <a:gd name="T9" fmla="*/ 47690 h 237"/>
                  <a:gd name="T10" fmla="*/ 20346 w 173"/>
                  <a:gd name="T11" fmla="*/ 47690 h 237"/>
                  <a:gd name="T12" fmla="*/ 25108 w 173"/>
                  <a:gd name="T13" fmla="*/ 73067 h 237"/>
                  <a:gd name="T14" fmla="*/ 25108 w 173"/>
                  <a:gd name="T15" fmla="*/ 73067 h 237"/>
                  <a:gd name="T16" fmla="*/ 45886 w 173"/>
                  <a:gd name="T17" fmla="*/ 74380 h 237"/>
                  <a:gd name="T18" fmla="*/ 45886 w 173"/>
                  <a:gd name="T19" fmla="*/ 74380 h 237"/>
                  <a:gd name="T20" fmla="*/ 50215 w 173"/>
                  <a:gd name="T21" fmla="*/ 66942 h 237"/>
                  <a:gd name="T22" fmla="*/ 50215 w 173"/>
                  <a:gd name="T23" fmla="*/ 66942 h 237"/>
                  <a:gd name="T24" fmla="*/ 43722 w 173"/>
                  <a:gd name="T25" fmla="*/ 21439 h 237"/>
                  <a:gd name="T26" fmla="*/ 67098 w 173"/>
                  <a:gd name="T27" fmla="*/ 58629 h 237"/>
                  <a:gd name="T28" fmla="*/ 67098 w 173"/>
                  <a:gd name="T29" fmla="*/ 58629 h 237"/>
                  <a:gd name="T30" fmla="*/ 24242 w 173"/>
                  <a:gd name="T31" fmla="*/ 87505 h 237"/>
                  <a:gd name="T32" fmla="*/ 24242 w 173"/>
                  <a:gd name="T33" fmla="*/ 87505 h 237"/>
                  <a:gd name="T34" fmla="*/ 6926 w 173"/>
                  <a:gd name="T35" fmla="*/ 63004 h 237"/>
                  <a:gd name="T36" fmla="*/ 6926 w 173"/>
                  <a:gd name="T37" fmla="*/ 63004 h 237"/>
                  <a:gd name="T38" fmla="*/ 7359 w 173"/>
                  <a:gd name="T39" fmla="*/ 54691 h 237"/>
                  <a:gd name="T40" fmla="*/ 7359 w 173"/>
                  <a:gd name="T41" fmla="*/ 54691 h 237"/>
                  <a:gd name="T42" fmla="*/ 1732 w 173"/>
                  <a:gd name="T43" fmla="*/ 44628 h 237"/>
                  <a:gd name="T44" fmla="*/ 1732 w 173"/>
                  <a:gd name="T45" fmla="*/ 44628 h 237"/>
                  <a:gd name="T46" fmla="*/ 51081 w 173"/>
                  <a:gd name="T47" fmla="*/ 7438 h 237"/>
                  <a:gd name="T48" fmla="*/ 51081 w 173"/>
                  <a:gd name="T49" fmla="*/ 7438 h 237"/>
                  <a:gd name="T50" fmla="*/ 67098 w 173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6"/>
                      <a:pt x="67" y="58"/>
                      <a:pt x="56" y="73"/>
                    </a:cubicBezTo>
                    <a:cubicBezTo>
                      <a:pt x="58" y="86"/>
                      <a:pt x="52" y="95"/>
                      <a:pt x="47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6" y="178"/>
                      <a:pt x="106" y="170"/>
                    </a:cubicBezTo>
                    <a:cubicBezTo>
                      <a:pt x="110" y="166"/>
                      <a:pt x="113" y="157"/>
                      <a:pt x="116" y="153"/>
                    </a:cubicBezTo>
                    <a:cubicBezTo>
                      <a:pt x="129" y="124"/>
                      <a:pt x="155" y="53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40" y="174"/>
                      <a:pt x="105" y="236"/>
                      <a:pt x="56" y="200"/>
                    </a:cubicBezTo>
                    <a:cubicBezTo>
                      <a:pt x="39" y="187"/>
                      <a:pt x="20" y="166"/>
                      <a:pt x="16" y="144"/>
                    </a:cubicBezTo>
                    <a:cubicBezTo>
                      <a:pt x="14" y="137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4" y="58"/>
                      <a:pt x="62" y="0"/>
                      <a:pt x="118" y="17"/>
                    </a:cubicBezTo>
                    <a:cubicBezTo>
                      <a:pt x="169" y="32"/>
                      <a:pt x="172" y="94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2" name="Freeform 208">
                <a:extLst>
                  <a:ext uri="{FF2B5EF4-FFF2-40B4-BE49-F238E27FC236}">
                    <a16:creationId xmlns:a16="http://schemas.microsoft.com/office/drawing/2014/main" xmlns="" id="{0CEB8639-9B34-DA47-A59A-F003B086A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32957" y="5203468"/>
                <a:ext cx="78579" cy="65393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90 w 179"/>
                  <a:gd name="T5" fmla="*/ 34 h 149"/>
                  <a:gd name="T6" fmla="*/ 90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8 w 179"/>
                  <a:gd name="T17" fmla="*/ 117 h 149"/>
                  <a:gd name="T18" fmla="*/ 48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6 h 149"/>
                  <a:gd name="T28" fmla="*/ 98 w 179"/>
                  <a:gd name="T29" fmla="*/ 146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3 h 149"/>
                  <a:gd name="T40" fmla="*/ 32 w 179"/>
                  <a:gd name="T41" fmla="*/ 23 h 149"/>
                  <a:gd name="T42" fmla="*/ 41 w 179"/>
                  <a:gd name="T43" fmla="*/ 2 h 149"/>
                  <a:gd name="T44" fmla="*/ 41 w 179"/>
                  <a:gd name="T45" fmla="*/ 2 h 149"/>
                  <a:gd name="T46" fmla="*/ 161 w 179"/>
                  <a:gd name="T47" fmla="*/ 63 h 149"/>
                  <a:gd name="T48" fmla="*/ 161 w 179"/>
                  <a:gd name="T49" fmla="*/ 63 h 149"/>
                  <a:gd name="T50" fmla="*/ 98 w 179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90" y="34"/>
                    </a:cubicBezTo>
                    <a:lnTo>
                      <a:pt x="90" y="34"/>
                    </a:lnTo>
                    <a:cubicBezTo>
                      <a:pt x="82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3" y="54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10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2" y="26"/>
                      <a:pt x="25" y="23"/>
                      <a:pt x="32" y="23"/>
                    </a:cubicBezTo>
                    <a:lnTo>
                      <a:pt x="32" y="23"/>
                    </a:lnTo>
                    <a:cubicBezTo>
                      <a:pt x="28" y="14"/>
                      <a:pt x="31" y="2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8" y="113"/>
                      <a:pt x="136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43" name="Freeform 209">
                <a:extLst>
                  <a:ext uri="{FF2B5EF4-FFF2-40B4-BE49-F238E27FC236}">
                    <a16:creationId xmlns:a16="http://schemas.microsoft.com/office/drawing/2014/main" xmlns="" id="{D20BC909-41B5-A34E-AC8E-EEF826958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4243" y="5193296"/>
                <a:ext cx="82945" cy="81377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2 h 186"/>
                  <a:gd name="T14" fmla="*/ 155 w 188"/>
                  <a:gd name="T15" fmla="*/ 72 h 186"/>
                  <a:gd name="T16" fmla="*/ 116 w 188"/>
                  <a:gd name="T17" fmla="*/ 44 h 186"/>
                  <a:gd name="T18" fmla="*/ 116 w 188"/>
                  <a:gd name="T19" fmla="*/ 44 h 186"/>
                  <a:gd name="T20" fmla="*/ 100 w 188"/>
                  <a:gd name="T21" fmla="*/ 51 h 186"/>
                  <a:gd name="T22" fmla="*/ 100 w 188"/>
                  <a:gd name="T23" fmla="*/ 51 h 186"/>
                  <a:gd name="T24" fmla="*/ 66 w 188"/>
                  <a:gd name="T25" fmla="*/ 131 h 186"/>
                  <a:gd name="T26" fmla="*/ 58 w 188"/>
                  <a:gd name="T27" fmla="*/ 42 h 186"/>
                  <a:gd name="T28" fmla="*/ 58 w 188"/>
                  <a:gd name="T29" fmla="*/ 42 h 186"/>
                  <a:gd name="T30" fmla="*/ 171 w 188"/>
                  <a:gd name="T31" fmla="*/ 51 h 186"/>
                  <a:gd name="T32" fmla="*/ 171 w 188"/>
                  <a:gd name="T33" fmla="*/ 51 h 186"/>
                  <a:gd name="T34" fmla="*/ 180 w 188"/>
                  <a:gd name="T35" fmla="*/ 111 h 186"/>
                  <a:gd name="T36" fmla="*/ 180 w 188"/>
                  <a:gd name="T37" fmla="*/ 111 h 186"/>
                  <a:gd name="T38" fmla="*/ 169 w 188"/>
                  <a:gd name="T39" fmla="*/ 125 h 186"/>
                  <a:gd name="T40" fmla="*/ 169 w 188"/>
                  <a:gd name="T41" fmla="*/ 125 h 186"/>
                  <a:gd name="T42" fmla="*/ 169 w 188"/>
                  <a:gd name="T43" fmla="*/ 148 h 186"/>
                  <a:gd name="T44" fmla="*/ 169 w 188"/>
                  <a:gd name="T45" fmla="*/ 148 h 186"/>
                  <a:gd name="T46" fmla="*/ 35 w 188"/>
                  <a:gd name="T47" fmla="*/ 142 h 186"/>
                  <a:gd name="T48" fmla="*/ 35 w 188"/>
                  <a:gd name="T49" fmla="*/ 142 h 186"/>
                  <a:gd name="T50" fmla="*/ 58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4" y="94"/>
                      <a:pt x="155" y="72"/>
                    </a:cubicBezTo>
                    <a:lnTo>
                      <a:pt x="155" y="72"/>
                    </a:lnTo>
                    <a:cubicBezTo>
                      <a:pt x="150" y="62"/>
                      <a:pt x="129" y="44"/>
                      <a:pt x="116" y="44"/>
                    </a:cubicBezTo>
                    <a:lnTo>
                      <a:pt x="116" y="44"/>
                    </a:lnTo>
                    <a:cubicBezTo>
                      <a:pt x="112" y="44"/>
                      <a:pt x="104" y="48"/>
                      <a:pt x="100" y="51"/>
                    </a:cubicBezTo>
                    <a:lnTo>
                      <a:pt x="100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3"/>
                      <a:pt x="146" y="0"/>
                      <a:pt x="171" y="51"/>
                    </a:cubicBezTo>
                    <a:lnTo>
                      <a:pt x="171" y="51"/>
                    </a:lnTo>
                    <a:cubicBezTo>
                      <a:pt x="179" y="71"/>
                      <a:pt x="187" y="94"/>
                      <a:pt x="180" y="111"/>
                    </a:cubicBezTo>
                    <a:lnTo>
                      <a:pt x="180" y="111"/>
                    </a:lnTo>
                    <a:cubicBezTo>
                      <a:pt x="177" y="118"/>
                      <a:pt x="173" y="122"/>
                      <a:pt x="169" y="125"/>
                    </a:cubicBezTo>
                    <a:lnTo>
                      <a:pt x="169" y="125"/>
                    </a:lnTo>
                    <a:cubicBezTo>
                      <a:pt x="176" y="131"/>
                      <a:pt x="179" y="142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5"/>
                      <a:pt x="35" y="142"/>
                    </a:cubicBezTo>
                    <a:lnTo>
                      <a:pt x="35" y="142"/>
                    </a:lnTo>
                    <a:cubicBezTo>
                      <a:pt x="0" y="104"/>
                      <a:pt x="26" y="60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44" name="Freeform 210">
                <a:extLst>
                  <a:ext uri="{FF2B5EF4-FFF2-40B4-BE49-F238E27FC236}">
                    <a16:creationId xmlns:a16="http://schemas.microsoft.com/office/drawing/2014/main" xmlns="" id="{18F13452-7425-0049-8CCA-2617AD3D14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55767" y="5202015"/>
                <a:ext cx="75669" cy="65392"/>
              </a:xfrm>
              <a:custGeom>
                <a:avLst/>
                <a:gdLst>
                  <a:gd name="T0" fmla="*/ 130 w 178"/>
                  <a:gd name="T1" fmla="*/ 63 h 150"/>
                  <a:gd name="T2" fmla="*/ 130 w 178"/>
                  <a:gd name="T3" fmla="*/ 63 h 150"/>
                  <a:gd name="T4" fmla="*/ 88 w 178"/>
                  <a:gd name="T5" fmla="*/ 34 h 150"/>
                  <a:gd name="T6" fmla="*/ 88 w 178"/>
                  <a:gd name="T7" fmla="*/ 34 h 150"/>
                  <a:gd name="T8" fmla="*/ 59 w 178"/>
                  <a:gd name="T9" fmla="*/ 42 h 150"/>
                  <a:gd name="T10" fmla="*/ 59 w 178"/>
                  <a:gd name="T11" fmla="*/ 42 h 150"/>
                  <a:gd name="T12" fmla="*/ 23 w 178"/>
                  <a:gd name="T13" fmla="*/ 78 h 150"/>
                  <a:gd name="T14" fmla="*/ 23 w 178"/>
                  <a:gd name="T15" fmla="*/ 78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20 h 150"/>
                  <a:gd name="T22" fmla="*/ 63 w 178"/>
                  <a:gd name="T23" fmla="*/ 120 h 150"/>
                  <a:gd name="T24" fmla="*/ 130 w 178"/>
                  <a:gd name="T25" fmla="*/ 63 h 150"/>
                  <a:gd name="T26" fmla="*/ 98 w 178"/>
                  <a:gd name="T27" fmla="*/ 146 h 150"/>
                  <a:gd name="T28" fmla="*/ 98 w 178"/>
                  <a:gd name="T29" fmla="*/ 146 h 150"/>
                  <a:gd name="T30" fmla="*/ 0 w 178"/>
                  <a:gd name="T31" fmla="*/ 90 h 150"/>
                  <a:gd name="T32" fmla="*/ 0 w 178"/>
                  <a:gd name="T33" fmla="*/ 90 h 150"/>
                  <a:gd name="T34" fmla="*/ 18 w 178"/>
                  <a:gd name="T35" fmla="*/ 30 h 150"/>
                  <a:gd name="T36" fmla="*/ 18 w 178"/>
                  <a:gd name="T37" fmla="*/ 30 h 150"/>
                  <a:gd name="T38" fmla="*/ 31 w 178"/>
                  <a:gd name="T39" fmla="*/ 24 h 150"/>
                  <a:gd name="T40" fmla="*/ 31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0 w 178"/>
                  <a:gd name="T47" fmla="*/ 63 h 150"/>
                  <a:gd name="T48" fmla="*/ 160 w 178"/>
                  <a:gd name="T49" fmla="*/ 63 h 150"/>
                  <a:gd name="T50" fmla="*/ 98 w 178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3"/>
                    </a:moveTo>
                    <a:lnTo>
                      <a:pt x="130" y="63"/>
                    </a:lnTo>
                    <a:cubicBezTo>
                      <a:pt x="120" y="46"/>
                      <a:pt x="105" y="38"/>
                      <a:pt x="88" y="34"/>
                    </a:cubicBezTo>
                    <a:lnTo>
                      <a:pt x="88" y="34"/>
                    </a:lnTo>
                    <a:cubicBezTo>
                      <a:pt x="81" y="42"/>
                      <a:pt x="72" y="41"/>
                      <a:pt x="59" y="42"/>
                    </a:cubicBezTo>
                    <a:lnTo>
                      <a:pt x="59" y="42"/>
                    </a:lnTo>
                    <a:cubicBezTo>
                      <a:pt x="39" y="45"/>
                      <a:pt x="23" y="54"/>
                      <a:pt x="23" y="78"/>
                    </a:cubicBezTo>
                    <a:lnTo>
                      <a:pt x="23" y="78"/>
                    </a:lnTo>
                    <a:cubicBezTo>
                      <a:pt x="23" y="90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1" y="120"/>
                      <a:pt x="59" y="120"/>
                      <a:pt x="63" y="120"/>
                    </a:cubicBezTo>
                    <a:lnTo>
                      <a:pt x="63" y="120"/>
                    </a:lnTo>
                    <a:cubicBezTo>
                      <a:pt x="90" y="118"/>
                      <a:pt x="155" y="111"/>
                      <a:pt x="130" y="63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3" y="149"/>
                      <a:pt x="1" y="147"/>
                      <a:pt x="0" y="90"/>
                    </a:cubicBezTo>
                    <a:lnTo>
                      <a:pt x="0" y="90"/>
                    </a:lnTo>
                    <a:cubicBezTo>
                      <a:pt x="0" y="70"/>
                      <a:pt x="3" y="44"/>
                      <a:pt x="18" y="30"/>
                    </a:cubicBezTo>
                    <a:lnTo>
                      <a:pt x="18" y="30"/>
                    </a:lnTo>
                    <a:cubicBezTo>
                      <a:pt x="21" y="26"/>
                      <a:pt x="26" y="25"/>
                      <a:pt x="31" y="24"/>
                    </a:cubicBezTo>
                    <a:lnTo>
                      <a:pt x="31" y="24"/>
                    </a:lnTo>
                    <a:cubicBezTo>
                      <a:pt x="27" y="16"/>
                      <a:pt x="31" y="4"/>
                      <a:pt x="42" y="3"/>
                    </a:cubicBezTo>
                    <a:lnTo>
                      <a:pt x="42" y="3"/>
                    </a:lnTo>
                    <a:cubicBezTo>
                      <a:pt x="82" y="0"/>
                      <a:pt x="141" y="8"/>
                      <a:pt x="160" y="63"/>
                    </a:cubicBezTo>
                    <a:lnTo>
                      <a:pt x="160" y="63"/>
                    </a:lnTo>
                    <a:cubicBezTo>
                      <a:pt x="177" y="113"/>
                      <a:pt x="135" y="143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13" name="Freeform 211">
                <a:extLst>
                  <a:ext uri="{FF2B5EF4-FFF2-40B4-BE49-F238E27FC236}">
                    <a16:creationId xmlns:a16="http://schemas.microsoft.com/office/drawing/2014/main" xmlns="" id="{6F0C7952-C6FD-8844-94B6-3CAD1A05B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6994" y="5186030"/>
                <a:ext cx="74889" cy="103694"/>
              </a:xfrm>
              <a:custGeom>
                <a:avLst/>
                <a:gdLst>
                  <a:gd name="T0" fmla="*/ 44331 w 174"/>
                  <a:gd name="T1" fmla="*/ 21530 h 236"/>
                  <a:gd name="T2" fmla="*/ 44331 w 174"/>
                  <a:gd name="T3" fmla="*/ 21530 h 236"/>
                  <a:gd name="T4" fmla="*/ 24533 w 174"/>
                  <a:gd name="T5" fmla="*/ 31635 h 236"/>
                  <a:gd name="T6" fmla="*/ 24533 w 174"/>
                  <a:gd name="T7" fmla="*/ 31635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4695 h 236"/>
                  <a:gd name="T18" fmla="*/ 45622 w 174"/>
                  <a:gd name="T19" fmla="*/ 74695 h 236"/>
                  <a:gd name="T20" fmla="*/ 49926 w 174"/>
                  <a:gd name="T21" fmla="*/ 66786 h 236"/>
                  <a:gd name="T22" fmla="*/ 49926 w 174"/>
                  <a:gd name="T23" fmla="*/ 66786 h 236"/>
                  <a:gd name="T24" fmla="*/ 44331 w 174"/>
                  <a:gd name="T25" fmla="*/ 21530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963 w 174"/>
                  <a:gd name="T31" fmla="*/ 87876 h 236"/>
                  <a:gd name="T32" fmla="*/ 24963 w 174"/>
                  <a:gd name="T33" fmla="*/ 87876 h 236"/>
                  <a:gd name="T34" fmla="*/ 6886 w 174"/>
                  <a:gd name="T35" fmla="*/ 62832 h 236"/>
                  <a:gd name="T36" fmla="*/ 6886 w 174"/>
                  <a:gd name="T37" fmla="*/ 62832 h 236"/>
                  <a:gd name="T38" fmla="*/ 7747 w 174"/>
                  <a:gd name="T39" fmla="*/ 54923 h 236"/>
                  <a:gd name="T40" fmla="*/ 7747 w 174"/>
                  <a:gd name="T41" fmla="*/ 5492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1648 w 174"/>
                  <a:gd name="T47" fmla="*/ 7469 h 236"/>
                  <a:gd name="T48" fmla="*/ 51648 w 174"/>
                  <a:gd name="T49" fmla="*/ 7469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7"/>
                      <a:pt x="68" y="58"/>
                      <a:pt x="57" y="72"/>
                    </a:cubicBezTo>
                    <a:cubicBezTo>
                      <a:pt x="59" y="85"/>
                      <a:pt x="53" y="95"/>
                      <a:pt x="47" y="109"/>
                    </a:cubicBezTo>
                    <a:cubicBezTo>
                      <a:pt x="39" y="130"/>
                      <a:pt x="39" y="152"/>
                      <a:pt x="59" y="167"/>
                    </a:cubicBezTo>
                    <a:cubicBezTo>
                      <a:pt x="68" y="175"/>
                      <a:pt x="96" y="177"/>
                      <a:pt x="106" y="170"/>
                    </a:cubicBezTo>
                    <a:cubicBezTo>
                      <a:pt x="110" y="166"/>
                      <a:pt x="113" y="158"/>
                      <a:pt x="116" y="152"/>
                    </a:cubicBezTo>
                    <a:cubicBezTo>
                      <a:pt x="130" y="125"/>
                      <a:pt x="156" y="53"/>
                      <a:pt x="103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1" y="173"/>
                      <a:pt x="106" y="235"/>
                      <a:pt x="58" y="200"/>
                    </a:cubicBezTo>
                    <a:cubicBezTo>
                      <a:pt x="39" y="187"/>
                      <a:pt x="20" y="166"/>
                      <a:pt x="16" y="143"/>
                    </a:cubicBezTo>
                    <a:cubicBezTo>
                      <a:pt x="14" y="138"/>
                      <a:pt x="16" y="131"/>
                      <a:pt x="18" y="125"/>
                    </a:cubicBezTo>
                    <a:cubicBezTo>
                      <a:pt x="9" y="124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0" y="32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6" name="Freeform 212">
                <a:extLst>
                  <a:ext uri="{FF2B5EF4-FFF2-40B4-BE49-F238E27FC236}">
                    <a16:creationId xmlns:a16="http://schemas.microsoft.com/office/drawing/2014/main" xmlns="" id="{3211F44E-8B29-2349-AA6D-B08DC55643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8322" y="5193296"/>
                <a:ext cx="88765" cy="87190"/>
              </a:xfrm>
              <a:custGeom>
                <a:avLst/>
                <a:gdLst>
                  <a:gd name="T0" fmla="*/ 59 w 203"/>
                  <a:gd name="T1" fmla="*/ 135 h 197"/>
                  <a:gd name="T2" fmla="*/ 59 w 203"/>
                  <a:gd name="T3" fmla="*/ 135 h 197"/>
                  <a:gd name="T4" fmla="*/ 108 w 203"/>
                  <a:gd name="T5" fmla="*/ 150 h 197"/>
                  <a:gd name="T6" fmla="*/ 108 w 203"/>
                  <a:gd name="T7" fmla="*/ 150 h 197"/>
                  <a:gd name="T8" fmla="*/ 140 w 203"/>
                  <a:gd name="T9" fmla="*/ 131 h 197"/>
                  <a:gd name="T10" fmla="*/ 140 w 203"/>
                  <a:gd name="T11" fmla="*/ 131 h 197"/>
                  <a:gd name="T12" fmla="*/ 175 w 203"/>
                  <a:gd name="T13" fmla="*/ 83 h 197"/>
                  <a:gd name="T14" fmla="*/ 175 w 203"/>
                  <a:gd name="T15" fmla="*/ 83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5 w 203"/>
                  <a:gd name="T21" fmla="*/ 52 h 197"/>
                  <a:gd name="T22" fmla="*/ 125 w 203"/>
                  <a:gd name="T23" fmla="*/ 52 h 197"/>
                  <a:gd name="T24" fmla="*/ 59 w 203"/>
                  <a:gd name="T25" fmla="*/ 135 h 197"/>
                  <a:gd name="T26" fmla="*/ 84 w 203"/>
                  <a:gd name="T27" fmla="*/ 35 h 197"/>
                  <a:gd name="T28" fmla="*/ 84 w 203"/>
                  <a:gd name="T29" fmla="*/ 35 h 197"/>
                  <a:gd name="T30" fmla="*/ 198 w 203"/>
                  <a:gd name="T31" fmla="*/ 61 h 197"/>
                  <a:gd name="T32" fmla="*/ 198 w 203"/>
                  <a:gd name="T33" fmla="*/ 61 h 197"/>
                  <a:gd name="T34" fmla="*/ 188 w 203"/>
                  <a:gd name="T35" fmla="*/ 129 h 197"/>
                  <a:gd name="T36" fmla="*/ 188 w 203"/>
                  <a:gd name="T37" fmla="*/ 129 h 197"/>
                  <a:gd name="T38" fmla="*/ 172 w 203"/>
                  <a:gd name="T39" fmla="*/ 141 h 197"/>
                  <a:gd name="T40" fmla="*/ 172 w 203"/>
                  <a:gd name="T41" fmla="*/ 141 h 197"/>
                  <a:gd name="T42" fmla="*/ 164 w 203"/>
                  <a:gd name="T43" fmla="*/ 166 h 197"/>
                  <a:gd name="T44" fmla="*/ 164 w 203"/>
                  <a:gd name="T45" fmla="*/ 166 h 197"/>
                  <a:gd name="T46" fmla="*/ 24 w 203"/>
                  <a:gd name="T47" fmla="*/ 144 h 197"/>
                  <a:gd name="T48" fmla="*/ 24 w 203"/>
                  <a:gd name="T49" fmla="*/ 144 h 197"/>
                  <a:gd name="T50" fmla="*/ 84 w 203"/>
                  <a:gd name="T51" fmla="*/ 35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59" y="135"/>
                    </a:moveTo>
                    <a:lnTo>
                      <a:pt x="59" y="135"/>
                    </a:lnTo>
                    <a:cubicBezTo>
                      <a:pt x="71" y="149"/>
                      <a:pt x="89" y="152"/>
                      <a:pt x="108" y="150"/>
                    </a:cubicBezTo>
                    <a:lnTo>
                      <a:pt x="108" y="150"/>
                    </a:lnTo>
                    <a:cubicBezTo>
                      <a:pt x="116" y="138"/>
                      <a:pt x="126" y="137"/>
                      <a:pt x="140" y="131"/>
                    </a:cubicBezTo>
                    <a:lnTo>
                      <a:pt x="140" y="131"/>
                    </a:lnTo>
                    <a:cubicBezTo>
                      <a:pt x="162" y="123"/>
                      <a:pt x="179" y="107"/>
                      <a:pt x="175" y="83"/>
                    </a:cubicBezTo>
                    <a:lnTo>
                      <a:pt x="175" y="83"/>
                    </a:lnTo>
                    <a:cubicBezTo>
                      <a:pt x="173" y="70"/>
                      <a:pt x="156" y="49"/>
                      <a:pt x="143" y="46"/>
                    </a:cubicBezTo>
                    <a:lnTo>
                      <a:pt x="143" y="46"/>
                    </a:lnTo>
                    <a:cubicBezTo>
                      <a:pt x="138" y="46"/>
                      <a:pt x="130" y="50"/>
                      <a:pt x="125" y="52"/>
                    </a:cubicBezTo>
                    <a:lnTo>
                      <a:pt x="125" y="52"/>
                    </a:lnTo>
                    <a:cubicBezTo>
                      <a:pt x="95" y="61"/>
                      <a:pt x="25" y="91"/>
                      <a:pt x="59" y="135"/>
                    </a:cubicBezTo>
                    <a:close/>
                    <a:moveTo>
                      <a:pt x="84" y="35"/>
                    </a:moveTo>
                    <a:lnTo>
                      <a:pt x="84" y="35"/>
                    </a:lnTo>
                    <a:cubicBezTo>
                      <a:pt x="122" y="19"/>
                      <a:pt x="190" y="0"/>
                      <a:pt x="198" y="61"/>
                    </a:cubicBezTo>
                    <a:lnTo>
                      <a:pt x="198" y="61"/>
                    </a:lnTo>
                    <a:cubicBezTo>
                      <a:pt x="202" y="83"/>
                      <a:pt x="201" y="111"/>
                      <a:pt x="188" y="129"/>
                    </a:cubicBezTo>
                    <a:lnTo>
                      <a:pt x="188" y="129"/>
                    </a:lnTo>
                    <a:cubicBezTo>
                      <a:pt x="184" y="136"/>
                      <a:pt x="179" y="138"/>
                      <a:pt x="172" y="141"/>
                    </a:cubicBezTo>
                    <a:lnTo>
                      <a:pt x="172" y="141"/>
                    </a:lnTo>
                    <a:cubicBezTo>
                      <a:pt x="177" y="149"/>
                      <a:pt x="176" y="163"/>
                      <a:pt x="164" y="166"/>
                    </a:cubicBezTo>
                    <a:lnTo>
                      <a:pt x="164" y="166"/>
                    </a:lnTo>
                    <a:cubicBezTo>
                      <a:pt x="119" y="183"/>
                      <a:pt x="52" y="196"/>
                      <a:pt x="24" y="144"/>
                    </a:cubicBezTo>
                    <a:lnTo>
                      <a:pt x="24" y="144"/>
                    </a:lnTo>
                    <a:cubicBezTo>
                      <a:pt x="0" y="96"/>
                      <a:pt x="42" y="50"/>
                      <a:pt x="84" y="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15" name="Freeform 213">
                <a:extLst>
                  <a:ext uri="{FF2B5EF4-FFF2-40B4-BE49-F238E27FC236}">
                    <a16:creationId xmlns:a16="http://schemas.microsoft.com/office/drawing/2014/main" xmlns="" id="{78EDECF2-CFB1-9D45-8E1D-42021FF9CB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5535" y="5187951"/>
                <a:ext cx="74889" cy="103694"/>
              </a:xfrm>
              <a:custGeom>
                <a:avLst/>
                <a:gdLst>
                  <a:gd name="T0" fmla="*/ 43900 w 174"/>
                  <a:gd name="T1" fmla="*/ 20651 h 236"/>
                  <a:gd name="T2" fmla="*/ 43900 w 174"/>
                  <a:gd name="T3" fmla="*/ 20651 h 236"/>
                  <a:gd name="T4" fmla="*/ 24102 w 174"/>
                  <a:gd name="T5" fmla="*/ 31196 h 236"/>
                  <a:gd name="T6" fmla="*/ 24102 w 174"/>
                  <a:gd name="T7" fmla="*/ 31196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926 w 174"/>
                  <a:gd name="T21" fmla="*/ 66786 h 236"/>
                  <a:gd name="T22" fmla="*/ 49926 w 174"/>
                  <a:gd name="T23" fmla="*/ 66786 h 236"/>
                  <a:gd name="T24" fmla="*/ 43900 w 174"/>
                  <a:gd name="T25" fmla="*/ 20651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963 w 174"/>
                  <a:gd name="T31" fmla="*/ 86998 h 236"/>
                  <a:gd name="T32" fmla="*/ 24963 w 174"/>
                  <a:gd name="T33" fmla="*/ 86998 h 236"/>
                  <a:gd name="T34" fmla="*/ 6886 w 174"/>
                  <a:gd name="T35" fmla="*/ 62832 h 236"/>
                  <a:gd name="T36" fmla="*/ 6886 w 174"/>
                  <a:gd name="T37" fmla="*/ 62832 h 236"/>
                  <a:gd name="T38" fmla="*/ 7747 w 174"/>
                  <a:gd name="T39" fmla="*/ 54044 h 236"/>
                  <a:gd name="T40" fmla="*/ 7747 w 174"/>
                  <a:gd name="T41" fmla="*/ 54044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1217 w 174"/>
                  <a:gd name="T47" fmla="*/ 6591 h 236"/>
                  <a:gd name="T48" fmla="*/ 51217 w 174"/>
                  <a:gd name="T49" fmla="*/ 6591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8" y="56"/>
                      <a:pt x="56" y="71"/>
                    </a:cubicBezTo>
                    <a:cubicBezTo>
                      <a:pt x="59" y="84"/>
                      <a:pt x="52" y="94"/>
                      <a:pt x="47" y="109"/>
                    </a:cubicBezTo>
                    <a:cubicBezTo>
                      <a:pt x="39" y="128"/>
                      <a:pt x="39" y="152"/>
                      <a:pt x="59" y="167"/>
                    </a:cubicBezTo>
                    <a:cubicBezTo>
                      <a:pt x="70" y="174"/>
                      <a:pt x="96" y="177"/>
                      <a:pt x="106" y="168"/>
                    </a:cubicBezTo>
                    <a:cubicBezTo>
                      <a:pt x="110" y="165"/>
                      <a:pt x="113" y="156"/>
                      <a:pt x="116" y="152"/>
                    </a:cubicBezTo>
                    <a:cubicBezTo>
                      <a:pt x="130" y="123"/>
                      <a:pt x="156" y="52"/>
                      <a:pt x="102" y="47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1" y="172"/>
                      <a:pt x="106" y="235"/>
                      <a:pt x="58" y="198"/>
                    </a:cubicBezTo>
                    <a:cubicBezTo>
                      <a:pt x="39" y="185"/>
                      <a:pt x="20" y="165"/>
                      <a:pt x="16" y="143"/>
                    </a:cubicBezTo>
                    <a:cubicBezTo>
                      <a:pt x="16" y="136"/>
                      <a:pt x="16" y="130"/>
                      <a:pt x="18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7"/>
                      <a:pt x="62" y="0"/>
                      <a:pt x="119" y="15"/>
                    </a:cubicBezTo>
                    <a:cubicBezTo>
                      <a:pt x="169" y="30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8" name="Freeform 214">
                <a:extLst>
                  <a:ext uri="{FF2B5EF4-FFF2-40B4-BE49-F238E27FC236}">
                    <a16:creationId xmlns:a16="http://schemas.microsoft.com/office/drawing/2014/main" xmlns="" id="{6EA60423-2834-5C40-B53E-76CB826193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62806" y="5203468"/>
                <a:ext cx="77124" cy="65393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8 w 177"/>
                  <a:gd name="T5" fmla="*/ 34 h 150"/>
                  <a:gd name="T6" fmla="*/ 88 w 177"/>
                  <a:gd name="T7" fmla="*/ 34 h 150"/>
                  <a:gd name="T8" fmla="*/ 58 w 177"/>
                  <a:gd name="T9" fmla="*/ 42 h 150"/>
                  <a:gd name="T10" fmla="*/ 58 w 177"/>
                  <a:gd name="T11" fmla="*/ 42 h 150"/>
                  <a:gd name="T12" fmla="*/ 22 w 177"/>
                  <a:gd name="T13" fmla="*/ 76 h 150"/>
                  <a:gd name="T14" fmla="*/ 22 w 177"/>
                  <a:gd name="T15" fmla="*/ 76 h 150"/>
                  <a:gd name="T16" fmla="*/ 47 w 177"/>
                  <a:gd name="T17" fmla="*/ 118 h 150"/>
                  <a:gd name="T18" fmla="*/ 47 w 177"/>
                  <a:gd name="T19" fmla="*/ 118 h 150"/>
                  <a:gd name="T20" fmla="*/ 63 w 177"/>
                  <a:gd name="T21" fmla="*/ 118 h 150"/>
                  <a:gd name="T22" fmla="*/ 63 w 177"/>
                  <a:gd name="T23" fmla="*/ 118 h 150"/>
                  <a:gd name="T24" fmla="*/ 129 w 177"/>
                  <a:gd name="T25" fmla="*/ 62 h 150"/>
                  <a:gd name="T26" fmla="*/ 97 w 177"/>
                  <a:gd name="T27" fmla="*/ 145 h 150"/>
                  <a:gd name="T28" fmla="*/ 97 w 177"/>
                  <a:gd name="T29" fmla="*/ 145 h 150"/>
                  <a:gd name="T30" fmla="*/ 0 w 177"/>
                  <a:gd name="T31" fmla="*/ 89 h 150"/>
                  <a:gd name="T32" fmla="*/ 0 w 177"/>
                  <a:gd name="T33" fmla="*/ 89 h 150"/>
                  <a:gd name="T34" fmla="*/ 17 w 177"/>
                  <a:gd name="T35" fmla="*/ 30 h 150"/>
                  <a:gd name="T36" fmla="*/ 17 w 177"/>
                  <a:gd name="T37" fmla="*/ 30 h 150"/>
                  <a:gd name="T38" fmla="*/ 31 w 177"/>
                  <a:gd name="T39" fmla="*/ 22 h 150"/>
                  <a:gd name="T40" fmla="*/ 31 w 177"/>
                  <a:gd name="T41" fmla="*/ 22 h 150"/>
                  <a:gd name="T42" fmla="*/ 41 w 177"/>
                  <a:gd name="T43" fmla="*/ 3 h 150"/>
                  <a:gd name="T44" fmla="*/ 41 w 177"/>
                  <a:gd name="T45" fmla="*/ 3 h 150"/>
                  <a:gd name="T46" fmla="*/ 160 w 177"/>
                  <a:gd name="T47" fmla="*/ 62 h 150"/>
                  <a:gd name="T48" fmla="*/ 160 w 177"/>
                  <a:gd name="T49" fmla="*/ 62 h 150"/>
                  <a:gd name="T50" fmla="*/ 97 w 177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19" y="45"/>
                      <a:pt x="105" y="37"/>
                      <a:pt x="88" y="34"/>
                    </a:cubicBezTo>
                    <a:lnTo>
                      <a:pt x="88" y="34"/>
                    </a:lnTo>
                    <a:cubicBezTo>
                      <a:pt x="80" y="41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8" y="43"/>
                      <a:pt x="22" y="53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0" y="120"/>
                      <a:pt x="58" y="118"/>
                      <a:pt x="63" y="118"/>
                    </a:cubicBezTo>
                    <a:lnTo>
                      <a:pt x="63" y="118"/>
                    </a:lnTo>
                    <a:cubicBezTo>
                      <a:pt x="89" y="118"/>
                      <a:pt x="154" y="109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2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5" y="24"/>
                      <a:pt x="31" y="22"/>
                    </a:cubicBezTo>
                    <a:lnTo>
                      <a:pt x="31" y="22"/>
                    </a:lnTo>
                    <a:cubicBezTo>
                      <a:pt x="27" y="15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1" y="0"/>
                      <a:pt x="142" y="7"/>
                      <a:pt x="160" y="62"/>
                    </a:cubicBezTo>
                    <a:lnTo>
                      <a:pt x="160" y="62"/>
                    </a:lnTo>
                    <a:cubicBezTo>
                      <a:pt x="176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49" name="Freeform 215">
                <a:extLst>
                  <a:ext uri="{FF2B5EF4-FFF2-40B4-BE49-F238E27FC236}">
                    <a16:creationId xmlns:a16="http://schemas.microsoft.com/office/drawing/2014/main" xmlns="" id="{21532A4A-3455-FB47-92E3-CB257D1575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1183" y="5193296"/>
                <a:ext cx="81489" cy="81377"/>
              </a:xfrm>
              <a:custGeom>
                <a:avLst/>
                <a:gdLst>
                  <a:gd name="T0" fmla="*/ 65 w 187"/>
                  <a:gd name="T1" fmla="*/ 130 h 186"/>
                  <a:gd name="T2" fmla="*/ 65 w 187"/>
                  <a:gd name="T3" fmla="*/ 130 h 186"/>
                  <a:gd name="T4" fmla="*/ 112 w 187"/>
                  <a:gd name="T5" fmla="*/ 139 h 186"/>
                  <a:gd name="T6" fmla="*/ 112 w 187"/>
                  <a:gd name="T7" fmla="*/ 139 h 186"/>
                  <a:gd name="T8" fmla="*/ 137 w 187"/>
                  <a:gd name="T9" fmla="*/ 120 h 186"/>
                  <a:gd name="T10" fmla="*/ 137 w 187"/>
                  <a:gd name="T11" fmla="*/ 120 h 186"/>
                  <a:gd name="T12" fmla="*/ 154 w 187"/>
                  <a:gd name="T13" fmla="*/ 72 h 186"/>
                  <a:gd name="T14" fmla="*/ 154 w 187"/>
                  <a:gd name="T15" fmla="*/ 72 h 186"/>
                  <a:gd name="T16" fmla="*/ 116 w 187"/>
                  <a:gd name="T17" fmla="*/ 45 h 186"/>
                  <a:gd name="T18" fmla="*/ 116 w 187"/>
                  <a:gd name="T19" fmla="*/ 45 h 186"/>
                  <a:gd name="T20" fmla="*/ 100 w 187"/>
                  <a:gd name="T21" fmla="*/ 51 h 186"/>
                  <a:gd name="T22" fmla="*/ 100 w 187"/>
                  <a:gd name="T23" fmla="*/ 51 h 186"/>
                  <a:gd name="T24" fmla="*/ 65 w 187"/>
                  <a:gd name="T25" fmla="*/ 130 h 186"/>
                  <a:gd name="T26" fmla="*/ 58 w 187"/>
                  <a:gd name="T27" fmla="*/ 41 h 186"/>
                  <a:gd name="T28" fmla="*/ 58 w 187"/>
                  <a:gd name="T29" fmla="*/ 41 h 186"/>
                  <a:gd name="T30" fmla="*/ 171 w 187"/>
                  <a:gd name="T31" fmla="*/ 51 h 186"/>
                  <a:gd name="T32" fmla="*/ 171 w 187"/>
                  <a:gd name="T33" fmla="*/ 51 h 186"/>
                  <a:gd name="T34" fmla="*/ 180 w 187"/>
                  <a:gd name="T35" fmla="*/ 113 h 186"/>
                  <a:gd name="T36" fmla="*/ 180 w 187"/>
                  <a:gd name="T37" fmla="*/ 113 h 186"/>
                  <a:gd name="T38" fmla="*/ 168 w 187"/>
                  <a:gd name="T39" fmla="*/ 124 h 186"/>
                  <a:gd name="T40" fmla="*/ 168 w 187"/>
                  <a:gd name="T41" fmla="*/ 124 h 186"/>
                  <a:gd name="T42" fmla="*/ 168 w 187"/>
                  <a:gd name="T43" fmla="*/ 147 h 186"/>
                  <a:gd name="T44" fmla="*/ 168 w 187"/>
                  <a:gd name="T45" fmla="*/ 147 h 186"/>
                  <a:gd name="T46" fmla="*/ 36 w 187"/>
                  <a:gd name="T47" fmla="*/ 142 h 186"/>
                  <a:gd name="T48" fmla="*/ 36 w 187"/>
                  <a:gd name="T49" fmla="*/ 142 h 186"/>
                  <a:gd name="T50" fmla="*/ 58 w 187"/>
                  <a:gd name="T51" fmla="*/ 4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6">
                    <a:moveTo>
                      <a:pt x="65" y="130"/>
                    </a:moveTo>
                    <a:lnTo>
                      <a:pt x="65" y="130"/>
                    </a:lnTo>
                    <a:cubicBezTo>
                      <a:pt x="79" y="142"/>
                      <a:pt x="96" y="143"/>
                      <a:pt x="112" y="139"/>
                    </a:cubicBezTo>
                    <a:lnTo>
                      <a:pt x="112" y="139"/>
                    </a:lnTo>
                    <a:cubicBezTo>
                      <a:pt x="117" y="129"/>
                      <a:pt x="125" y="126"/>
                      <a:pt x="137" y="120"/>
                    </a:cubicBezTo>
                    <a:lnTo>
                      <a:pt x="137" y="120"/>
                    </a:lnTo>
                    <a:cubicBezTo>
                      <a:pt x="154" y="109"/>
                      <a:pt x="165" y="93"/>
                      <a:pt x="154" y="72"/>
                    </a:cubicBezTo>
                    <a:lnTo>
                      <a:pt x="154" y="72"/>
                    </a:lnTo>
                    <a:cubicBezTo>
                      <a:pt x="150" y="62"/>
                      <a:pt x="128" y="45"/>
                      <a:pt x="116" y="45"/>
                    </a:cubicBezTo>
                    <a:lnTo>
                      <a:pt x="116" y="45"/>
                    </a:lnTo>
                    <a:cubicBezTo>
                      <a:pt x="111" y="45"/>
                      <a:pt x="104" y="50"/>
                      <a:pt x="100" y="51"/>
                    </a:cubicBezTo>
                    <a:lnTo>
                      <a:pt x="100" y="51"/>
                    </a:lnTo>
                    <a:cubicBezTo>
                      <a:pt x="75" y="63"/>
                      <a:pt x="21" y="97"/>
                      <a:pt x="65" y="130"/>
                    </a:cubicBezTo>
                    <a:close/>
                    <a:moveTo>
                      <a:pt x="58" y="41"/>
                    </a:moveTo>
                    <a:lnTo>
                      <a:pt x="58" y="41"/>
                    </a:lnTo>
                    <a:cubicBezTo>
                      <a:pt x="90" y="24"/>
                      <a:pt x="146" y="0"/>
                      <a:pt x="171" y="51"/>
                    </a:cubicBezTo>
                    <a:lnTo>
                      <a:pt x="171" y="51"/>
                    </a:lnTo>
                    <a:cubicBezTo>
                      <a:pt x="179" y="70"/>
                      <a:pt x="186" y="95"/>
                      <a:pt x="180" y="113"/>
                    </a:cubicBezTo>
                    <a:lnTo>
                      <a:pt x="180" y="113"/>
                    </a:lnTo>
                    <a:cubicBezTo>
                      <a:pt x="178" y="117"/>
                      <a:pt x="174" y="121"/>
                      <a:pt x="168" y="124"/>
                    </a:cubicBezTo>
                    <a:lnTo>
                      <a:pt x="168" y="124"/>
                    </a:lnTo>
                    <a:cubicBezTo>
                      <a:pt x="176" y="130"/>
                      <a:pt x="178" y="143"/>
                      <a:pt x="168" y="147"/>
                    </a:cubicBezTo>
                    <a:lnTo>
                      <a:pt x="168" y="147"/>
                    </a:lnTo>
                    <a:cubicBezTo>
                      <a:pt x="133" y="167"/>
                      <a:pt x="75" y="185"/>
                      <a:pt x="36" y="142"/>
                    </a:cubicBezTo>
                    <a:lnTo>
                      <a:pt x="36" y="142"/>
                    </a:lnTo>
                    <a:cubicBezTo>
                      <a:pt x="0" y="104"/>
                      <a:pt x="25" y="59"/>
                      <a:pt x="58" y="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50" name="Freeform 216">
                <a:extLst>
                  <a:ext uri="{FF2B5EF4-FFF2-40B4-BE49-F238E27FC236}">
                    <a16:creationId xmlns:a16="http://schemas.microsoft.com/office/drawing/2014/main" xmlns="" id="{A8CB0786-F53F-484F-88E9-1425BCAF23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2706" y="5203468"/>
                <a:ext cx="77124" cy="65393"/>
              </a:xfrm>
              <a:custGeom>
                <a:avLst/>
                <a:gdLst>
                  <a:gd name="T0" fmla="*/ 129 w 178"/>
                  <a:gd name="T1" fmla="*/ 60 h 148"/>
                  <a:gd name="T2" fmla="*/ 129 w 178"/>
                  <a:gd name="T3" fmla="*/ 60 h 148"/>
                  <a:gd name="T4" fmla="*/ 88 w 178"/>
                  <a:gd name="T5" fmla="*/ 33 h 148"/>
                  <a:gd name="T6" fmla="*/ 88 w 178"/>
                  <a:gd name="T7" fmla="*/ 33 h 148"/>
                  <a:gd name="T8" fmla="*/ 58 w 178"/>
                  <a:gd name="T9" fmla="*/ 41 h 148"/>
                  <a:gd name="T10" fmla="*/ 58 w 178"/>
                  <a:gd name="T11" fmla="*/ 41 h 148"/>
                  <a:gd name="T12" fmla="*/ 22 w 178"/>
                  <a:gd name="T13" fmla="*/ 76 h 148"/>
                  <a:gd name="T14" fmla="*/ 22 w 178"/>
                  <a:gd name="T15" fmla="*/ 76 h 148"/>
                  <a:gd name="T16" fmla="*/ 46 w 178"/>
                  <a:gd name="T17" fmla="*/ 117 h 148"/>
                  <a:gd name="T18" fmla="*/ 46 w 178"/>
                  <a:gd name="T19" fmla="*/ 117 h 148"/>
                  <a:gd name="T20" fmla="*/ 63 w 178"/>
                  <a:gd name="T21" fmla="*/ 117 h 148"/>
                  <a:gd name="T22" fmla="*/ 63 w 178"/>
                  <a:gd name="T23" fmla="*/ 117 h 148"/>
                  <a:gd name="T24" fmla="*/ 129 w 178"/>
                  <a:gd name="T25" fmla="*/ 60 h 148"/>
                  <a:gd name="T26" fmla="*/ 97 w 178"/>
                  <a:gd name="T27" fmla="*/ 144 h 148"/>
                  <a:gd name="T28" fmla="*/ 97 w 178"/>
                  <a:gd name="T29" fmla="*/ 144 h 148"/>
                  <a:gd name="T30" fmla="*/ 0 w 178"/>
                  <a:gd name="T31" fmla="*/ 88 h 148"/>
                  <a:gd name="T32" fmla="*/ 0 w 178"/>
                  <a:gd name="T33" fmla="*/ 88 h 148"/>
                  <a:gd name="T34" fmla="*/ 17 w 178"/>
                  <a:gd name="T35" fmla="*/ 29 h 148"/>
                  <a:gd name="T36" fmla="*/ 17 w 178"/>
                  <a:gd name="T37" fmla="*/ 29 h 148"/>
                  <a:gd name="T38" fmla="*/ 31 w 178"/>
                  <a:gd name="T39" fmla="*/ 22 h 148"/>
                  <a:gd name="T40" fmla="*/ 31 w 178"/>
                  <a:gd name="T41" fmla="*/ 22 h 148"/>
                  <a:gd name="T42" fmla="*/ 41 w 178"/>
                  <a:gd name="T43" fmla="*/ 1 h 148"/>
                  <a:gd name="T44" fmla="*/ 41 w 178"/>
                  <a:gd name="T45" fmla="*/ 1 h 148"/>
                  <a:gd name="T46" fmla="*/ 160 w 178"/>
                  <a:gd name="T47" fmla="*/ 62 h 148"/>
                  <a:gd name="T48" fmla="*/ 160 w 178"/>
                  <a:gd name="T49" fmla="*/ 62 h 148"/>
                  <a:gd name="T50" fmla="*/ 97 w 178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19" y="43"/>
                      <a:pt x="105" y="35"/>
                      <a:pt x="88" y="33"/>
                    </a:cubicBezTo>
                    <a:lnTo>
                      <a:pt x="88" y="33"/>
                    </a:lnTo>
                    <a:cubicBezTo>
                      <a:pt x="80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2" y="52"/>
                      <a:pt x="22" y="76"/>
                    </a:cubicBezTo>
                    <a:lnTo>
                      <a:pt x="22" y="76"/>
                    </a:lnTo>
                    <a:cubicBezTo>
                      <a:pt x="23" y="88"/>
                      <a:pt x="35" y="112"/>
                      <a:pt x="46" y="117"/>
                    </a:cubicBezTo>
                    <a:lnTo>
                      <a:pt x="46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91" y="117"/>
                      <a:pt x="155" y="108"/>
                      <a:pt x="129" y="60"/>
                    </a:cubicBezTo>
                    <a:close/>
                    <a:moveTo>
                      <a:pt x="97" y="144"/>
                    </a:moveTo>
                    <a:lnTo>
                      <a:pt x="97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0" y="25"/>
                      <a:pt x="26" y="23"/>
                      <a:pt x="31" y="22"/>
                    </a:cubicBezTo>
                    <a:lnTo>
                      <a:pt x="31" y="22"/>
                    </a:lnTo>
                    <a:cubicBezTo>
                      <a:pt x="27" y="14"/>
                      <a:pt x="30" y="1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7" y="112"/>
                      <a:pt x="134" y="140"/>
                      <a:pt x="97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19" name="Freeform 217">
                <a:extLst>
                  <a:ext uri="{FF2B5EF4-FFF2-40B4-BE49-F238E27FC236}">
                    <a16:creationId xmlns:a16="http://schemas.microsoft.com/office/drawing/2014/main" xmlns="" id="{88643D01-FC46-2542-9E15-48A327E1CA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4873" y="5187951"/>
                <a:ext cx="74889" cy="101773"/>
              </a:xfrm>
              <a:custGeom>
                <a:avLst/>
                <a:gdLst>
                  <a:gd name="T0" fmla="*/ 43900 w 174"/>
                  <a:gd name="T1" fmla="*/ 20355 h 235"/>
                  <a:gd name="T2" fmla="*/ 43900 w 174"/>
                  <a:gd name="T3" fmla="*/ 20355 h 235"/>
                  <a:gd name="T4" fmla="*/ 24533 w 174"/>
                  <a:gd name="T5" fmla="*/ 30748 h 235"/>
                  <a:gd name="T6" fmla="*/ 24533 w 174"/>
                  <a:gd name="T7" fmla="*/ 30748 h 235"/>
                  <a:gd name="T8" fmla="*/ 20659 w 174"/>
                  <a:gd name="T9" fmla="*/ 46772 h 235"/>
                  <a:gd name="T10" fmla="*/ 20659 w 174"/>
                  <a:gd name="T11" fmla="*/ 46772 h 235"/>
                  <a:gd name="T12" fmla="*/ 25824 w 174"/>
                  <a:gd name="T13" fmla="*/ 72324 h 235"/>
                  <a:gd name="T14" fmla="*/ 25824 w 174"/>
                  <a:gd name="T15" fmla="*/ 72324 h 235"/>
                  <a:gd name="T16" fmla="*/ 46052 w 174"/>
                  <a:gd name="T17" fmla="*/ 72757 h 235"/>
                  <a:gd name="T18" fmla="*/ 46052 w 174"/>
                  <a:gd name="T19" fmla="*/ 72757 h 235"/>
                  <a:gd name="T20" fmla="*/ 49926 w 174"/>
                  <a:gd name="T21" fmla="*/ 65828 h 235"/>
                  <a:gd name="T22" fmla="*/ 49926 w 174"/>
                  <a:gd name="T23" fmla="*/ 65828 h 235"/>
                  <a:gd name="T24" fmla="*/ 43900 w 174"/>
                  <a:gd name="T25" fmla="*/ 20355 h 235"/>
                  <a:gd name="T26" fmla="*/ 67572 w 174"/>
                  <a:gd name="T27" fmla="*/ 58032 h 235"/>
                  <a:gd name="T28" fmla="*/ 67572 w 174"/>
                  <a:gd name="T29" fmla="*/ 58032 h 235"/>
                  <a:gd name="T30" fmla="*/ 24533 w 174"/>
                  <a:gd name="T31" fmla="*/ 85749 h 235"/>
                  <a:gd name="T32" fmla="*/ 24533 w 174"/>
                  <a:gd name="T33" fmla="*/ 85749 h 235"/>
                  <a:gd name="T34" fmla="*/ 6886 w 174"/>
                  <a:gd name="T35" fmla="*/ 61930 h 235"/>
                  <a:gd name="T36" fmla="*/ 6886 w 174"/>
                  <a:gd name="T37" fmla="*/ 61930 h 235"/>
                  <a:gd name="T38" fmla="*/ 7317 w 174"/>
                  <a:gd name="T39" fmla="*/ 53268 h 235"/>
                  <a:gd name="T40" fmla="*/ 7317 w 174"/>
                  <a:gd name="T41" fmla="*/ 53268 h 235"/>
                  <a:gd name="T42" fmla="*/ 1722 w 174"/>
                  <a:gd name="T43" fmla="*/ 43308 h 235"/>
                  <a:gd name="T44" fmla="*/ 1722 w 174"/>
                  <a:gd name="T45" fmla="*/ 43308 h 235"/>
                  <a:gd name="T46" fmla="*/ 51217 w 174"/>
                  <a:gd name="T47" fmla="*/ 6929 h 235"/>
                  <a:gd name="T48" fmla="*/ 51217 w 174"/>
                  <a:gd name="T49" fmla="*/ 6929 h 235"/>
                  <a:gd name="T50" fmla="*/ 67572 w 174"/>
                  <a:gd name="T51" fmla="*/ 58032 h 2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5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7" y="56"/>
                      <a:pt x="57" y="71"/>
                    </a:cubicBezTo>
                    <a:cubicBezTo>
                      <a:pt x="60" y="84"/>
                      <a:pt x="53" y="93"/>
                      <a:pt x="48" y="108"/>
                    </a:cubicBezTo>
                    <a:cubicBezTo>
                      <a:pt x="40" y="129"/>
                      <a:pt x="39" y="152"/>
                      <a:pt x="60" y="167"/>
                    </a:cubicBezTo>
                    <a:cubicBezTo>
                      <a:pt x="69" y="173"/>
                      <a:pt x="96" y="176"/>
                      <a:pt x="107" y="168"/>
                    </a:cubicBezTo>
                    <a:cubicBezTo>
                      <a:pt x="111" y="166"/>
                      <a:pt x="113" y="156"/>
                      <a:pt x="116" y="152"/>
                    </a:cubicBezTo>
                    <a:cubicBezTo>
                      <a:pt x="130" y="123"/>
                      <a:pt x="157" y="51"/>
                      <a:pt x="102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0" y="172"/>
                      <a:pt x="106" y="234"/>
                      <a:pt x="57" y="198"/>
                    </a:cubicBezTo>
                    <a:cubicBezTo>
                      <a:pt x="40" y="185"/>
                      <a:pt x="20" y="166"/>
                      <a:pt x="16" y="143"/>
                    </a:cubicBezTo>
                    <a:cubicBezTo>
                      <a:pt x="14" y="137"/>
                      <a:pt x="16" y="130"/>
                      <a:pt x="17" y="123"/>
                    </a:cubicBezTo>
                    <a:cubicBezTo>
                      <a:pt x="8" y="122"/>
                      <a:pt x="0" y="112"/>
                      <a:pt x="4" y="100"/>
                    </a:cubicBezTo>
                    <a:cubicBezTo>
                      <a:pt x="25" y="56"/>
                      <a:pt x="62" y="0"/>
                      <a:pt x="119" y="16"/>
                    </a:cubicBezTo>
                    <a:cubicBezTo>
                      <a:pt x="170" y="30"/>
                      <a:pt x="173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52" name="Freeform 218">
                <a:extLst>
                  <a:ext uri="{FF2B5EF4-FFF2-40B4-BE49-F238E27FC236}">
                    <a16:creationId xmlns:a16="http://schemas.microsoft.com/office/drawing/2014/main" xmlns="" id="{D6AC31E2-651E-474B-BB25-BE3D9231EC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5076" y="5193296"/>
                <a:ext cx="87310" cy="84283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9 w 203"/>
                  <a:gd name="T5" fmla="*/ 149 h 196"/>
                  <a:gd name="T6" fmla="*/ 109 w 203"/>
                  <a:gd name="T7" fmla="*/ 149 h 196"/>
                  <a:gd name="T8" fmla="*/ 142 w 203"/>
                  <a:gd name="T9" fmla="*/ 131 h 196"/>
                  <a:gd name="T10" fmla="*/ 142 w 203"/>
                  <a:gd name="T11" fmla="*/ 131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4 w 203"/>
                  <a:gd name="T17" fmla="*/ 46 h 196"/>
                  <a:gd name="T18" fmla="*/ 144 w 203"/>
                  <a:gd name="T19" fmla="*/ 46 h 196"/>
                  <a:gd name="T20" fmla="*/ 125 w 203"/>
                  <a:gd name="T21" fmla="*/ 50 h 196"/>
                  <a:gd name="T22" fmla="*/ 125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3 h 196"/>
                  <a:gd name="T28" fmla="*/ 84 w 203"/>
                  <a:gd name="T29" fmla="*/ 33 h 196"/>
                  <a:gd name="T30" fmla="*/ 200 w 203"/>
                  <a:gd name="T31" fmla="*/ 60 h 196"/>
                  <a:gd name="T32" fmla="*/ 200 w 203"/>
                  <a:gd name="T33" fmla="*/ 60 h 196"/>
                  <a:gd name="T34" fmla="*/ 189 w 203"/>
                  <a:gd name="T35" fmla="*/ 129 h 196"/>
                  <a:gd name="T36" fmla="*/ 189 w 203"/>
                  <a:gd name="T37" fmla="*/ 129 h 196"/>
                  <a:gd name="T38" fmla="*/ 173 w 203"/>
                  <a:gd name="T39" fmla="*/ 140 h 196"/>
                  <a:gd name="T40" fmla="*/ 173 w 203"/>
                  <a:gd name="T41" fmla="*/ 140 h 196"/>
                  <a:gd name="T42" fmla="*/ 166 w 203"/>
                  <a:gd name="T43" fmla="*/ 166 h 196"/>
                  <a:gd name="T44" fmla="*/ 166 w 203"/>
                  <a:gd name="T45" fmla="*/ 166 h 196"/>
                  <a:gd name="T46" fmla="*/ 25 w 203"/>
                  <a:gd name="T47" fmla="*/ 142 h 196"/>
                  <a:gd name="T48" fmla="*/ 25 w 203"/>
                  <a:gd name="T49" fmla="*/ 142 h 196"/>
                  <a:gd name="T50" fmla="*/ 84 w 203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8"/>
                      <a:pt x="91" y="152"/>
                      <a:pt x="109" y="149"/>
                    </a:cubicBezTo>
                    <a:lnTo>
                      <a:pt x="109" y="149"/>
                    </a:lnTo>
                    <a:cubicBezTo>
                      <a:pt x="117" y="138"/>
                      <a:pt x="127" y="136"/>
                      <a:pt x="142" y="131"/>
                    </a:cubicBezTo>
                    <a:lnTo>
                      <a:pt x="142" y="131"/>
                    </a:lnTo>
                    <a:cubicBezTo>
                      <a:pt x="163" y="121"/>
                      <a:pt x="180" y="106"/>
                      <a:pt x="176" y="82"/>
                    </a:cubicBezTo>
                    <a:lnTo>
                      <a:pt x="176" y="82"/>
                    </a:lnTo>
                    <a:cubicBezTo>
                      <a:pt x="175" y="69"/>
                      <a:pt x="158" y="48"/>
                      <a:pt x="144" y="46"/>
                    </a:cubicBezTo>
                    <a:lnTo>
                      <a:pt x="144" y="46"/>
                    </a:lnTo>
                    <a:cubicBezTo>
                      <a:pt x="138" y="45"/>
                      <a:pt x="130" y="49"/>
                      <a:pt x="125" y="50"/>
                    </a:cubicBezTo>
                    <a:lnTo>
                      <a:pt x="125" y="50"/>
                    </a:lnTo>
                    <a:cubicBezTo>
                      <a:pt x="96" y="60"/>
                      <a:pt x="26" y="91"/>
                      <a:pt x="60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3" y="19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2"/>
                      <a:pt x="202" y="109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8"/>
                      <a:pt x="173" y="140"/>
                    </a:cubicBezTo>
                    <a:lnTo>
                      <a:pt x="173" y="140"/>
                    </a:lnTo>
                    <a:cubicBezTo>
                      <a:pt x="179" y="148"/>
                      <a:pt x="177" y="162"/>
                      <a:pt x="166" y="166"/>
                    </a:cubicBezTo>
                    <a:lnTo>
                      <a:pt x="166" y="166"/>
                    </a:lnTo>
                    <a:cubicBezTo>
                      <a:pt x="120" y="182"/>
                      <a:pt x="53" y="195"/>
                      <a:pt x="25" y="142"/>
                    </a:cubicBezTo>
                    <a:lnTo>
                      <a:pt x="25" y="142"/>
                    </a:lnTo>
                    <a:cubicBezTo>
                      <a:pt x="0" y="95"/>
                      <a:pt x="43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21" name="Freeform 219">
                <a:extLst>
                  <a:ext uri="{FF2B5EF4-FFF2-40B4-BE49-F238E27FC236}">
                    <a16:creationId xmlns:a16="http://schemas.microsoft.com/office/drawing/2014/main" xmlns="" id="{955FE962-8BC4-6E4D-8B10-B7445AD57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1493" y="5187951"/>
                <a:ext cx="76810" cy="103694"/>
              </a:xfrm>
              <a:custGeom>
                <a:avLst/>
                <a:gdLst>
                  <a:gd name="T0" fmla="*/ 44515 w 176"/>
                  <a:gd name="T1" fmla="*/ 21530 h 236"/>
                  <a:gd name="T2" fmla="*/ 44515 w 176"/>
                  <a:gd name="T3" fmla="*/ 21530 h 236"/>
                  <a:gd name="T4" fmla="*/ 25312 w 176"/>
                  <a:gd name="T5" fmla="*/ 32075 h 236"/>
                  <a:gd name="T6" fmla="*/ 25312 w 176"/>
                  <a:gd name="T7" fmla="*/ 32075 h 236"/>
                  <a:gd name="T8" fmla="*/ 21385 w 176"/>
                  <a:gd name="T9" fmla="*/ 47893 h 236"/>
                  <a:gd name="T10" fmla="*/ 21385 w 176"/>
                  <a:gd name="T11" fmla="*/ 47893 h 236"/>
                  <a:gd name="T12" fmla="*/ 26185 w 176"/>
                  <a:gd name="T13" fmla="*/ 73816 h 236"/>
                  <a:gd name="T14" fmla="*/ 26185 w 176"/>
                  <a:gd name="T15" fmla="*/ 73816 h 236"/>
                  <a:gd name="T16" fmla="*/ 47133 w 176"/>
                  <a:gd name="T17" fmla="*/ 74695 h 236"/>
                  <a:gd name="T18" fmla="*/ 47133 w 176"/>
                  <a:gd name="T19" fmla="*/ 74695 h 236"/>
                  <a:gd name="T20" fmla="*/ 51061 w 176"/>
                  <a:gd name="T21" fmla="*/ 67225 h 236"/>
                  <a:gd name="T22" fmla="*/ 51061 w 176"/>
                  <a:gd name="T23" fmla="*/ 67225 h 236"/>
                  <a:gd name="T24" fmla="*/ 44515 w 176"/>
                  <a:gd name="T25" fmla="*/ 21530 h 236"/>
                  <a:gd name="T26" fmla="*/ 68954 w 176"/>
                  <a:gd name="T27" fmla="*/ 58877 h 236"/>
                  <a:gd name="T28" fmla="*/ 68954 w 176"/>
                  <a:gd name="T29" fmla="*/ 58877 h 236"/>
                  <a:gd name="T30" fmla="*/ 25312 w 176"/>
                  <a:gd name="T31" fmla="*/ 87876 h 236"/>
                  <a:gd name="T32" fmla="*/ 25312 w 176"/>
                  <a:gd name="T33" fmla="*/ 87876 h 236"/>
                  <a:gd name="T34" fmla="*/ 7419 w 176"/>
                  <a:gd name="T35" fmla="*/ 63710 h 236"/>
                  <a:gd name="T36" fmla="*/ 7419 w 176"/>
                  <a:gd name="T37" fmla="*/ 63710 h 236"/>
                  <a:gd name="T38" fmla="*/ 7856 w 176"/>
                  <a:gd name="T39" fmla="*/ 54923 h 236"/>
                  <a:gd name="T40" fmla="*/ 7856 w 176"/>
                  <a:gd name="T41" fmla="*/ 54923 h 236"/>
                  <a:gd name="T42" fmla="*/ 2182 w 176"/>
                  <a:gd name="T43" fmla="*/ 44378 h 236"/>
                  <a:gd name="T44" fmla="*/ 2182 w 176"/>
                  <a:gd name="T45" fmla="*/ 44378 h 236"/>
                  <a:gd name="T46" fmla="*/ 52807 w 176"/>
                  <a:gd name="T47" fmla="*/ 7030 h 236"/>
                  <a:gd name="T48" fmla="*/ 52807 w 176"/>
                  <a:gd name="T49" fmla="*/ 7030 h 236"/>
                  <a:gd name="T50" fmla="*/ 68954 w 176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6" h="236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3" y="46"/>
                      <a:pt x="70" y="58"/>
                      <a:pt x="58" y="73"/>
                    </a:cubicBezTo>
                    <a:cubicBezTo>
                      <a:pt x="60" y="86"/>
                      <a:pt x="54" y="95"/>
                      <a:pt x="49" y="109"/>
                    </a:cubicBezTo>
                    <a:cubicBezTo>
                      <a:pt x="39" y="130"/>
                      <a:pt x="39" y="153"/>
                      <a:pt x="60" y="168"/>
                    </a:cubicBezTo>
                    <a:cubicBezTo>
                      <a:pt x="70" y="175"/>
                      <a:pt x="97" y="178"/>
                      <a:pt x="108" y="170"/>
                    </a:cubicBezTo>
                    <a:cubicBezTo>
                      <a:pt x="112" y="166"/>
                      <a:pt x="114" y="157"/>
                      <a:pt x="117" y="153"/>
                    </a:cubicBezTo>
                    <a:cubicBezTo>
                      <a:pt x="131" y="125"/>
                      <a:pt x="158" y="53"/>
                      <a:pt x="102" y="49"/>
                    </a:cubicBezTo>
                    <a:close/>
                    <a:moveTo>
                      <a:pt x="158" y="134"/>
                    </a:moveTo>
                    <a:lnTo>
                      <a:pt x="158" y="134"/>
                    </a:lnTo>
                    <a:cubicBezTo>
                      <a:pt x="141" y="174"/>
                      <a:pt x="108" y="235"/>
                      <a:pt x="58" y="200"/>
                    </a:cubicBezTo>
                    <a:cubicBezTo>
                      <a:pt x="41" y="187"/>
                      <a:pt x="21" y="166"/>
                      <a:pt x="17" y="145"/>
                    </a:cubicBezTo>
                    <a:cubicBezTo>
                      <a:pt x="16" y="138"/>
                      <a:pt x="17" y="132"/>
                      <a:pt x="18" y="125"/>
                    </a:cubicBezTo>
                    <a:cubicBezTo>
                      <a:pt x="10" y="122"/>
                      <a:pt x="0" y="113"/>
                      <a:pt x="5" y="101"/>
                    </a:cubicBezTo>
                    <a:cubicBezTo>
                      <a:pt x="26" y="58"/>
                      <a:pt x="63" y="0"/>
                      <a:pt x="121" y="16"/>
                    </a:cubicBezTo>
                    <a:cubicBezTo>
                      <a:pt x="171" y="32"/>
                      <a:pt x="175" y="94"/>
                      <a:pt x="158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54" name="Freeform 220">
                <a:extLst>
                  <a:ext uri="{FF2B5EF4-FFF2-40B4-BE49-F238E27FC236}">
                    <a16:creationId xmlns:a16="http://schemas.microsoft.com/office/drawing/2014/main" xmlns="" id="{9B97C703-4FCB-B546-BC27-781FA4AE7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8104" y="5204922"/>
                <a:ext cx="77123" cy="65392"/>
              </a:xfrm>
              <a:custGeom>
                <a:avLst/>
                <a:gdLst>
                  <a:gd name="T0" fmla="*/ 130 w 178"/>
                  <a:gd name="T1" fmla="*/ 62 h 149"/>
                  <a:gd name="T2" fmla="*/ 130 w 178"/>
                  <a:gd name="T3" fmla="*/ 62 h 149"/>
                  <a:gd name="T4" fmla="*/ 88 w 178"/>
                  <a:gd name="T5" fmla="*/ 33 h 149"/>
                  <a:gd name="T6" fmla="*/ 88 w 178"/>
                  <a:gd name="T7" fmla="*/ 33 h 149"/>
                  <a:gd name="T8" fmla="*/ 58 w 178"/>
                  <a:gd name="T9" fmla="*/ 42 h 149"/>
                  <a:gd name="T10" fmla="*/ 58 w 178"/>
                  <a:gd name="T11" fmla="*/ 42 h 149"/>
                  <a:gd name="T12" fmla="*/ 24 w 178"/>
                  <a:gd name="T13" fmla="*/ 76 h 149"/>
                  <a:gd name="T14" fmla="*/ 24 w 178"/>
                  <a:gd name="T15" fmla="*/ 76 h 149"/>
                  <a:gd name="T16" fmla="*/ 47 w 178"/>
                  <a:gd name="T17" fmla="*/ 118 h 149"/>
                  <a:gd name="T18" fmla="*/ 47 w 178"/>
                  <a:gd name="T19" fmla="*/ 118 h 149"/>
                  <a:gd name="T20" fmla="*/ 63 w 178"/>
                  <a:gd name="T21" fmla="*/ 119 h 149"/>
                  <a:gd name="T22" fmla="*/ 63 w 178"/>
                  <a:gd name="T23" fmla="*/ 119 h 149"/>
                  <a:gd name="T24" fmla="*/ 130 w 178"/>
                  <a:gd name="T25" fmla="*/ 62 h 149"/>
                  <a:gd name="T26" fmla="*/ 97 w 178"/>
                  <a:gd name="T27" fmla="*/ 146 h 149"/>
                  <a:gd name="T28" fmla="*/ 97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7 w 178"/>
                  <a:gd name="T35" fmla="*/ 30 h 149"/>
                  <a:gd name="T36" fmla="*/ 17 w 178"/>
                  <a:gd name="T37" fmla="*/ 30 h 149"/>
                  <a:gd name="T38" fmla="*/ 31 w 178"/>
                  <a:gd name="T39" fmla="*/ 23 h 149"/>
                  <a:gd name="T40" fmla="*/ 31 w 178"/>
                  <a:gd name="T41" fmla="*/ 23 h 149"/>
                  <a:gd name="T42" fmla="*/ 42 w 178"/>
                  <a:gd name="T43" fmla="*/ 2 h 149"/>
                  <a:gd name="T44" fmla="*/ 42 w 178"/>
                  <a:gd name="T45" fmla="*/ 2 h 149"/>
                  <a:gd name="T46" fmla="*/ 162 w 178"/>
                  <a:gd name="T47" fmla="*/ 63 h 149"/>
                  <a:gd name="T48" fmla="*/ 162 w 178"/>
                  <a:gd name="T49" fmla="*/ 63 h 149"/>
                  <a:gd name="T50" fmla="*/ 97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4"/>
                      <a:pt x="105" y="37"/>
                      <a:pt x="88" y="33"/>
                    </a:cubicBezTo>
                    <a:lnTo>
                      <a:pt x="88" y="33"/>
                    </a:lnTo>
                    <a:cubicBezTo>
                      <a:pt x="81" y="40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9" y="44"/>
                      <a:pt x="24" y="54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7" y="113"/>
                      <a:pt x="47" y="118"/>
                    </a:cubicBezTo>
                    <a:lnTo>
                      <a:pt x="47" y="118"/>
                    </a:lnTo>
                    <a:cubicBezTo>
                      <a:pt x="51" y="119"/>
                      <a:pt x="59" y="119"/>
                      <a:pt x="63" y="119"/>
                    </a:cubicBezTo>
                    <a:lnTo>
                      <a:pt x="63" y="119"/>
                    </a:lnTo>
                    <a:cubicBezTo>
                      <a:pt x="91" y="118"/>
                      <a:pt x="155" y="110"/>
                      <a:pt x="130" y="62"/>
                    </a:cubicBezTo>
                    <a:close/>
                    <a:moveTo>
                      <a:pt x="97" y="146"/>
                    </a:moveTo>
                    <a:lnTo>
                      <a:pt x="97" y="146"/>
                    </a:lnTo>
                    <a:cubicBezTo>
                      <a:pt x="62" y="148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9"/>
                      <a:pt x="4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6" y="23"/>
                      <a:pt x="31" y="23"/>
                    </a:cubicBezTo>
                    <a:lnTo>
                      <a:pt x="31" y="23"/>
                    </a:lnTo>
                    <a:cubicBezTo>
                      <a:pt x="27" y="14"/>
                      <a:pt x="30" y="4"/>
                      <a:pt x="42" y="2"/>
                    </a:cubicBezTo>
                    <a:lnTo>
                      <a:pt x="42" y="2"/>
                    </a:lnTo>
                    <a:cubicBezTo>
                      <a:pt x="83" y="0"/>
                      <a:pt x="142" y="6"/>
                      <a:pt x="162" y="63"/>
                    </a:cubicBezTo>
                    <a:lnTo>
                      <a:pt x="162" y="63"/>
                    </a:lnTo>
                    <a:cubicBezTo>
                      <a:pt x="177" y="113"/>
                      <a:pt x="135" y="142"/>
                      <a:pt x="97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55" name="Freeform 221">
                <a:extLst>
                  <a:ext uri="{FF2B5EF4-FFF2-40B4-BE49-F238E27FC236}">
                    <a16:creationId xmlns:a16="http://schemas.microsoft.com/office/drawing/2014/main" xmlns="" id="{62B288E8-84D0-1E49-B28F-931D466CB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9391" y="5196203"/>
                <a:ext cx="82945" cy="79923"/>
              </a:xfrm>
              <a:custGeom>
                <a:avLst/>
                <a:gdLst>
                  <a:gd name="T0" fmla="*/ 65 w 188"/>
                  <a:gd name="T1" fmla="*/ 131 h 186"/>
                  <a:gd name="T2" fmla="*/ 65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3 h 186"/>
                  <a:gd name="T14" fmla="*/ 155 w 188"/>
                  <a:gd name="T15" fmla="*/ 73 h 186"/>
                  <a:gd name="T16" fmla="*/ 117 w 188"/>
                  <a:gd name="T17" fmla="*/ 44 h 186"/>
                  <a:gd name="T18" fmla="*/ 117 w 188"/>
                  <a:gd name="T19" fmla="*/ 44 h 186"/>
                  <a:gd name="T20" fmla="*/ 102 w 188"/>
                  <a:gd name="T21" fmla="*/ 51 h 186"/>
                  <a:gd name="T22" fmla="*/ 102 w 188"/>
                  <a:gd name="T23" fmla="*/ 51 h 186"/>
                  <a:gd name="T24" fmla="*/ 65 w 188"/>
                  <a:gd name="T25" fmla="*/ 131 h 186"/>
                  <a:gd name="T26" fmla="*/ 59 w 188"/>
                  <a:gd name="T27" fmla="*/ 40 h 186"/>
                  <a:gd name="T28" fmla="*/ 59 w 188"/>
                  <a:gd name="T29" fmla="*/ 40 h 186"/>
                  <a:gd name="T30" fmla="*/ 171 w 188"/>
                  <a:gd name="T31" fmla="*/ 52 h 186"/>
                  <a:gd name="T32" fmla="*/ 171 w 188"/>
                  <a:gd name="T33" fmla="*/ 52 h 186"/>
                  <a:gd name="T34" fmla="*/ 180 w 188"/>
                  <a:gd name="T35" fmla="*/ 113 h 186"/>
                  <a:gd name="T36" fmla="*/ 180 w 188"/>
                  <a:gd name="T37" fmla="*/ 113 h 186"/>
                  <a:gd name="T38" fmla="*/ 170 w 188"/>
                  <a:gd name="T39" fmla="*/ 125 h 186"/>
                  <a:gd name="T40" fmla="*/ 170 w 188"/>
                  <a:gd name="T41" fmla="*/ 125 h 186"/>
                  <a:gd name="T42" fmla="*/ 170 w 188"/>
                  <a:gd name="T43" fmla="*/ 147 h 186"/>
                  <a:gd name="T44" fmla="*/ 170 w 188"/>
                  <a:gd name="T45" fmla="*/ 147 h 186"/>
                  <a:gd name="T46" fmla="*/ 37 w 188"/>
                  <a:gd name="T47" fmla="*/ 142 h 186"/>
                  <a:gd name="T48" fmla="*/ 37 w 188"/>
                  <a:gd name="T49" fmla="*/ 142 h 186"/>
                  <a:gd name="T50" fmla="*/ 59 w 188"/>
                  <a:gd name="T51" fmla="*/ 4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5" y="131"/>
                    </a:moveTo>
                    <a:lnTo>
                      <a:pt x="65" y="131"/>
                    </a:lnTo>
                    <a:cubicBezTo>
                      <a:pt x="81" y="142"/>
                      <a:pt x="98" y="143"/>
                      <a:pt x="113" y="139"/>
                    </a:cubicBezTo>
                    <a:lnTo>
                      <a:pt x="113" y="139"/>
                    </a:lnTo>
                    <a:cubicBezTo>
                      <a:pt x="117" y="130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5" y="109"/>
                      <a:pt x="166" y="93"/>
                      <a:pt x="155" y="73"/>
                    </a:cubicBezTo>
                    <a:lnTo>
                      <a:pt x="155" y="73"/>
                    </a:lnTo>
                    <a:cubicBezTo>
                      <a:pt x="150" y="61"/>
                      <a:pt x="129" y="44"/>
                      <a:pt x="117" y="44"/>
                    </a:cubicBezTo>
                    <a:lnTo>
                      <a:pt x="117" y="44"/>
                    </a:lnTo>
                    <a:cubicBezTo>
                      <a:pt x="112" y="44"/>
                      <a:pt x="105" y="50"/>
                      <a:pt x="102" y="51"/>
                    </a:cubicBezTo>
                    <a:lnTo>
                      <a:pt x="102" y="51"/>
                    </a:lnTo>
                    <a:cubicBezTo>
                      <a:pt x="77" y="63"/>
                      <a:pt x="21" y="97"/>
                      <a:pt x="65" y="131"/>
                    </a:cubicBezTo>
                    <a:close/>
                    <a:moveTo>
                      <a:pt x="59" y="40"/>
                    </a:moveTo>
                    <a:lnTo>
                      <a:pt x="59" y="40"/>
                    </a:lnTo>
                    <a:cubicBezTo>
                      <a:pt x="90" y="23"/>
                      <a:pt x="146" y="0"/>
                      <a:pt x="171" y="52"/>
                    </a:cubicBezTo>
                    <a:lnTo>
                      <a:pt x="171" y="52"/>
                    </a:lnTo>
                    <a:cubicBezTo>
                      <a:pt x="180" y="71"/>
                      <a:pt x="187" y="96"/>
                      <a:pt x="180" y="113"/>
                    </a:cubicBezTo>
                    <a:lnTo>
                      <a:pt x="180" y="113"/>
                    </a:lnTo>
                    <a:cubicBezTo>
                      <a:pt x="179" y="118"/>
                      <a:pt x="175" y="121"/>
                      <a:pt x="170" y="125"/>
                    </a:cubicBezTo>
                    <a:lnTo>
                      <a:pt x="170" y="125"/>
                    </a:lnTo>
                    <a:cubicBezTo>
                      <a:pt x="176" y="131"/>
                      <a:pt x="179" y="143"/>
                      <a:pt x="170" y="147"/>
                    </a:cubicBezTo>
                    <a:lnTo>
                      <a:pt x="170" y="147"/>
                    </a:lnTo>
                    <a:cubicBezTo>
                      <a:pt x="133" y="167"/>
                      <a:pt x="77" y="185"/>
                      <a:pt x="37" y="142"/>
                    </a:cubicBezTo>
                    <a:lnTo>
                      <a:pt x="37" y="142"/>
                    </a:lnTo>
                    <a:cubicBezTo>
                      <a:pt x="0" y="105"/>
                      <a:pt x="27" y="60"/>
                      <a:pt x="59" y="4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56" name="Freeform 222">
                <a:extLst>
                  <a:ext uri="{FF2B5EF4-FFF2-40B4-BE49-F238E27FC236}">
                    <a16:creationId xmlns:a16="http://schemas.microsoft.com/office/drawing/2014/main" xmlns="" id="{55C4E24C-65D6-E649-917B-6A715EE85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0915" y="5203468"/>
                <a:ext cx="77123" cy="65393"/>
              </a:xfrm>
              <a:custGeom>
                <a:avLst/>
                <a:gdLst>
                  <a:gd name="T0" fmla="*/ 130 w 178"/>
                  <a:gd name="T1" fmla="*/ 61 h 150"/>
                  <a:gd name="T2" fmla="*/ 130 w 178"/>
                  <a:gd name="T3" fmla="*/ 61 h 150"/>
                  <a:gd name="T4" fmla="*/ 89 w 178"/>
                  <a:gd name="T5" fmla="*/ 33 h 150"/>
                  <a:gd name="T6" fmla="*/ 89 w 178"/>
                  <a:gd name="T7" fmla="*/ 33 h 150"/>
                  <a:gd name="T8" fmla="*/ 58 w 178"/>
                  <a:gd name="T9" fmla="*/ 41 h 150"/>
                  <a:gd name="T10" fmla="*/ 58 w 178"/>
                  <a:gd name="T11" fmla="*/ 41 h 150"/>
                  <a:gd name="T12" fmla="*/ 24 w 178"/>
                  <a:gd name="T13" fmla="*/ 77 h 150"/>
                  <a:gd name="T14" fmla="*/ 24 w 178"/>
                  <a:gd name="T15" fmla="*/ 77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1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0 w 178"/>
                  <a:gd name="T31" fmla="*/ 88 h 150"/>
                  <a:gd name="T32" fmla="*/ 0 w 178"/>
                  <a:gd name="T33" fmla="*/ 88 h 150"/>
                  <a:gd name="T34" fmla="*/ 17 w 178"/>
                  <a:gd name="T35" fmla="*/ 29 h 150"/>
                  <a:gd name="T36" fmla="*/ 17 w 178"/>
                  <a:gd name="T37" fmla="*/ 29 h 150"/>
                  <a:gd name="T38" fmla="*/ 33 w 178"/>
                  <a:gd name="T39" fmla="*/ 23 h 150"/>
                  <a:gd name="T40" fmla="*/ 33 w 178"/>
                  <a:gd name="T41" fmla="*/ 23 h 150"/>
                  <a:gd name="T42" fmla="*/ 41 w 178"/>
                  <a:gd name="T43" fmla="*/ 2 h 150"/>
                  <a:gd name="T44" fmla="*/ 41 w 178"/>
                  <a:gd name="T45" fmla="*/ 2 h 150"/>
                  <a:gd name="T46" fmla="*/ 162 w 178"/>
                  <a:gd name="T47" fmla="*/ 64 h 150"/>
                  <a:gd name="T48" fmla="*/ 162 w 178"/>
                  <a:gd name="T49" fmla="*/ 64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1"/>
                    </a:moveTo>
                    <a:lnTo>
                      <a:pt x="130" y="61"/>
                    </a:lnTo>
                    <a:cubicBezTo>
                      <a:pt x="121" y="45"/>
                      <a:pt x="105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1" y="40"/>
                      <a:pt x="58" y="41"/>
                    </a:cubicBezTo>
                    <a:lnTo>
                      <a:pt x="58" y="41"/>
                    </a:lnTo>
                    <a:cubicBezTo>
                      <a:pt x="39" y="44"/>
                      <a:pt x="24" y="53"/>
                      <a:pt x="24" y="77"/>
                    </a:cubicBezTo>
                    <a:lnTo>
                      <a:pt x="24" y="77"/>
                    </a:lnTo>
                    <a:cubicBezTo>
                      <a:pt x="25" y="88"/>
                      <a:pt x="37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2" y="119"/>
                      <a:pt x="156" y="110"/>
                      <a:pt x="130" y="61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9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4"/>
                      <a:pt x="33" y="23"/>
                    </a:cubicBezTo>
                    <a:lnTo>
                      <a:pt x="33" y="23"/>
                    </a:lnTo>
                    <a:cubicBezTo>
                      <a:pt x="27" y="15"/>
                      <a:pt x="31" y="3"/>
                      <a:pt x="41" y="2"/>
                    </a:cubicBezTo>
                    <a:lnTo>
                      <a:pt x="41" y="2"/>
                    </a:lnTo>
                    <a:cubicBezTo>
                      <a:pt x="83" y="0"/>
                      <a:pt x="143" y="7"/>
                      <a:pt x="162" y="64"/>
                    </a:cubicBezTo>
                    <a:lnTo>
                      <a:pt x="162" y="64"/>
                    </a:lnTo>
                    <a:cubicBezTo>
                      <a:pt x="177" y="112"/>
                      <a:pt x="135" y="141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25" name="Freeform 223">
                <a:extLst>
                  <a:ext uri="{FF2B5EF4-FFF2-40B4-BE49-F238E27FC236}">
                    <a16:creationId xmlns:a16="http://schemas.microsoft.com/office/drawing/2014/main" xmlns="" id="{F859EE06-AF8B-6246-BBBD-A4C0B127C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52353" y="5187951"/>
                <a:ext cx="76810" cy="103694"/>
              </a:xfrm>
              <a:custGeom>
                <a:avLst/>
                <a:gdLst>
                  <a:gd name="T0" fmla="*/ 44769 w 175"/>
                  <a:gd name="T1" fmla="*/ 21439 h 237"/>
                  <a:gd name="T2" fmla="*/ 44769 w 175"/>
                  <a:gd name="T3" fmla="*/ 21439 h 237"/>
                  <a:gd name="T4" fmla="*/ 25018 w 175"/>
                  <a:gd name="T5" fmla="*/ 31502 h 237"/>
                  <a:gd name="T6" fmla="*/ 25018 w 175"/>
                  <a:gd name="T7" fmla="*/ 31502 h 237"/>
                  <a:gd name="T8" fmla="*/ 21068 w 175"/>
                  <a:gd name="T9" fmla="*/ 47690 h 237"/>
                  <a:gd name="T10" fmla="*/ 21068 w 175"/>
                  <a:gd name="T11" fmla="*/ 47690 h 237"/>
                  <a:gd name="T12" fmla="*/ 26335 w 175"/>
                  <a:gd name="T13" fmla="*/ 73067 h 237"/>
                  <a:gd name="T14" fmla="*/ 26335 w 175"/>
                  <a:gd name="T15" fmla="*/ 73067 h 237"/>
                  <a:gd name="T16" fmla="*/ 46964 w 175"/>
                  <a:gd name="T17" fmla="*/ 73942 h 237"/>
                  <a:gd name="T18" fmla="*/ 46964 w 175"/>
                  <a:gd name="T19" fmla="*/ 73942 h 237"/>
                  <a:gd name="T20" fmla="*/ 50914 w 175"/>
                  <a:gd name="T21" fmla="*/ 66504 h 237"/>
                  <a:gd name="T22" fmla="*/ 50914 w 175"/>
                  <a:gd name="T23" fmla="*/ 66504 h 237"/>
                  <a:gd name="T24" fmla="*/ 44769 w 175"/>
                  <a:gd name="T25" fmla="*/ 21439 h 237"/>
                  <a:gd name="T26" fmla="*/ 68910 w 175"/>
                  <a:gd name="T27" fmla="*/ 58629 h 237"/>
                  <a:gd name="T28" fmla="*/ 68910 w 175"/>
                  <a:gd name="T29" fmla="*/ 58629 h 237"/>
                  <a:gd name="T30" fmla="*/ 25457 w 175"/>
                  <a:gd name="T31" fmla="*/ 87505 h 237"/>
                  <a:gd name="T32" fmla="*/ 25457 w 175"/>
                  <a:gd name="T33" fmla="*/ 87505 h 237"/>
                  <a:gd name="T34" fmla="*/ 7023 w 175"/>
                  <a:gd name="T35" fmla="*/ 62566 h 237"/>
                  <a:gd name="T36" fmla="*/ 7023 w 175"/>
                  <a:gd name="T37" fmla="*/ 62566 h 237"/>
                  <a:gd name="T38" fmla="*/ 8339 w 175"/>
                  <a:gd name="T39" fmla="*/ 54691 h 237"/>
                  <a:gd name="T40" fmla="*/ 8339 w 175"/>
                  <a:gd name="T41" fmla="*/ 54691 h 237"/>
                  <a:gd name="T42" fmla="*/ 2633 w 175"/>
                  <a:gd name="T43" fmla="*/ 44190 h 237"/>
                  <a:gd name="T44" fmla="*/ 2633 w 175"/>
                  <a:gd name="T45" fmla="*/ 44190 h 237"/>
                  <a:gd name="T46" fmla="*/ 52670 w 175"/>
                  <a:gd name="T47" fmla="*/ 7438 h 237"/>
                  <a:gd name="T48" fmla="*/ 52670 w 175"/>
                  <a:gd name="T49" fmla="*/ 7438 h 237"/>
                  <a:gd name="T50" fmla="*/ 68910 w 175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3" y="47"/>
                      <a:pt x="69" y="58"/>
                      <a:pt x="57" y="72"/>
                    </a:cubicBezTo>
                    <a:cubicBezTo>
                      <a:pt x="60" y="85"/>
                      <a:pt x="53" y="95"/>
                      <a:pt x="48" y="109"/>
                    </a:cubicBezTo>
                    <a:cubicBezTo>
                      <a:pt x="40" y="130"/>
                      <a:pt x="40" y="152"/>
                      <a:pt x="60" y="167"/>
                    </a:cubicBezTo>
                    <a:cubicBezTo>
                      <a:pt x="70" y="175"/>
                      <a:pt x="96" y="177"/>
                      <a:pt x="107" y="169"/>
                    </a:cubicBezTo>
                    <a:cubicBezTo>
                      <a:pt x="112" y="166"/>
                      <a:pt x="113" y="158"/>
                      <a:pt x="116" y="152"/>
                    </a:cubicBezTo>
                    <a:cubicBezTo>
                      <a:pt x="131" y="123"/>
                      <a:pt x="157" y="54"/>
                      <a:pt x="102" y="49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3"/>
                      <a:pt x="107" y="236"/>
                      <a:pt x="58" y="200"/>
                    </a:cubicBezTo>
                    <a:cubicBezTo>
                      <a:pt x="40" y="187"/>
                      <a:pt x="21" y="167"/>
                      <a:pt x="16" y="143"/>
                    </a:cubicBezTo>
                    <a:cubicBezTo>
                      <a:pt x="15" y="137"/>
                      <a:pt x="16" y="131"/>
                      <a:pt x="19" y="125"/>
                    </a:cubicBezTo>
                    <a:cubicBezTo>
                      <a:pt x="10" y="123"/>
                      <a:pt x="0" y="113"/>
                      <a:pt x="6" y="101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1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58" name="Freeform 224">
                <a:extLst>
                  <a:ext uri="{FF2B5EF4-FFF2-40B4-BE49-F238E27FC236}">
                    <a16:creationId xmlns:a16="http://schemas.microsoft.com/office/drawing/2014/main" xmlns="" id="{8FC79897-4E84-D144-8187-CB17006186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52015" y="5193296"/>
                <a:ext cx="88765" cy="87190"/>
              </a:xfrm>
              <a:custGeom>
                <a:avLst/>
                <a:gdLst>
                  <a:gd name="T0" fmla="*/ 59 w 204"/>
                  <a:gd name="T1" fmla="*/ 134 h 197"/>
                  <a:gd name="T2" fmla="*/ 59 w 204"/>
                  <a:gd name="T3" fmla="*/ 134 h 197"/>
                  <a:gd name="T4" fmla="*/ 108 w 204"/>
                  <a:gd name="T5" fmla="*/ 150 h 197"/>
                  <a:gd name="T6" fmla="*/ 108 w 204"/>
                  <a:gd name="T7" fmla="*/ 150 h 197"/>
                  <a:gd name="T8" fmla="*/ 142 w 204"/>
                  <a:gd name="T9" fmla="*/ 132 h 197"/>
                  <a:gd name="T10" fmla="*/ 142 w 204"/>
                  <a:gd name="T11" fmla="*/ 132 h 197"/>
                  <a:gd name="T12" fmla="*/ 175 w 204"/>
                  <a:gd name="T13" fmla="*/ 82 h 197"/>
                  <a:gd name="T14" fmla="*/ 175 w 204"/>
                  <a:gd name="T15" fmla="*/ 82 h 197"/>
                  <a:gd name="T16" fmla="*/ 144 w 204"/>
                  <a:gd name="T17" fmla="*/ 46 h 197"/>
                  <a:gd name="T18" fmla="*/ 144 w 204"/>
                  <a:gd name="T19" fmla="*/ 46 h 197"/>
                  <a:gd name="T20" fmla="*/ 125 w 204"/>
                  <a:gd name="T21" fmla="*/ 52 h 197"/>
                  <a:gd name="T22" fmla="*/ 125 w 204"/>
                  <a:gd name="T23" fmla="*/ 52 h 197"/>
                  <a:gd name="T24" fmla="*/ 59 w 204"/>
                  <a:gd name="T25" fmla="*/ 134 h 197"/>
                  <a:gd name="T26" fmla="*/ 83 w 204"/>
                  <a:gd name="T27" fmla="*/ 36 h 197"/>
                  <a:gd name="T28" fmla="*/ 83 w 204"/>
                  <a:gd name="T29" fmla="*/ 36 h 197"/>
                  <a:gd name="T30" fmla="*/ 199 w 204"/>
                  <a:gd name="T31" fmla="*/ 62 h 197"/>
                  <a:gd name="T32" fmla="*/ 199 w 204"/>
                  <a:gd name="T33" fmla="*/ 62 h 197"/>
                  <a:gd name="T34" fmla="*/ 188 w 204"/>
                  <a:gd name="T35" fmla="*/ 131 h 197"/>
                  <a:gd name="T36" fmla="*/ 188 w 204"/>
                  <a:gd name="T37" fmla="*/ 131 h 197"/>
                  <a:gd name="T38" fmla="*/ 172 w 204"/>
                  <a:gd name="T39" fmla="*/ 142 h 197"/>
                  <a:gd name="T40" fmla="*/ 172 w 204"/>
                  <a:gd name="T41" fmla="*/ 142 h 197"/>
                  <a:gd name="T42" fmla="*/ 166 w 204"/>
                  <a:gd name="T43" fmla="*/ 166 h 197"/>
                  <a:gd name="T44" fmla="*/ 166 w 204"/>
                  <a:gd name="T45" fmla="*/ 166 h 197"/>
                  <a:gd name="T46" fmla="*/ 25 w 204"/>
                  <a:gd name="T47" fmla="*/ 144 h 197"/>
                  <a:gd name="T48" fmla="*/ 25 w 204"/>
                  <a:gd name="T49" fmla="*/ 144 h 197"/>
                  <a:gd name="T50" fmla="*/ 83 w 204"/>
                  <a:gd name="T51" fmla="*/ 36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7">
                    <a:moveTo>
                      <a:pt x="59" y="134"/>
                    </a:moveTo>
                    <a:lnTo>
                      <a:pt x="59" y="134"/>
                    </a:lnTo>
                    <a:cubicBezTo>
                      <a:pt x="73" y="149"/>
                      <a:pt x="90" y="152"/>
                      <a:pt x="108" y="150"/>
                    </a:cubicBezTo>
                    <a:lnTo>
                      <a:pt x="108" y="150"/>
                    </a:lnTo>
                    <a:cubicBezTo>
                      <a:pt x="116" y="140"/>
                      <a:pt x="126" y="137"/>
                      <a:pt x="142" y="132"/>
                    </a:cubicBezTo>
                    <a:lnTo>
                      <a:pt x="142" y="132"/>
                    </a:lnTo>
                    <a:cubicBezTo>
                      <a:pt x="162" y="123"/>
                      <a:pt x="179" y="107"/>
                      <a:pt x="175" y="82"/>
                    </a:cubicBezTo>
                    <a:lnTo>
                      <a:pt x="175" y="82"/>
                    </a:lnTo>
                    <a:cubicBezTo>
                      <a:pt x="174" y="70"/>
                      <a:pt x="157" y="49"/>
                      <a:pt x="144" y="46"/>
                    </a:cubicBezTo>
                    <a:lnTo>
                      <a:pt x="144" y="46"/>
                    </a:lnTo>
                    <a:cubicBezTo>
                      <a:pt x="138" y="46"/>
                      <a:pt x="130" y="50"/>
                      <a:pt x="125" y="52"/>
                    </a:cubicBezTo>
                    <a:lnTo>
                      <a:pt x="125" y="52"/>
                    </a:lnTo>
                    <a:cubicBezTo>
                      <a:pt x="95" y="61"/>
                      <a:pt x="25" y="92"/>
                      <a:pt x="59" y="134"/>
                    </a:cubicBezTo>
                    <a:close/>
                    <a:moveTo>
                      <a:pt x="83" y="36"/>
                    </a:moveTo>
                    <a:lnTo>
                      <a:pt x="83" y="36"/>
                    </a:lnTo>
                    <a:cubicBezTo>
                      <a:pt x="122" y="20"/>
                      <a:pt x="192" y="0"/>
                      <a:pt x="199" y="62"/>
                    </a:cubicBezTo>
                    <a:lnTo>
                      <a:pt x="199" y="62"/>
                    </a:lnTo>
                    <a:cubicBezTo>
                      <a:pt x="203" y="83"/>
                      <a:pt x="201" y="111"/>
                      <a:pt x="188" y="131"/>
                    </a:cubicBezTo>
                    <a:lnTo>
                      <a:pt x="188" y="131"/>
                    </a:lnTo>
                    <a:cubicBezTo>
                      <a:pt x="184" y="134"/>
                      <a:pt x="179" y="138"/>
                      <a:pt x="172" y="142"/>
                    </a:cubicBezTo>
                    <a:lnTo>
                      <a:pt x="172" y="142"/>
                    </a:lnTo>
                    <a:cubicBezTo>
                      <a:pt x="179" y="149"/>
                      <a:pt x="176" y="162"/>
                      <a:pt x="166" y="166"/>
                    </a:cubicBezTo>
                    <a:lnTo>
                      <a:pt x="166" y="166"/>
                    </a:lnTo>
                    <a:cubicBezTo>
                      <a:pt x="120" y="183"/>
                      <a:pt x="53" y="196"/>
                      <a:pt x="25" y="144"/>
                    </a:cubicBezTo>
                    <a:lnTo>
                      <a:pt x="25" y="144"/>
                    </a:lnTo>
                    <a:cubicBezTo>
                      <a:pt x="0" y="96"/>
                      <a:pt x="42" y="52"/>
                      <a:pt x="83" y="3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27" name="Freeform 225">
                <a:extLst>
                  <a:ext uri="{FF2B5EF4-FFF2-40B4-BE49-F238E27FC236}">
                    <a16:creationId xmlns:a16="http://schemas.microsoft.com/office/drawing/2014/main" xmlns="" id="{AEF0DA89-584C-0645-AA7E-058C6B302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0894" y="5189870"/>
                <a:ext cx="76810" cy="103694"/>
              </a:xfrm>
              <a:custGeom>
                <a:avLst/>
                <a:gdLst>
                  <a:gd name="T0" fmla="*/ 45208 w 175"/>
                  <a:gd name="T1" fmla="*/ 21001 h 237"/>
                  <a:gd name="T2" fmla="*/ 45208 w 175"/>
                  <a:gd name="T3" fmla="*/ 21001 h 237"/>
                  <a:gd name="T4" fmla="*/ 25018 w 175"/>
                  <a:gd name="T5" fmla="*/ 31502 h 237"/>
                  <a:gd name="T6" fmla="*/ 25018 w 175"/>
                  <a:gd name="T7" fmla="*/ 31502 h 237"/>
                  <a:gd name="T8" fmla="*/ 21507 w 175"/>
                  <a:gd name="T9" fmla="*/ 47690 h 237"/>
                  <a:gd name="T10" fmla="*/ 21507 w 175"/>
                  <a:gd name="T11" fmla="*/ 47690 h 237"/>
                  <a:gd name="T12" fmla="*/ 25896 w 175"/>
                  <a:gd name="T13" fmla="*/ 72630 h 237"/>
                  <a:gd name="T14" fmla="*/ 25896 w 175"/>
                  <a:gd name="T15" fmla="*/ 72630 h 237"/>
                  <a:gd name="T16" fmla="*/ 46964 w 175"/>
                  <a:gd name="T17" fmla="*/ 73505 h 237"/>
                  <a:gd name="T18" fmla="*/ 46964 w 175"/>
                  <a:gd name="T19" fmla="*/ 73505 h 237"/>
                  <a:gd name="T20" fmla="*/ 50914 w 175"/>
                  <a:gd name="T21" fmla="*/ 66504 h 237"/>
                  <a:gd name="T22" fmla="*/ 50914 w 175"/>
                  <a:gd name="T23" fmla="*/ 66504 h 237"/>
                  <a:gd name="T24" fmla="*/ 45208 w 175"/>
                  <a:gd name="T25" fmla="*/ 21001 h 237"/>
                  <a:gd name="T26" fmla="*/ 68910 w 175"/>
                  <a:gd name="T27" fmla="*/ 58629 h 237"/>
                  <a:gd name="T28" fmla="*/ 68910 w 175"/>
                  <a:gd name="T29" fmla="*/ 58629 h 237"/>
                  <a:gd name="T30" fmla="*/ 25457 w 175"/>
                  <a:gd name="T31" fmla="*/ 86630 h 237"/>
                  <a:gd name="T32" fmla="*/ 25457 w 175"/>
                  <a:gd name="T33" fmla="*/ 86630 h 237"/>
                  <a:gd name="T34" fmla="*/ 7023 w 175"/>
                  <a:gd name="T35" fmla="*/ 62566 h 237"/>
                  <a:gd name="T36" fmla="*/ 7023 w 175"/>
                  <a:gd name="T37" fmla="*/ 62566 h 237"/>
                  <a:gd name="T38" fmla="*/ 8339 w 175"/>
                  <a:gd name="T39" fmla="*/ 54253 h 237"/>
                  <a:gd name="T40" fmla="*/ 8339 w 175"/>
                  <a:gd name="T41" fmla="*/ 54253 h 237"/>
                  <a:gd name="T42" fmla="*/ 2633 w 175"/>
                  <a:gd name="T43" fmla="*/ 44190 h 237"/>
                  <a:gd name="T44" fmla="*/ 2633 w 175"/>
                  <a:gd name="T45" fmla="*/ 44190 h 237"/>
                  <a:gd name="T46" fmla="*/ 52670 w 175"/>
                  <a:gd name="T47" fmla="*/ 7438 h 237"/>
                  <a:gd name="T48" fmla="*/ 52670 w 175"/>
                  <a:gd name="T49" fmla="*/ 7438 h 237"/>
                  <a:gd name="T50" fmla="*/ 68910 w 175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8"/>
                    </a:moveTo>
                    <a:lnTo>
                      <a:pt x="103" y="48"/>
                    </a:lnTo>
                    <a:cubicBezTo>
                      <a:pt x="83" y="47"/>
                      <a:pt x="69" y="57"/>
                      <a:pt x="57" y="72"/>
                    </a:cubicBezTo>
                    <a:cubicBezTo>
                      <a:pt x="59" y="84"/>
                      <a:pt x="53" y="93"/>
                      <a:pt x="49" y="109"/>
                    </a:cubicBezTo>
                    <a:cubicBezTo>
                      <a:pt x="40" y="130"/>
                      <a:pt x="40" y="152"/>
                      <a:pt x="59" y="166"/>
                    </a:cubicBezTo>
                    <a:cubicBezTo>
                      <a:pt x="70" y="173"/>
                      <a:pt x="96" y="177"/>
                      <a:pt x="107" y="168"/>
                    </a:cubicBezTo>
                    <a:cubicBezTo>
                      <a:pt x="112" y="165"/>
                      <a:pt x="113" y="157"/>
                      <a:pt x="116" y="152"/>
                    </a:cubicBezTo>
                    <a:cubicBezTo>
                      <a:pt x="130" y="123"/>
                      <a:pt x="157" y="52"/>
                      <a:pt x="103" y="48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3"/>
                      <a:pt x="107" y="236"/>
                      <a:pt x="58" y="198"/>
                    </a:cubicBezTo>
                    <a:cubicBezTo>
                      <a:pt x="40" y="185"/>
                      <a:pt x="20" y="165"/>
                      <a:pt x="16" y="143"/>
                    </a:cubicBezTo>
                    <a:cubicBezTo>
                      <a:pt x="15" y="136"/>
                      <a:pt x="16" y="131"/>
                      <a:pt x="19" y="124"/>
                    </a:cubicBezTo>
                    <a:cubicBezTo>
                      <a:pt x="9" y="123"/>
                      <a:pt x="0" y="111"/>
                      <a:pt x="6" y="101"/>
                    </a:cubicBezTo>
                    <a:cubicBezTo>
                      <a:pt x="25" y="57"/>
                      <a:pt x="63" y="0"/>
                      <a:pt x="120" y="17"/>
                    </a:cubicBezTo>
                    <a:cubicBezTo>
                      <a:pt x="171" y="31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60" name="Freeform 226">
                <a:extLst>
                  <a:ext uri="{FF2B5EF4-FFF2-40B4-BE49-F238E27FC236}">
                    <a16:creationId xmlns:a16="http://schemas.microsoft.com/office/drawing/2014/main" xmlns="" id="{5EE49613-F5DF-CE42-847A-C79AF1C4CC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6499" y="5204922"/>
                <a:ext cx="75669" cy="65392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8 w 177"/>
                  <a:gd name="T5" fmla="*/ 34 h 150"/>
                  <a:gd name="T6" fmla="*/ 88 w 177"/>
                  <a:gd name="T7" fmla="*/ 34 h 150"/>
                  <a:gd name="T8" fmla="*/ 58 w 177"/>
                  <a:gd name="T9" fmla="*/ 42 h 150"/>
                  <a:gd name="T10" fmla="*/ 58 w 177"/>
                  <a:gd name="T11" fmla="*/ 42 h 150"/>
                  <a:gd name="T12" fmla="*/ 24 w 177"/>
                  <a:gd name="T13" fmla="*/ 76 h 150"/>
                  <a:gd name="T14" fmla="*/ 24 w 177"/>
                  <a:gd name="T15" fmla="*/ 76 h 150"/>
                  <a:gd name="T16" fmla="*/ 46 w 177"/>
                  <a:gd name="T17" fmla="*/ 118 h 150"/>
                  <a:gd name="T18" fmla="*/ 46 w 177"/>
                  <a:gd name="T19" fmla="*/ 118 h 150"/>
                  <a:gd name="T20" fmla="*/ 63 w 177"/>
                  <a:gd name="T21" fmla="*/ 118 h 150"/>
                  <a:gd name="T22" fmla="*/ 63 w 177"/>
                  <a:gd name="T23" fmla="*/ 118 h 150"/>
                  <a:gd name="T24" fmla="*/ 129 w 177"/>
                  <a:gd name="T25" fmla="*/ 62 h 150"/>
                  <a:gd name="T26" fmla="*/ 97 w 177"/>
                  <a:gd name="T27" fmla="*/ 146 h 150"/>
                  <a:gd name="T28" fmla="*/ 97 w 177"/>
                  <a:gd name="T29" fmla="*/ 146 h 150"/>
                  <a:gd name="T30" fmla="*/ 0 w 177"/>
                  <a:gd name="T31" fmla="*/ 89 h 150"/>
                  <a:gd name="T32" fmla="*/ 0 w 177"/>
                  <a:gd name="T33" fmla="*/ 89 h 150"/>
                  <a:gd name="T34" fmla="*/ 17 w 177"/>
                  <a:gd name="T35" fmla="*/ 30 h 150"/>
                  <a:gd name="T36" fmla="*/ 17 w 177"/>
                  <a:gd name="T37" fmla="*/ 30 h 150"/>
                  <a:gd name="T38" fmla="*/ 30 w 177"/>
                  <a:gd name="T39" fmla="*/ 24 h 150"/>
                  <a:gd name="T40" fmla="*/ 30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1 w 177"/>
                  <a:gd name="T47" fmla="*/ 63 h 150"/>
                  <a:gd name="T48" fmla="*/ 161 w 177"/>
                  <a:gd name="T49" fmla="*/ 63 h 150"/>
                  <a:gd name="T50" fmla="*/ 97 w 177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5"/>
                      <a:pt x="105" y="37"/>
                      <a:pt x="88" y="34"/>
                    </a:cubicBezTo>
                    <a:lnTo>
                      <a:pt x="88" y="34"/>
                    </a:lnTo>
                    <a:cubicBezTo>
                      <a:pt x="80" y="42"/>
                      <a:pt x="71" y="39"/>
                      <a:pt x="58" y="42"/>
                    </a:cubicBezTo>
                    <a:lnTo>
                      <a:pt x="58" y="42"/>
                    </a:lnTo>
                    <a:cubicBezTo>
                      <a:pt x="38" y="43"/>
                      <a:pt x="23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6" y="118"/>
                    </a:cubicBezTo>
                    <a:lnTo>
                      <a:pt x="46" y="118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10"/>
                      <a:pt x="129" y="62"/>
                    </a:cubicBezTo>
                    <a:close/>
                    <a:moveTo>
                      <a:pt x="97" y="146"/>
                    </a:moveTo>
                    <a:lnTo>
                      <a:pt x="97" y="146"/>
                    </a:lnTo>
                    <a:cubicBezTo>
                      <a:pt x="62" y="149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5" y="25"/>
                      <a:pt x="30" y="24"/>
                    </a:cubicBezTo>
                    <a:lnTo>
                      <a:pt x="30" y="24"/>
                    </a:lnTo>
                    <a:cubicBezTo>
                      <a:pt x="28" y="16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7"/>
                      <a:pt x="161" y="63"/>
                    </a:cubicBezTo>
                    <a:lnTo>
                      <a:pt x="161" y="63"/>
                    </a:lnTo>
                    <a:cubicBezTo>
                      <a:pt x="176" y="112"/>
                      <a:pt x="136" y="142"/>
                      <a:pt x="97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61" name="Freeform 227">
                <a:extLst>
                  <a:ext uri="{FF2B5EF4-FFF2-40B4-BE49-F238E27FC236}">
                    <a16:creationId xmlns:a16="http://schemas.microsoft.com/office/drawing/2014/main" xmlns="" id="{86DEA245-5302-964F-8D94-0E13A32F7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6331" y="5196203"/>
                <a:ext cx="82944" cy="79923"/>
              </a:xfrm>
              <a:custGeom>
                <a:avLst/>
                <a:gdLst>
                  <a:gd name="T0" fmla="*/ 66 w 189"/>
                  <a:gd name="T1" fmla="*/ 131 h 187"/>
                  <a:gd name="T2" fmla="*/ 66 w 189"/>
                  <a:gd name="T3" fmla="*/ 131 h 187"/>
                  <a:gd name="T4" fmla="*/ 115 w 189"/>
                  <a:gd name="T5" fmla="*/ 140 h 187"/>
                  <a:gd name="T6" fmla="*/ 115 w 189"/>
                  <a:gd name="T7" fmla="*/ 140 h 187"/>
                  <a:gd name="T8" fmla="*/ 140 w 189"/>
                  <a:gd name="T9" fmla="*/ 119 h 187"/>
                  <a:gd name="T10" fmla="*/ 140 w 189"/>
                  <a:gd name="T11" fmla="*/ 119 h 187"/>
                  <a:gd name="T12" fmla="*/ 157 w 189"/>
                  <a:gd name="T13" fmla="*/ 73 h 187"/>
                  <a:gd name="T14" fmla="*/ 157 w 189"/>
                  <a:gd name="T15" fmla="*/ 73 h 187"/>
                  <a:gd name="T16" fmla="*/ 117 w 189"/>
                  <a:gd name="T17" fmla="*/ 46 h 187"/>
                  <a:gd name="T18" fmla="*/ 117 w 189"/>
                  <a:gd name="T19" fmla="*/ 46 h 187"/>
                  <a:gd name="T20" fmla="*/ 102 w 189"/>
                  <a:gd name="T21" fmla="*/ 52 h 187"/>
                  <a:gd name="T22" fmla="*/ 102 w 189"/>
                  <a:gd name="T23" fmla="*/ 52 h 187"/>
                  <a:gd name="T24" fmla="*/ 66 w 189"/>
                  <a:gd name="T25" fmla="*/ 131 h 187"/>
                  <a:gd name="T26" fmla="*/ 59 w 189"/>
                  <a:gd name="T27" fmla="*/ 43 h 187"/>
                  <a:gd name="T28" fmla="*/ 59 w 189"/>
                  <a:gd name="T29" fmla="*/ 43 h 187"/>
                  <a:gd name="T30" fmla="*/ 173 w 189"/>
                  <a:gd name="T31" fmla="*/ 52 h 187"/>
                  <a:gd name="T32" fmla="*/ 173 w 189"/>
                  <a:gd name="T33" fmla="*/ 52 h 187"/>
                  <a:gd name="T34" fmla="*/ 180 w 189"/>
                  <a:gd name="T35" fmla="*/ 114 h 187"/>
                  <a:gd name="T36" fmla="*/ 180 w 189"/>
                  <a:gd name="T37" fmla="*/ 114 h 187"/>
                  <a:gd name="T38" fmla="*/ 171 w 189"/>
                  <a:gd name="T39" fmla="*/ 126 h 187"/>
                  <a:gd name="T40" fmla="*/ 171 w 189"/>
                  <a:gd name="T41" fmla="*/ 126 h 187"/>
                  <a:gd name="T42" fmla="*/ 171 w 189"/>
                  <a:gd name="T43" fmla="*/ 148 h 187"/>
                  <a:gd name="T44" fmla="*/ 171 w 189"/>
                  <a:gd name="T45" fmla="*/ 148 h 187"/>
                  <a:gd name="T46" fmla="*/ 37 w 189"/>
                  <a:gd name="T47" fmla="*/ 144 h 187"/>
                  <a:gd name="T48" fmla="*/ 37 w 189"/>
                  <a:gd name="T49" fmla="*/ 144 h 187"/>
                  <a:gd name="T50" fmla="*/ 59 w 189"/>
                  <a:gd name="T51" fmla="*/ 43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9" h="187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2" y="144"/>
                      <a:pt x="99" y="144"/>
                      <a:pt x="115" y="140"/>
                    </a:cubicBezTo>
                    <a:lnTo>
                      <a:pt x="115" y="140"/>
                    </a:lnTo>
                    <a:cubicBezTo>
                      <a:pt x="119" y="130"/>
                      <a:pt x="128" y="127"/>
                      <a:pt x="140" y="119"/>
                    </a:cubicBezTo>
                    <a:lnTo>
                      <a:pt x="140" y="119"/>
                    </a:lnTo>
                    <a:cubicBezTo>
                      <a:pt x="155" y="110"/>
                      <a:pt x="166" y="96"/>
                      <a:pt x="157" y="73"/>
                    </a:cubicBezTo>
                    <a:lnTo>
                      <a:pt x="157" y="73"/>
                    </a:lnTo>
                    <a:cubicBezTo>
                      <a:pt x="151" y="64"/>
                      <a:pt x="130" y="47"/>
                      <a:pt x="117" y="46"/>
                    </a:cubicBezTo>
                    <a:lnTo>
                      <a:pt x="117" y="46"/>
                    </a:lnTo>
                    <a:cubicBezTo>
                      <a:pt x="112" y="46"/>
                      <a:pt x="105" y="51"/>
                      <a:pt x="102" y="52"/>
                    </a:cubicBezTo>
                    <a:lnTo>
                      <a:pt x="102" y="52"/>
                    </a:lnTo>
                    <a:cubicBezTo>
                      <a:pt x="78" y="64"/>
                      <a:pt x="23" y="98"/>
                      <a:pt x="66" y="131"/>
                    </a:cubicBezTo>
                    <a:close/>
                    <a:moveTo>
                      <a:pt x="59" y="43"/>
                    </a:moveTo>
                    <a:lnTo>
                      <a:pt x="59" y="43"/>
                    </a:lnTo>
                    <a:cubicBezTo>
                      <a:pt x="91" y="25"/>
                      <a:pt x="148" y="0"/>
                      <a:pt x="173" y="52"/>
                    </a:cubicBezTo>
                    <a:lnTo>
                      <a:pt x="173" y="52"/>
                    </a:lnTo>
                    <a:cubicBezTo>
                      <a:pt x="180" y="71"/>
                      <a:pt x="188" y="96"/>
                      <a:pt x="180" y="114"/>
                    </a:cubicBezTo>
                    <a:lnTo>
                      <a:pt x="180" y="114"/>
                    </a:lnTo>
                    <a:cubicBezTo>
                      <a:pt x="179" y="119"/>
                      <a:pt x="175" y="123"/>
                      <a:pt x="171" y="126"/>
                    </a:cubicBezTo>
                    <a:lnTo>
                      <a:pt x="171" y="126"/>
                    </a:lnTo>
                    <a:cubicBezTo>
                      <a:pt x="178" y="131"/>
                      <a:pt x="180" y="144"/>
                      <a:pt x="171" y="148"/>
                    </a:cubicBezTo>
                    <a:lnTo>
                      <a:pt x="171" y="148"/>
                    </a:lnTo>
                    <a:cubicBezTo>
                      <a:pt x="134" y="168"/>
                      <a:pt x="78" y="186"/>
                      <a:pt x="37" y="144"/>
                    </a:cubicBezTo>
                    <a:lnTo>
                      <a:pt x="37" y="144"/>
                    </a:lnTo>
                    <a:cubicBezTo>
                      <a:pt x="0" y="105"/>
                      <a:pt x="27" y="61"/>
                      <a:pt x="59" y="4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62" name="Freeform 228">
                <a:extLst>
                  <a:ext uri="{FF2B5EF4-FFF2-40B4-BE49-F238E27FC236}">
                    <a16:creationId xmlns:a16="http://schemas.microsoft.com/office/drawing/2014/main" xmlns="" id="{038F8593-2CC0-8E4B-9B49-BF35F305E8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7853" y="5204922"/>
                <a:ext cx="78579" cy="65392"/>
              </a:xfrm>
              <a:custGeom>
                <a:avLst/>
                <a:gdLst>
                  <a:gd name="T0" fmla="*/ 129 w 179"/>
                  <a:gd name="T1" fmla="*/ 60 h 148"/>
                  <a:gd name="T2" fmla="*/ 129 w 179"/>
                  <a:gd name="T3" fmla="*/ 60 h 148"/>
                  <a:gd name="T4" fmla="*/ 90 w 179"/>
                  <a:gd name="T5" fmla="*/ 33 h 148"/>
                  <a:gd name="T6" fmla="*/ 90 w 179"/>
                  <a:gd name="T7" fmla="*/ 33 h 148"/>
                  <a:gd name="T8" fmla="*/ 58 w 179"/>
                  <a:gd name="T9" fmla="*/ 40 h 148"/>
                  <a:gd name="T10" fmla="*/ 58 w 179"/>
                  <a:gd name="T11" fmla="*/ 40 h 148"/>
                  <a:gd name="T12" fmla="*/ 24 w 179"/>
                  <a:gd name="T13" fmla="*/ 76 h 148"/>
                  <a:gd name="T14" fmla="*/ 24 w 179"/>
                  <a:gd name="T15" fmla="*/ 76 h 148"/>
                  <a:gd name="T16" fmla="*/ 48 w 179"/>
                  <a:gd name="T17" fmla="*/ 117 h 148"/>
                  <a:gd name="T18" fmla="*/ 48 w 179"/>
                  <a:gd name="T19" fmla="*/ 117 h 148"/>
                  <a:gd name="T20" fmla="*/ 63 w 179"/>
                  <a:gd name="T21" fmla="*/ 117 h 148"/>
                  <a:gd name="T22" fmla="*/ 63 w 179"/>
                  <a:gd name="T23" fmla="*/ 117 h 148"/>
                  <a:gd name="T24" fmla="*/ 129 w 179"/>
                  <a:gd name="T25" fmla="*/ 60 h 148"/>
                  <a:gd name="T26" fmla="*/ 99 w 179"/>
                  <a:gd name="T27" fmla="*/ 144 h 148"/>
                  <a:gd name="T28" fmla="*/ 99 w 179"/>
                  <a:gd name="T29" fmla="*/ 144 h 148"/>
                  <a:gd name="T30" fmla="*/ 0 w 179"/>
                  <a:gd name="T31" fmla="*/ 88 h 148"/>
                  <a:gd name="T32" fmla="*/ 0 w 179"/>
                  <a:gd name="T33" fmla="*/ 88 h 148"/>
                  <a:gd name="T34" fmla="*/ 17 w 179"/>
                  <a:gd name="T35" fmla="*/ 29 h 148"/>
                  <a:gd name="T36" fmla="*/ 17 w 179"/>
                  <a:gd name="T37" fmla="*/ 29 h 148"/>
                  <a:gd name="T38" fmla="*/ 32 w 179"/>
                  <a:gd name="T39" fmla="*/ 22 h 148"/>
                  <a:gd name="T40" fmla="*/ 32 w 179"/>
                  <a:gd name="T41" fmla="*/ 22 h 148"/>
                  <a:gd name="T42" fmla="*/ 41 w 179"/>
                  <a:gd name="T43" fmla="*/ 1 h 148"/>
                  <a:gd name="T44" fmla="*/ 41 w 179"/>
                  <a:gd name="T45" fmla="*/ 1 h 148"/>
                  <a:gd name="T46" fmla="*/ 161 w 179"/>
                  <a:gd name="T47" fmla="*/ 62 h 148"/>
                  <a:gd name="T48" fmla="*/ 161 w 179"/>
                  <a:gd name="T49" fmla="*/ 62 h 148"/>
                  <a:gd name="T50" fmla="*/ 99 w 179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5" y="35"/>
                      <a:pt x="90" y="33"/>
                    </a:cubicBezTo>
                    <a:lnTo>
                      <a:pt x="90" y="33"/>
                    </a:lnTo>
                    <a:cubicBezTo>
                      <a:pt x="82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6"/>
                      <a:pt x="36" y="111"/>
                      <a:pt x="48" y="117"/>
                    </a:cubicBezTo>
                    <a:lnTo>
                      <a:pt x="48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91" y="117"/>
                      <a:pt x="155" y="109"/>
                      <a:pt x="129" y="60"/>
                    </a:cubicBezTo>
                    <a:close/>
                    <a:moveTo>
                      <a:pt x="99" y="144"/>
                    </a:moveTo>
                    <a:lnTo>
                      <a:pt x="99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3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2" y="1"/>
                      <a:pt x="41" y="1"/>
                    </a:cubicBezTo>
                    <a:lnTo>
                      <a:pt x="41" y="1"/>
                    </a:lnTo>
                    <a:cubicBezTo>
                      <a:pt x="82" y="0"/>
                      <a:pt x="142" y="5"/>
                      <a:pt x="161" y="62"/>
                    </a:cubicBezTo>
                    <a:lnTo>
                      <a:pt x="161" y="62"/>
                    </a:lnTo>
                    <a:cubicBezTo>
                      <a:pt x="178" y="111"/>
                      <a:pt x="136" y="142"/>
                      <a:pt x="99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31" name="Freeform 229">
                <a:extLst>
                  <a:ext uri="{FF2B5EF4-FFF2-40B4-BE49-F238E27FC236}">
                    <a16:creationId xmlns:a16="http://schemas.microsoft.com/office/drawing/2014/main" xmlns="" id="{D8622EF3-F5F2-904B-B690-F50FB5A6CF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595" y="5187951"/>
                <a:ext cx="76810" cy="103694"/>
              </a:xfrm>
              <a:custGeom>
                <a:avLst/>
                <a:gdLst>
                  <a:gd name="T0" fmla="*/ 45208 w 175"/>
                  <a:gd name="T1" fmla="*/ 21530 h 236"/>
                  <a:gd name="T2" fmla="*/ 45208 w 175"/>
                  <a:gd name="T3" fmla="*/ 21530 h 236"/>
                  <a:gd name="T4" fmla="*/ 25018 w 175"/>
                  <a:gd name="T5" fmla="*/ 32075 h 236"/>
                  <a:gd name="T6" fmla="*/ 25018 w 175"/>
                  <a:gd name="T7" fmla="*/ 32075 h 236"/>
                  <a:gd name="T8" fmla="*/ 21068 w 175"/>
                  <a:gd name="T9" fmla="*/ 47893 h 236"/>
                  <a:gd name="T10" fmla="*/ 21068 w 175"/>
                  <a:gd name="T11" fmla="*/ 47893 h 236"/>
                  <a:gd name="T12" fmla="*/ 25896 w 175"/>
                  <a:gd name="T13" fmla="*/ 73816 h 236"/>
                  <a:gd name="T14" fmla="*/ 25896 w 175"/>
                  <a:gd name="T15" fmla="*/ 73816 h 236"/>
                  <a:gd name="T16" fmla="*/ 46964 w 175"/>
                  <a:gd name="T17" fmla="*/ 74695 h 236"/>
                  <a:gd name="T18" fmla="*/ 46964 w 175"/>
                  <a:gd name="T19" fmla="*/ 74695 h 236"/>
                  <a:gd name="T20" fmla="*/ 50914 w 175"/>
                  <a:gd name="T21" fmla="*/ 67225 h 236"/>
                  <a:gd name="T22" fmla="*/ 50914 w 175"/>
                  <a:gd name="T23" fmla="*/ 67225 h 236"/>
                  <a:gd name="T24" fmla="*/ 45208 w 175"/>
                  <a:gd name="T25" fmla="*/ 21530 h 236"/>
                  <a:gd name="T26" fmla="*/ 68910 w 175"/>
                  <a:gd name="T27" fmla="*/ 58877 h 236"/>
                  <a:gd name="T28" fmla="*/ 68910 w 175"/>
                  <a:gd name="T29" fmla="*/ 58877 h 236"/>
                  <a:gd name="T30" fmla="*/ 25457 w 175"/>
                  <a:gd name="T31" fmla="*/ 87876 h 236"/>
                  <a:gd name="T32" fmla="*/ 25457 w 175"/>
                  <a:gd name="T33" fmla="*/ 87876 h 236"/>
                  <a:gd name="T34" fmla="*/ 7023 w 175"/>
                  <a:gd name="T35" fmla="*/ 63710 h 236"/>
                  <a:gd name="T36" fmla="*/ 7023 w 175"/>
                  <a:gd name="T37" fmla="*/ 63710 h 236"/>
                  <a:gd name="T38" fmla="*/ 8339 w 175"/>
                  <a:gd name="T39" fmla="*/ 54923 h 236"/>
                  <a:gd name="T40" fmla="*/ 8339 w 175"/>
                  <a:gd name="T41" fmla="*/ 54923 h 236"/>
                  <a:gd name="T42" fmla="*/ 2195 w 175"/>
                  <a:gd name="T43" fmla="*/ 44378 h 236"/>
                  <a:gd name="T44" fmla="*/ 2195 w 175"/>
                  <a:gd name="T45" fmla="*/ 44378 h 236"/>
                  <a:gd name="T46" fmla="*/ 52670 w 175"/>
                  <a:gd name="T47" fmla="*/ 7030 h 236"/>
                  <a:gd name="T48" fmla="*/ 52670 w 175"/>
                  <a:gd name="T49" fmla="*/ 7030 h 236"/>
                  <a:gd name="T50" fmla="*/ 68910 w 175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9" y="86"/>
                      <a:pt x="53" y="95"/>
                      <a:pt x="48" y="109"/>
                    </a:cubicBezTo>
                    <a:cubicBezTo>
                      <a:pt x="40" y="130"/>
                      <a:pt x="40" y="153"/>
                      <a:pt x="59" y="168"/>
                    </a:cubicBezTo>
                    <a:cubicBezTo>
                      <a:pt x="70" y="175"/>
                      <a:pt x="96" y="178"/>
                      <a:pt x="107" y="170"/>
                    </a:cubicBezTo>
                    <a:cubicBezTo>
                      <a:pt x="111" y="166"/>
                      <a:pt x="113" y="157"/>
                      <a:pt x="116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4"/>
                      <a:pt x="107" y="235"/>
                      <a:pt x="58" y="200"/>
                    </a:cubicBezTo>
                    <a:cubicBezTo>
                      <a:pt x="40" y="187"/>
                      <a:pt x="20" y="166"/>
                      <a:pt x="16" y="145"/>
                    </a:cubicBezTo>
                    <a:cubicBezTo>
                      <a:pt x="15" y="138"/>
                      <a:pt x="16" y="132"/>
                      <a:pt x="19" y="125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6"/>
                    </a:cubicBezTo>
                    <a:cubicBezTo>
                      <a:pt x="170" y="32"/>
                      <a:pt x="174" y="94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64" name="Freeform 230">
                <a:extLst>
                  <a:ext uri="{FF2B5EF4-FFF2-40B4-BE49-F238E27FC236}">
                    <a16:creationId xmlns:a16="http://schemas.microsoft.com/office/drawing/2014/main" xmlns="" id="{35592A74-16AE-0346-AC3E-2365F34679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7685" y="5196203"/>
                <a:ext cx="87310" cy="85736"/>
              </a:xfrm>
              <a:custGeom>
                <a:avLst/>
                <a:gdLst>
                  <a:gd name="T0" fmla="*/ 61 w 203"/>
                  <a:gd name="T1" fmla="*/ 134 h 197"/>
                  <a:gd name="T2" fmla="*/ 61 w 203"/>
                  <a:gd name="T3" fmla="*/ 134 h 197"/>
                  <a:gd name="T4" fmla="*/ 108 w 203"/>
                  <a:gd name="T5" fmla="*/ 150 h 197"/>
                  <a:gd name="T6" fmla="*/ 108 w 203"/>
                  <a:gd name="T7" fmla="*/ 150 h 197"/>
                  <a:gd name="T8" fmla="*/ 141 w 203"/>
                  <a:gd name="T9" fmla="*/ 131 h 197"/>
                  <a:gd name="T10" fmla="*/ 141 w 203"/>
                  <a:gd name="T11" fmla="*/ 131 h 197"/>
                  <a:gd name="T12" fmla="*/ 175 w 203"/>
                  <a:gd name="T13" fmla="*/ 81 h 197"/>
                  <a:gd name="T14" fmla="*/ 175 w 203"/>
                  <a:gd name="T15" fmla="*/ 81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5 w 203"/>
                  <a:gd name="T21" fmla="*/ 51 h 197"/>
                  <a:gd name="T22" fmla="*/ 125 w 203"/>
                  <a:gd name="T23" fmla="*/ 51 h 197"/>
                  <a:gd name="T24" fmla="*/ 61 w 203"/>
                  <a:gd name="T25" fmla="*/ 134 h 197"/>
                  <a:gd name="T26" fmla="*/ 84 w 203"/>
                  <a:gd name="T27" fmla="*/ 34 h 197"/>
                  <a:gd name="T28" fmla="*/ 84 w 203"/>
                  <a:gd name="T29" fmla="*/ 34 h 197"/>
                  <a:gd name="T30" fmla="*/ 198 w 203"/>
                  <a:gd name="T31" fmla="*/ 60 h 197"/>
                  <a:gd name="T32" fmla="*/ 198 w 203"/>
                  <a:gd name="T33" fmla="*/ 60 h 197"/>
                  <a:gd name="T34" fmla="*/ 188 w 203"/>
                  <a:gd name="T35" fmla="*/ 130 h 197"/>
                  <a:gd name="T36" fmla="*/ 188 w 203"/>
                  <a:gd name="T37" fmla="*/ 130 h 197"/>
                  <a:gd name="T38" fmla="*/ 172 w 203"/>
                  <a:gd name="T39" fmla="*/ 140 h 197"/>
                  <a:gd name="T40" fmla="*/ 172 w 203"/>
                  <a:gd name="T41" fmla="*/ 140 h 197"/>
                  <a:gd name="T42" fmla="*/ 164 w 203"/>
                  <a:gd name="T43" fmla="*/ 167 h 197"/>
                  <a:gd name="T44" fmla="*/ 164 w 203"/>
                  <a:gd name="T45" fmla="*/ 167 h 197"/>
                  <a:gd name="T46" fmla="*/ 24 w 203"/>
                  <a:gd name="T47" fmla="*/ 143 h 197"/>
                  <a:gd name="T48" fmla="*/ 24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1" y="134"/>
                    </a:moveTo>
                    <a:lnTo>
                      <a:pt x="61" y="134"/>
                    </a:lnTo>
                    <a:cubicBezTo>
                      <a:pt x="71" y="148"/>
                      <a:pt x="89" y="151"/>
                      <a:pt x="108" y="150"/>
                    </a:cubicBezTo>
                    <a:lnTo>
                      <a:pt x="108" y="150"/>
                    </a:lnTo>
                    <a:cubicBezTo>
                      <a:pt x="116" y="138"/>
                      <a:pt x="126" y="136"/>
                      <a:pt x="141" y="131"/>
                    </a:cubicBezTo>
                    <a:lnTo>
                      <a:pt x="141" y="131"/>
                    </a:lnTo>
                    <a:cubicBezTo>
                      <a:pt x="162" y="121"/>
                      <a:pt x="179" y="106"/>
                      <a:pt x="175" y="81"/>
                    </a:cubicBezTo>
                    <a:lnTo>
                      <a:pt x="175" y="81"/>
                    </a:lnTo>
                    <a:cubicBezTo>
                      <a:pt x="174" y="69"/>
                      <a:pt x="156" y="48"/>
                      <a:pt x="143" y="46"/>
                    </a:cubicBezTo>
                    <a:lnTo>
                      <a:pt x="143" y="46"/>
                    </a:lnTo>
                    <a:cubicBezTo>
                      <a:pt x="138" y="46"/>
                      <a:pt x="130" y="50"/>
                      <a:pt x="125" y="51"/>
                    </a:cubicBezTo>
                    <a:lnTo>
                      <a:pt x="125" y="51"/>
                    </a:lnTo>
                    <a:cubicBezTo>
                      <a:pt x="95" y="60"/>
                      <a:pt x="25" y="92"/>
                      <a:pt x="61" y="134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2" y="18"/>
                      <a:pt x="191" y="0"/>
                      <a:pt x="198" y="60"/>
                    </a:cubicBezTo>
                    <a:lnTo>
                      <a:pt x="198" y="60"/>
                    </a:lnTo>
                    <a:cubicBezTo>
                      <a:pt x="202" y="83"/>
                      <a:pt x="201" y="110"/>
                      <a:pt x="188" y="130"/>
                    </a:cubicBezTo>
                    <a:lnTo>
                      <a:pt x="188" y="130"/>
                    </a:lnTo>
                    <a:cubicBezTo>
                      <a:pt x="184" y="134"/>
                      <a:pt x="179" y="138"/>
                      <a:pt x="172" y="140"/>
                    </a:cubicBezTo>
                    <a:lnTo>
                      <a:pt x="172" y="140"/>
                    </a:lnTo>
                    <a:cubicBezTo>
                      <a:pt x="177" y="148"/>
                      <a:pt x="176" y="163"/>
                      <a:pt x="164" y="167"/>
                    </a:cubicBezTo>
                    <a:lnTo>
                      <a:pt x="164" y="167"/>
                    </a:lnTo>
                    <a:cubicBezTo>
                      <a:pt x="120" y="182"/>
                      <a:pt x="53" y="196"/>
                      <a:pt x="24" y="143"/>
                    </a:cubicBezTo>
                    <a:lnTo>
                      <a:pt x="24" y="143"/>
                    </a:lnTo>
                    <a:cubicBezTo>
                      <a:pt x="0" y="96"/>
                      <a:pt x="42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33" name="Freeform 231">
                <a:extLst>
                  <a:ext uri="{FF2B5EF4-FFF2-40B4-BE49-F238E27FC236}">
                    <a16:creationId xmlns:a16="http://schemas.microsoft.com/office/drawing/2014/main" xmlns="" id="{045BFE14-F4E4-2947-B8D4-51414F074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54136" y="5189870"/>
                <a:ext cx="76810" cy="103694"/>
              </a:xfrm>
              <a:custGeom>
                <a:avLst/>
                <a:gdLst>
                  <a:gd name="T0" fmla="*/ 45208 w 175"/>
                  <a:gd name="T1" fmla="*/ 20651 h 236"/>
                  <a:gd name="T2" fmla="*/ 45208 w 175"/>
                  <a:gd name="T3" fmla="*/ 20651 h 236"/>
                  <a:gd name="T4" fmla="*/ 25018 w 175"/>
                  <a:gd name="T5" fmla="*/ 31635 h 236"/>
                  <a:gd name="T6" fmla="*/ 25018 w 175"/>
                  <a:gd name="T7" fmla="*/ 31635 h 236"/>
                  <a:gd name="T8" fmla="*/ 20629 w 175"/>
                  <a:gd name="T9" fmla="*/ 47893 h 236"/>
                  <a:gd name="T10" fmla="*/ 20629 w 175"/>
                  <a:gd name="T11" fmla="*/ 47893 h 236"/>
                  <a:gd name="T12" fmla="*/ 25896 w 175"/>
                  <a:gd name="T13" fmla="*/ 73377 h 236"/>
                  <a:gd name="T14" fmla="*/ 25896 w 175"/>
                  <a:gd name="T15" fmla="*/ 73377 h 236"/>
                  <a:gd name="T16" fmla="*/ 46964 w 175"/>
                  <a:gd name="T17" fmla="*/ 74255 h 236"/>
                  <a:gd name="T18" fmla="*/ 46964 w 175"/>
                  <a:gd name="T19" fmla="*/ 74255 h 236"/>
                  <a:gd name="T20" fmla="*/ 50914 w 175"/>
                  <a:gd name="T21" fmla="*/ 66786 h 236"/>
                  <a:gd name="T22" fmla="*/ 50914 w 175"/>
                  <a:gd name="T23" fmla="*/ 66786 h 236"/>
                  <a:gd name="T24" fmla="*/ 45208 w 175"/>
                  <a:gd name="T25" fmla="*/ 20651 h 236"/>
                  <a:gd name="T26" fmla="*/ 68471 w 175"/>
                  <a:gd name="T27" fmla="*/ 58877 h 236"/>
                  <a:gd name="T28" fmla="*/ 68471 w 175"/>
                  <a:gd name="T29" fmla="*/ 58877 h 236"/>
                  <a:gd name="T30" fmla="*/ 25457 w 175"/>
                  <a:gd name="T31" fmla="*/ 86998 h 236"/>
                  <a:gd name="T32" fmla="*/ 25457 w 175"/>
                  <a:gd name="T33" fmla="*/ 86998 h 236"/>
                  <a:gd name="T34" fmla="*/ 7023 w 175"/>
                  <a:gd name="T35" fmla="*/ 62832 h 236"/>
                  <a:gd name="T36" fmla="*/ 7023 w 175"/>
                  <a:gd name="T37" fmla="*/ 62832 h 236"/>
                  <a:gd name="T38" fmla="*/ 7900 w 175"/>
                  <a:gd name="T39" fmla="*/ 54044 h 236"/>
                  <a:gd name="T40" fmla="*/ 7900 w 175"/>
                  <a:gd name="T41" fmla="*/ 54044 h 236"/>
                  <a:gd name="T42" fmla="*/ 2195 w 175"/>
                  <a:gd name="T43" fmla="*/ 44378 h 236"/>
                  <a:gd name="T44" fmla="*/ 2195 w 175"/>
                  <a:gd name="T45" fmla="*/ 44378 h 236"/>
                  <a:gd name="T46" fmla="*/ 52670 w 175"/>
                  <a:gd name="T47" fmla="*/ 7030 h 236"/>
                  <a:gd name="T48" fmla="*/ 52670 w 175"/>
                  <a:gd name="T49" fmla="*/ 7030 h 236"/>
                  <a:gd name="T50" fmla="*/ 68471 w 175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8" y="56"/>
                      <a:pt x="57" y="72"/>
                    </a:cubicBezTo>
                    <a:cubicBezTo>
                      <a:pt x="59" y="85"/>
                      <a:pt x="53" y="95"/>
                      <a:pt x="47" y="109"/>
                    </a:cubicBezTo>
                    <a:cubicBezTo>
                      <a:pt x="40" y="130"/>
                      <a:pt x="40" y="152"/>
                      <a:pt x="59" y="167"/>
                    </a:cubicBezTo>
                    <a:cubicBezTo>
                      <a:pt x="70" y="175"/>
                      <a:pt x="96" y="177"/>
                      <a:pt x="107" y="169"/>
                    </a:cubicBezTo>
                    <a:cubicBezTo>
                      <a:pt x="110" y="165"/>
                      <a:pt x="114" y="156"/>
                      <a:pt x="116" y="152"/>
                    </a:cubicBezTo>
                    <a:cubicBezTo>
                      <a:pt x="130" y="123"/>
                      <a:pt x="156" y="52"/>
                      <a:pt x="103" y="47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1" y="172"/>
                      <a:pt x="107" y="235"/>
                      <a:pt x="58" y="198"/>
                    </a:cubicBezTo>
                    <a:cubicBezTo>
                      <a:pt x="40" y="185"/>
                      <a:pt x="21" y="165"/>
                      <a:pt x="16" y="143"/>
                    </a:cubicBezTo>
                    <a:cubicBezTo>
                      <a:pt x="16" y="137"/>
                      <a:pt x="16" y="130"/>
                      <a:pt x="18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6"/>
                    </a:cubicBezTo>
                    <a:cubicBezTo>
                      <a:pt x="170" y="30"/>
                      <a:pt x="174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66" name="Freeform 232">
                <a:extLst>
                  <a:ext uri="{FF2B5EF4-FFF2-40B4-BE49-F238E27FC236}">
                    <a16:creationId xmlns:a16="http://schemas.microsoft.com/office/drawing/2014/main" xmlns="" id="{B8808939-D1F4-C74D-AD93-5C3531FEFA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0714" y="5204922"/>
                <a:ext cx="77123" cy="65392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3 h 150"/>
                  <a:gd name="T6" fmla="*/ 89 w 178"/>
                  <a:gd name="T7" fmla="*/ 33 h 150"/>
                  <a:gd name="T8" fmla="*/ 59 w 178"/>
                  <a:gd name="T9" fmla="*/ 42 h 150"/>
                  <a:gd name="T10" fmla="*/ 59 w 178"/>
                  <a:gd name="T11" fmla="*/ 42 h 150"/>
                  <a:gd name="T12" fmla="*/ 23 w 178"/>
                  <a:gd name="T13" fmla="*/ 77 h 150"/>
                  <a:gd name="T14" fmla="*/ 23 w 178"/>
                  <a:gd name="T15" fmla="*/ 77 h 150"/>
                  <a:gd name="T16" fmla="*/ 48 w 178"/>
                  <a:gd name="T17" fmla="*/ 119 h 150"/>
                  <a:gd name="T18" fmla="*/ 48 w 178"/>
                  <a:gd name="T19" fmla="*/ 119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2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1 w 178"/>
                  <a:gd name="T31" fmla="*/ 88 h 150"/>
                  <a:gd name="T32" fmla="*/ 1 w 178"/>
                  <a:gd name="T33" fmla="*/ 88 h 150"/>
                  <a:gd name="T34" fmla="*/ 18 w 178"/>
                  <a:gd name="T35" fmla="*/ 29 h 150"/>
                  <a:gd name="T36" fmla="*/ 18 w 178"/>
                  <a:gd name="T37" fmla="*/ 29 h 150"/>
                  <a:gd name="T38" fmla="*/ 33 w 178"/>
                  <a:gd name="T39" fmla="*/ 24 h 150"/>
                  <a:gd name="T40" fmla="*/ 33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1 w 178"/>
                  <a:gd name="T47" fmla="*/ 62 h 150"/>
                  <a:gd name="T48" fmla="*/ 161 w 178"/>
                  <a:gd name="T49" fmla="*/ 62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6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2" y="41"/>
                      <a:pt x="59" y="42"/>
                    </a:cubicBezTo>
                    <a:lnTo>
                      <a:pt x="59" y="42"/>
                    </a:lnTo>
                    <a:cubicBezTo>
                      <a:pt x="39" y="44"/>
                      <a:pt x="23" y="54"/>
                      <a:pt x="23" y="77"/>
                    </a:cubicBezTo>
                    <a:lnTo>
                      <a:pt x="23" y="77"/>
                    </a:lnTo>
                    <a:cubicBezTo>
                      <a:pt x="23" y="88"/>
                      <a:pt x="36" y="113"/>
                      <a:pt x="48" y="119"/>
                    </a:cubicBezTo>
                    <a:lnTo>
                      <a:pt x="48" y="119"/>
                    </a:lnTo>
                    <a:cubicBezTo>
                      <a:pt x="51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0" y="119"/>
                      <a:pt x="155" y="109"/>
                      <a:pt x="130" y="62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1" y="148"/>
                      <a:pt x="1" y="88"/>
                    </a:cubicBezTo>
                    <a:lnTo>
                      <a:pt x="1" y="88"/>
                    </a:lnTo>
                    <a:cubicBezTo>
                      <a:pt x="0" y="69"/>
                      <a:pt x="4" y="44"/>
                      <a:pt x="18" y="29"/>
                    </a:cubicBezTo>
                    <a:lnTo>
                      <a:pt x="18" y="29"/>
                    </a:lnTo>
                    <a:cubicBezTo>
                      <a:pt x="22" y="27"/>
                      <a:pt x="26" y="24"/>
                      <a:pt x="33" y="24"/>
                    </a:cubicBezTo>
                    <a:lnTo>
                      <a:pt x="33" y="24"/>
                    </a:lnTo>
                    <a:cubicBezTo>
                      <a:pt x="29" y="15"/>
                      <a:pt x="31" y="3"/>
                      <a:pt x="42" y="3"/>
                    </a:cubicBezTo>
                    <a:lnTo>
                      <a:pt x="42" y="3"/>
                    </a:lnTo>
                    <a:cubicBezTo>
                      <a:pt x="82" y="0"/>
                      <a:pt x="143" y="7"/>
                      <a:pt x="161" y="62"/>
                    </a:cubicBezTo>
                    <a:lnTo>
                      <a:pt x="161" y="62"/>
                    </a:lnTo>
                    <a:cubicBezTo>
                      <a:pt x="177" y="113"/>
                      <a:pt x="136" y="142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67" name="Freeform 233">
                <a:extLst>
                  <a:ext uri="{FF2B5EF4-FFF2-40B4-BE49-F238E27FC236}">
                    <a16:creationId xmlns:a16="http://schemas.microsoft.com/office/drawing/2014/main" xmlns="" id="{6363E974-D40A-DF46-A92B-397D9C188A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00546" y="5196203"/>
                <a:ext cx="81489" cy="81377"/>
              </a:xfrm>
              <a:custGeom>
                <a:avLst/>
                <a:gdLst>
                  <a:gd name="T0" fmla="*/ 65 w 188"/>
                  <a:gd name="T1" fmla="*/ 131 h 188"/>
                  <a:gd name="T2" fmla="*/ 65 w 188"/>
                  <a:gd name="T3" fmla="*/ 131 h 188"/>
                  <a:gd name="T4" fmla="*/ 112 w 188"/>
                  <a:gd name="T5" fmla="*/ 141 h 188"/>
                  <a:gd name="T6" fmla="*/ 112 w 188"/>
                  <a:gd name="T7" fmla="*/ 141 h 188"/>
                  <a:gd name="T8" fmla="*/ 137 w 188"/>
                  <a:gd name="T9" fmla="*/ 120 h 188"/>
                  <a:gd name="T10" fmla="*/ 137 w 188"/>
                  <a:gd name="T11" fmla="*/ 120 h 188"/>
                  <a:gd name="T12" fmla="*/ 154 w 188"/>
                  <a:gd name="T13" fmla="*/ 74 h 188"/>
                  <a:gd name="T14" fmla="*/ 154 w 188"/>
                  <a:gd name="T15" fmla="*/ 74 h 188"/>
                  <a:gd name="T16" fmla="*/ 116 w 188"/>
                  <a:gd name="T17" fmla="*/ 46 h 188"/>
                  <a:gd name="T18" fmla="*/ 116 w 188"/>
                  <a:gd name="T19" fmla="*/ 46 h 188"/>
                  <a:gd name="T20" fmla="*/ 100 w 188"/>
                  <a:gd name="T21" fmla="*/ 53 h 188"/>
                  <a:gd name="T22" fmla="*/ 100 w 188"/>
                  <a:gd name="T23" fmla="*/ 53 h 188"/>
                  <a:gd name="T24" fmla="*/ 65 w 188"/>
                  <a:gd name="T25" fmla="*/ 131 h 188"/>
                  <a:gd name="T26" fmla="*/ 58 w 188"/>
                  <a:gd name="T27" fmla="*/ 42 h 188"/>
                  <a:gd name="T28" fmla="*/ 58 w 188"/>
                  <a:gd name="T29" fmla="*/ 42 h 188"/>
                  <a:gd name="T30" fmla="*/ 171 w 188"/>
                  <a:gd name="T31" fmla="*/ 53 h 188"/>
                  <a:gd name="T32" fmla="*/ 171 w 188"/>
                  <a:gd name="T33" fmla="*/ 53 h 188"/>
                  <a:gd name="T34" fmla="*/ 180 w 188"/>
                  <a:gd name="T35" fmla="*/ 114 h 188"/>
                  <a:gd name="T36" fmla="*/ 180 w 188"/>
                  <a:gd name="T37" fmla="*/ 114 h 188"/>
                  <a:gd name="T38" fmla="*/ 169 w 188"/>
                  <a:gd name="T39" fmla="*/ 126 h 188"/>
                  <a:gd name="T40" fmla="*/ 169 w 188"/>
                  <a:gd name="T41" fmla="*/ 126 h 188"/>
                  <a:gd name="T42" fmla="*/ 169 w 188"/>
                  <a:gd name="T43" fmla="*/ 149 h 188"/>
                  <a:gd name="T44" fmla="*/ 169 w 188"/>
                  <a:gd name="T45" fmla="*/ 149 h 188"/>
                  <a:gd name="T46" fmla="*/ 36 w 188"/>
                  <a:gd name="T47" fmla="*/ 143 h 188"/>
                  <a:gd name="T48" fmla="*/ 36 w 188"/>
                  <a:gd name="T49" fmla="*/ 143 h 188"/>
                  <a:gd name="T50" fmla="*/ 58 w 188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8">
                    <a:moveTo>
                      <a:pt x="65" y="131"/>
                    </a:moveTo>
                    <a:lnTo>
                      <a:pt x="65" y="131"/>
                    </a:lnTo>
                    <a:cubicBezTo>
                      <a:pt x="79" y="143"/>
                      <a:pt x="96" y="145"/>
                      <a:pt x="112" y="141"/>
                    </a:cubicBezTo>
                    <a:lnTo>
                      <a:pt x="112" y="141"/>
                    </a:lnTo>
                    <a:cubicBezTo>
                      <a:pt x="117" y="130"/>
                      <a:pt x="125" y="128"/>
                      <a:pt x="137" y="120"/>
                    </a:cubicBezTo>
                    <a:lnTo>
                      <a:pt x="137" y="120"/>
                    </a:lnTo>
                    <a:cubicBezTo>
                      <a:pt x="154" y="110"/>
                      <a:pt x="165" y="95"/>
                      <a:pt x="154" y="74"/>
                    </a:cubicBezTo>
                    <a:lnTo>
                      <a:pt x="154" y="74"/>
                    </a:lnTo>
                    <a:cubicBezTo>
                      <a:pt x="149" y="63"/>
                      <a:pt x="128" y="46"/>
                      <a:pt x="116" y="46"/>
                    </a:cubicBezTo>
                    <a:lnTo>
                      <a:pt x="116" y="46"/>
                    </a:lnTo>
                    <a:cubicBezTo>
                      <a:pt x="111" y="46"/>
                      <a:pt x="104" y="51"/>
                      <a:pt x="100" y="53"/>
                    </a:cubicBezTo>
                    <a:lnTo>
                      <a:pt x="100" y="53"/>
                    </a:lnTo>
                    <a:cubicBezTo>
                      <a:pt x="75" y="64"/>
                      <a:pt x="21" y="99"/>
                      <a:pt x="65" y="131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90" y="25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79" y="72"/>
                      <a:pt x="187" y="96"/>
                      <a:pt x="180" y="114"/>
                    </a:cubicBezTo>
                    <a:lnTo>
                      <a:pt x="180" y="114"/>
                    </a:lnTo>
                    <a:cubicBezTo>
                      <a:pt x="178" y="118"/>
                      <a:pt x="174" y="122"/>
                      <a:pt x="169" y="126"/>
                    </a:cubicBezTo>
                    <a:lnTo>
                      <a:pt x="169" y="126"/>
                    </a:lnTo>
                    <a:cubicBezTo>
                      <a:pt x="177" y="131"/>
                      <a:pt x="178" y="143"/>
                      <a:pt x="169" y="149"/>
                    </a:cubicBezTo>
                    <a:lnTo>
                      <a:pt x="169" y="149"/>
                    </a:lnTo>
                    <a:cubicBezTo>
                      <a:pt x="133" y="167"/>
                      <a:pt x="75" y="187"/>
                      <a:pt x="36" y="143"/>
                    </a:cubicBezTo>
                    <a:lnTo>
                      <a:pt x="36" y="143"/>
                    </a:lnTo>
                    <a:cubicBezTo>
                      <a:pt x="0" y="105"/>
                      <a:pt x="25" y="60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68" name="Freeform 234">
                <a:extLst>
                  <a:ext uri="{FF2B5EF4-FFF2-40B4-BE49-F238E27FC236}">
                    <a16:creationId xmlns:a16="http://schemas.microsoft.com/office/drawing/2014/main" xmlns="" id="{11A6854D-BD7C-0243-B68A-0BCD2A0302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3524" y="5204922"/>
                <a:ext cx="77123" cy="65392"/>
              </a:xfrm>
              <a:custGeom>
                <a:avLst/>
                <a:gdLst>
                  <a:gd name="T0" fmla="*/ 129 w 178"/>
                  <a:gd name="T1" fmla="*/ 61 h 150"/>
                  <a:gd name="T2" fmla="*/ 129 w 178"/>
                  <a:gd name="T3" fmla="*/ 61 h 150"/>
                  <a:gd name="T4" fmla="*/ 88 w 178"/>
                  <a:gd name="T5" fmla="*/ 33 h 150"/>
                  <a:gd name="T6" fmla="*/ 88 w 178"/>
                  <a:gd name="T7" fmla="*/ 33 h 150"/>
                  <a:gd name="T8" fmla="*/ 58 w 178"/>
                  <a:gd name="T9" fmla="*/ 41 h 150"/>
                  <a:gd name="T10" fmla="*/ 58 w 178"/>
                  <a:gd name="T11" fmla="*/ 41 h 150"/>
                  <a:gd name="T12" fmla="*/ 22 w 178"/>
                  <a:gd name="T13" fmla="*/ 76 h 150"/>
                  <a:gd name="T14" fmla="*/ 22 w 178"/>
                  <a:gd name="T15" fmla="*/ 76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29 w 178"/>
                  <a:gd name="T25" fmla="*/ 61 h 150"/>
                  <a:gd name="T26" fmla="*/ 97 w 178"/>
                  <a:gd name="T27" fmla="*/ 145 h 150"/>
                  <a:gd name="T28" fmla="*/ 97 w 178"/>
                  <a:gd name="T29" fmla="*/ 145 h 150"/>
                  <a:gd name="T30" fmla="*/ 0 w 178"/>
                  <a:gd name="T31" fmla="*/ 88 h 150"/>
                  <a:gd name="T32" fmla="*/ 0 w 178"/>
                  <a:gd name="T33" fmla="*/ 88 h 150"/>
                  <a:gd name="T34" fmla="*/ 17 w 178"/>
                  <a:gd name="T35" fmla="*/ 29 h 150"/>
                  <a:gd name="T36" fmla="*/ 17 w 178"/>
                  <a:gd name="T37" fmla="*/ 29 h 150"/>
                  <a:gd name="T38" fmla="*/ 32 w 178"/>
                  <a:gd name="T39" fmla="*/ 22 h 150"/>
                  <a:gd name="T40" fmla="*/ 32 w 178"/>
                  <a:gd name="T41" fmla="*/ 22 h 150"/>
                  <a:gd name="T42" fmla="*/ 42 w 178"/>
                  <a:gd name="T43" fmla="*/ 1 h 150"/>
                  <a:gd name="T44" fmla="*/ 42 w 178"/>
                  <a:gd name="T45" fmla="*/ 1 h 150"/>
                  <a:gd name="T46" fmla="*/ 160 w 178"/>
                  <a:gd name="T47" fmla="*/ 62 h 150"/>
                  <a:gd name="T48" fmla="*/ 160 w 178"/>
                  <a:gd name="T49" fmla="*/ 62 h 150"/>
                  <a:gd name="T50" fmla="*/ 97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29" y="61"/>
                    </a:moveTo>
                    <a:lnTo>
                      <a:pt x="129" y="61"/>
                    </a:lnTo>
                    <a:cubicBezTo>
                      <a:pt x="120" y="43"/>
                      <a:pt x="105" y="36"/>
                      <a:pt x="88" y="33"/>
                    </a:cubicBezTo>
                    <a:lnTo>
                      <a:pt x="88" y="33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2" y="53"/>
                      <a:pt x="22" y="76"/>
                    </a:cubicBezTo>
                    <a:lnTo>
                      <a:pt x="22" y="76"/>
                    </a:lnTo>
                    <a:cubicBezTo>
                      <a:pt x="24" y="88"/>
                      <a:pt x="36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29" y="61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8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4"/>
                      <a:pt x="32" y="22"/>
                    </a:cubicBezTo>
                    <a:lnTo>
                      <a:pt x="32" y="22"/>
                    </a:lnTo>
                    <a:cubicBezTo>
                      <a:pt x="28" y="13"/>
                      <a:pt x="30" y="3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7" y="112"/>
                      <a:pt x="135" y="141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37" name="Freeform 235">
                <a:extLst>
                  <a:ext uri="{FF2B5EF4-FFF2-40B4-BE49-F238E27FC236}">
                    <a16:creationId xmlns:a16="http://schemas.microsoft.com/office/drawing/2014/main" xmlns="" id="{D2834CCE-D4E7-AC49-92B2-F7ED618DB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4997" y="5189870"/>
                <a:ext cx="74890" cy="103694"/>
              </a:xfrm>
              <a:custGeom>
                <a:avLst/>
                <a:gdLst>
                  <a:gd name="T0" fmla="*/ 43722 w 173"/>
                  <a:gd name="T1" fmla="*/ 21001 h 237"/>
                  <a:gd name="T2" fmla="*/ 43722 w 173"/>
                  <a:gd name="T3" fmla="*/ 21001 h 237"/>
                  <a:gd name="T4" fmla="*/ 24242 w 173"/>
                  <a:gd name="T5" fmla="*/ 31502 h 237"/>
                  <a:gd name="T6" fmla="*/ 24242 w 173"/>
                  <a:gd name="T7" fmla="*/ 31502 h 237"/>
                  <a:gd name="T8" fmla="*/ 20346 w 173"/>
                  <a:gd name="T9" fmla="*/ 47690 h 237"/>
                  <a:gd name="T10" fmla="*/ 20346 w 173"/>
                  <a:gd name="T11" fmla="*/ 47690 h 237"/>
                  <a:gd name="T12" fmla="*/ 24675 w 173"/>
                  <a:gd name="T13" fmla="*/ 72630 h 237"/>
                  <a:gd name="T14" fmla="*/ 24675 w 173"/>
                  <a:gd name="T15" fmla="*/ 72630 h 237"/>
                  <a:gd name="T16" fmla="*/ 45886 w 173"/>
                  <a:gd name="T17" fmla="*/ 73505 h 237"/>
                  <a:gd name="T18" fmla="*/ 45886 w 173"/>
                  <a:gd name="T19" fmla="*/ 73505 h 237"/>
                  <a:gd name="T20" fmla="*/ 49782 w 173"/>
                  <a:gd name="T21" fmla="*/ 66504 h 237"/>
                  <a:gd name="T22" fmla="*/ 49782 w 173"/>
                  <a:gd name="T23" fmla="*/ 66504 h 237"/>
                  <a:gd name="T24" fmla="*/ 43722 w 173"/>
                  <a:gd name="T25" fmla="*/ 21001 h 237"/>
                  <a:gd name="T26" fmla="*/ 67098 w 173"/>
                  <a:gd name="T27" fmla="*/ 58629 h 237"/>
                  <a:gd name="T28" fmla="*/ 67098 w 173"/>
                  <a:gd name="T29" fmla="*/ 58629 h 237"/>
                  <a:gd name="T30" fmla="*/ 24242 w 173"/>
                  <a:gd name="T31" fmla="*/ 86630 h 237"/>
                  <a:gd name="T32" fmla="*/ 24242 w 173"/>
                  <a:gd name="T33" fmla="*/ 86630 h 237"/>
                  <a:gd name="T34" fmla="*/ 6493 w 173"/>
                  <a:gd name="T35" fmla="*/ 62566 h 237"/>
                  <a:gd name="T36" fmla="*/ 6493 w 173"/>
                  <a:gd name="T37" fmla="*/ 62566 h 237"/>
                  <a:gd name="T38" fmla="*/ 7359 w 173"/>
                  <a:gd name="T39" fmla="*/ 54253 h 237"/>
                  <a:gd name="T40" fmla="*/ 7359 w 173"/>
                  <a:gd name="T41" fmla="*/ 54253 h 237"/>
                  <a:gd name="T42" fmla="*/ 1299 w 173"/>
                  <a:gd name="T43" fmla="*/ 44190 h 237"/>
                  <a:gd name="T44" fmla="*/ 1299 w 173"/>
                  <a:gd name="T45" fmla="*/ 44190 h 237"/>
                  <a:gd name="T46" fmla="*/ 51081 w 173"/>
                  <a:gd name="T47" fmla="*/ 7438 h 237"/>
                  <a:gd name="T48" fmla="*/ 51081 w 173"/>
                  <a:gd name="T49" fmla="*/ 7438 h 237"/>
                  <a:gd name="T50" fmla="*/ 67098 w 173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2" y="47"/>
                      <a:pt x="67" y="57"/>
                      <a:pt x="56" y="72"/>
                    </a:cubicBezTo>
                    <a:cubicBezTo>
                      <a:pt x="57" y="85"/>
                      <a:pt x="52" y="93"/>
                      <a:pt x="47" y="109"/>
                    </a:cubicBezTo>
                    <a:cubicBezTo>
                      <a:pt x="39" y="130"/>
                      <a:pt x="38" y="152"/>
                      <a:pt x="57" y="166"/>
                    </a:cubicBezTo>
                    <a:cubicBezTo>
                      <a:pt x="68" y="173"/>
                      <a:pt x="95" y="177"/>
                      <a:pt x="106" y="168"/>
                    </a:cubicBezTo>
                    <a:cubicBezTo>
                      <a:pt x="110" y="165"/>
                      <a:pt x="113" y="157"/>
                      <a:pt x="115" y="152"/>
                    </a:cubicBezTo>
                    <a:cubicBezTo>
                      <a:pt x="130" y="123"/>
                      <a:pt x="155" y="52"/>
                      <a:pt x="101" y="48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40" y="173"/>
                      <a:pt x="106" y="236"/>
                      <a:pt x="56" y="198"/>
                    </a:cubicBezTo>
                    <a:cubicBezTo>
                      <a:pt x="39" y="185"/>
                      <a:pt x="19" y="165"/>
                      <a:pt x="15" y="143"/>
                    </a:cubicBezTo>
                    <a:cubicBezTo>
                      <a:pt x="14" y="136"/>
                      <a:pt x="15" y="131"/>
                      <a:pt x="17" y="124"/>
                    </a:cubicBezTo>
                    <a:cubicBezTo>
                      <a:pt x="7" y="123"/>
                      <a:pt x="0" y="111"/>
                      <a:pt x="3" y="101"/>
                    </a:cubicBezTo>
                    <a:cubicBezTo>
                      <a:pt x="25" y="57"/>
                      <a:pt x="61" y="0"/>
                      <a:pt x="118" y="17"/>
                    </a:cubicBezTo>
                    <a:cubicBezTo>
                      <a:pt x="169" y="31"/>
                      <a:pt x="172" y="93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0" name="Freeform 236">
                <a:extLst>
                  <a:ext uri="{FF2B5EF4-FFF2-40B4-BE49-F238E27FC236}">
                    <a16:creationId xmlns:a16="http://schemas.microsoft.com/office/drawing/2014/main" xmlns="" id="{266DC40F-12AB-3D48-A410-54ECB07F28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14625" y="5196203"/>
                <a:ext cx="88765" cy="85736"/>
              </a:xfrm>
              <a:custGeom>
                <a:avLst/>
                <a:gdLst>
                  <a:gd name="T0" fmla="*/ 61 w 203"/>
                  <a:gd name="T1" fmla="*/ 133 h 197"/>
                  <a:gd name="T2" fmla="*/ 61 w 203"/>
                  <a:gd name="T3" fmla="*/ 133 h 197"/>
                  <a:gd name="T4" fmla="*/ 109 w 203"/>
                  <a:gd name="T5" fmla="*/ 149 h 197"/>
                  <a:gd name="T6" fmla="*/ 109 w 203"/>
                  <a:gd name="T7" fmla="*/ 149 h 197"/>
                  <a:gd name="T8" fmla="*/ 142 w 203"/>
                  <a:gd name="T9" fmla="*/ 130 h 197"/>
                  <a:gd name="T10" fmla="*/ 142 w 203"/>
                  <a:gd name="T11" fmla="*/ 130 h 197"/>
                  <a:gd name="T12" fmla="*/ 176 w 203"/>
                  <a:gd name="T13" fmla="*/ 82 h 197"/>
                  <a:gd name="T14" fmla="*/ 176 w 203"/>
                  <a:gd name="T15" fmla="*/ 82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6 w 203"/>
                  <a:gd name="T21" fmla="*/ 51 h 197"/>
                  <a:gd name="T22" fmla="*/ 126 w 203"/>
                  <a:gd name="T23" fmla="*/ 51 h 197"/>
                  <a:gd name="T24" fmla="*/ 61 w 203"/>
                  <a:gd name="T25" fmla="*/ 133 h 197"/>
                  <a:gd name="T26" fmla="*/ 84 w 203"/>
                  <a:gd name="T27" fmla="*/ 34 h 197"/>
                  <a:gd name="T28" fmla="*/ 84 w 203"/>
                  <a:gd name="T29" fmla="*/ 34 h 197"/>
                  <a:gd name="T30" fmla="*/ 200 w 203"/>
                  <a:gd name="T31" fmla="*/ 60 h 197"/>
                  <a:gd name="T32" fmla="*/ 200 w 203"/>
                  <a:gd name="T33" fmla="*/ 60 h 197"/>
                  <a:gd name="T34" fmla="*/ 189 w 203"/>
                  <a:gd name="T35" fmla="*/ 129 h 197"/>
                  <a:gd name="T36" fmla="*/ 189 w 203"/>
                  <a:gd name="T37" fmla="*/ 129 h 197"/>
                  <a:gd name="T38" fmla="*/ 174 w 203"/>
                  <a:gd name="T39" fmla="*/ 141 h 197"/>
                  <a:gd name="T40" fmla="*/ 174 w 203"/>
                  <a:gd name="T41" fmla="*/ 141 h 197"/>
                  <a:gd name="T42" fmla="*/ 166 w 203"/>
                  <a:gd name="T43" fmla="*/ 166 h 197"/>
                  <a:gd name="T44" fmla="*/ 166 w 203"/>
                  <a:gd name="T45" fmla="*/ 166 h 197"/>
                  <a:gd name="T46" fmla="*/ 25 w 203"/>
                  <a:gd name="T47" fmla="*/ 143 h 197"/>
                  <a:gd name="T48" fmla="*/ 25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2" y="149"/>
                      <a:pt x="89" y="151"/>
                      <a:pt x="109" y="149"/>
                    </a:cubicBezTo>
                    <a:lnTo>
                      <a:pt x="109" y="149"/>
                    </a:lnTo>
                    <a:cubicBezTo>
                      <a:pt x="116" y="139"/>
                      <a:pt x="126" y="137"/>
                      <a:pt x="142" y="130"/>
                    </a:cubicBezTo>
                    <a:lnTo>
                      <a:pt x="142" y="130"/>
                    </a:lnTo>
                    <a:cubicBezTo>
                      <a:pt x="163" y="122"/>
                      <a:pt x="179" y="106"/>
                      <a:pt x="176" y="82"/>
                    </a:cubicBezTo>
                    <a:lnTo>
                      <a:pt x="176" y="82"/>
                    </a:lnTo>
                    <a:cubicBezTo>
                      <a:pt x="175" y="70"/>
                      <a:pt x="156" y="47"/>
                      <a:pt x="143" y="46"/>
                    </a:cubicBezTo>
                    <a:lnTo>
                      <a:pt x="143" y="46"/>
                    </a:lnTo>
                    <a:cubicBezTo>
                      <a:pt x="139" y="46"/>
                      <a:pt x="132" y="50"/>
                      <a:pt x="126" y="51"/>
                    </a:cubicBezTo>
                    <a:lnTo>
                      <a:pt x="126" y="51"/>
                    </a:lnTo>
                    <a:cubicBezTo>
                      <a:pt x="96" y="60"/>
                      <a:pt x="26" y="91"/>
                      <a:pt x="61" y="133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4" y="20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3"/>
                      <a:pt x="202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79" y="138"/>
                      <a:pt x="174" y="141"/>
                    </a:cubicBezTo>
                    <a:lnTo>
                      <a:pt x="174" y="141"/>
                    </a:lnTo>
                    <a:cubicBezTo>
                      <a:pt x="179" y="149"/>
                      <a:pt x="177" y="162"/>
                      <a:pt x="166" y="166"/>
                    </a:cubicBezTo>
                    <a:lnTo>
                      <a:pt x="166" y="166"/>
                    </a:lnTo>
                    <a:cubicBezTo>
                      <a:pt x="121" y="183"/>
                      <a:pt x="53" y="196"/>
                      <a:pt x="25" y="143"/>
                    </a:cubicBezTo>
                    <a:lnTo>
                      <a:pt x="25" y="143"/>
                    </a:lnTo>
                    <a:cubicBezTo>
                      <a:pt x="0" y="96"/>
                      <a:pt x="43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439" name="Freeform 237">
                <a:extLst>
                  <a:ext uri="{FF2B5EF4-FFF2-40B4-BE49-F238E27FC236}">
                    <a16:creationId xmlns:a16="http://schemas.microsoft.com/office/drawing/2014/main" xmlns="" id="{B20CD556-0A74-4E47-B7FB-EF09648BE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81617" y="5189870"/>
                <a:ext cx="76810" cy="103694"/>
              </a:xfrm>
              <a:custGeom>
                <a:avLst/>
                <a:gdLst>
                  <a:gd name="T0" fmla="*/ 44769 w 175"/>
                  <a:gd name="T1" fmla="*/ 21876 h 237"/>
                  <a:gd name="T2" fmla="*/ 44769 w 175"/>
                  <a:gd name="T3" fmla="*/ 21876 h 237"/>
                  <a:gd name="T4" fmla="*/ 25018 w 175"/>
                  <a:gd name="T5" fmla="*/ 31940 h 237"/>
                  <a:gd name="T6" fmla="*/ 25018 w 175"/>
                  <a:gd name="T7" fmla="*/ 31940 h 237"/>
                  <a:gd name="T8" fmla="*/ 21068 w 175"/>
                  <a:gd name="T9" fmla="*/ 47690 h 237"/>
                  <a:gd name="T10" fmla="*/ 21068 w 175"/>
                  <a:gd name="T11" fmla="*/ 47690 h 237"/>
                  <a:gd name="T12" fmla="*/ 26335 w 175"/>
                  <a:gd name="T13" fmla="*/ 73505 h 237"/>
                  <a:gd name="T14" fmla="*/ 26335 w 175"/>
                  <a:gd name="T15" fmla="*/ 73505 h 237"/>
                  <a:gd name="T16" fmla="*/ 46964 w 175"/>
                  <a:gd name="T17" fmla="*/ 73942 h 237"/>
                  <a:gd name="T18" fmla="*/ 46964 w 175"/>
                  <a:gd name="T19" fmla="*/ 73942 h 237"/>
                  <a:gd name="T20" fmla="*/ 50475 w 175"/>
                  <a:gd name="T21" fmla="*/ 67379 h 237"/>
                  <a:gd name="T22" fmla="*/ 50475 w 175"/>
                  <a:gd name="T23" fmla="*/ 67379 h 237"/>
                  <a:gd name="T24" fmla="*/ 44769 w 175"/>
                  <a:gd name="T25" fmla="*/ 21876 h 237"/>
                  <a:gd name="T26" fmla="*/ 68910 w 175"/>
                  <a:gd name="T27" fmla="*/ 59066 h 237"/>
                  <a:gd name="T28" fmla="*/ 68910 w 175"/>
                  <a:gd name="T29" fmla="*/ 59066 h 237"/>
                  <a:gd name="T30" fmla="*/ 25018 w 175"/>
                  <a:gd name="T31" fmla="*/ 87505 h 237"/>
                  <a:gd name="T32" fmla="*/ 25018 w 175"/>
                  <a:gd name="T33" fmla="*/ 87505 h 237"/>
                  <a:gd name="T34" fmla="*/ 7023 w 175"/>
                  <a:gd name="T35" fmla="*/ 63004 h 237"/>
                  <a:gd name="T36" fmla="*/ 7023 w 175"/>
                  <a:gd name="T37" fmla="*/ 63004 h 237"/>
                  <a:gd name="T38" fmla="*/ 7900 w 175"/>
                  <a:gd name="T39" fmla="*/ 54691 h 237"/>
                  <a:gd name="T40" fmla="*/ 7900 w 175"/>
                  <a:gd name="T41" fmla="*/ 54691 h 237"/>
                  <a:gd name="T42" fmla="*/ 1756 w 175"/>
                  <a:gd name="T43" fmla="*/ 44628 h 237"/>
                  <a:gd name="T44" fmla="*/ 1756 w 175"/>
                  <a:gd name="T45" fmla="*/ 44628 h 237"/>
                  <a:gd name="T46" fmla="*/ 52231 w 175"/>
                  <a:gd name="T47" fmla="*/ 7438 h 237"/>
                  <a:gd name="T48" fmla="*/ 52231 w 175"/>
                  <a:gd name="T49" fmla="*/ 7438 h 237"/>
                  <a:gd name="T50" fmla="*/ 68910 w 175"/>
                  <a:gd name="T51" fmla="*/ 5906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2" y="50"/>
                    </a:moveTo>
                    <a:lnTo>
                      <a:pt x="102" y="50"/>
                    </a:lnTo>
                    <a:cubicBezTo>
                      <a:pt x="83" y="47"/>
                      <a:pt x="69" y="59"/>
                      <a:pt x="57" y="73"/>
                    </a:cubicBezTo>
                    <a:cubicBezTo>
                      <a:pt x="60" y="85"/>
                      <a:pt x="53" y="95"/>
                      <a:pt x="48" y="109"/>
                    </a:cubicBezTo>
                    <a:cubicBezTo>
                      <a:pt x="40" y="130"/>
                      <a:pt x="39" y="154"/>
                      <a:pt x="60" y="168"/>
                    </a:cubicBezTo>
                    <a:cubicBezTo>
                      <a:pt x="69" y="175"/>
                      <a:pt x="96" y="179"/>
                      <a:pt x="107" y="169"/>
                    </a:cubicBezTo>
                    <a:cubicBezTo>
                      <a:pt x="111" y="167"/>
                      <a:pt x="113" y="158"/>
                      <a:pt x="115" y="154"/>
                    </a:cubicBezTo>
                    <a:cubicBezTo>
                      <a:pt x="131" y="125"/>
                      <a:pt x="157" y="52"/>
                      <a:pt x="102" y="50"/>
                    </a:cubicBezTo>
                    <a:close/>
                    <a:moveTo>
                      <a:pt x="157" y="135"/>
                    </a:moveTo>
                    <a:lnTo>
                      <a:pt x="157" y="135"/>
                    </a:lnTo>
                    <a:cubicBezTo>
                      <a:pt x="141" y="173"/>
                      <a:pt x="106" y="236"/>
                      <a:pt x="57" y="200"/>
                    </a:cubicBezTo>
                    <a:cubicBezTo>
                      <a:pt x="40" y="186"/>
                      <a:pt x="20" y="167"/>
                      <a:pt x="16" y="144"/>
                    </a:cubicBezTo>
                    <a:cubicBezTo>
                      <a:pt x="15" y="138"/>
                      <a:pt x="16" y="131"/>
                      <a:pt x="18" y="125"/>
                    </a:cubicBezTo>
                    <a:cubicBezTo>
                      <a:pt x="8" y="123"/>
                      <a:pt x="0" y="113"/>
                      <a:pt x="4" y="102"/>
                    </a:cubicBezTo>
                    <a:cubicBezTo>
                      <a:pt x="25" y="59"/>
                      <a:pt x="62" y="0"/>
                      <a:pt x="119" y="17"/>
                    </a:cubicBezTo>
                    <a:cubicBezTo>
                      <a:pt x="170" y="33"/>
                      <a:pt x="174" y="95"/>
                      <a:pt x="157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2" name="Freeform 238">
                <a:extLst>
                  <a:ext uri="{FF2B5EF4-FFF2-40B4-BE49-F238E27FC236}">
                    <a16:creationId xmlns:a16="http://schemas.microsoft.com/office/drawing/2014/main" xmlns="" id="{0324D5FA-5502-AE42-9E4E-1972C1E75A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69108" y="5207828"/>
                <a:ext cx="75669" cy="63939"/>
              </a:xfrm>
              <a:custGeom>
                <a:avLst/>
                <a:gdLst>
                  <a:gd name="T0" fmla="*/ 129 w 178"/>
                  <a:gd name="T1" fmla="*/ 60 h 149"/>
                  <a:gd name="T2" fmla="*/ 129 w 178"/>
                  <a:gd name="T3" fmla="*/ 60 h 149"/>
                  <a:gd name="T4" fmla="*/ 89 w 178"/>
                  <a:gd name="T5" fmla="*/ 33 h 149"/>
                  <a:gd name="T6" fmla="*/ 89 w 178"/>
                  <a:gd name="T7" fmla="*/ 33 h 149"/>
                  <a:gd name="T8" fmla="*/ 59 w 178"/>
                  <a:gd name="T9" fmla="*/ 40 h 149"/>
                  <a:gd name="T10" fmla="*/ 59 w 178"/>
                  <a:gd name="T11" fmla="*/ 40 h 149"/>
                  <a:gd name="T12" fmla="*/ 24 w 178"/>
                  <a:gd name="T13" fmla="*/ 76 h 149"/>
                  <a:gd name="T14" fmla="*/ 24 w 178"/>
                  <a:gd name="T15" fmla="*/ 76 h 149"/>
                  <a:gd name="T16" fmla="*/ 47 w 178"/>
                  <a:gd name="T17" fmla="*/ 117 h 149"/>
                  <a:gd name="T18" fmla="*/ 47 w 178"/>
                  <a:gd name="T19" fmla="*/ 117 h 149"/>
                  <a:gd name="T20" fmla="*/ 63 w 178"/>
                  <a:gd name="T21" fmla="*/ 118 h 149"/>
                  <a:gd name="T22" fmla="*/ 63 w 178"/>
                  <a:gd name="T23" fmla="*/ 118 h 149"/>
                  <a:gd name="T24" fmla="*/ 129 w 178"/>
                  <a:gd name="T25" fmla="*/ 60 h 149"/>
                  <a:gd name="T26" fmla="*/ 97 w 178"/>
                  <a:gd name="T27" fmla="*/ 146 h 149"/>
                  <a:gd name="T28" fmla="*/ 97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7 w 178"/>
                  <a:gd name="T35" fmla="*/ 29 h 149"/>
                  <a:gd name="T36" fmla="*/ 17 w 178"/>
                  <a:gd name="T37" fmla="*/ 29 h 149"/>
                  <a:gd name="T38" fmla="*/ 33 w 178"/>
                  <a:gd name="T39" fmla="*/ 22 h 149"/>
                  <a:gd name="T40" fmla="*/ 33 w 178"/>
                  <a:gd name="T41" fmla="*/ 22 h 149"/>
                  <a:gd name="T42" fmla="*/ 42 w 178"/>
                  <a:gd name="T43" fmla="*/ 1 h 149"/>
                  <a:gd name="T44" fmla="*/ 42 w 178"/>
                  <a:gd name="T45" fmla="*/ 1 h 149"/>
                  <a:gd name="T46" fmla="*/ 162 w 178"/>
                  <a:gd name="T47" fmla="*/ 63 h 149"/>
                  <a:gd name="T48" fmla="*/ 162 w 178"/>
                  <a:gd name="T49" fmla="*/ 63 h 149"/>
                  <a:gd name="T50" fmla="*/ 97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0" y="44"/>
                      <a:pt x="105" y="36"/>
                      <a:pt x="89" y="33"/>
                    </a:cubicBezTo>
                    <a:lnTo>
                      <a:pt x="89" y="33"/>
                    </a:lnTo>
                    <a:cubicBezTo>
                      <a:pt x="81" y="40"/>
                      <a:pt x="71" y="39"/>
                      <a:pt x="59" y="40"/>
                    </a:cubicBezTo>
                    <a:lnTo>
                      <a:pt x="59" y="40"/>
                    </a:lnTo>
                    <a:cubicBezTo>
                      <a:pt x="39" y="43"/>
                      <a:pt x="22" y="52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1"/>
                      <a:pt x="47" y="117"/>
                    </a:cubicBezTo>
                    <a:lnTo>
                      <a:pt x="47" y="117"/>
                    </a:lnTo>
                    <a:cubicBezTo>
                      <a:pt x="51" y="119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29" y="60"/>
                    </a:cubicBezTo>
                    <a:close/>
                    <a:moveTo>
                      <a:pt x="97" y="146"/>
                    </a:moveTo>
                    <a:lnTo>
                      <a:pt x="97" y="146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6"/>
                      <a:pt x="26" y="23"/>
                      <a:pt x="33" y="22"/>
                    </a:cubicBezTo>
                    <a:lnTo>
                      <a:pt x="33" y="22"/>
                    </a:lnTo>
                    <a:cubicBezTo>
                      <a:pt x="29" y="14"/>
                      <a:pt x="30" y="2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6"/>
                      <a:pt x="162" y="63"/>
                    </a:cubicBezTo>
                    <a:lnTo>
                      <a:pt x="162" y="63"/>
                    </a:lnTo>
                    <a:cubicBezTo>
                      <a:pt x="177" y="111"/>
                      <a:pt x="135" y="142"/>
                      <a:pt x="97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73" name="Freeform 239">
                <a:extLst>
                  <a:ext uri="{FF2B5EF4-FFF2-40B4-BE49-F238E27FC236}">
                    <a16:creationId xmlns:a16="http://schemas.microsoft.com/office/drawing/2014/main" xmlns="" id="{CD642C32-01E7-1840-9ADA-7E2A2F6891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27485" y="5196203"/>
                <a:ext cx="82945" cy="81377"/>
              </a:xfrm>
              <a:custGeom>
                <a:avLst/>
                <a:gdLst>
                  <a:gd name="T0" fmla="*/ 65 w 188"/>
                  <a:gd name="T1" fmla="*/ 132 h 188"/>
                  <a:gd name="T2" fmla="*/ 65 w 188"/>
                  <a:gd name="T3" fmla="*/ 132 h 188"/>
                  <a:gd name="T4" fmla="*/ 113 w 188"/>
                  <a:gd name="T5" fmla="*/ 140 h 188"/>
                  <a:gd name="T6" fmla="*/ 113 w 188"/>
                  <a:gd name="T7" fmla="*/ 140 h 188"/>
                  <a:gd name="T8" fmla="*/ 138 w 188"/>
                  <a:gd name="T9" fmla="*/ 120 h 188"/>
                  <a:gd name="T10" fmla="*/ 138 w 188"/>
                  <a:gd name="T11" fmla="*/ 120 h 188"/>
                  <a:gd name="T12" fmla="*/ 156 w 188"/>
                  <a:gd name="T13" fmla="*/ 74 h 188"/>
                  <a:gd name="T14" fmla="*/ 156 w 188"/>
                  <a:gd name="T15" fmla="*/ 74 h 188"/>
                  <a:gd name="T16" fmla="*/ 117 w 188"/>
                  <a:gd name="T17" fmla="*/ 46 h 188"/>
                  <a:gd name="T18" fmla="*/ 117 w 188"/>
                  <a:gd name="T19" fmla="*/ 46 h 188"/>
                  <a:gd name="T20" fmla="*/ 102 w 188"/>
                  <a:gd name="T21" fmla="*/ 52 h 188"/>
                  <a:gd name="T22" fmla="*/ 102 w 188"/>
                  <a:gd name="T23" fmla="*/ 52 h 188"/>
                  <a:gd name="T24" fmla="*/ 65 w 188"/>
                  <a:gd name="T25" fmla="*/ 132 h 188"/>
                  <a:gd name="T26" fmla="*/ 58 w 188"/>
                  <a:gd name="T27" fmla="*/ 42 h 188"/>
                  <a:gd name="T28" fmla="*/ 58 w 188"/>
                  <a:gd name="T29" fmla="*/ 42 h 188"/>
                  <a:gd name="T30" fmla="*/ 171 w 188"/>
                  <a:gd name="T31" fmla="*/ 53 h 188"/>
                  <a:gd name="T32" fmla="*/ 171 w 188"/>
                  <a:gd name="T33" fmla="*/ 53 h 188"/>
                  <a:gd name="T34" fmla="*/ 181 w 188"/>
                  <a:gd name="T35" fmla="*/ 115 h 188"/>
                  <a:gd name="T36" fmla="*/ 181 w 188"/>
                  <a:gd name="T37" fmla="*/ 115 h 188"/>
                  <a:gd name="T38" fmla="*/ 170 w 188"/>
                  <a:gd name="T39" fmla="*/ 127 h 188"/>
                  <a:gd name="T40" fmla="*/ 170 w 188"/>
                  <a:gd name="T41" fmla="*/ 127 h 188"/>
                  <a:gd name="T42" fmla="*/ 170 w 188"/>
                  <a:gd name="T43" fmla="*/ 149 h 188"/>
                  <a:gd name="T44" fmla="*/ 170 w 188"/>
                  <a:gd name="T45" fmla="*/ 149 h 188"/>
                  <a:gd name="T46" fmla="*/ 36 w 188"/>
                  <a:gd name="T47" fmla="*/ 144 h 188"/>
                  <a:gd name="T48" fmla="*/ 36 w 188"/>
                  <a:gd name="T49" fmla="*/ 144 h 188"/>
                  <a:gd name="T50" fmla="*/ 58 w 188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8">
                    <a:moveTo>
                      <a:pt x="65" y="132"/>
                    </a:moveTo>
                    <a:lnTo>
                      <a:pt x="65" y="132"/>
                    </a:lnTo>
                    <a:cubicBezTo>
                      <a:pt x="81" y="144"/>
                      <a:pt x="98" y="144"/>
                      <a:pt x="113" y="140"/>
                    </a:cubicBezTo>
                    <a:lnTo>
                      <a:pt x="113" y="140"/>
                    </a:lnTo>
                    <a:cubicBezTo>
                      <a:pt x="117" y="130"/>
                      <a:pt x="127" y="128"/>
                      <a:pt x="138" y="120"/>
                    </a:cubicBezTo>
                    <a:lnTo>
                      <a:pt x="138" y="120"/>
                    </a:lnTo>
                    <a:cubicBezTo>
                      <a:pt x="154" y="109"/>
                      <a:pt x="165" y="95"/>
                      <a:pt x="156" y="74"/>
                    </a:cubicBezTo>
                    <a:lnTo>
                      <a:pt x="156" y="74"/>
                    </a:lnTo>
                    <a:cubicBezTo>
                      <a:pt x="150" y="63"/>
                      <a:pt x="129" y="46"/>
                      <a:pt x="117" y="46"/>
                    </a:cubicBezTo>
                    <a:lnTo>
                      <a:pt x="117" y="46"/>
                    </a:lnTo>
                    <a:cubicBezTo>
                      <a:pt x="112" y="46"/>
                      <a:pt x="106" y="50"/>
                      <a:pt x="102" y="52"/>
                    </a:cubicBezTo>
                    <a:lnTo>
                      <a:pt x="102" y="52"/>
                    </a:lnTo>
                    <a:cubicBezTo>
                      <a:pt x="77" y="63"/>
                      <a:pt x="22" y="99"/>
                      <a:pt x="65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91" y="24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81" y="71"/>
                      <a:pt x="187" y="96"/>
                      <a:pt x="181" y="115"/>
                    </a:cubicBezTo>
                    <a:lnTo>
                      <a:pt x="181" y="115"/>
                    </a:lnTo>
                    <a:cubicBezTo>
                      <a:pt x="178" y="119"/>
                      <a:pt x="175" y="123"/>
                      <a:pt x="170" y="127"/>
                    </a:cubicBezTo>
                    <a:lnTo>
                      <a:pt x="170" y="127"/>
                    </a:lnTo>
                    <a:cubicBezTo>
                      <a:pt x="177" y="132"/>
                      <a:pt x="179" y="144"/>
                      <a:pt x="170" y="149"/>
                    </a:cubicBezTo>
                    <a:lnTo>
                      <a:pt x="170" y="149"/>
                    </a:lnTo>
                    <a:cubicBezTo>
                      <a:pt x="133" y="169"/>
                      <a:pt x="77" y="187"/>
                      <a:pt x="36" y="144"/>
                    </a:cubicBezTo>
                    <a:lnTo>
                      <a:pt x="36" y="144"/>
                    </a:lnTo>
                    <a:cubicBezTo>
                      <a:pt x="0" y="105"/>
                      <a:pt x="27" y="62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74" name="Freeform 240">
                <a:extLst>
                  <a:ext uri="{FF2B5EF4-FFF2-40B4-BE49-F238E27FC236}">
                    <a16:creationId xmlns:a16="http://schemas.microsoft.com/office/drawing/2014/main" xmlns="" id="{65B88A9B-015F-3248-B7EF-CCE6AA778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90463" y="5204922"/>
                <a:ext cx="77124" cy="65392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4 h 150"/>
                  <a:gd name="T6" fmla="*/ 89 w 178"/>
                  <a:gd name="T7" fmla="*/ 34 h 150"/>
                  <a:gd name="T8" fmla="*/ 59 w 178"/>
                  <a:gd name="T9" fmla="*/ 42 h 150"/>
                  <a:gd name="T10" fmla="*/ 59 w 178"/>
                  <a:gd name="T11" fmla="*/ 42 h 150"/>
                  <a:gd name="T12" fmla="*/ 24 w 178"/>
                  <a:gd name="T13" fmla="*/ 76 h 150"/>
                  <a:gd name="T14" fmla="*/ 24 w 178"/>
                  <a:gd name="T15" fmla="*/ 76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30 w 178"/>
                  <a:gd name="T25" fmla="*/ 62 h 150"/>
                  <a:gd name="T26" fmla="*/ 99 w 178"/>
                  <a:gd name="T27" fmla="*/ 146 h 150"/>
                  <a:gd name="T28" fmla="*/ 99 w 178"/>
                  <a:gd name="T29" fmla="*/ 146 h 150"/>
                  <a:gd name="T30" fmla="*/ 0 w 178"/>
                  <a:gd name="T31" fmla="*/ 89 h 150"/>
                  <a:gd name="T32" fmla="*/ 0 w 178"/>
                  <a:gd name="T33" fmla="*/ 89 h 150"/>
                  <a:gd name="T34" fmla="*/ 17 w 178"/>
                  <a:gd name="T35" fmla="*/ 30 h 150"/>
                  <a:gd name="T36" fmla="*/ 17 w 178"/>
                  <a:gd name="T37" fmla="*/ 30 h 150"/>
                  <a:gd name="T38" fmla="*/ 32 w 178"/>
                  <a:gd name="T39" fmla="*/ 24 h 150"/>
                  <a:gd name="T40" fmla="*/ 32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2 w 178"/>
                  <a:gd name="T47" fmla="*/ 63 h 150"/>
                  <a:gd name="T48" fmla="*/ 162 w 178"/>
                  <a:gd name="T49" fmla="*/ 63 h 150"/>
                  <a:gd name="T50" fmla="*/ 99 w 178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5" y="37"/>
                      <a:pt x="89" y="34"/>
                    </a:cubicBezTo>
                    <a:lnTo>
                      <a:pt x="89" y="34"/>
                    </a:lnTo>
                    <a:cubicBezTo>
                      <a:pt x="82" y="42"/>
                      <a:pt x="72" y="39"/>
                      <a:pt x="59" y="42"/>
                    </a:cubicBezTo>
                    <a:lnTo>
                      <a:pt x="59" y="42"/>
                    </a:lnTo>
                    <a:cubicBezTo>
                      <a:pt x="39" y="43"/>
                      <a:pt x="24" y="54"/>
                      <a:pt x="24" y="76"/>
                    </a:cubicBezTo>
                    <a:lnTo>
                      <a:pt x="24" y="76"/>
                    </a:lnTo>
                    <a:cubicBezTo>
                      <a:pt x="25" y="88"/>
                      <a:pt x="36" y="112"/>
                      <a:pt x="47" y="118"/>
                    </a:cubicBezTo>
                    <a:lnTo>
                      <a:pt x="47" y="118"/>
                    </a:lnTo>
                    <a:cubicBezTo>
                      <a:pt x="53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2" y="118"/>
                      <a:pt x="155" y="110"/>
                      <a:pt x="130" y="62"/>
                    </a:cubicBezTo>
                    <a:close/>
                    <a:moveTo>
                      <a:pt x="99" y="146"/>
                    </a:moveTo>
                    <a:lnTo>
                      <a:pt x="99" y="146"/>
                    </a:lnTo>
                    <a:cubicBezTo>
                      <a:pt x="63" y="149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6" y="25"/>
                      <a:pt x="32" y="24"/>
                    </a:cubicBezTo>
                    <a:lnTo>
                      <a:pt x="32" y="24"/>
                    </a:lnTo>
                    <a:cubicBezTo>
                      <a:pt x="29" y="16"/>
                      <a:pt x="32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2" y="7"/>
                      <a:pt x="162" y="63"/>
                    </a:cubicBezTo>
                    <a:lnTo>
                      <a:pt x="162" y="63"/>
                    </a:lnTo>
                    <a:cubicBezTo>
                      <a:pt x="177" y="112"/>
                      <a:pt x="135" y="142"/>
                      <a:pt x="99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</p:grpSp>
        <p:grpSp>
          <p:nvGrpSpPr>
            <p:cNvPr id="9218" name="Group 74">
              <a:extLst>
                <a:ext uri="{FF2B5EF4-FFF2-40B4-BE49-F238E27FC236}">
                  <a16:creationId xmlns:a16="http://schemas.microsoft.com/office/drawing/2014/main" xmlns="" id="{4E89AF2B-EE92-A645-8932-84BA0EDF63B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8254" y="6695650"/>
              <a:ext cx="12057080" cy="117460"/>
              <a:chOff x="512708" y="5186030"/>
              <a:chExt cx="11054879" cy="107534"/>
            </a:xfrm>
          </p:grpSpPr>
          <p:sp>
            <p:nvSpPr>
              <p:cNvPr id="9299" name="Freeform 169">
                <a:extLst>
                  <a:ext uri="{FF2B5EF4-FFF2-40B4-BE49-F238E27FC236}">
                    <a16:creationId xmlns:a16="http://schemas.microsoft.com/office/drawing/2014/main" xmlns="" id="{6639A2C1-7346-2B46-937D-46D950D906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708" y="5187951"/>
                <a:ext cx="74889" cy="103694"/>
              </a:xfrm>
              <a:custGeom>
                <a:avLst/>
                <a:gdLst>
                  <a:gd name="T0" fmla="*/ 43900 w 174"/>
                  <a:gd name="T1" fmla="*/ 21001 h 237"/>
                  <a:gd name="T2" fmla="*/ 43900 w 174"/>
                  <a:gd name="T3" fmla="*/ 21001 h 237"/>
                  <a:gd name="T4" fmla="*/ 24102 w 174"/>
                  <a:gd name="T5" fmla="*/ 31064 h 237"/>
                  <a:gd name="T6" fmla="*/ 24102 w 174"/>
                  <a:gd name="T7" fmla="*/ 31064 h 237"/>
                  <a:gd name="T8" fmla="*/ 20229 w 174"/>
                  <a:gd name="T9" fmla="*/ 47690 h 237"/>
                  <a:gd name="T10" fmla="*/ 20229 w 174"/>
                  <a:gd name="T11" fmla="*/ 47690 h 237"/>
                  <a:gd name="T12" fmla="*/ 25393 w 174"/>
                  <a:gd name="T13" fmla="*/ 73067 h 237"/>
                  <a:gd name="T14" fmla="*/ 25393 w 174"/>
                  <a:gd name="T15" fmla="*/ 73067 h 237"/>
                  <a:gd name="T16" fmla="*/ 45622 w 174"/>
                  <a:gd name="T17" fmla="*/ 73942 h 237"/>
                  <a:gd name="T18" fmla="*/ 45622 w 174"/>
                  <a:gd name="T19" fmla="*/ 73942 h 237"/>
                  <a:gd name="T20" fmla="*/ 49496 w 174"/>
                  <a:gd name="T21" fmla="*/ 66942 h 237"/>
                  <a:gd name="T22" fmla="*/ 49496 w 174"/>
                  <a:gd name="T23" fmla="*/ 66942 h 237"/>
                  <a:gd name="T24" fmla="*/ 43900 w 174"/>
                  <a:gd name="T25" fmla="*/ 21001 h 237"/>
                  <a:gd name="T26" fmla="*/ 67142 w 174"/>
                  <a:gd name="T27" fmla="*/ 58629 h 237"/>
                  <a:gd name="T28" fmla="*/ 67142 w 174"/>
                  <a:gd name="T29" fmla="*/ 58629 h 237"/>
                  <a:gd name="T30" fmla="*/ 24533 w 174"/>
                  <a:gd name="T31" fmla="*/ 87068 h 237"/>
                  <a:gd name="T32" fmla="*/ 24533 w 174"/>
                  <a:gd name="T33" fmla="*/ 87068 h 237"/>
                  <a:gd name="T34" fmla="*/ 6456 w 174"/>
                  <a:gd name="T35" fmla="*/ 63004 h 237"/>
                  <a:gd name="T36" fmla="*/ 6456 w 174"/>
                  <a:gd name="T37" fmla="*/ 63004 h 237"/>
                  <a:gd name="T38" fmla="*/ 7747 w 174"/>
                  <a:gd name="T39" fmla="*/ 54253 h 237"/>
                  <a:gd name="T40" fmla="*/ 7747 w 174"/>
                  <a:gd name="T41" fmla="*/ 54253 h 237"/>
                  <a:gd name="T42" fmla="*/ 2152 w 174"/>
                  <a:gd name="T43" fmla="*/ 44628 h 237"/>
                  <a:gd name="T44" fmla="*/ 2152 w 174"/>
                  <a:gd name="T45" fmla="*/ 44628 h 237"/>
                  <a:gd name="T46" fmla="*/ 51217 w 174"/>
                  <a:gd name="T47" fmla="*/ 7000 h 237"/>
                  <a:gd name="T48" fmla="*/ 51217 w 174"/>
                  <a:gd name="T49" fmla="*/ 7000 h 237"/>
                  <a:gd name="T50" fmla="*/ 67142 w 174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7">
                    <a:moveTo>
                      <a:pt x="102" y="48"/>
                    </a:moveTo>
                    <a:lnTo>
                      <a:pt x="102" y="48"/>
                    </a:lnTo>
                    <a:cubicBezTo>
                      <a:pt x="82" y="46"/>
                      <a:pt x="68" y="57"/>
                      <a:pt x="56" y="71"/>
                    </a:cubicBezTo>
                    <a:cubicBezTo>
                      <a:pt x="59" y="84"/>
                      <a:pt x="54" y="94"/>
                      <a:pt x="47" y="109"/>
                    </a:cubicBezTo>
                    <a:cubicBezTo>
                      <a:pt x="39" y="129"/>
                      <a:pt x="38" y="153"/>
                      <a:pt x="59" y="167"/>
                    </a:cubicBezTo>
                    <a:cubicBezTo>
                      <a:pt x="69" y="174"/>
                      <a:pt x="96" y="178"/>
                      <a:pt x="106" y="169"/>
                    </a:cubicBezTo>
                    <a:cubicBezTo>
                      <a:pt x="110" y="166"/>
                      <a:pt x="113" y="157"/>
                      <a:pt x="115" y="153"/>
                    </a:cubicBezTo>
                    <a:cubicBezTo>
                      <a:pt x="130" y="124"/>
                      <a:pt x="156" y="53"/>
                      <a:pt x="102" y="48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2"/>
                      <a:pt x="106" y="236"/>
                      <a:pt x="57" y="199"/>
                    </a:cubicBezTo>
                    <a:cubicBezTo>
                      <a:pt x="39" y="186"/>
                      <a:pt x="19" y="166"/>
                      <a:pt x="15" y="144"/>
                    </a:cubicBezTo>
                    <a:cubicBezTo>
                      <a:pt x="14" y="137"/>
                      <a:pt x="15" y="130"/>
                      <a:pt x="18" y="124"/>
                    </a:cubicBezTo>
                    <a:cubicBezTo>
                      <a:pt x="8" y="123"/>
                      <a:pt x="0" y="112"/>
                      <a:pt x="5" y="102"/>
                    </a:cubicBezTo>
                    <a:cubicBezTo>
                      <a:pt x="25" y="58"/>
                      <a:pt x="61" y="0"/>
                      <a:pt x="119" y="16"/>
                    </a:cubicBezTo>
                    <a:cubicBezTo>
                      <a:pt x="170" y="31"/>
                      <a:pt x="173" y="94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7" name="Freeform 170">
                <a:extLst>
                  <a:ext uri="{FF2B5EF4-FFF2-40B4-BE49-F238E27FC236}">
                    <a16:creationId xmlns:a16="http://schemas.microsoft.com/office/drawing/2014/main" xmlns="" id="{C190BFA3-B619-9B45-B9CB-0E760C0B2F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511" y="5193296"/>
                <a:ext cx="88776" cy="84283"/>
              </a:xfrm>
              <a:custGeom>
                <a:avLst/>
                <a:gdLst>
                  <a:gd name="T0" fmla="*/ 61 w 204"/>
                  <a:gd name="T1" fmla="*/ 133 h 195"/>
                  <a:gd name="T2" fmla="*/ 61 w 204"/>
                  <a:gd name="T3" fmla="*/ 133 h 195"/>
                  <a:gd name="T4" fmla="*/ 109 w 204"/>
                  <a:gd name="T5" fmla="*/ 148 h 195"/>
                  <a:gd name="T6" fmla="*/ 109 w 204"/>
                  <a:gd name="T7" fmla="*/ 148 h 195"/>
                  <a:gd name="T8" fmla="*/ 142 w 204"/>
                  <a:gd name="T9" fmla="*/ 130 h 195"/>
                  <a:gd name="T10" fmla="*/ 142 w 204"/>
                  <a:gd name="T11" fmla="*/ 130 h 195"/>
                  <a:gd name="T12" fmla="*/ 176 w 204"/>
                  <a:gd name="T13" fmla="*/ 81 h 195"/>
                  <a:gd name="T14" fmla="*/ 176 w 204"/>
                  <a:gd name="T15" fmla="*/ 81 h 195"/>
                  <a:gd name="T16" fmla="*/ 145 w 204"/>
                  <a:gd name="T17" fmla="*/ 44 h 195"/>
                  <a:gd name="T18" fmla="*/ 145 w 204"/>
                  <a:gd name="T19" fmla="*/ 44 h 195"/>
                  <a:gd name="T20" fmla="*/ 126 w 204"/>
                  <a:gd name="T21" fmla="*/ 51 h 195"/>
                  <a:gd name="T22" fmla="*/ 126 w 204"/>
                  <a:gd name="T23" fmla="*/ 51 h 195"/>
                  <a:gd name="T24" fmla="*/ 61 w 204"/>
                  <a:gd name="T25" fmla="*/ 133 h 195"/>
                  <a:gd name="T26" fmla="*/ 86 w 204"/>
                  <a:gd name="T27" fmla="*/ 34 h 195"/>
                  <a:gd name="T28" fmla="*/ 86 w 204"/>
                  <a:gd name="T29" fmla="*/ 34 h 195"/>
                  <a:gd name="T30" fmla="*/ 201 w 204"/>
                  <a:gd name="T31" fmla="*/ 60 h 195"/>
                  <a:gd name="T32" fmla="*/ 201 w 204"/>
                  <a:gd name="T33" fmla="*/ 60 h 195"/>
                  <a:gd name="T34" fmla="*/ 189 w 204"/>
                  <a:gd name="T35" fmla="*/ 129 h 195"/>
                  <a:gd name="T36" fmla="*/ 189 w 204"/>
                  <a:gd name="T37" fmla="*/ 129 h 195"/>
                  <a:gd name="T38" fmla="*/ 174 w 204"/>
                  <a:gd name="T39" fmla="*/ 140 h 195"/>
                  <a:gd name="T40" fmla="*/ 174 w 204"/>
                  <a:gd name="T41" fmla="*/ 140 h 195"/>
                  <a:gd name="T42" fmla="*/ 166 w 204"/>
                  <a:gd name="T43" fmla="*/ 165 h 195"/>
                  <a:gd name="T44" fmla="*/ 166 w 204"/>
                  <a:gd name="T45" fmla="*/ 165 h 195"/>
                  <a:gd name="T46" fmla="*/ 25 w 204"/>
                  <a:gd name="T47" fmla="*/ 142 h 195"/>
                  <a:gd name="T48" fmla="*/ 25 w 204"/>
                  <a:gd name="T49" fmla="*/ 142 h 195"/>
                  <a:gd name="T50" fmla="*/ 86 w 204"/>
                  <a:gd name="T51" fmla="*/ 34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5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2" y="148"/>
                      <a:pt x="91" y="151"/>
                      <a:pt x="109" y="148"/>
                    </a:cubicBezTo>
                    <a:lnTo>
                      <a:pt x="109" y="148"/>
                    </a:lnTo>
                    <a:cubicBezTo>
                      <a:pt x="117" y="138"/>
                      <a:pt x="128" y="136"/>
                      <a:pt x="142" y="130"/>
                    </a:cubicBezTo>
                    <a:lnTo>
                      <a:pt x="142" y="130"/>
                    </a:lnTo>
                    <a:cubicBezTo>
                      <a:pt x="163" y="121"/>
                      <a:pt x="180" y="105"/>
                      <a:pt x="176" y="81"/>
                    </a:cubicBezTo>
                    <a:lnTo>
                      <a:pt x="176" y="81"/>
                    </a:lnTo>
                    <a:cubicBezTo>
                      <a:pt x="175" y="69"/>
                      <a:pt x="158" y="47"/>
                      <a:pt x="145" y="44"/>
                    </a:cubicBezTo>
                    <a:lnTo>
                      <a:pt x="145" y="44"/>
                    </a:lnTo>
                    <a:cubicBezTo>
                      <a:pt x="139" y="44"/>
                      <a:pt x="132" y="48"/>
                      <a:pt x="126" y="51"/>
                    </a:cubicBezTo>
                    <a:lnTo>
                      <a:pt x="126" y="51"/>
                    </a:lnTo>
                    <a:cubicBezTo>
                      <a:pt x="96" y="60"/>
                      <a:pt x="26" y="90"/>
                      <a:pt x="61" y="133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18"/>
                      <a:pt x="192" y="0"/>
                      <a:pt x="201" y="60"/>
                    </a:cubicBezTo>
                    <a:lnTo>
                      <a:pt x="201" y="60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6"/>
                      <a:pt x="174" y="140"/>
                    </a:cubicBezTo>
                    <a:lnTo>
                      <a:pt x="174" y="140"/>
                    </a:lnTo>
                    <a:cubicBezTo>
                      <a:pt x="179" y="148"/>
                      <a:pt x="178" y="161"/>
                      <a:pt x="166" y="165"/>
                    </a:cubicBezTo>
                    <a:lnTo>
                      <a:pt x="166" y="165"/>
                    </a:lnTo>
                    <a:cubicBezTo>
                      <a:pt x="121" y="181"/>
                      <a:pt x="54" y="194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5" y="50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01" name="Freeform 171">
                <a:extLst>
                  <a:ext uri="{FF2B5EF4-FFF2-40B4-BE49-F238E27FC236}">
                    <a16:creationId xmlns:a16="http://schemas.microsoft.com/office/drawing/2014/main" xmlns="" id="{03C85123-85B2-E948-A10F-8A8F17DF0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328" y="5187951"/>
                <a:ext cx="76810" cy="101773"/>
              </a:xfrm>
              <a:custGeom>
                <a:avLst/>
                <a:gdLst>
                  <a:gd name="T0" fmla="*/ 45208 w 175"/>
                  <a:gd name="T1" fmla="*/ 20355 h 235"/>
                  <a:gd name="T2" fmla="*/ 45208 w 175"/>
                  <a:gd name="T3" fmla="*/ 20355 h 235"/>
                  <a:gd name="T4" fmla="*/ 25018 w 175"/>
                  <a:gd name="T5" fmla="*/ 30748 h 235"/>
                  <a:gd name="T6" fmla="*/ 25018 w 175"/>
                  <a:gd name="T7" fmla="*/ 30748 h 235"/>
                  <a:gd name="T8" fmla="*/ 21068 w 175"/>
                  <a:gd name="T9" fmla="*/ 46772 h 235"/>
                  <a:gd name="T10" fmla="*/ 21068 w 175"/>
                  <a:gd name="T11" fmla="*/ 46772 h 235"/>
                  <a:gd name="T12" fmla="*/ 26335 w 175"/>
                  <a:gd name="T13" fmla="*/ 71891 h 235"/>
                  <a:gd name="T14" fmla="*/ 26335 w 175"/>
                  <a:gd name="T15" fmla="*/ 71891 h 235"/>
                  <a:gd name="T16" fmla="*/ 46964 w 175"/>
                  <a:gd name="T17" fmla="*/ 72757 h 235"/>
                  <a:gd name="T18" fmla="*/ 46964 w 175"/>
                  <a:gd name="T19" fmla="*/ 72757 h 235"/>
                  <a:gd name="T20" fmla="*/ 50914 w 175"/>
                  <a:gd name="T21" fmla="*/ 65828 h 235"/>
                  <a:gd name="T22" fmla="*/ 50914 w 175"/>
                  <a:gd name="T23" fmla="*/ 65828 h 235"/>
                  <a:gd name="T24" fmla="*/ 45208 w 175"/>
                  <a:gd name="T25" fmla="*/ 20355 h 235"/>
                  <a:gd name="T26" fmla="*/ 68910 w 175"/>
                  <a:gd name="T27" fmla="*/ 58032 h 235"/>
                  <a:gd name="T28" fmla="*/ 68910 w 175"/>
                  <a:gd name="T29" fmla="*/ 58032 h 235"/>
                  <a:gd name="T30" fmla="*/ 25457 w 175"/>
                  <a:gd name="T31" fmla="*/ 85749 h 235"/>
                  <a:gd name="T32" fmla="*/ 25457 w 175"/>
                  <a:gd name="T33" fmla="*/ 85749 h 235"/>
                  <a:gd name="T34" fmla="*/ 7023 w 175"/>
                  <a:gd name="T35" fmla="*/ 61930 h 235"/>
                  <a:gd name="T36" fmla="*/ 7023 w 175"/>
                  <a:gd name="T37" fmla="*/ 61930 h 235"/>
                  <a:gd name="T38" fmla="*/ 8339 w 175"/>
                  <a:gd name="T39" fmla="*/ 53268 h 235"/>
                  <a:gd name="T40" fmla="*/ 8339 w 175"/>
                  <a:gd name="T41" fmla="*/ 53268 h 235"/>
                  <a:gd name="T42" fmla="*/ 2633 w 175"/>
                  <a:gd name="T43" fmla="*/ 43308 h 235"/>
                  <a:gd name="T44" fmla="*/ 2633 w 175"/>
                  <a:gd name="T45" fmla="*/ 43308 h 235"/>
                  <a:gd name="T46" fmla="*/ 52670 w 175"/>
                  <a:gd name="T47" fmla="*/ 6929 h 235"/>
                  <a:gd name="T48" fmla="*/ 52670 w 175"/>
                  <a:gd name="T49" fmla="*/ 6929 h 235"/>
                  <a:gd name="T50" fmla="*/ 68910 w 175"/>
                  <a:gd name="T51" fmla="*/ 58032 h 2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5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1"/>
                    </a:cubicBezTo>
                    <a:cubicBezTo>
                      <a:pt x="60" y="84"/>
                      <a:pt x="53" y="93"/>
                      <a:pt x="48" y="108"/>
                    </a:cubicBezTo>
                    <a:cubicBezTo>
                      <a:pt x="40" y="129"/>
                      <a:pt x="39" y="152"/>
                      <a:pt x="60" y="166"/>
                    </a:cubicBezTo>
                    <a:cubicBezTo>
                      <a:pt x="70" y="173"/>
                      <a:pt x="96" y="176"/>
                      <a:pt x="107" y="168"/>
                    </a:cubicBezTo>
                    <a:cubicBezTo>
                      <a:pt x="111" y="166"/>
                      <a:pt x="115" y="156"/>
                      <a:pt x="116" y="152"/>
                    </a:cubicBezTo>
                    <a:cubicBezTo>
                      <a:pt x="131" y="123"/>
                      <a:pt x="157" y="51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2"/>
                      <a:pt x="107" y="234"/>
                      <a:pt x="58" y="198"/>
                    </a:cubicBezTo>
                    <a:cubicBezTo>
                      <a:pt x="40" y="185"/>
                      <a:pt x="22" y="166"/>
                      <a:pt x="16" y="143"/>
                    </a:cubicBezTo>
                    <a:cubicBezTo>
                      <a:pt x="15" y="137"/>
                      <a:pt x="16" y="130"/>
                      <a:pt x="19" y="123"/>
                    </a:cubicBezTo>
                    <a:cubicBezTo>
                      <a:pt x="10" y="122"/>
                      <a:pt x="0" y="112"/>
                      <a:pt x="6" y="100"/>
                    </a:cubicBezTo>
                    <a:cubicBezTo>
                      <a:pt x="25" y="56"/>
                      <a:pt x="62" y="0"/>
                      <a:pt x="120" y="16"/>
                    </a:cubicBezTo>
                    <a:cubicBezTo>
                      <a:pt x="170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9" name="Freeform 172">
                <a:extLst>
                  <a:ext uri="{FF2B5EF4-FFF2-40B4-BE49-F238E27FC236}">
                    <a16:creationId xmlns:a16="http://schemas.microsoft.com/office/drawing/2014/main" xmlns="" id="{34B8EE27-4E91-744B-B3D6-D5F75A33A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6976" y="5203468"/>
                <a:ext cx="75678" cy="65393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8 w 177"/>
                  <a:gd name="T5" fmla="*/ 34 h 150"/>
                  <a:gd name="T6" fmla="*/ 88 w 177"/>
                  <a:gd name="T7" fmla="*/ 34 h 150"/>
                  <a:gd name="T8" fmla="*/ 58 w 177"/>
                  <a:gd name="T9" fmla="*/ 42 h 150"/>
                  <a:gd name="T10" fmla="*/ 58 w 177"/>
                  <a:gd name="T11" fmla="*/ 42 h 150"/>
                  <a:gd name="T12" fmla="*/ 23 w 177"/>
                  <a:gd name="T13" fmla="*/ 78 h 150"/>
                  <a:gd name="T14" fmla="*/ 23 w 177"/>
                  <a:gd name="T15" fmla="*/ 78 h 150"/>
                  <a:gd name="T16" fmla="*/ 48 w 177"/>
                  <a:gd name="T17" fmla="*/ 118 h 150"/>
                  <a:gd name="T18" fmla="*/ 48 w 177"/>
                  <a:gd name="T19" fmla="*/ 118 h 150"/>
                  <a:gd name="T20" fmla="*/ 63 w 177"/>
                  <a:gd name="T21" fmla="*/ 120 h 150"/>
                  <a:gd name="T22" fmla="*/ 63 w 177"/>
                  <a:gd name="T23" fmla="*/ 120 h 150"/>
                  <a:gd name="T24" fmla="*/ 129 w 177"/>
                  <a:gd name="T25" fmla="*/ 62 h 150"/>
                  <a:gd name="T26" fmla="*/ 98 w 177"/>
                  <a:gd name="T27" fmla="*/ 146 h 150"/>
                  <a:gd name="T28" fmla="*/ 98 w 177"/>
                  <a:gd name="T29" fmla="*/ 146 h 150"/>
                  <a:gd name="T30" fmla="*/ 0 w 177"/>
                  <a:gd name="T31" fmla="*/ 89 h 150"/>
                  <a:gd name="T32" fmla="*/ 0 w 177"/>
                  <a:gd name="T33" fmla="*/ 89 h 150"/>
                  <a:gd name="T34" fmla="*/ 17 w 177"/>
                  <a:gd name="T35" fmla="*/ 30 h 150"/>
                  <a:gd name="T36" fmla="*/ 17 w 177"/>
                  <a:gd name="T37" fmla="*/ 30 h 150"/>
                  <a:gd name="T38" fmla="*/ 32 w 177"/>
                  <a:gd name="T39" fmla="*/ 24 h 150"/>
                  <a:gd name="T40" fmla="*/ 32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1 w 177"/>
                  <a:gd name="T47" fmla="*/ 63 h 150"/>
                  <a:gd name="T48" fmla="*/ 161 w 177"/>
                  <a:gd name="T49" fmla="*/ 63 h 150"/>
                  <a:gd name="T50" fmla="*/ 98 w 177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6"/>
                      <a:pt x="106" y="38"/>
                      <a:pt x="88" y="34"/>
                    </a:cubicBezTo>
                    <a:lnTo>
                      <a:pt x="88" y="34"/>
                    </a:lnTo>
                    <a:cubicBezTo>
                      <a:pt x="81" y="42"/>
                      <a:pt x="71" y="41"/>
                      <a:pt x="58" y="42"/>
                    </a:cubicBezTo>
                    <a:lnTo>
                      <a:pt x="58" y="42"/>
                    </a:lnTo>
                    <a:cubicBezTo>
                      <a:pt x="39" y="45"/>
                      <a:pt x="23" y="54"/>
                      <a:pt x="23" y="78"/>
                    </a:cubicBezTo>
                    <a:lnTo>
                      <a:pt x="23" y="78"/>
                    </a:lnTo>
                    <a:cubicBezTo>
                      <a:pt x="23" y="88"/>
                      <a:pt x="36" y="113"/>
                      <a:pt x="48" y="118"/>
                    </a:cubicBezTo>
                    <a:lnTo>
                      <a:pt x="48" y="118"/>
                    </a:lnTo>
                    <a:cubicBezTo>
                      <a:pt x="50" y="120"/>
                      <a:pt x="58" y="120"/>
                      <a:pt x="63" y="120"/>
                    </a:cubicBezTo>
                    <a:lnTo>
                      <a:pt x="63" y="120"/>
                    </a:lnTo>
                    <a:cubicBezTo>
                      <a:pt x="90" y="118"/>
                      <a:pt x="154" y="111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9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70"/>
                      <a:pt x="4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5" y="25"/>
                      <a:pt x="32" y="24"/>
                    </a:cubicBezTo>
                    <a:lnTo>
                      <a:pt x="32" y="24"/>
                    </a:lnTo>
                    <a:cubicBezTo>
                      <a:pt x="28" y="16"/>
                      <a:pt x="31" y="4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8"/>
                      <a:pt x="161" y="63"/>
                    </a:cubicBezTo>
                    <a:lnTo>
                      <a:pt x="161" y="63"/>
                    </a:lnTo>
                    <a:cubicBezTo>
                      <a:pt x="176" y="113"/>
                      <a:pt x="134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80" name="Freeform 173">
                <a:extLst>
                  <a:ext uri="{FF2B5EF4-FFF2-40B4-BE49-F238E27FC236}">
                    <a16:creationId xmlns:a16="http://schemas.microsoft.com/office/drawing/2014/main" xmlns="" id="{C3D8488B-4C05-D24A-B5BA-D5C70A04AA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6868" y="5193296"/>
                <a:ext cx="81500" cy="8283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39 h 188"/>
                  <a:gd name="T6" fmla="*/ 112 w 186"/>
                  <a:gd name="T7" fmla="*/ 139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1 h 188"/>
                  <a:gd name="T22" fmla="*/ 100 w 186"/>
                  <a:gd name="T23" fmla="*/ 51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1 h 188"/>
                  <a:gd name="T32" fmla="*/ 169 w 186"/>
                  <a:gd name="T33" fmla="*/ 51 h 188"/>
                  <a:gd name="T34" fmla="*/ 180 w 186"/>
                  <a:gd name="T35" fmla="*/ 113 h 188"/>
                  <a:gd name="T36" fmla="*/ 180 w 186"/>
                  <a:gd name="T37" fmla="*/ 113 h 188"/>
                  <a:gd name="T38" fmla="*/ 168 w 186"/>
                  <a:gd name="T39" fmla="*/ 125 h 188"/>
                  <a:gd name="T40" fmla="*/ 168 w 186"/>
                  <a:gd name="T41" fmla="*/ 125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3 h 188"/>
                  <a:gd name="T48" fmla="*/ 35 w 186"/>
                  <a:gd name="T49" fmla="*/ 143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3"/>
                      <a:pt x="96" y="143"/>
                      <a:pt x="112" y="139"/>
                    </a:cubicBezTo>
                    <a:lnTo>
                      <a:pt x="112" y="139"/>
                    </a:lnTo>
                    <a:cubicBezTo>
                      <a:pt x="116" y="130"/>
                      <a:pt x="125" y="126"/>
                      <a:pt x="137" y="120"/>
                    </a:cubicBezTo>
                    <a:lnTo>
                      <a:pt x="137" y="120"/>
                    </a:lnTo>
                    <a:cubicBezTo>
                      <a:pt x="154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1"/>
                    </a:cubicBezTo>
                    <a:lnTo>
                      <a:pt x="100" y="51"/>
                    </a:lnTo>
                    <a:cubicBezTo>
                      <a:pt x="75" y="63"/>
                      <a:pt x="21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1"/>
                    </a:cubicBezTo>
                    <a:lnTo>
                      <a:pt x="169" y="51"/>
                    </a:lnTo>
                    <a:cubicBezTo>
                      <a:pt x="179" y="71"/>
                      <a:pt x="185" y="96"/>
                      <a:pt x="180" y="113"/>
                    </a:cubicBezTo>
                    <a:lnTo>
                      <a:pt x="180" y="113"/>
                    </a:lnTo>
                    <a:cubicBezTo>
                      <a:pt x="177" y="118"/>
                      <a:pt x="173" y="122"/>
                      <a:pt x="168" y="125"/>
                    </a:cubicBezTo>
                    <a:lnTo>
                      <a:pt x="168" y="125"/>
                    </a:lnTo>
                    <a:cubicBezTo>
                      <a:pt x="176" y="132"/>
                      <a:pt x="179" y="143"/>
                      <a:pt x="168" y="149"/>
                    </a:cubicBezTo>
                    <a:lnTo>
                      <a:pt x="168" y="149"/>
                    </a:lnTo>
                    <a:cubicBezTo>
                      <a:pt x="133" y="167"/>
                      <a:pt x="75" y="187"/>
                      <a:pt x="35" y="143"/>
                    </a:cubicBezTo>
                    <a:lnTo>
                      <a:pt x="35" y="143"/>
                    </a:lnTo>
                    <a:cubicBezTo>
                      <a:pt x="0" y="105"/>
                      <a:pt x="25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81" name="Freeform 174">
                <a:extLst>
                  <a:ext uri="{FF2B5EF4-FFF2-40B4-BE49-F238E27FC236}">
                    <a16:creationId xmlns:a16="http://schemas.microsoft.com/office/drawing/2014/main" xmlns="" id="{4AB0A634-38BD-E54A-BE84-09A6509928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8412" y="5203468"/>
                <a:ext cx="78589" cy="65393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88 w 179"/>
                  <a:gd name="T5" fmla="*/ 34 h 149"/>
                  <a:gd name="T6" fmla="*/ 88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6 w 179"/>
                  <a:gd name="T17" fmla="*/ 117 h 149"/>
                  <a:gd name="T18" fmla="*/ 46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4 h 149"/>
                  <a:gd name="T28" fmla="*/ 98 w 179"/>
                  <a:gd name="T29" fmla="*/ 144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2 h 149"/>
                  <a:gd name="T40" fmla="*/ 32 w 179"/>
                  <a:gd name="T41" fmla="*/ 22 h 149"/>
                  <a:gd name="T42" fmla="*/ 41 w 179"/>
                  <a:gd name="T43" fmla="*/ 1 h 149"/>
                  <a:gd name="T44" fmla="*/ 41 w 179"/>
                  <a:gd name="T45" fmla="*/ 1 h 149"/>
                  <a:gd name="T46" fmla="*/ 161 w 179"/>
                  <a:gd name="T47" fmla="*/ 62 h 149"/>
                  <a:gd name="T48" fmla="*/ 161 w 179"/>
                  <a:gd name="T49" fmla="*/ 62 h 149"/>
                  <a:gd name="T50" fmla="*/ 98 w 179"/>
                  <a:gd name="T51" fmla="*/ 14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88" y="34"/>
                    </a:cubicBezTo>
                    <a:lnTo>
                      <a:pt x="88" y="34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6" y="117"/>
                    </a:cubicBezTo>
                    <a:lnTo>
                      <a:pt x="46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5" y="109"/>
                      <a:pt x="129" y="62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1" y="26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2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6"/>
                      <a:pt x="161" y="62"/>
                    </a:cubicBezTo>
                    <a:lnTo>
                      <a:pt x="161" y="62"/>
                    </a:lnTo>
                    <a:cubicBezTo>
                      <a:pt x="178" y="113"/>
                      <a:pt x="136" y="142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05" name="Freeform 175">
                <a:extLst>
                  <a:ext uri="{FF2B5EF4-FFF2-40B4-BE49-F238E27FC236}">
                    <a16:creationId xmlns:a16="http://schemas.microsoft.com/office/drawing/2014/main" xmlns="" id="{0B37955E-2CBE-5240-B292-BD9A5003CF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189" y="5187951"/>
                <a:ext cx="74890" cy="103694"/>
              </a:xfrm>
              <a:custGeom>
                <a:avLst/>
                <a:gdLst>
                  <a:gd name="T0" fmla="*/ 43722 w 173"/>
                  <a:gd name="T1" fmla="*/ 21349 h 238"/>
                  <a:gd name="T2" fmla="*/ 43722 w 173"/>
                  <a:gd name="T3" fmla="*/ 21349 h 238"/>
                  <a:gd name="T4" fmla="*/ 24242 w 173"/>
                  <a:gd name="T5" fmla="*/ 31805 h 238"/>
                  <a:gd name="T6" fmla="*/ 24242 w 173"/>
                  <a:gd name="T7" fmla="*/ 31805 h 238"/>
                  <a:gd name="T8" fmla="*/ 19913 w 173"/>
                  <a:gd name="T9" fmla="*/ 47490 h 238"/>
                  <a:gd name="T10" fmla="*/ 19913 w 173"/>
                  <a:gd name="T11" fmla="*/ 47490 h 238"/>
                  <a:gd name="T12" fmla="*/ 25108 w 173"/>
                  <a:gd name="T13" fmla="*/ 73631 h 238"/>
                  <a:gd name="T14" fmla="*/ 25108 w 173"/>
                  <a:gd name="T15" fmla="*/ 73631 h 238"/>
                  <a:gd name="T16" fmla="*/ 45886 w 173"/>
                  <a:gd name="T17" fmla="*/ 74067 h 238"/>
                  <a:gd name="T18" fmla="*/ 45886 w 173"/>
                  <a:gd name="T19" fmla="*/ 74067 h 238"/>
                  <a:gd name="T20" fmla="*/ 50215 w 173"/>
                  <a:gd name="T21" fmla="*/ 66660 h 238"/>
                  <a:gd name="T22" fmla="*/ 50215 w 173"/>
                  <a:gd name="T23" fmla="*/ 66660 h 238"/>
                  <a:gd name="T24" fmla="*/ 43722 w 173"/>
                  <a:gd name="T25" fmla="*/ 21349 h 238"/>
                  <a:gd name="T26" fmla="*/ 67531 w 173"/>
                  <a:gd name="T27" fmla="*/ 59254 h 238"/>
                  <a:gd name="T28" fmla="*/ 67531 w 173"/>
                  <a:gd name="T29" fmla="*/ 59254 h 238"/>
                  <a:gd name="T30" fmla="*/ 24242 w 173"/>
                  <a:gd name="T31" fmla="*/ 87138 h 238"/>
                  <a:gd name="T32" fmla="*/ 24242 w 173"/>
                  <a:gd name="T33" fmla="*/ 87138 h 238"/>
                  <a:gd name="T34" fmla="*/ 6060 w 173"/>
                  <a:gd name="T35" fmla="*/ 62739 h 238"/>
                  <a:gd name="T36" fmla="*/ 6060 w 173"/>
                  <a:gd name="T37" fmla="*/ 62739 h 238"/>
                  <a:gd name="T38" fmla="*/ 7359 w 173"/>
                  <a:gd name="T39" fmla="*/ 54461 h 238"/>
                  <a:gd name="T40" fmla="*/ 7359 w 173"/>
                  <a:gd name="T41" fmla="*/ 54461 h 238"/>
                  <a:gd name="T42" fmla="*/ 2164 w 173"/>
                  <a:gd name="T43" fmla="*/ 44876 h 238"/>
                  <a:gd name="T44" fmla="*/ 2164 w 173"/>
                  <a:gd name="T45" fmla="*/ 44876 h 238"/>
                  <a:gd name="T46" fmla="*/ 51947 w 173"/>
                  <a:gd name="T47" fmla="*/ 7407 h 238"/>
                  <a:gd name="T48" fmla="*/ 51947 w 173"/>
                  <a:gd name="T49" fmla="*/ 7407 h 238"/>
                  <a:gd name="T50" fmla="*/ 67531 w 173"/>
                  <a:gd name="T51" fmla="*/ 59254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8"/>
                      <a:pt x="67" y="58"/>
                      <a:pt x="56" y="73"/>
                    </a:cubicBezTo>
                    <a:cubicBezTo>
                      <a:pt x="58" y="86"/>
                      <a:pt x="53" y="95"/>
                      <a:pt x="46" y="109"/>
                    </a:cubicBezTo>
                    <a:cubicBezTo>
                      <a:pt x="39" y="130"/>
                      <a:pt x="38" y="153"/>
                      <a:pt x="58" y="169"/>
                    </a:cubicBezTo>
                    <a:cubicBezTo>
                      <a:pt x="68" y="175"/>
                      <a:pt x="96" y="178"/>
                      <a:pt x="106" y="170"/>
                    </a:cubicBezTo>
                    <a:cubicBezTo>
                      <a:pt x="110" y="166"/>
                      <a:pt x="113" y="158"/>
                      <a:pt x="116" y="153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6" y="136"/>
                    </a:moveTo>
                    <a:lnTo>
                      <a:pt x="156" y="136"/>
                    </a:lnTo>
                    <a:cubicBezTo>
                      <a:pt x="139" y="174"/>
                      <a:pt x="106" y="237"/>
                      <a:pt x="56" y="200"/>
                    </a:cubicBezTo>
                    <a:cubicBezTo>
                      <a:pt x="39" y="187"/>
                      <a:pt x="20" y="166"/>
                      <a:pt x="14" y="144"/>
                    </a:cubicBezTo>
                    <a:cubicBezTo>
                      <a:pt x="14" y="138"/>
                      <a:pt x="14" y="132"/>
                      <a:pt x="17" y="125"/>
                    </a:cubicBezTo>
                    <a:cubicBezTo>
                      <a:pt x="8" y="124"/>
                      <a:pt x="0" y="113"/>
                      <a:pt x="5" y="103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2" y="94"/>
                      <a:pt x="156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83" name="Freeform 176">
                <a:extLst>
                  <a:ext uri="{FF2B5EF4-FFF2-40B4-BE49-F238E27FC236}">
                    <a16:creationId xmlns:a16="http://schemas.microsoft.com/office/drawing/2014/main" xmlns="" id="{96BD77D0-AFA4-954A-94AF-66F044D1D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9572" y="5193296"/>
                <a:ext cx="88777" cy="84283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7 w 203"/>
                  <a:gd name="T5" fmla="*/ 149 h 196"/>
                  <a:gd name="T6" fmla="*/ 107 w 203"/>
                  <a:gd name="T7" fmla="*/ 149 h 196"/>
                  <a:gd name="T8" fmla="*/ 141 w 203"/>
                  <a:gd name="T9" fmla="*/ 130 h 196"/>
                  <a:gd name="T10" fmla="*/ 141 w 203"/>
                  <a:gd name="T11" fmla="*/ 130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3 w 203"/>
                  <a:gd name="T17" fmla="*/ 46 h 196"/>
                  <a:gd name="T18" fmla="*/ 143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4 h 196"/>
                  <a:gd name="T28" fmla="*/ 84 w 203"/>
                  <a:gd name="T29" fmla="*/ 34 h 196"/>
                  <a:gd name="T30" fmla="*/ 199 w 203"/>
                  <a:gd name="T31" fmla="*/ 61 h 196"/>
                  <a:gd name="T32" fmla="*/ 199 w 203"/>
                  <a:gd name="T33" fmla="*/ 61 h 196"/>
                  <a:gd name="T34" fmla="*/ 189 w 203"/>
                  <a:gd name="T35" fmla="*/ 128 h 196"/>
                  <a:gd name="T36" fmla="*/ 189 w 203"/>
                  <a:gd name="T37" fmla="*/ 128 h 196"/>
                  <a:gd name="T38" fmla="*/ 173 w 203"/>
                  <a:gd name="T39" fmla="*/ 141 h 196"/>
                  <a:gd name="T40" fmla="*/ 173 w 203"/>
                  <a:gd name="T41" fmla="*/ 141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4 w 203"/>
                  <a:gd name="T47" fmla="*/ 142 h 196"/>
                  <a:gd name="T48" fmla="*/ 24 w 203"/>
                  <a:gd name="T49" fmla="*/ 142 h 196"/>
                  <a:gd name="T50" fmla="*/ 84 w 203"/>
                  <a:gd name="T51" fmla="*/ 3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7"/>
                      <a:pt x="90" y="150"/>
                      <a:pt x="107" y="149"/>
                    </a:cubicBezTo>
                    <a:lnTo>
                      <a:pt x="107" y="149"/>
                    </a:lnTo>
                    <a:cubicBezTo>
                      <a:pt x="115" y="138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8" y="107"/>
                      <a:pt x="176" y="82"/>
                    </a:cubicBezTo>
                    <a:lnTo>
                      <a:pt x="176" y="82"/>
                    </a:lnTo>
                    <a:cubicBezTo>
                      <a:pt x="173" y="68"/>
                      <a:pt x="156" y="47"/>
                      <a:pt x="143" y="46"/>
                    </a:cubicBezTo>
                    <a:lnTo>
                      <a:pt x="143" y="46"/>
                    </a:lnTo>
                    <a:cubicBezTo>
                      <a:pt x="139" y="45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6" y="91"/>
                      <a:pt x="60" y="133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18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2"/>
                      <a:pt x="202" y="109"/>
                      <a:pt x="189" y="128"/>
                    </a:cubicBezTo>
                    <a:lnTo>
                      <a:pt x="189" y="128"/>
                    </a:lnTo>
                    <a:cubicBezTo>
                      <a:pt x="183" y="134"/>
                      <a:pt x="178" y="137"/>
                      <a:pt x="173" y="141"/>
                    </a:cubicBezTo>
                    <a:lnTo>
                      <a:pt x="173" y="141"/>
                    </a:lnTo>
                    <a:cubicBezTo>
                      <a:pt x="178" y="147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0" y="181"/>
                      <a:pt x="53" y="195"/>
                      <a:pt x="24" y="142"/>
                    </a:cubicBezTo>
                    <a:lnTo>
                      <a:pt x="24" y="142"/>
                    </a:lnTo>
                    <a:cubicBezTo>
                      <a:pt x="0" y="95"/>
                      <a:pt x="43" y="50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07" name="Freeform 177">
                <a:extLst>
                  <a:ext uri="{FF2B5EF4-FFF2-40B4-BE49-F238E27FC236}">
                    <a16:creationId xmlns:a16="http://schemas.microsoft.com/office/drawing/2014/main" xmlns="" id="{84FC57B3-2B4A-B843-8408-71969D2FC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8730" y="5187951"/>
                <a:ext cx="74890" cy="103694"/>
              </a:xfrm>
              <a:custGeom>
                <a:avLst/>
                <a:gdLst>
                  <a:gd name="T0" fmla="*/ 43722 w 173"/>
                  <a:gd name="T1" fmla="*/ 21530 h 236"/>
                  <a:gd name="T2" fmla="*/ 43722 w 173"/>
                  <a:gd name="T3" fmla="*/ 21530 h 236"/>
                  <a:gd name="T4" fmla="*/ 24242 w 173"/>
                  <a:gd name="T5" fmla="*/ 31635 h 236"/>
                  <a:gd name="T6" fmla="*/ 24242 w 173"/>
                  <a:gd name="T7" fmla="*/ 31635 h 236"/>
                  <a:gd name="T8" fmla="*/ 20346 w 173"/>
                  <a:gd name="T9" fmla="*/ 47893 h 236"/>
                  <a:gd name="T10" fmla="*/ 20346 w 173"/>
                  <a:gd name="T11" fmla="*/ 47893 h 236"/>
                  <a:gd name="T12" fmla="*/ 25108 w 173"/>
                  <a:gd name="T13" fmla="*/ 73377 h 236"/>
                  <a:gd name="T14" fmla="*/ 25108 w 173"/>
                  <a:gd name="T15" fmla="*/ 73377 h 236"/>
                  <a:gd name="T16" fmla="*/ 45886 w 173"/>
                  <a:gd name="T17" fmla="*/ 74255 h 236"/>
                  <a:gd name="T18" fmla="*/ 45886 w 173"/>
                  <a:gd name="T19" fmla="*/ 74255 h 236"/>
                  <a:gd name="T20" fmla="*/ 49782 w 173"/>
                  <a:gd name="T21" fmla="*/ 66786 h 236"/>
                  <a:gd name="T22" fmla="*/ 49782 w 173"/>
                  <a:gd name="T23" fmla="*/ 66786 h 236"/>
                  <a:gd name="T24" fmla="*/ 43722 w 173"/>
                  <a:gd name="T25" fmla="*/ 21530 h 236"/>
                  <a:gd name="T26" fmla="*/ 67531 w 173"/>
                  <a:gd name="T27" fmla="*/ 58877 h 236"/>
                  <a:gd name="T28" fmla="*/ 67531 w 173"/>
                  <a:gd name="T29" fmla="*/ 58877 h 236"/>
                  <a:gd name="T30" fmla="*/ 24242 w 173"/>
                  <a:gd name="T31" fmla="*/ 87876 h 236"/>
                  <a:gd name="T32" fmla="*/ 24242 w 173"/>
                  <a:gd name="T33" fmla="*/ 87876 h 236"/>
                  <a:gd name="T34" fmla="*/ 6926 w 173"/>
                  <a:gd name="T35" fmla="*/ 62832 h 236"/>
                  <a:gd name="T36" fmla="*/ 6926 w 173"/>
                  <a:gd name="T37" fmla="*/ 62832 h 236"/>
                  <a:gd name="T38" fmla="*/ 7359 w 173"/>
                  <a:gd name="T39" fmla="*/ 54044 h 236"/>
                  <a:gd name="T40" fmla="*/ 7359 w 173"/>
                  <a:gd name="T41" fmla="*/ 54044 h 236"/>
                  <a:gd name="T42" fmla="*/ 1732 w 173"/>
                  <a:gd name="T43" fmla="*/ 44378 h 236"/>
                  <a:gd name="T44" fmla="*/ 1732 w 173"/>
                  <a:gd name="T45" fmla="*/ 44378 h 236"/>
                  <a:gd name="T46" fmla="*/ 51081 w 173"/>
                  <a:gd name="T47" fmla="*/ 7469 h 236"/>
                  <a:gd name="T48" fmla="*/ 51081 w 173"/>
                  <a:gd name="T49" fmla="*/ 7469 h 236"/>
                  <a:gd name="T50" fmla="*/ 67531 w 173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6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7"/>
                      <a:pt x="68" y="58"/>
                      <a:pt x="56" y="72"/>
                    </a:cubicBezTo>
                    <a:cubicBezTo>
                      <a:pt x="58" y="85"/>
                      <a:pt x="52" y="95"/>
                      <a:pt x="47" y="109"/>
                    </a:cubicBezTo>
                    <a:cubicBezTo>
                      <a:pt x="39" y="130"/>
                      <a:pt x="38" y="152"/>
                      <a:pt x="58" y="167"/>
                    </a:cubicBezTo>
                    <a:cubicBezTo>
                      <a:pt x="68" y="175"/>
                      <a:pt x="96" y="177"/>
                      <a:pt x="106" y="169"/>
                    </a:cubicBezTo>
                    <a:cubicBezTo>
                      <a:pt x="110" y="166"/>
                      <a:pt x="113" y="158"/>
                      <a:pt x="115" y="152"/>
                    </a:cubicBezTo>
                    <a:cubicBezTo>
                      <a:pt x="129" y="123"/>
                      <a:pt x="155" y="53"/>
                      <a:pt x="101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6" y="200"/>
                    </a:cubicBezTo>
                    <a:cubicBezTo>
                      <a:pt x="39" y="187"/>
                      <a:pt x="20" y="166"/>
                      <a:pt x="16" y="143"/>
                    </a:cubicBezTo>
                    <a:cubicBezTo>
                      <a:pt x="14" y="137"/>
                      <a:pt x="16" y="131"/>
                      <a:pt x="17" y="123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69" y="31"/>
                      <a:pt x="172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85" name="Freeform 178">
                <a:extLst>
                  <a:ext uri="{FF2B5EF4-FFF2-40B4-BE49-F238E27FC236}">
                    <a16:creationId xmlns:a16="http://schemas.microsoft.com/office/drawing/2014/main" xmlns="" id="{008DE781-57BE-284E-8275-C5250E044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94037" y="5204922"/>
                <a:ext cx="78589" cy="65392"/>
              </a:xfrm>
              <a:custGeom>
                <a:avLst/>
                <a:gdLst>
                  <a:gd name="T0" fmla="*/ 129 w 179"/>
                  <a:gd name="T1" fmla="*/ 60 h 148"/>
                  <a:gd name="T2" fmla="*/ 129 w 179"/>
                  <a:gd name="T3" fmla="*/ 60 h 148"/>
                  <a:gd name="T4" fmla="*/ 90 w 179"/>
                  <a:gd name="T5" fmla="*/ 33 h 148"/>
                  <a:gd name="T6" fmla="*/ 90 w 179"/>
                  <a:gd name="T7" fmla="*/ 33 h 148"/>
                  <a:gd name="T8" fmla="*/ 58 w 179"/>
                  <a:gd name="T9" fmla="*/ 40 h 148"/>
                  <a:gd name="T10" fmla="*/ 58 w 179"/>
                  <a:gd name="T11" fmla="*/ 40 h 148"/>
                  <a:gd name="T12" fmla="*/ 24 w 179"/>
                  <a:gd name="T13" fmla="*/ 76 h 148"/>
                  <a:gd name="T14" fmla="*/ 24 w 179"/>
                  <a:gd name="T15" fmla="*/ 76 h 148"/>
                  <a:gd name="T16" fmla="*/ 48 w 179"/>
                  <a:gd name="T17" fmla="*/ 117 h 148"/>
                  <a:gd name="T18" fmla="*/ 48 w 179"/>
                  <a:gd name="T19" fmla="*/ 117 h 148"/>
                  <a:gd name="T20" fmla="*/ 64 w 179"/>
                  <a:gd name="T21" fmla="*/ 117 h 148"/>
                  <a:gd name="T22" fmla="*/ 64 w 179"/>
                  <a:gd name="T23" fmla="*/ 117 h 148"/>
                  <a:gd name="T24" fmla="*/ 129 w 179"/>
                  <a:gd name="T25" fmla="*/ 60 h 148"/>
                  <a:gd name="T26" fmla="*/ 98 w 179"/>
                  <a:gd name="T27" fmla="*/ 144 h 148"/>
                  <a:gd name="T28" fmla="*/ 98 w 179"/>
                  <a:gd name="T29" fmla="*/ 144 h 148"/>
                  <a:gd name="T30" fmla="*/ 0 w 179"/>
                  <a:gd name="T31" fmla="*/ 88 h 148"/>
                  <a:gd name="T32" fmla="*/ 0 w 179"/>
                  <a:gd name="T33" fmla="*/ 88 h 148"/>
                  <a:gd name="T34" fmla="*/ 18 w 179"/>
                  <a:gd name="T35" fmla="*/ 29 h 148"/>
                  <a:gd name="T36" fmla="*/ 18 w 179"/>
                  <a:gd name="T37" fmla="*/ 29 h 148"/>
                  <a:gd name="T38" fmla="*/ 32 w 179"/>
                  <a:gd name="T39" fmla="*/ 22 h 148"/>
                  <a:gd name="T40" fmla="*/ 32 w 179"/>
                  <a:gd name="T41" fmla="*/ 22 h 148"/>
                  <a:gd name="T42" fmla="*/ 41 w 179"/>
                  <a:gd name="T43" fmla="*/ 1 h 148"/>
                  <a:gd name="T44" fmla="*/ 41 w 179"/>
                  <a:gd name="T45" fmla="*/ 1 h 148"/>
                  <a:gd name="T46" fmla="*/ 161 w 179"/>
                  <a:gd name="T47" fmla="*/ 62 h 148"/>
                  <a:gd name="T48" fmla="*/ 161 w 179"/>
                  <a:gd name="T49" fmla="*/ 62 h 148"/>
                  <a:gd name="T50" fmla="*/ 98 w 179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6" y="35"/>
                      <a:pt x="90" y="33"/>
                    </a:cubicBezTo>
                    <a:lnTo>
                      <a:pt x="90" y="33"/>
                    </a:lnTo>
                    <a:cubicBezTo>
                      <a:pt x="82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6"/>
                      <a:pt x="36" y="111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7"/>
                      <a:pt x="64" y="117"/>
                    </a:cubicBezTo>
                    <a:lnTo>
                      <a:pt x="64" y="117"/>
                    </a:lnTo>
                    <a:cubicBezTo>
                      <a:pt x="91" y="117"/>
                      <a:pt x="155" y="109"/>
                      <a:pt x="129" y="60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1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5"/>
                      <a:pt x="161" y="62"/>
                    </a:cubicBezTo>
                    <a:lnTo>
                      <a:pt x="161" y="62"/>
                    </a:lnTo>
                    <a:cubicBezTo>
                      <a:pt x="178" y="111"/>
                      <a:pt x="136" y="140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86" name="Freeform 179">
                <a:extLst>
                  <a:ext uri="{FF2B5EF4-FFF2-40B4-BE49-F238E27FC236}">
                    <a16:creationId xmlns:a16="http://schemas.microsoft.com/office/drawing/2014/main" xmlns="" id="{361480FF-7DDF-304B-B1A9-584F7D14B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5385" y="5193296"/>
                <a:ext cx="80044" cy="82830"/>
              </a:xfrm>
              <a:custGeom>
                <a:avLst/>
                <a:gdLst>
                  <a:gd name="T0" fmla="*/ 66 w 187"/>
                  <a:gd name="T1" fmla="*/ 132 h 188"/>
                  <a:gd name="T2" fmla="*/ 66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8 w 187"/>
                  <a:gd name="T9" fmla="*/ 120 h 188"/>
                  <a:gd name="T10" fmla="*/ 138 w 187"/>
                  <a:gd name="T11" fmla="*/ 120 h 188"/>
                  <a:gd name="T12" fmla="*/ 155 w 187"/>
                  <a:gd name="T13" fmla="*/ 73 h 188"/>
                  <a:gd name="T14" fmla="*/ 155 w 187"/>
                  <a:gd name="T15" fmla="*/ 73 h 188"/>
                  <a:gd name="T16" fmla="*/ 116 w 187"/>
                  <a:gd name="T17" fmla="*/ 45 h 188"/>
                  <a:gd name="T18" fmla="*/ 116 w 187"/>
                  <a:gd name="T19" fmla="*/ 45 h 188"/>
                  <a:gd name="T20" fmla="*/ 101 w 187"/>
                  <a:gd name="T21" fmla="*/ 52 h 188"/>
                  <a:gd name="T22" fmla="*/ 101 w 187"/>
                  <a:gd name="T23" fmla="*/ 52 h 188"/>
                  <a:gd name="T24" fmla="*/ 66 w 187"/>
                  <a:gd name="T25" fmla="*/ 132 h 188"/>
                  <a:gd name="T26" fmla="*/ 58 w 187"/>
                  <a:gd name="T27" fmla="*/ 42 h 188"/>
                  <a:gd name="T28" fmla="*/ 58 w 187"/>
                  <a:gd name="T29" fmla="*/ 42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69 w 187"/>
                  <a:gd name="T39" fmla="*/ 125 h 188"/>
                  <a:gd name="T40" fmla="*/ 169 w 187"/>
                  <a:gd name="T41" fmla="*/ 125 h 188"/>
                  <a:gd name="T42" fmla="*/ 169 w 187"/>
                  <a:gd name="T43" fmla="*/ 148 h 188"/>
                  <a:gd name="T44" fmla="*/ 169 w 187"/>
                  <a:gd name="T45" fmla="*/ 148 h 188"/>
                  <a:gd name="T46" fmla="*/ 35 w 187"/>
                  <a:gd name="T47" fmla="*/ 144 h 188"/>
                  <a:gd name="T48" fmla="*/ 35 w 187"/>
                  <a:gd name="T49" fmla="*/ 144 h 188"/>
                  <a:gd name="T50" fmla="*/ 58 w 187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6" y="132"/>
                    </a:moveTo>
                    <a:lnTo>
                      <a:pt x="66" y="132"/>
                    </a:lnTo>
                    <a:cubicBezTo>
                      <a:pt x="80" y="142"/>
                      <a:pt x="97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4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50" y="63"/>
                      <a:pt x="129" y="46"/>
                      <a:pt x="116" y="45"/>
                    </a:cubicBezTo>
                    <a:lnTo>
                      <a:pt x="116" y="45"/>
                    </a:lnTo>
                    <a:cubicBezTo>
                      <a:pt x="112" y="45"/>
                      <a:pt x="105" y="50"/>
                      <a:pt x="101" y="52"/>
                    </a:cubicBezTo>
                    <a:lnTo>
                      <a:pt x="101" y="52"/>
                    </a:lnTo>
                    <a:cubicBezTo>
                      <a:pt x="76" y="63"/>
                      <a:pt x="22" y="98"/>
                      <a:pt x="66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7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5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9" y="144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6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87" name="Freeform 180">
                <a:extLst>
                  <a:ext uri="{FF2B5EF4-FFF2-40B4-BE49-F238E27FC236}">
                    <a16:creationId xmlns:a16="http://schemas.microsoft.com/office/drawing/2014/main" xmlns="" id="{7F292576-9C93-704F-A9DD-76C30D311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5474" y="5203468"/>
                <a:ext cx="78589" cy="65393"/>
              </a:xfrm>
              <a:custGeom>
                <a:avLst/>
                <a:gdLst>
                  <a:gd name="T0" fmla="*/ 131 w 179"/>
                  <a:gd name="T1" fmla="*/ 61 h 150"/>
                  <a:gd name="T2" fmla="*/ 131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60 w 179"/>
                  <a:gd name="T9" fmla="*/ 41 h 150"/>
                  <a:gd name="T10" fmla="*/ 60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8 w 179"/>
                  <a:gd name="T17" fmla="*/ 117 h 150"/>
                  <a:gd name="T18" fmla="*/ 48 w 179"/>
                  <a:gd name="T19" fmla="*/ 117 h 150"/>
                  <a:gd name="T20" fmla="*/ 64 w 179"/>
                  <a:gd name="T21" fmla="*/ 118 h 150"/>
                  <a:gd name="T22" fmla="*/ 64 w 179"/>
                  <a:gd name="T23" fmla="*/ 118 h 150"/>
                  <a:gd name="T24" fmla="*/ 131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9 w 179"/>
                  <a:gd name="T35" fmla="*/ 29 h 150"/>
                  <a:gd name="T36" fmla="*/ 19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3 w 179"/>
                  <a:gd name="T43" fmla="*/ 3 h 150"/>
                  <a:gd name="T44" fmla="*/ 43 w 179"/>
                  <a:gd name="T45" fmla="*/ 3 h 150"/>
                  <a:gd name="T46" fmla="*/ 162 w 179"/>
                  <a:gd name="T47" fmla="*/ 62 h 150"/>
                  <a:gd name="T48" fmla="*/ 162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1" y="61"/>
                    </a:moveTo>
                    <a:lnTo>
                      <a:pt x="131" y="61"/>
                    </a:lnTo>
                    <a:cubicBezTo>
                      <a:pt x="121" y="43"/>
                      <a:pt x="107" y="36"/>
                      <a:pt x="90" y="33"/>
                    </a:cubicBezTo>
                    <a:lnTo>
                      <a:pt x="90" y="33"/>
                    </a:lnTo>
                    <a:cubicBezTo>
                      <a:pt x="82" y="41"/>
                      <a:pt x="73" y="40"/>
                      <a:pt x="60" y="41"/>
                    </a:cubicBezTo>
                    <a:lnTo>
                      <a:pt x="60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8" y="117"/>
                    </a:cubicBezTo>
                    <a:lnTo>
                      <a:pt x="48" y="117"/>
                    </a:lnTo>
                    <a:cubicBezTo>
                      <a:pt x="53" y="120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09"/>
                      <a:pt x="131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4" y="149"/>
                      <a:pt x="2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9" y="29"/>
                    </a:cubicBezTo>
                    <a:lnTo>
                      <a:pt x="19" y="29"/>
                    </a:lnTo>
                    <a:cubicBezTo>
                      <a:pt x="23" y="25"/>
                      <a:pt x="27" y="24"/>
                      <a:pt x="32" y="22"/>
                    </a:cubicBezTo>
                    <a:lnTo>
                      <a:pt x="32" y="22"/>
                    </a:lnTo>
                    <a:cubicBezTo>
                      <a:pt x="28" y="15"/>
                      <a:pt x="32" y="3"/>
                      <a:pt x="43" y="3"/>
                    </a:cubicBezTo>
                    <a:lnTo>
                      <a:pt x="43" y="3"/>
                    </a:lnTo>
                    <a:cubicBezTo>
                      <a:pt x="83" y="0"/>
                      <a:pt x="142" y="7"/>
                      <a:pt x="162" y="62"/>
                    </a:cubicBezTo>
                    <a:lnTo>
                      <a:pt x="162" y="62"/>
                    </a:lnTo>
                    <a:cubicBezTo>
                      <a:pt x="178" y="112"/>
                      <a:pt x="137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11" name="Freeform 181">
                <a:extLst>
                  <a:ext uri="{FF2B5EF4-FFF2-40B4-BE49-F238E27FC236}">
                    <a16:creationId xmlns:a16="http://schemas.microsoft.com/office/drawing/2014/main" xmlns="" id="{7A40B6F4-AB1D-DD41-B78E-DB9D10320B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7670" y="5186030"/>
                <a:ext cx="74889" cy="103694"/>
              </a:xfrm>
              <a:custGeom>
                <a:avLst/>
                <a:gdLst>
                  <a:gd name="T0" fmla="*/ 43900 w 174"/>
                  <a:gd name="T1" fmla="*/ 20651 h 236"/>
                  <a:gd name="T2" fmla="*/ 43900 w 174"/>
                  <a:gd name="T3" fmla="*/ 20651 h 236"/>
                  <a:gd name="T4" fmla="*/ 24102 w 174"/>
                  <a:gd name="T5" fmla="*/ 31635 h 236"/>
                  <a:gd name="T6" fmla="*/ 24102 w 174"/>
                  <a:gd name="T7" fmla="*/ 31635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926 w 174"/>
                  <a:gd name="T21" fmla="*/ 66786 h 236"/>
                  <a:gd name="T22" fmla="*/ 49926 w 174"/>
                  <a:gd name="T23" fmla="*/ 66786 h 236"/>
                  <a:gd name="T24" fmla="*/ 43900 w 174"/>
                  <a:gd name="T25" fmla="*/ 20651 h 236"/>
                  <a:gd name="T26" fmla="*/ 68003 w 174"/>
                  <a:gd name="T27" fmla="*/ 58877 h 236"/>
                  <a:gd name="T28" fmla="*/ 68003 w 174"/>
                  <a:gd name="T29" fmla="*/ 58877 h 236"/>
                  <a:gd name="T30" fmla="*/ 24963 w 174"/>
                  <a:gd name="T31" fmla="*/ 86998 h 236"/>
                  <a:gd name="T32" fmla="*/ 24963 w 174"/>
                  <a:gd name="T33" fmla="*/ 86998 h 236"/>
                  <a:gd name="T34" fmla="*/ 6886 w 174"/>
                  <a:gd name="T35" fmla="*/ 62832 h 236"/>
                  <a:gd name="T36" fmla="*/ 6886 w 174"/>
                  <a:gd name="T37" fmla="*/ 62832 h 236"/>
                  <a:gd name="T38" fmla="*/ 7747 w 174"/>
                  <a:gd name="T39" fmla="*/ 54923 h 236"/>
                  <a:gd name="T40" fmla="*/ 7747 w 174"/>
                  <a:gd name="T41" fmla="*/ 5492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1648 w 174"/>
                  <a:gd name="T47" fmla="*/ 6591 h 236"/>
                  <a:gd name="T48" fmla="*/ 51648 w 174"/>
                  <a:gd name="T49" fmla="*/ 6591 h 236"/>
                  <a:gd name="T50" fmla="*/ 68003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8" y="56"/>
                      <a:pt x="56" y="72"/>
                    </a:cubicBezTo>
                    <a:cubicBezTo>
                      <a:pt x="59" y="85"/>
                      <a:pt x="54" y="94"/>
                      <a:pt x="47" y="109"/>
                    </a:cubicBezTo>
                    <a:cubicBezTo>
                      <a:pt x="39" y="128"/>
                      <a:pt x="39" y="152"/>
                      <a:pt x="59" y="167"/>
                    </a:cubicBezTo>
                    <a:cubicBezTo>
                      <a:pt x="68" y="174"/>
                      <a:pt x="96" y="176"/>
                      <a:pt x="106" y="168"/>
                    </a:cubicBezTo>
                    <a:cubicBezTo>
                      <a:pt x="110" y="165"/>
                      <a:pt x="114" y="156"/>
                      <a:pt x="116" y="152"/>
                    </a:cubicBezTo>
                    <a:cubicBezTo>
                      <a:pt x="130" y="125"/>
                      <a:pt x="156" y="52"/>
                      <a:pt x="102" y="47"/>
                    </a:cubicBezTo>
                    <a:close/>
                    <a:moveTo>
                      <a:pt x="158" y="134"/>
                    </a:moveTo>
                    <a:lnTo>
                      <a:pt x="158" y="134"/>
                    </a:lnTo>
                    <a:cubicBezTo>
                      <a:pt x="141" y="172"/>
                      <a:pt x="106" y="235"/>
                      <a:pt x="58" y="198"/>
                    </a:cubicBezTo>
                    <a:cubicBezTo>
                      <a:pt x="39" y="185"/>
                      <a:pt x="20" y="165"/>
                      <a:pt x="16" y="143"/>
                    </a:cubicBezTo>
                    <a:cubicBezTo>
                      <a:pt x="14" y="138"/>
                      <a:pt x="16" y="130"/>
                      <a:pt x="18" y="125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5"/>
                    </a:cubicBezTo>
                    <a:cubicBezTo>
                      <a:pt x="171" y="30"/>
                      <a:pt x="173" y="93"/>
                      <a:pt x="158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89" name="Freeform 182">
                <a:extLst>
                  <a:ext uri="{FF2B5EF4-FFF2-40B4-BE49-F238E27FC236}">
                    <a16:creationId xmlns:a16="http://schemas.microsoft.com/office/drawing/2014/main" xmlns="" id="{590BCEAB-C188-5E4F-8E6F-DA6922D99A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9545" y="5191843"/>
                <a:ext cx="87321" cy="85737"/>
              </a:xfrm>
              <a:custGeom>
                <a:avLst/>
                <a:gdLst>
                  <a:gd name="T0" fmla="*/ 59 w 203"/>
                  <a:gd name="T1" fmla="*/ 134 h 198"/>
                  <a:gd name="T2" fmla="*/ 59 w 203"/>
                  <a:gd name="T3" fmla="*/ 134 h 198"/>
                  <a:gd name="T4" fmla="*/ 108 w 203"/>
                  <a:gd name="T5" fmla="*/ 150 h 198"/>
                  <a:gd name="T6" fmla="*/ 108 w 203"/>
                  <a:gd name="T7" fmla="*/ 150 h 198"/>
                  <a:gd name="T8" fmla="*/ 140 w 203"/>
                  <a:gd name="T9" fmla="*/ 131 h 198"/>
                  <a:gd name="T10" fmla="*/ 140 w 203"/>
                  <a:gd name="T11" fmla="*/ 131 h 198"/>
                  <a:gd name="T12" fmla="*/ 175 w 203"/>
                  <a:gd name="T13" fmla="*/ 83 h 198"/>
                  <a:gd name="T14" fmla="*/ 175 w 203"/>
                  <a:gd name="T15" fmla="*/ 83 h 198"/>
                  <a:gd name="T16" fmla="*/ 143 w 203"/>
                  <a:gd name="T17" fmla="*/ 47 h 198"/>
                  <a:gd name="T18" fmla="*/ 143 w 203"/>
                  <a:gd name="T19" fmla="*/ 47 h 198"/>
                  <a:gd name="T20" fmla="*/ 125 w 203"/>
                  <a:gd name="T21" fmla="*/ 51 h 198"/>
                  <a:gd name="T22" fmla="*/ 125 w 203"/>
                  <a:gd name="T23" fmla="*/ 51 h 198"/>
                  <a:gd name="T24" fmla="*/ 59 w 203"/>
                  <a:gd name="T25" fmla="*/ 134 h 198"/>
                  <a:gd name="T26" fmla="*/ 84 w 203"/>
                  <a:gd name="T27" fmla="*/ 35 h 198"/>
                  <a:gd name="T28" fmla="*/ 84 w 203"/>
                  <a:gd name="T29" fmla="*/ 35 h 198"/>
                  <a:gd name="T30" fmla="*/ 200 w 203"/>
                  <a:gd name="T31" fmla="*/ 62 h 198"/>
                  <a:gd name="T32" fmla="*/ 200 w 203"/>
                  <a:gd name="T33" fmla="*/ 62 h 198"/>
                  <a:gd name="T34" fmla="*/ 188 w 203"/>
                  <a:gd name="T35" fmla="*/ 130 h 198"/>
                  <a:gd name="T36" fmla="*/ 188 w 203"/>
                  <a:gd name="T37" fmla="*/ 130 h 198"/>
                  <a:gd name="T38" fmla="*/ 172 w 203"/>
                  <a:gd name="T39" fmla="*/ 142 h 198"/>
                  <a:gd name="T40" fmla="*/ 172 w 203"/>
                  <a:gd name="T41" fmla="*/ 142 h 198"/>
                  <a:gd name="T42" fmla="*/ 164 w 203"/>
                  <a:gd name="T43" fmla="*/ 167 h 198"/>
                  <a:gd name="T44" fmla="*/ 164 w 203"/>
                  <a:gd name="T45" fmla="*/ 167 h 198"/>
                  <a:gd name="T46" fmla="*/ 25 w 203"/>
                  <a:gd name="T47" fmla="*/ 143 h 198"/>
                  <a:gd name="T48" fmla="*/ 25 w 203"/>
                  <a:gd name="T49" fmla="*/ 143 h 198"/>
                  <a:gd name="T50" fmla="*/ 84 w 203"/>
                  <a:gd name="T51" fmla="*/ 3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8">
                    <a:moveTo>
                      <a:pt x="59" y="134"/>
                    </a:moveTo>
                    <a:lnTo>
                      <a:pt x="59" y="134"/>
                    </a:lnTo>
                    <a:cubicBezTo>
                      <a:pt x="71" y="150"/>
                      <a:pt x="89" y="152"/>
                      <a:pt x="108" y="150"/>
                    </a:cubicBezTo>
                    <a:lnTo>
                      <a:pt x="108" y="150"/>
                    </a:lnTo>
                    <a:cubicBezTo>
                      <a:pt x="115" y="139"/>
                      <a:pt x="126" y="138"/>
                      <a:pt x="140" y="131"/>
                    </a:cubicBezTo>
                    <a:lnTo>
                      <a:pt x="140" y="131"/>
                    </a:lnTo>
                    <a:cubicBezTo>
                      <a:pt x="161" y="122"/>
                      <a:pt x="179" y="106"/>
                      <a:pt x="175" y="83"/>
                    </a:cubicBezTo>
                    <a:lnTo>
                      <a:pt x="175" y="83"/>
                    </a:lnTo>
                    <a:cubicBezTo>
                      <a:pt x="173" y="69"/>
                      <a:pt x="156" y="48"/>
                      <a:pt x="143" y="47"/>
                    </a:cubicBezTo>
                    <a:lnTo>
                      <a:pt x="143" y="47"/>
                    </a:lnTo>
                    <a:cubicBezTo>
                      <a:pt x="138" y="46"/>
                      <a:pt x="130" y="51"/>
                      <a:pt x="125" y="51"/>
                    </a:cubicBezTo>
                    <a:lnTo>
                      <a:pt x="125" y="51"/>
                    </a:lnTo>
                    <a:cubicBezTo>
                      <a:pt x="94" y="62"/>
                      <a:pt x="25" y="92"/>
                      <a:pt x="59" y="134"/>
                    </a:cubicBezTo>
                    <a:close/>
                    <a:moveTo>
                      <a:pt x="84" y="35"/>
                    </a:moveTo>
                    <a:lnTo>
                      <a:pt x="84" y="35"/>
                    </a:lnTo>
                    <a:cubicBezTo>
                      <a:pt x="122" y="20"/>
                      <a:pt x="190" y="0"/>
                      <a:pt x="200" y="62"/>
                    </a:cubicBezTo>
                    <a:lnTo>
                      <a:pt x="200" y="62"/>
                    </a:lnTo>
                    <a:cubicBezTo>
                      <a:pt x="202" y="83"/>
                      <a:pt x="201" y="112"/>
                      <a:pt x="188" y="130"/>
                    </a:cubicBezTo>
                    <a:lnTo>
                      <a:pt x="188" y="130"/>
                    </a:lnTo>
                    <a:cubicBezTo>
                      <a:pt x="184" y="135"/>
                      <a:pt x="179" y="139"/>
                      <a:pt x="172" y="142"/>
                    </a:cubicBezTo>
                    <a:lnTo>
                      <a:pt x="172" y="142"/>
                    </a:lnTo>
                    <a:cubicBezTo>
                      <a:pt x="177" y="150"/>
                      <a:pt x="176" y="163"/>
                      <a:pt x="164" y="167"/>
                    </a:cubicBezTo>
                    <a:lnTo>
                      <a:pt x="164" y="167"/>
                    </a:lnTo>
                    <a:cubicBezTo>
                      <a:pt x="119" y="182"/>
                      <a:pt x="52" y="197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3" y="51"/>
                      <a:pt x="84" y="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13" name="Freeform 183">
                <a:extLst>
                  <a:ext uri="{FF2B5EF4-FFF2-40B4-BE49-F238E27FC236}">
                    <a16:creationId xmlns:a16="http://schemas.microsoft.com/office/drawing/2014/main" xmlns="" id="{7C1401D1-B36D-D74A-AC1B-DF989D4AD2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211" y="5186030"/>
                <a:ext cx="74889" cy="103694"/>
              </a:xfrm>
              <a:custGeom>
                <a:avLst/>
                <a:gdLst>
                  <a:gd name="T0" fmla="*/ 43721 w 173"/>
                  <a:gd name="T1" fmla="*/ 21349 h 238"/>
                  <a:gd name="T2" fmla="*/ 43721 w 173"/>
                  <a:gd name="T3" fmla="*/ 21349 h 238"/>
                  <a:gd name="T4" fmla="*/ 23809 w 173"/>
                  <a:gd name="T5" fmla="*/ 31370 h 238"/>
                  <a:gd name="T6" fmla="*/ 23809 w 173"/>
                  <a:gd name="T7" fmla="*/ 31370 h 238"/>
                  <a:gd name="T8" fmla="*/ 19913 w 173"/>
                  <a:gd name="T9" fmla="*/ 47926 h 238"/>
                  <a:gd name="T10" fmla="*/ 19913 w 173"/>
                  <a:gd name="T11" fmla="*/ 47926 h 238"/>
                  <a:gd name="T12" fmla="*/ 25107 w 173"/>
                  <a:gd name="T13" fmla="*/ 72760 h 238"/>
                  <a:gd name="T14" fmla="*/ 25107 w 173"/>
                  <a:gd name="T15" fmla="*/ 72760 h 238"/>
                  <a:gd name="T16" fmla="*/ 46319 w 173"/>
                  <a:gd name="T17" fmla="*/ 74067 h 238"/>
                  <a:gd name="T18" fmla="*/ 46319 w 173"/>
                  <a:gd name="T19" fmla="*/ 74067 h 238"/>
                  <a:gd name="T20" fmla="*/ 49349 w 173"/>
                  <a:gd name="T21" fmla="*/ 66225 h 238"/>
                  <a:gd name="T22" fmla="*/ 49349 w 173"/>
                  <a:gd name="T23" fmla="*/ 66225 h 238"/>
                  <a:gd name="T24" fmla="*/ 43721 w 173"/>
                  <a:gd name="T25" fmla="*/ 21349 h 238"/>
                  <a:gd name="T26" fmla="*/ 67097 w 173"/>
                  <a:gd name="T27" fmla="*/ 58382 h 238"/>
                  <a:gd name="T28" fmla="*/ 67097 w 173"/>
                  <a:gd name="T29" fmla="*/ 58382 h 238"/>
                  <a:gd name="T30" fmla="*/ 24674 w 173"/>
                  <a:gd name="T31" fmla="*/ 87138 h 238"/>
                  <a:gd name="T32" fmla="*/ 24674 w 173"/>
                  <a:gd name="T33" fmla="*/ 87138 h 238"/>
                  <a:gd name="T34" fmla="*/ 6493 w 173"/>
                  <a:gd name="T35" fmla="*/ 63175 h 238"/>
                  <a:gd name="T36" fmla="*/ 6493 w 173"/>
                  <a:gd name="T37" fmla="*/ 63175 h 238"/>
                  <a:gd name="T38" fmla="*/ 7359 w 173"/>
                  <a:gd name="T39" fmla="*/ 54461 h 238"/>
                  <a:gd name="T40" fmla="*/ 7359 w 173"/>
                  <a:gd name="T41" fmla="*/ 54461 h 238"/>
                  <a:gd name="T42" fmla="*/ 1732 w 173"/>
                  <a:gd name="T43" fmla="*/ 44876 h 238"/>
                  <a:gd name="T44" fmla="*/ 1732 w 173"/>
                  <a:gd name="T45" fmla="*/ 44876 h 238"/>
                  <a:gd name="T46" fmla="*/ 51080 w 173"/>
                  <a:gd name="T47" fmla="*/ 7407 h 238"/>
                  <a:gd name="T48" fmla="*/ 51080 w 173"/>
                  <a:gd name="T49" fmla="*/ 7407 h 238"/>
                  <a:gd name="T50" fmla="*/ 67097 w 173"/>
                  <a:gd name="T51" fmla="*/ 58382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2" y="47"/>
                      <a:pt x="67" y="58"/>
                      <a:pt x="55" y="72"/>
                    </a:cubicBezTo>
                    <a:cubicBezTo>
                      <a:pt x="58" y="85"/>
                      <a:pt x="51" y="95"/>
                      <a:pt x="46" y="110"/>
                    </a:cubicBezTo>
                    <a:cubicBezTo>
                      <a:pt x="38" y="130"/>
                      <a:pt x="38" y="152"/>
                      <a:pt x="58" y="167"/>
                    </a:cubicBezTo>
                    <a:cubicBezTo>
                      <a:pt x="68" y="175"/>
                      <a:pt x="95" y="177"/>
                      <a:pt x="107" y="170"/>
                    </a:cubicBezTo>
                    <a:cubicBezTo>
                      <a:pt x="109" y="167"/>
                      <a:pt x="113" y="158"/>
                      <a:pt x="114" y="152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39" y="173"/>
                      <a:pt x="107" y="237"/>
                      <a:pt x="57" y="200"/>
                    </a:cubicBezTo>
                    <a:cubicBezTo>
                      <a:pt x="38" y="187"/>
                      <a:pt x="20" y="167"/>
                      <a:pt x="15" y="145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4"/>
                      <a:pt x="0" y="113"/>
                      <a:pt x="4" y="103"/>
                    </a:cubicBezTo>
                    <a:cubicBezTo>
                      <a:pt x="24" y="58"/>
                      <a:pt x="61" y="0"/>
                      <a:pt x="118" y="17"/>
                    </a:cubicBezTo>
                    <a:cubicBezTo>
                      <a:pt x="170" y="32"/>
                      <a:pt x="172" y="93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91" name="Freeform 184">
                <a:extLst>
                  <a:ext uri="{FF2B5EF4-FFF2-40B4-BE49-F238E27FC236}">
                    <a16:creationId xmlns:a16="http://schemas.microsoft.com/office/drawing/2014/main" xmlns="" id="{C0B72398-C80C-1E49-9012-781E156D0C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2553" y="5203468"/>
                <a:ext cx="77134" cy="65393"/>
              </a:xfrm>
              <a:custGeom>
                <a:avLst/>
                <a:gdLst>
                  <a:gd name="T0" fmla="*/ 129 w 177"/>
                  <a:gd name="T1" fmla="*/ 60 h 148"/>
                  <a:gd name="T2" fmla="*/ 129 w 177"/>
                  <a:gd name="T3" fmla="*/ 60 h 148"/>
                  <a:gd name="T4" fmla="*/ 88 w 177"/>
                  <a:gd name="T5" fmla="*/ 33 h 148"/>
                  <a:gd name="T6" fmla="*/ 88 w 177"/>
                  <a:gd name="T7" fmla="*/ 33 h 148"/>
                  <a:gd name="T8" fmla="*/ 58 w 177"/>
                  <a:gd name="T9" fmla="*/ 41 h 148"/>
                  <a:gd name="T10" fmla="*/ 58 w 177"/>
                  <a:gd name="T11" fmla="*/ 41 h 148"/>
                  <a:gd name="T12" fmla="*/ 22 w 177"/>
                  <a:gd name="T13" fmla="*/ 76 h 148"/>
                  <a:gd name="T14" fmla="*/ 22 w 177"/>
                  <a:gd name="T15" fmla="*/ 76 h 148"/>
                  <a:gd name="T16" fmla="*/ 47 w 177"/>
                  <a:gd name="T17" fmla="*/ 117 h 148"/>
                  <a:gd name="T18" fmla="*/ 47 w 177"/>
                  <a:gd name="T19" fmla="*/ 117 h 148"/>
                  <a:gd name="T20" fmla="*/ 63 w 177"/>
                  <a:gd name="T21" fmla="*/ 117 h 148"/>
                  <a:gd name="T22" fmla="*/ 63 w 177"/>
                  <a:gd name="T23" fmla="*/ 117 h 148"/>
                  <a:gd name="T24" fmla="*/ 129 w 177"/>
                  <a:gd name="T25" fmla="*/ 60 h 148"/>
                  <a:gd name="T26" fmla="*/ 97 w 177"/>
                  <a:gd name="T27" fmla="*/ 144 h 148"/>
                  <a:gd name="T28" fmla="*/ 97 w 177"/>
                  <a:gd name="T29" fmla="*/ 144 h 148"/>
                  <a:gd name="T30" fmla="*/ 0 w 177"/>
                  <a:gd name="T31" fmla="*/ 88 h 148"/>
                  <a:gd name="T32" fmla="*/ 0 w 177"/>
                  <a:gd name="T33" fmla="*/ 88 h 148"/>
                  <a:gd name="T34" fmla="*/ 17 w 177"/>
                  <a:gd name="T35" fmla="*/ 29 h 148"/>
                  <a:gd name="T36" fmla="*/ 17 w 177"/>
                  <a:gd name="T37" fmla="*/ 29 h 148"/>
                  <a:gd name="T38" fmla="*/ 31 w 177"/>
                  <a:gd name="T39" fmla="*/ 22 h 148"/>
                  <a:gd name="T40" fmla="*/ 31 w 177"/>
                  <a:gd name="T41" fmla="*/ 22 h 148"/>
                  <a:gd name="T42" fmla="*/ 41 w 177"/>
                  <a:gd name="T43" fmla="*/ 1 h 148"/>
                  <a:gd name="T44" fmla="*/ 41 w 177"/>
                  <a:gd name="T45" fmla="*/ 1 h 148"/>
                  <a:gd name="T46" fmla="*/ 160 w 177"/>
                  <a:gd name="T47" fmla="*/ 62 h 148"/>
                  <a:gd name="T48" fmla="*/ 160 w 177"/>
                  <a:gd name="T49" fmla="*/ 62 h 148"/>
                  <a:gd name="T50" fmla="*/ 97 w 177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5" y="35"/>
                      <a:pt x="88" y="33"/>
                    </a:cubicBezTo>
                    <a:lnTo>
                      <a:pt x="88" y="33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8" y="43"/>
                      <a:pt x="22" y="52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89" y="117"/>
                      <a:pt x="154" y="109"/>
                      <a:pt x="129" y="60"/>
                    </a:cubicBezTo>
                    <a:close/>
                    <a:moveTo>
                      <a:pt x="97" y="144"/>
                    </a:moveTo>
                    <a:lnTo>
                      <a:pt x="97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3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5" y="23"/>
                      <a:pt x="31" y="22"/>
                    </a:cubicBezTo>
                    <a:lnTo>
                      <a:pt x="31" y="22"/>
                    </a:lnTo>
                    <a:cubicBezTo>
                      <a:pt x="27" y="14"/>
                      <a:pt x="30" y="1"/>
                      <a:pt x="41" y="1"/>
                    </a:cubicBezTo>
                    <a:lnTo>
                      <a:pt x="41" y="1"/>
                    </a:lnTo>
                    <a:cubicBezTo>
                      <a:pt x="81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6" y="112"/>
                      <a:pt x="135" y="142"/>
                      <a:pt x="97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" name="Freeform 185">
                <a:extLst>
                  <a:ext uri="{FF2B5EF4-FFF2-40B4-BE49-F238E27FC236}">
                    <a16:creationId xmlns:a16="http://schemas.microsoft.com/office/drawing/2014/main" xmlns="" id="{08B959F4-03C1-7744-97F8-D46F3C3D67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446" y="5193296"/>
                <a:ext cx="80045" cy="82830"/>
              </a:xfrm>
              <a:custGeom>
                <a:avLst/>
                <a:gdLst>
                  <a:gd name="T0" fmla="*/ 65 w 187"/>
                  <a:gd name="T1" fmla="*/ 132 h 188"/>
                  <a:gd name="T2" fmla="*/ 65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7 w 187"/>
                  <a:gd name="T9" fmla="*/ 120 h 188"/>
                  <a:gd name="T10" fmla="*/ 137 w 187"/>
                  <a:gd name="T11" fmla="*/ 120 h 188"/>
                  <a:gd name="T12" fmla="*/ 154 w 187"/>
                  <a:gd name="T13" fmla="*/ 73 h 188"/>
                  <a:gd name="T14" fmla="*/ 154 w 187"/>
                  <a:gd name="T15" fmla="*/ 73 h 188"/>
                  <a:gd name="T16" fmla="*/ 116 w 187"/>
                  <a:gd name="T17" fmla="*/ 46 h 188"/>
                  <a:gd name="T18" fmla="*/ 116 w 187"/>
                  <a:gd name="T19" fmla="*/ 46 h 188"/>
                  <a:gd name="T20" fmla="*/ 100 w 187"/>
                  <a:gd name="T21" fmla="*/ 53 h 188"/>
                  <a:gd name="T22" fmla="*/ 100 w 187"/>
                  <a:gd name="T23" fmla="*/ 53 h 188"/>
                  <a:gd name="T24" fmla="*/ 65 w 187"/>
                  <a:gd name="T25" fmla="*/ 132 h 188"/>
                  <a:gd name="T26" fmla="*/ 58 w 187"/>
                  <a:gd name="T27" fmla="*/ 43 h 188"/>
                  <a:gd name="T28" fmla="*/ 58 w 187"/>
                  <a:gd name="T29" fmla="*/ 43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70 w 187"/>
                  <a:gd name="T39" fmla="*/ 125 h 188"/>
                  <a:gd name="T40" fmla="*/ 170 w 187"/>
                  <a:gd name="T41" fmla="*/ 125 h 188"/>
                  <a:gd name="T42" fmla="*/ 170 w 187"/>
                  <a:gd name="T43" fmla="*/ 149 h 188"/>
                  <a:gd name="T44" fmla="*/ 170 w 187"/>
                  <a:gd name="T45" fmla="*/ 149 h 188"/>
                  <a:gd name="T46" fmla="*/ 36 w 187"/>
                  <a:gd name="T47" fmla="*/ 144 h 188"/>
                  <a:gd name="T48" fmla="*/ 36 w 187"/>
                  <a:gd name="T49" fmla="*/ 144 h 188"/>
                  <a:gd name="T50" fmla="*/ 58 w 187"/>
                  <a:gd name="T51" fmla="*/ 4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5" y="132"/>
                    </a:moveTo>
                    <a:lnTo>
                      <a:pt x="65" y="132"/>
                    </a:lnTo>
                    <a:cubicBezTo>
                      <a:pt x="79" y="144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7" y="120"/>
                    </a:cubicBezTo>
                    <a:lnTo>
                      <a:pt x="137" y="120"/>
                    </a:lnTo>
                    <a:cubicBezTo>
                      <a:pt x="154" y="111"/>
                      <a:pt x="164" y="95"/>
                      <a:pt x="154" y="73"/>
                    </a:cubicBezTo>
                    <a:lnTo>
                      <a:pt x="154" y="73"/>
                    </a:lnTo>
                    <a:cubicBezTo>
                      <a:pt x="150" y="64"/>
                      <a:pt x="128" y="46"/>
                      <a:pt x="116" y="46"/>
                    </a:cubicBezTo>
                    <a:lnTo>
                      <a:pt x="116" y="46"/>
                    </a:lnTo>
                    <a:cubicBezTo>
                      <a:pt x="111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6" y="64"/>
                      <a:pt x="21" y="99"/>
                      <a:pt x="65" y="132"/>
                    </a:cubicBezTo>
                    <a:close/>
                    <a:moveTo>
                      <a:pt x="58" y="43"/>
                    </a:moveTo>
                    <a:lnTo>
                      <a:pt x="58" y="43"/>
                    </a:lnTo>
                    <a:cubicBezTo>
                      <a:pt x="90" y="24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6"/>
                      <a:pt x="180" y="113"/>
                    </a:cubicBezTo>
                    <a:lnTo>
                      <a:pt x="180" y="113"/>
                    </a:lnTo>
                    <a:cubicBezTo>
                      <a:pt x="178" y="119"/>
                      <a:pt x="174" y="123"/>
                      <a:pt x="170" y="125"/>
                    </a:cubicBezTo>
                    <a:lnTo>
                      <a:pt x="170" y="125"/>
                    </a:lnTo>
                    <a:cubicBezTo>
                      <a:pt x="176" y="132"/>
                      <a:pt x="179" y="144"/>
                      <a:pt x="170" y="149"/>
                    </a:cubicBezTo>
                    <a:lnTo>
                      <a:pt x="170" y="149"/>
                    </a:lnTo>
                    <a:cubicBezTo>
                      <a:pt x="133" y="167"/>
                      <a:pt x="76" y="187"/>
                      <a:pt x="36" y="144"/>
                    </a:cubicBezTo>
                    <a:lnTo>
                      <a:pt x="36" y="144"/>
                    </a:lnTo>
                    <a:cubicBezTo>
                      <a:pt x="0" y="104"/>
                      <a:pt x="25" y="61"/>
                      <a:pt x="58" y="4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" name="Freeform 186">
                <a:extLst>
                  <a:ext uri="{FF2B5EF4-FFF2-40B4-BE49-F238E27FC236}">
                    <a16:creationId xmlns:a16="http://schemas.microsoft.com/office/drawing/2014/main" xmlns="" id="{C2966191-7EF8-9541-916C-E065D1B93D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3990" y="5202015"/>
                <a:ext cx="75678" cy="65392"/>
              </a:xfrm>
              <a:custGeom>
                <a:avLst/>
                <a:gdLst>
                  <a:gd name="T0" fmla="*/ 129 w 178"/>
                  <a:gd name="T1" fmla="*/ 62 h 150"/>
                  <a:gd name="T2" fmla="*/ 129 w 178"/>
                  <a:gd name="T3" fmla="*/ 62 h 150"/>
                  <a:gd name="T4" fmla="*/ 88 w 178"/>
                  <a:gd name="T5" fmla="*/ 33 h 150"/>
                  <a:gd name="T6" fmla="*/ 88 w 178"/>
                  <a:gd name="T7" fmla="*/ 33 h 150"/>
                  <a:gd name="T8" fmla="*/ 58 w 178"/>
                  <a:gd name="T9" fmla="*/ 42 h 150"/>
                  <a:gd name="T10" fmla="*/ 58 w 178"/>
                  <a:gd name="T11" fmla="*/ 42 h 150"/>
                  <a:gd name="T12" fmla="*/ 23 w 178"/>
                  <a:gd name="T13" fmla="*/ 76 h 150"/>
                  <a:gd name="T14" fmla="*/ 23 w 178"/>
                  <a:gd name="T15" fmla="*/ 76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29 w 178"/>
                  <a:gd name="T25" fmla="*/ 62 h 150"/>
                  <a:gd name="T26" fmla="*/ 97 w 178"/>
                  <a:gd name="T27" fmla="*/ 145 h 150"/>
                  <a:gd name="T28" fmla="*/ 97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7 w 178"/>
                  <a:gd name="T35" fmla="*/ 29 h 150"/>
                  <a:gd name="T36" fmla="*/ 17 w 178"/>
                  <a:gd name="T37" fmla="*/ 29 h 150"/>
                  <a:gd name="T38" fmla="*/ 31 w 178"/>
                  <a:gd name="T39" fmla="*/ 24 h 150"/>
                  <a:gd name="T40" fmla="*/ 31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1 w 178"/>
                  <a:gd name="T47" fmla="*/ 63 h 150"/>
                  <a:gd name="T48" fmla="*/ 161 w 178"/>
                  <a:gd name="T49" fmla="*/ 63 h 150"/>
                  <a:gd name="T50" fmla="*/ 97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19" y="45"/>
                      <a:pt x="105" y="37"/>
                      <a:pt x="88" y="33"/>
                    </a:cubicBezTo>
                    <a:lnTo>
                      <a:pt x="88" y="33"/>
                    </a:lnTo>
                    <a:cubicBezTo>
                      <a:pt x="80" y="41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9" y="44"/>
                      <a:pt x="22" y="53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0" y="118"/>
                      <a:pt x="155" y="109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6"/>
                      <a:pt x="26" y="24"/>
                      <a:pt x="31" y="24"/>
                    </a:cubicBezTo>
                    <a:lnTo>
                      <a:pt x="31" y="24"/>
                    </a:lnTo>
                    <a:cubicBezTo>
                      <a:pt x="27" y="15"/>
                      <a:pt x="30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2" y="7"/>
                      <a:pt x="161" y="63"/>
                    </a:cubicBezTo>
                    <a:lnTo>
                      <a:pt x="161" y="63"/>
                    </a:lnTo>
                    <a:cubicBezTo>
                      <a:pt x="177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17" name="Freeform 187">
                <a:extLst>
                  <a:ext uri="{FF2B5EF4-FFF2-40B4-BE49-F238E27FC236}">
                    <a16:creationId xmlns:a16="http://schemas.microsoft.com/office/drawing/2014/main" xmlns="" id="{C8F38264-42C3-B341-A810-C9519ED49B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5151" y="5186030"/>
                <a:ext cx="74890" cy="103694"/>
              </a:xfrm>
              <a:custGeom>
                <a:avLst/>
                <a:gdLst>
                  <a:gd name="T0" fmla="*/ 44155 w 173"/>
                  <a:gd name="T1" fmla="*/ 21001 h 237"/>
                  <a:gd name="T2" fmla="*/ 44155 w 173"/>
                  <a:gd name="T3" fmla="*/ 21001 h 237"/>
                  <a:gd name="T4" fmla="*/ 24675 w 173"/>
                  <a:gd name="T5" fmla="*/ 31502 h 237"/>
                  <a:gd name="T6" fmla="*/ 24675 w 173"/>
                  <a:gd name="T7" fmla="*/ 31502 h 237"/>
                  <a:gd name="T8" fmla="*/ 20779 w 173"/>
                  <a:gd name="T9" fmla="*/ 47690 h 237"/>
                  <a:gd name="T10" fmla="*/ 20779 w 173"/>
                  <a:gd name="T11" fmla="*/ 47690 h 237"/>
                  <a:gd name="T12" fmla="*/ 25108 w 173"/>
                  <a:gd name="T13" fmla="*/ 73505 h 237"/>
                  <a:gd name="T14" fmla="*/ 25108 w 173"/>
                  <a:gd name="T15" fmla="*/ 73505 h 237"/>
                  <a:gd name="T16" fmla="*/ 46319 w 173"/>
                  <a:gd name="T17" fmla="*/ 73942 h 237"/>
                  <a:gd name="T18" fmla="*/ 46319 w 173"/>
                  <a:gd name="T19" fmla="*/ 73942 h 237"/>
                  <a:gd name="T20" fmla="*/ 50215 w 173"/>
                  <a:gd name="T21" fmla="*/ 66942 h 237"/>
                  <a:gd name="T22" fmla="*/ 50215 w 173"/>
                  <a:gd name="T23" fmla="*/ 66942 h 237"/>
                  <a:gd name="T24" fmla="*/ 44155 w 173"/>
                  <a:gd name="T25" fmla="*/ 21001 h 237"/>
                  <a:gd name="T26" fmla="*/ 67964 w 173"/>
                  <a:gd name="T27" fmla="*/ 59066 h 237"/>
                  <a:gd name="T28" fmla="*/ 67964 w 173"/>
                  <a:gd name="T29" fmla="*/ 59066 h 237"/>
                  <a:gd name="T30" fmla="*/ 24675 w 173"/>
                  <a:gd name="T31" fmla="*/ 87068 h 237"/>
                  <a:gd name="T32" fmla="*/ 24675 w 173"/>
                  <a:gd name="T33" fmla="*/ 87068 h 237"/>
                  <a:gd name="T34" fmla="*/ 6493 w 173"/>
                  <a:gd name="T35" fmla="*/ 63004 h 237"/>
                  <a:gd name="T36" fmla="*/ 6493 w 173"/>
                  <a:gd name="T37" fmla="*/ 63004 h 237"/>
                  <a:gd name="T38" fmla="*/ 7359 w 173"/>
                  <a:gd name="T39" fmla="*/ 54691 h 237"/>
                  <a:gd name="T40" fmla="*/ 7359 w 173"/>
                  <a:gd name="T41" fmla="*/ 54691 h 237"/>
                  <a:gd name="T42" fmla="*/ 1732 w 173"/>
                  <a:gd name="T43" fmla="*/ 44190 h 237"/>
                  <a:gd name="T44" fmla="*/ 1732 w 173"/>
                  <a:gd name="T45" fmla="*/ 44190 h 237"/>
                  <a:gd name="T46" fmla="*/ 51514 w 173"/>
                  <a:gd name="T47" fmla="*/ 7875 h 237"/>
                  <a:gd name="T48" fmla="*/ 51514 w 173"/>
                  <a:gd name="T49" fmla="*/ 7875 h 237"/>
                  <a:gd name="T50" fmla="*/ 67964 w 173"/>
                  <a:gd name="T51" fmla="*/ 5906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2" y="48"/>
                    </a:moveTo>
                    <a:lnTo>
                      <a:pt x="102" y="48"/>
                    </a:lnTo>
                    <a:cubicBezTo>
                      <a:pt x="83" y="47"/>
                      <a:pt x="67" y="58"/>
                      <a:pt x="57" y="72"/>
                    </a:cubicBezTo>
                    <a:cubicBezTo>
                      <a:pt x="58" y="85"/>
                      <a:pt x="53" y="94"/>
                      <a:pt x="48" y="109"/>
                    </a:cubicBezTo>
                    <a:cubicBezTo>
                      <a:pt x="40" y="130"/>
                      <a:pt x="38" y="153"/>
                      <a:pt x="58" y="168"/>
                    </a:cubicBezTo>
                    <a:cubicBezTo>
                      <a:pt x="69" y="174"/>
                      <a:pt x="96" y="178"/>
                      <a:pt x="107" y="169"/>
                    </a:cubicBezTo>
                    <a:cubicBezTo>
                      <a:pt x="111" y="167"/>
                      <a:pt x="113" y="157"/>
                      <a:pt x="116" y="153"/>
                    </a:cubicBezTo>
                    <a:cubicBezTo>
                      <a:pt x="130" y="125"/>
                      <a:pt x="157" y="52"/>
                      <a:pt x="102" y="48"/>
                    </a:cubicBezTo>
                    <a:close/>
                    <a:moveTo>
                      <a:pt x="157" y="135"/>
                    </a:moveTo>
                    <a:lnTo>
                      <a:pt x="157" y="135"/>
                    </a:lnTo>
                    <a:cubicBezTo>
                      <a:pt x="141" y="173"/>
                      <a:pt x="107" y="236"/>
                      <a:pt x="57" y="199"/>
                    </a:cubicBezTo>
                    <a:cubicBezTo>
                      <a:pt x="40" y="186"/>
                      <a:pt x="20" y="167"/>
                      <a:pt x="15" y="144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5"/>
                      <a:pt x="0" y="113"/>
                      <a:pt x="4" y="101"/>
                    </a:cubicBezTo>
                    <a:cubicBezTo>
                      <a:pt x="25" y="59"/>
                      <a:pt x="62" y="0"/>
                      <a:pt x="119" y="18"/>
                    </a:cubicBezTo>
                    <a:cubicBezTo>
                      <a:pt x="170" y="33"/>
                      <a:pt x="172" y="94"/>
                      <a:pt x="157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95" name="Freeform 188">
                <a:extLst>
                  <a:ext uri="{FF2B5EF4-FFF2-40B4-BE49-F238E27FC236}">
                    <a16:creationId xmlns:a16="http://schemas.microsoft.com/office/drawing/2014/main" xmlns="" id="{CC268518-3334-034B-ABCF-637AC80F38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6605" y="5193296"/>
                <a:ext cx="88777" cy="84283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9 w 203"/>
                  <a:gd name="T5" fmla="*/ 149 h 196"/>
                  <a:gd name="T6" fmla="*/ 109 w 203"/>
                  <a:gd name="T7" fmla="*/ 149 h 196"/>
                  <a:gd name="T8" fmla="*/ 142 w 203"/>
                  <a:gd name="T9" fmla="*/ 131 h 196"/>
                  <a:gd name="T10" fmla="*/ 142 w 203"/>
                  <a:gd name="T11" fmla="*/ 131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4 w 203"/>
                  <a:gd name="T17" fmla="*/ 46 h 196"/>
                  <a:gd name="T18" fmla="*/ 144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3 h 196"/>
                  <a:gd name="T28" fmla="*/ 84 w 203"/>
                  <a:gd name="T29" fmla="*/ 33 h 196"/>
                  <a:gd name="T30" fmla="*/ 200 w 203"/>
                  <a:gd name="T31" fmla="*/ 60 h 196"/>
                  <a:gd name="T32" fmla="*/ 200 w 203"/>
                  <a:gd name="T33" fmla="*/ 60 h 196"/>
                  <a:gd name="T34" fmla="*/ 189 w 203"/>
                  <a:gd name="T35" fmla="*/ 129 h 196"/>
                  <a:gd name="T36" fmla="*/ 189 w 203"/>
                  <a:gd name="T37" fmla="*/ 129 h 196"/>
                  <a:gd name="T38" fmla="*/ 173 w 203"/>
                  <a:gd name="T39" fmla="*/ 140 h 196"/>
                  <a:gd name="T40" fmla="*/ 173 w 203"/>
                  <a:gd name="T41" fmla="*/ 140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5 w 203"/>
                  <a:gd name="T47" fmla="*/ 142 h 196"/>
                  <a:gd name="T48" fmla="*/ 25 w 203"/>
                  <a:gd name="T49" fmla="*/ 142 h 196"/>
                  <a:gd name="T50" fmla="*/ 84 w 203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8"/>
                      <a:pt x="91" y="152"/>
                      <a:pt x="109" y="149"/>
                    </a:cubicBezTo>
                    <a:lnTo>
                      <a:pt x="109" y="149"/>
                    </a:lnTo>
                    <a:cubicBezTo>
                      <a:pt x="115" y="138"/>
                      <a:pt x="127" y="137"/>
                      <a:pt x="142" y="131"/>
                    </a:cubicBezTo>
                    <a:lnTo>
                      <a:pt x="142" y="131"/>
                    </a:lnTo>
                    <a:cubicBezTo>
                      <a:pt x="163" y="121"/>
                      <a:pt x="179" y="107"/>
                      <a:pt x="176" y="82"/>
                    </a:cubicBezTo>
                    <a:lnTo>
                      <a:pt x="176" y="82"/>
                    </a:lnTo>
                    <a:cubicBezTo>
                      <a:pt x="173" y="70"/>
                      <a:pt x="158" y="48"/>
                      <a:pt x="144" y="46"/>
                    </a:cubicBezTo>
                    <a:lnTo>
                      <a:pt x="144" y="46"/>
                    </a:lnTo>
                    <a:cubicBezTo>
                      <a:pt x="139" y="45"/>
                      <a:pt x="131" y="49"/>
                      <a:pt x="126" y="50"/>
                    </a:cubicBezTo>
                    <a:lnTo>
                      <a:pt x="126" y="50"/>
                    </a:lnTo>
                    <a:cubicBezTo>
                      <a:pt x="96" y="60"/>
                      <a:pt x="26" y="91"/>
                      <a:pt x="60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3" y="19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3"/>
                      <a:pt x="202" y="111"/>
                      <a:pt x="189" y="129"/>
                    </a:cubicBezTo>
                    <a:lnTo>
                      <a:pt x="189" y="129"/>
                    </a:lnTo>
                    <a:cubicBezTo>
                      <a:pt x="185" y="135"/>
                      <a:pt x="179" y="138"/>
                      <a:pt x="173" y="140"/>
                    </a:cubicBezTo>
                    <a:lnTo>
                      <a:pt x="173" y="140"/>
                    </a:lnTo>
                    <a:cubicBezTo>
                      <a:pt x="179" y="148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1" y="182"/>
                      <a:pt x="54" y="195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3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19" name="Freeform 189">
                <a:extLst>
                  <a:ext uri="{FF2B5EF4-FFF2-40B4-BE49-F238E27FC236}">
                    <a16:creationId xmlns:a16="http://schemas.microsoft.com/office/drawing/2014/main" xmlns="" id="{91F13B9A-2048-8049-85DB-F2FD0C9FE8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3691" y="5187951"/>
                <a:ext cx="76810" cy="103694"/>
              </a:xfrm>
              <a:custGeom>
                <a:avLst/>
                <a:gdLst>
                  <a:gd name="T0" fmla="*/ 45208 w 175"/>
                  <a:gd name="T1" fmla="*/ 21439 h 237"/>
                  <a:gd name="T2" fmla="*/ 45208 w 175"/>
                  <a:gd name="T3" fmla="*/ 21439 h 237"/>
                  <a:gd name="T4" fmla="*/ 25018 w 175"/>
                  <a:gd name="T5" fmla="*/ 31940 h 237"/>
                  <a:gd name="T6" fmla="*/ 25018 w 175"/>
                  <a:gd name="T7" fmla="*/ 31940 h 237"/>
                  <a:gd name="T8" fmla="*/ 20629 w 175"/>
                  <a:gd name="T9" fmla="*/ 47690 h 237"/>
                  <a:gd name="T10" fmla="*/ 20629 w 175"/>
                  <a:gd name="T11" fmla="*/ 47690 h 237"/>
                  <a:gd name="T12" fmla="*/ 25457 w 175"/>
                  <a:gd name="T13" fmla="*/ 73942 h 237"/>
                  <a:gd name="T14" fmla="*/ 25457 w 175"/>
                  <a:gd name="T15" fmla="*/ 73942 h 237"/>
                  <a:gd name="T16" fmla="*/ 46964 w 175"/>
                  <a:gd name="T17" fmla="*/ 74380 h 237"/>
                  <a:gd name="T18" fmla="*/ 46964 w 175"/>
                  <a:gd name="T19" fmla="*/ 74380 h 237"/>
                  <a:gd name="T20" fmla="*/ 50914 w 175"/>
                  <a:gd name="T21" fmla="*/ 66942 h 237"/>
                  <a:gd name="T22" fmla="*/ 50914 w 175"/>
                  <a:gd name="T23" fmla="*/ 66942 h 237"/>
                  <a:gd name="T24" fmla="*/ 45208 w 175"/>
                  <a:gd name="T25" fmla="*/ 21439 h 237"/>
                  <a:gd name="T26" fmla="*/ 68910 w 175"/>
                  <a:gd name="T27" fmla="*/ 59504 h 237"/>
                  <a:gd name="T28" fmla="*/ 68910 w 175"/>
                  <a:gd name="T29" fmla="*/ 59504 h 237"/>
                  <a:gd name="T30" fmla="*/ 25018 w 175"/>
                  <a:gd name="T31" fmla="*/ 87505 h 237"/>
                  <a:gd name="T32" fmla="*/ 25018 w 175"/>
                  <a:gd name="T33" fmla="*/ 87505 h 237"/>
                  <a:gd name="T34" fmla="*/ 7023 w 175"/>
                  <a:gd name="T35" fmla="*/ 63004 h 237"/>
                  <a:gd name="T36" fmla="*/ 7023 w 175"/>
                  <a:gd name="T37" fmla="*/ 63004 h 237"/>
                  <a:gd name="T38" fmla="*/ 7462 w 175"/>
                  <a:gd name="T39" fmla="*/ 54691 h 237"/>
                  <a:gd name="T40" fmla="*/ 7462 w 175"/>
                  <a:gd name="T41" fmla="*/ 54691 h 237"/>
                  <a:gd name="T42" fmla="*/ 1756 w 175"/>
                  <a:gd name="T43" fmla="*/ 44628 h 237"/>
                  <a:gd name="T44" fmla="*/ 1756 w 175"/>
                  <a:gd name="T45" fmla="*/ 44628 h 237"/>
                  <a:gd name="T46" fmla="*/ 51792 w 175"/>
                  <a:gd name="T47" fmla="*/ 7438 h 237"/>
                  <a:gd name="T48" fmla="*/ 51792 w 175"/>
                  <a:gd name="T49" fmla="*/ 7438 h 237"/>
                  <a:gd name="T50" fmla="*/ 68910 w 175"/>
                  <a:gd name="T51" fmla="*/ 5950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8" y="86"/>
                      <a:pt x="53" y="95"/>
                      <a:pt x="47" y="109"/>
                    </a:cubicBezTo>
                    <a:cubicBezTo>
                      <a:pt x="40" y="130"/>
                      <a:pt x="38" y="153"/>
                      <a:pt x="58" y="169"/>
                    </a:cubicBezTo>
                    <a:cubicBezTo>
                      <a:pt x="69" y="175"/>
                      <a:pt x="96" y="178"/>
                      <a:pt x="107" y="170"/>
                    </a:cubicBezTo>
                    <a:cubicBezTo>
                      <a:pt x="111" y="166"/>
                      <a:pt x="113" y="157"/>
                      <a:pt x="116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7" y="136"/>
                    </a:moveTo>
                    <a:lnTo>
                      <a:pt x="157" y="136"/>
                    </a:lnTo>
                    <a:cubicBezTo>
                      <a:pt x="141" y="174"/>
                      <a:pt x="107" y="236"/>
                      <a:pt x="57" y="200"/>
                    </a:cubicBezTo>
                    <a:cubicBezTo>
                      <a:pt x="40" y="187"/>
                      <a:pt x="20" y="166"/>
                      <a:pt x="16" y="144"/>
                    </a:cubicBezTo>
                    <a:cubicBezTo>
                      <a:pt x="15" y="138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70" y="32"/>
                      <a:pt x="174" y="94"/>
                      <a:pt x="157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97" name="Freeform 190">
                <a:extLst>
                  <a:ext uri="{FF2B5EF4-FFF2-40B4-BE49-F238E27FC236}">
                    <a16:creationId xmlns:a16="http://schemas.microsoft.com/office/drawing/2014/main" xmlns="" id="{87E64F3A-CE26-A740-B7BE-C7A9575F79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1070" y="5203468"/>
                <a:ext cx="77134" cy="65393"/>
              </a:xfrm>
              <a:custGeom>
                <a:avLst/>
                <a:gdLst>
                  <a:gd name="T0" fmla="*/ 128 w 177"/>
                  <a:gd name="T1" fmla="*/ 62 h 149"/>
                  <a:gd name="T2" fmla="*/ 128 w 177"/>
                  <a:gd name="T3" fmla="*/ 62 h 149"/>
                  <a:gd name="T4" fmla="*/ 88 w 177"/>
                  <a:gd name="T5" fmla="*/ 34 h 149"/>
                  <a:gd name="T6" fmla="*/ 88 w 177"/>
                  <a:gd name="T7" fmla="*/ 34 h 149"/>
                  <a:gd name="T8" fmla="*/ 57 w 177"/>
                  <a:gd name="T9" fmla="*/ 42 h 149"/>
                  <a:gd name="T10" fmla="*/ 57 w 177"/>
                  <a:gd name="T11" fmla="*/ 42 h 149"/>
                  <a:gd name="T12" fmla="*/ 22 w 177"/>
                  <a:gd name="T13" fmla="*/ 76 h 149"/>
                  <a:gd name="T14" fmla="*/ 22 w 177"/>
                  <a:gd name="T15" fmla="*/ 76 h 149"/>
                  <a:gd name="T16" fmla="*/ 46 w 177"/>
                  <a:gd name="T17" fmla="*/ 118 h 149"/>
                  <a:gd name="T18" fmla="*/ 46 w 177"/>
                  <a:gd name="T19" fmla="*/ 118 h 149"/>
                  <a:gd name="T20" fmla="*/ 63 w 177"/>
                  <a:gd name="T21" fmla="*/ 119 h 149"/>
                  <a:gd name="T22" fmla="*/ 63 w 177"/>
                  <a:gd name="T23" fmla="*/ 119 h 149"/>
                  <a:gd name="T24" fmla="*/ 128 w 177"/>
                  <a:gd name="T25" fmla="*/ 62 h 149"/>
                  <a:gd name="T26" fmla="*/ 96 w 177"/>
                  <a:gd name="T27" fmla="*/ 146 h 149"/>
                  <a:gd name="T28" fmla="*/ 96 w 177"/>
                  <a:gd name="T29" fmla="*/ 146 h 149"/>
                  <a:gd name="T30" fmla="*/ 0 w 177"/>
                  <a:gd name="T31" fmla="*/ 89 h 149"/>
                  <a:gd name="T32" fmla="*/ 0 w 177"/>
                  <a:gd name="T33" fmla="*/ 89 h 149"/>
                  <a:gd name="T34" fmla="*/ 16 w 177"/>
                  <a:gd name="T35" fmla="*/ 30 h 149"/>
                  <a:gd name="T36" fmla="*/ 16 w 177"/>
                  <a:gd name="T37" fmla="*/ 30 h 149"/>
                  <a:gd name="T38" fmla="*/ 30 w 177"/>
                  <a:gd name="T39" fmla="*/ 23 h 149"/>
                  <a:gd name="T40" fmla="*/ 30 w 177"/>
                  <a:gd name="T41" fmla="*/ 23 h 149"/>
                  <a:gd name="T42" fmla="*/ 41 w 177"/>
                  <a:gd name="T43" fmla="*/ 2 h 149"/>
                  <a:gd name="T44" fmla="*/ 41 w 177"/>
                  <a:gd name="T45" fmla="*/ 2 h 149"/>
                  <a:gd name="T46" fmla="*/ 160 w 177"/>
                  <a:gd name="T47" fmla="*/ 63 h 149"/>
                  <a:gd name="T48" fmla="*/ 160 w 177"/>
                  <a:gd name="T49" fmla="*/ 63 h 149"/>
                  <a:gd name="T50" fmla="*/ 96 w 177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9">
                    <a:moveTo>
                      <a:pt x="128" y="62"/>
                    </a:moveTo>
                    <a:lnTo>
                      <a:pt x="128" y="62"/>
                    </a:lnTo>
                    <a:cubicBezTo>
                      <a:pt x="120" y="44"/>
                      <a:pt x="104" y="37"/>
                      <a:pt x="88" y="34"/>
                    </a:cubicBezTo>
                    <a:lnTo>
                      <a:pt x="88" y="34"/>
                    </a:lnTo>
                    <a:cubicBezTo>
                      <a:pt x="80" y="41"/>
                      <a:pt x="70" y="41"/>
                      <a:pt x="57" y="42"/>
                    </a:cubicBezTo>
                    <a:lnTo>
                      <a:pt x="57" y="42"/>
                    </a:lnTo>
                    <a:cubicBezTo>
                      <a:pt x="38" y="44"/>
                      <a:pt x="21" y="54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4" y="113"/>
                      <a:pt x="46" y="118"/>
                    </a:cubicBezTo>
                    <a:lnTo>
                      <a:pt x="46" y="118"/>
                    </a:lnTo>
                    <a:cubicBezTo>
                      <a:pt x="50" y="119"/>
                      <a:pt x="58" y="119"/>
                      <a:pt x="63" y="119"/>
                    </a:cubicBezTo>
                    <a:lnTo>
                      <a:pt x="63" y="119"/>
                    </a:lnTo>
                    <a:cubicBezTo>
                      <a:pt x="89" y="119"/>
                      <a:pt x="154" y="110"/>
                      <a:pt x="128" y="62"/>
                    </a:cubicBezTo>
                    <a:close/>
                    <a:moveTo>
                      <a:pt x="96" y="146"/>
                    </a:moveTo>
                    <a:lnTo>
                      <a:pt x="96" y="146"/>
                    </a:lnTo>
                    <a:cubicBezTo>
                      <a:pt x="61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0" y="26"/>
                      <a:pt x="25" y="23"/>
                      <a:pt x="30" y="23"/>
                    </a:cubicBezTo>
                    <a:lnTo>
                      <a:pt x="30" y="23"/>
                    </a:lnTo>
                    <a:cubicBezTo>
                      <a:pt x="28" y="14"/>
                      <a:pt x="29" y="4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1" y="8"/>
                      <a:pt x="160" y="63"/>
                    </a:cubicBezTo>
                    <a:lnTo>
                      <a:pt x="160" y="63"/>
                    </a:lnTo>
                    <a:cubicBezTo>
                      <a:pt x="176" y="113"/>
                      <a:pt x="134" y="142"/>
                      <a:pt x="96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8" name="Freeform 191">
                <a:extLst>
                  <a:ext uri="{FF2B5EF4-FFF2-40B4-BE49-F238E27FC236}">
                    <a16:creationId xmlns:a16="http://schemas.microsoft.com/office/drawing/2014/main" xmlns="" id="{3C7659CC-14A7-A748-A3BA-0CD3C06228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9507" y="5193296"/>
                <a:ext cx="82955" cy="81377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3 h 186"/>
                  <a:gd name="T14" fmla="*/ 155 w 188"/>
                  <a:gd name="T15" fmla="*/ 73 h 186"/>
                  <a:gd name="T16" fmla="*/ 117 w 188"/>
                  <a:gd name="T17" fmla="*/ 44 h 186"/>
                  <a:gd name="T18" fmla="*/ 117 w 188"/>
                  <a:gd name="T19" fmla="*/ 44 h 186"/>
                  <a:gd name="T20" fmla="*/ 101 w 188"/>
                  <a:gd name="T21" fmla="*/ 51 h 186"/>
                  <a:gd name="T22" fmla="*/ 101 w 188"/>
                  <a:gd name="T23" fmla="*/ 51 h 186"/>
                  <a:gd name="T24" fmla="*/ 66 w 188"/>
                  <a:gd name="T25" fmla="*/ 131 h 186"/>
                  <a:gd name="T26" fmla="*/ 59 w 188"/>
                  <a:gd name="T27" fmla="*/ 42 h 186"/>
                  <a:gd name="T28" fmla="*/ 59 w 188"/>
                  <a:gd name="T29" fmla="*/ 42 h 186"/>
                  <a:gd name="T30" fmla="*/ 171 w 188"/>
                  <a:gd name="T31" fmla="*/ 52 h 186"/>
                  <a:gd name="T32" fmla="*/ 171 w 188"/>
                  <a:gd name="T33" fmla="*/ 52 h 186"/>
                  <a:gd name="T34" fmla="*/ 180 w 188"/>
                  <a:gd name="T35" fmla="*/ 113 h 186"/>
                  <a:gd name="T36" fmla="*/ 180 w 188"/>
                  <a:gd name="T37" fmla="*/ 113 h 186"/>
                  <a:gd name="T38" fmla="*/ 170 w 188"/>
                  <a:gd name="T39" fmla="*/ 125 h 186"/>
                  <a:gd name="T40" fmla="*/ 170 w 188"/>
                  <a:gd name="T41" fmla="*/ 125 h 186"/>
                  <a:gd name="T42" fmla="*/ 170 w 188"/>
                  <a:gd name="T43" fmla="*/ 148 h 186"/>
                  <a:gd name="T44" fmla="*/ 170 w 188"/>
                  <a:gd name="T45" fmla="*/ 148 h 186"/>
                  <a:gd name="T46" fmla="*/ 37 w 188"/>
                  <a:gd name="T47" fmla="*/ 142 h 186"/>
                  <a:gd name="T48" fmla="*/ 37 w 188"/>
                  <a:gd name="T49" fmla="*/ 142 h 186"/>
                  <a:gd name="T50" fmla="*/ 59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6" y="94"/>
                      <a:pt x="155" y="73"/>
                    </a:cubicBezTo>
                    <a:lnTo>
                      <a:pt x="155" y="73"/>
                    </a:lnTo>
                    <a:cubicBezTo>
                      <a:pt x="150" y="62"/>
                      <a:pt x="129" y="44"/>
                      <a:pt x="117" y="44"/>
                    </a:cubicBezTo>
                    <a:lnTo>
                      <a:pt x="117" y="44"/>
                    </a:lnTo>
                    <a:cubicBezTo>
                      <a:pt x="112" y="44"/>
                      <a:pt x="105" y="50"/>
                      <a:pt x="101" y="51"/>
                    </a:cubicBezTo>
                    <a:lnTo>
                      <a:pt x="101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9" y="42"/>
                    </a:moveTo>
                    <a:lnTo>
                      <a:pt x="59" y="42"/>
                    </a:lnTo>
                    <a:cubicBezTo>
                      <a:pt x="91" y="23"/>
                      <a:pt x="146" y="0"/>
                      <a:pt x="171" y="52"/>
                    </a:cubicBezTo>
                    <a:lnTo>
                      <a:pt x="171" y="52"/>
                    </a:lnTo>
                    <a:cubicBezTo>
                      <a:pt x="180" y="71"/>
                      <a:pt x="187" y="96"/>
                      <a:pt x="180" y="113"/>
                    </a:cubicBezTo>
                    <a:lnTo>
                      <a:pt x="180" y="113"/>
                    </a:lnTo>
                    <a:cubicBezTo>
                      <a:pt x="179" y="118"/>
                      <a:pt x="174" y="122"/>
                      <a:pt x="170" y="125"/>
                    </a:cubicBezTo>
                    <a:lnTo>
                      <a:pt x="170" y="125"/>
                    </a:lnTo>
                    <a:cubicBezTo>
                      <a:pt x="176" y="131"/>
                      <a:pt x="180" y="143"/>
                      <a:pt x="170" y="148"/>
                    </a:cubicBezTo>
                    <a:lnTo>
                      <a:pt x="170" y="148"/>
                    </a:lnTo>
                    <a:cubicBezTo>
                      <a:pt x="133" y="167"/>
                      <a:pt x="76" y="185"/>
                      <a:pt x="37" y="142"/>
                    </a:cubicBezTo>
                    <a:lnTo>
                      <a:pt x="37" y="142"/>
                    </a:lnTo>
                    <a:cubicBezTo>
                      <a:pt x="0" y="105"/>
                      <a:pt x="27" y="60"/>
                      <a:pt x="59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9" name="Freeform 192">
                <a:extLst>
                  <a:ext uri="{FF2B5EF4-FFF2-40B4-BE49-F238E27FC236}">
                    <a16:creationId xmlns:a16="http://schemas.microsoft.com/office/drawing/2014/main" xmlns="" id="{7599103B-4813-AC4D-AE80-D7C0A328C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1051" y="5202015"/>
                <a:ext cx="77134" cy="65392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3 h 150"/>
                  <a:gd name="T6" fmla="*/ 89 w 178"/>
                  <a:gd name="T7" fmla="*/ 33 h 150"/>
                  <a:gd name="T8" fmla="*/ 59 w 178"/>
                  <a:gd name="T9" fmla="*/ 41 h 150"/>
                  <a:gd name="T10" fmla="*/ 59 w 178"/>
                  <a:gd name="T11" fmla="*/ 41 h 150"/>
                  <a:gd name="T12" fmla="*/ 23 w 178"/>
                  <a:gd name="T13" fmla="*/ 77 h 150"/>
                  <a:gd name="T14" fmla="*/ 23 w 178"/>
                  <a:gd name="T15" fmla="*/ 77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2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8 w 178"/>
                  <a:gd name="T35" fmla="*/ 29 h 150"/>
                  <a:gd name="T36" fmla="*/ 18 w 178"/>
                  <a:gd name="T37" fmla="*/ 29 h 150"/>
                  <a:gd name="T38" fmla="*/ 31 w 178"/>
                  <a:gd name="T39" fmla="*/ 23 h 150"/>
                  <a:gd name="T40" fmla="*/ 31 w 178"/>
                  <a:gd name="T41" fmla="*/ 23 h 150"/>
                  <a:gd name="T42" fmla="*/ 42 w 178"/>
                  <a:gd name="T43" fmla="*/ 2 h 150"/>
                  <a:gd name="T44" fmla="*/ 42 w 178"/>
                  <a:gd name="T45" fmla="*/ 2 h 150"/>
                  <a:gd name="T46" fmla="*/ 160 w 178"/>
                  <a:gd name="T47" fmla="*/ 64 h 150"/>
                  <a:gd name="T48" fmla="*/ 160 w 178"/>
                  <a:gd name="T49" fmla="*/ 64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6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39" y="44"/>
                      <a:pt x="23" y="53"/>
                      <a:pt x="23" y="77"/>
                    </a:cubicBezTo>
                    <a:lnTo>
                      <a:pt x="23" y="77"/>
                    </a:lnTo>
                    <a:cubicBezTo>
                      <a:pt x="25" y="89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2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2" y="119"/>
                      <a:pt x="156" y="110"/>
                      <a:pt x="130" y="62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1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3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6" y="24"/>
                      <a:pt x="31" y="23"/>
                    </a:cubicBezTo>
                    <a:lnTo>
                      <a:pt x="31" y="23"/>
                    </a:lnTo>
                    <a:cubicBezTo>
                      <a:pt x="27" y="15"/>
                      <a:pt x="31" y="3"/>
                      <a:pt x="42" y="2"/>
                    </a:cubicBezTo>
                    <a:lnTo>
                      <a:pt x="42" y="2"/>
                    </a:lnTo>
                    <a:cubicBezTo>
                      <a:pt x="83" y="0"/>
                      <a:pt x="143" y="7"/>
                      <a:pt x="160" y="64"/>
                    </a:cubicBezTo>
                    <a:lnTo>
                      <a:pt x="160" y="64"/>
                    </a:lnTo>
                    <a:cubicBezTo>
                      <a:pt x="177" y="112"/>
                      <a:pt x="136" y="142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23" name="Freeform 193">
                <a:extLst>
                  <a:ext uri="{FF2B5EF4-FFF2-40B4-BE49-F238E27FC236}">
                    <a16:creationId xmlns:a16="http://schemas.microsoft.com/office/drawing/2014/main" xmlns="" id="{C5AF1EC2-49D4-7B47-BC3D-89DAD5424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2631" y="5187951"/>
                <a:ext cx="76810" cy="103694"/>
              </a:xfrm>
              <a:custGeom>
                <a:avLst/>
                <a:gdLst>
                  <a:gd name="T0" fmla="*/ 45208 w 175"/>
                  <a:gd name="T1" fmla="*/ 21439 h 237"/>
                  <a:gd name="T2" fmla="*/ 45208 w 175"/>
                  <a:gd name="T3" fmla="*/ 21439 h 237"/>
                  <a:gd name="T4" fmla="*/ 25018 w 175"/>
                  <a:gd name="T5" fmla="*/ 31940 h 237"/>
                  <a:gd name="T6" fmla="*/ 25018 w 175"/>
                  <a:gd name="T7" fmla="*/ 31940 h 237"/>
                  <a:gd name="T8" fmla="*/ 21068 w 175"/>
                  <a:gd name="T9" fmla="*/ 47690 h 237"/>
                  <a:gd name="T10" fmla="*/ 21068 w 175"/>
                  <a:gd name="T11" fmla="*/ 47690 h 237"/>
                  <a:gd name="T12" fmla="*/ 25896 w 175"/>
                  <a:gd name="T13" fmla="*/ 73942 h 237"/>
                  <a:gd name="T14" fmla="*/ 25896 w 175"/>
                  <a:gd name="T15" fmla="*/ 73942 h 237"/>
                  <a:gd name="T16" fmla="*/ 46964 w 175"/>
                  <a:gd name="T17" fmla="*/ 74380 h 237"/>
                  <a:gd name="T18" fmla="*/ 46964 w 175"/>
                  <a:gd name="T19" fmla="*/ 74380 h 237"/>
                  <a:gd name="T20" fmla="*/ 51353 w 175"/>
                  <a:gd name="T21" fmla="*/ 66942 h 237"/>
                  <a:gd name="T22" fmla="*/ 51353 w 175"/>
                  <a:gd name="T23" fmla="*/ 66942 h 237"/>
                  <a:gd name="T24" fmla="*/ 45208 w 175"/>
                  <a:gd name="T25" fmla="*/ 21439 h 237"/>
                  <a:gd name="T26" fmla="*/ 69348 w 175"/>
                  <a:gd name="T27" fmla="*/ 59504 h 237"/>
                  <a:gd name="T28" fmla="*/ 69348 w 175"/>
                  <a:gd name="T29" fmla="*/ 59504 h 237"/>
                  <a:gd name="T30" fmla="*/ 25457 w 175"/>
                  <a:gd name="T31" fmla="*/ 87505 h 237"/>
                  <a:gd name="T32" fmla="*/ 25457 w 175"/>
                  <a:gd name="T33" fmla="*/ 87505 h 237"/>
                  <a:gd name="T34" fmla="*/ 7023 w 175"/>
                  <a:gd name="T35" fmla="*/ 63004 h 237"/>
                  <a:gd name="T36" fmla="*/ 7023 w 175"/>
                  <a:gd name="T37" fmla="*/ 63004 h 237"/>
                  <a:gd name="T38" fmla="*/ 8339 w 175"/>
                  <a:gd name="T39" fmla="*/ 54691 h 237"/>
                  <a:gd name="T40" fmla="*/ 8339 w 175"/>
                  <a:gd name="T41" fmla="*/ 54691 h 237"/>
                  <a:gd name="T42" fmla="*/ 2633 w 175"/>
                  <a:gd name="T43" fmla="*/ 44628 h 237"/>
                  <a:gd name="T44" fmla="*/ 2633 w 175"/>
                  <a:gd name="T45" fmla="*/ 44628 h 237"/>
                  <a:gd name="T46" fmla="*/ 52670 w 175"/>
                  <a:gd name="T47" fmla="*/ 7438 h 237"/>
                  <a:gd name="T48" fmla="*/ 52670 w 175"/>
                  <a:gd name="T49" fmla="*/ 7438 h 237"/>
                  <a:gd name="T50" fmla="*/ 69348 w 175"/>
                  <a:gd name="T51" fmla="*/ 5950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9" y="86"/>
                      <a:pt x="54" y="95"/>
                      <a:pt x="48" y="109"/>
                    </a:cubicBezTo>
                    <a:cubicBezTo>
                      <a:pt x="40" y="130"/>
                      <a:pt x="40" y="153"/>
                      <a:pt x="59" y="169"/>
                    </a:cubicBezTo>
                    <a:cubicBezTo>
                      <a:pt x="70" y="175"/>
                      <a:pt x="96" y="178"/>
                      <a:pt x="107" y="170"/>
                    </a:cubicBezTo>
                    <a:cubicBezTo>
                      <a:pt x="111" y="166"/>
                      <a:pt x="115" y="157"/>
                      <a:pt x="117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8" y="136"/>
                    </a:moveTo>
                    <a:lnTo>
                      <a:pt x="158" y="136"/>
                    </a:lnTo>
                    <a:cubicBezTo>
                      <a:pt x="141" y="174"/>
                      <a:pt x="107" y="236"/>
                      <a:pt x="58" y="200"/>
                    </a:cubicBezTo>
                    <a:cubicBezTo>
                      <a:pt x="40" y="187"/>
                      <a:pt x="21" y="166"/>
                      <a:pt x="16" y="144"/>
                    </a:cubicBezTo>
                    <a:cubicBezTo>
                      <a:pt x="16" y="138"/>
                      <a:pt x="16" y="132"/>
                      <a:pt x="19" y="125"/>
                    </a:cubicBezTo>
                    <a:cubicBezTo>
                      <a:pt x="10" y="124"/>
                      <a:pt x="0" y="113"/>
                      <a:pt x="6" y="102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4" y="94"/>
                      <a:pt x="158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1" name="Freeform 194">
                <a:extLst>
                  <a:ext uri="{FF2B5EF4-FFF2-40B4-BE49-F238E27FC236}">
                    <a16:creationId xmlns:a16="http://schemas.microsoft.com/office/drawing/2014/main" xmlns="" id="{0EB21DDF-AC4A-EC43-9A7A-614DD563E9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3667" y="5193296"/>
                <a:ext cx="88776" cy="84283"/>
              </a:xfrm>
              <a:custGeom>
                <a:avLst/>
                <a:gdLst>
                  <a:gd name="T0" fmla="*/ 61 w 204"/>
                  <a:gd name="T1" fmla="*/ 133 h 196"/>
                  <a:gd name="T2" fmla="*/ 61 w 204"/>
                  <a:gd name="T3" fmla="*/ 133 h 196"/>
                  <a:gd name="T4" fmla="*/ 108 w 204"/>
                  <a:gd name="T5" fmla="*/ 149 h 196"/>
                  <a:gd name="T6" fmla="*/ 108 w 204"/>
                  <a:gd name="T7" fmla="*/ 149 h 196"/>
                  <a:gd name="T8" fmla="*/ 141 w 204"/>
                  <a:gd name="T9" fmla="*/ 130 h 196"/>
                  <a:gd name="T10" fmla="*/ 141 w 204"/>
                  <a:gd name="T11" fmla="*/ 130 h 196"/>
                  <a:gd name="T12" fmla="*/ 175 w 204"/>
                  <a:gd name="T13" fmla="*/ 80 h 196"/>
                  <a:gd name="T14" fmla="*/ 175 w 204"/>
                  <a:gd name="T15" fmla="*/ 80 h 196"/>
                  <a:gd name="T16" fmla="*/ 143 w 204"/>
                  <a:gd name="T17" fmla="*/ 45 h 196"/>
                  <a:gd name="T18" fmla="*/ 143 w 204"/>
                  <a:gd name="T19" fmla="*/ 45 h 196"/>
                  <a:gd name="T20" fmla="*/ 126 w 204"/>
                  <a:gd name="T21" fmla="*/ 50 h 196"/>
                  <a:gd name="T22" fmla="*/ 126 w 204"/>
                  <a:gd name="T23" fmla="*/ 50 h 196"/>
                  <a:gd name="T24" fmla="*/ 61 w 204"/>
                  <a:gd name="T25" fmla="*/ 133 h 196"/>
                  <a:gd name="T26" fmla="*/ 84 w 204"/>
                  <a:gd name="T27" fmla="*/ 33 h 196"/>
                  <a:gd name="T28" fmla="*/ 84 w 204"/>
                  <a:gd name="T29" fmla="*/ 33 h 196"/>
                  <a:gd name="T30" fmla="*/ 199 w 204"/>
                  <a:gd name="T31" fmla="*/ 59 h 196"/>
                  <a:gd name="T32" fmla="*/ 199 w 204"/>
                  <a:gd name="T33" fmla="*/ 59 h 196"/>
                  <a:gd name="T34" fmla="*/ 188 w 204"/>
                  <a:gd name="T35" fmla="*/ 128 h 196"/>
                  <a:gd name="T36" fmla="*/ 188 w 204"/>
                  <a:gd name="T37" fmla="*/ 128 h 196"/>
                  <a:gd name="T38" fmla="*/ 172 w 204"/>
                  <a:gd name="T39" fmla="*/ 139 h 196"/>
                  <a:gd name="T40" fmla="*/ 172 w 204"/>
                  <a:gd name="T41" fmla="*/ 139 h 196"/>
                  <a:gd name="T42" fmla="*/ 166 w 204"/>
                  <a:gd name="T43" fmla="*/ 166 h 196"/>
                  <a:gd name="T44" fmla="*/ 166 w 204"/>
                  <a:gd name="T45" fmla="*/ 166 h 196"/>
                  <a:gd name="T46" fmla="*/ 25 w 204"/>
                  <a:gd name="T47" fmla="*/ 142 h 196"/>
                  <a:gd name="T48" fmla="*/ 25 w 204"/>
                  <a:gd name="T49" fmla="*/ 142 h 196"/>
                  <a:gd name="T50" fmla="*/ 84 w 204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6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1" y="147"/>
                      <a:pt x="90" y="150"/>
                      <a:pt x="108" y="149"/>
                    </a:cubicBezTo>
                    <a:lnTo>
                      <a:pt x="108" y="149"/>
                    </a:lnTo>
                    <a:cubicBezTo>
                      <a:pt x="116" y="137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9" y="105"/>
                      <a:pt x="175" y="80"/>
                    </a:cubicBezTo>
                    <a:lnTo>
                      <a:pt x="175" y="80"/>
                    </a:lnTo>
                    <a:cubicBezTo>
                      <a:pt x="174" y="68"/>
                      <a:pt x="157" y="47"/>
                      <a:pt x="143" y="45"/>
                    </a:cubicBezTo>
                    <a:lnTo>
                      <a:pt x="143" y="45"/>
                    </a:lnTo>
                    <a:cubicBezTo>
                      <a:pt x="139" y="43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5" y="91"/>
                      <a:pt x="61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2" y="17"/>
                      <a:pt x="192" y="0"/>
                      <a:pt x="199" y="59"/>
                    </a:cubicBezTo>
                    <a:lnTo>
                      <a:pt x="199" y="59"/>
                    </a:lnTo>
                    <a:cubicBezTo>
                      <a:pt x="203" y="82"/>
                      <a:pt x="201" y="109"/>
                      <a:pt x="188" y="128"/>
                    </a:cubicBezTo>
                    <a:lnTo>
                      <a:pt x="188" y="128"/>
                    </a:lnTo>
                    <a:cubicBezTo>
                      <a:pt x="184" y="134"/>
                      <a:pt x="179" y="137"/>
                      <a:pt x="172" y="139"/>
                    </a:cubicBezTo>
                    <a:lnTo>
                      <a:pt x="172" y="139"/>
                    </a:lnTo>
                    <a:cubicBezTo>
                      <a:pt x="179" y="147"/>
                      <a:pt x="176" y="162"/>
                      <a:pt x="166" y="166"/>
                    </a:cubicBezTo>
                    <a:lnTo>
                      <a:pt x="166" y="166"/>
                    </a:lnTo>
                    <a:cubicBezTo>
                      <a:pt x="120" y="181"/>
                      <a:pt x="53" y="195"/>
                      <a:pt x="25" y="142"/>
                    </a:cubicBezTo>
                    <a:lnTo>
                      <a:pt x="25" y="142"/>
                    </a:lnTo>
                    <a:cubicBezTo>
                      <a:pt x="0" y="95"/>
                      <a:pt x="42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25" name="Freeform 195">
                <a:extLst>
                  <a:ext uri="{FF2B5EF4-FFF2-40B4-BE49-F238E27FC236}">
                    <a16:creationId xmlns:a16="http://schemas.microsoft.com/office/drawing/2014/main" xmlns="" id="{ADF62EDA-2AD6-534D-82F4-671146E93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1172" y="5187951"/>
                <a:ext cx="76810" cy="103694"/>
              </a:xfrm>
              <a:custGeom>
                <a:avLst/>
                <a:gdLst>
                  <a:gd name="T0" fmla="*/ 45208 w 175"/>
                  <a:gd name="T1" fmla="*/ 20651 h 236"/>
                  <a:gd name="T2" fmla="*/ 45208 w 175"/>
                  <a:gd name="T3" fmla="*/ 20651 h 236"/>
                  <a:gd name="T4" fmla="*/ 25018 w 175"/>
                  <a:gd name="T5" fmla="*/ 31635 h 236"/>
                  <a:gd name="T6" fmla="*/ 25018 w 175"/>
                  <a:gd name="T7" fmla="*/ 31635 h 236"/>
                  <a:gd name="T8" fmla="*/ 21068 w 175"/>
                  <a:gd name="T9" fmla="*/ 47893 h 236"/>
                  <a:gd name="T10" fmla="*/ 21068 w 175"/>
                  <a:gd name="T11" fmla="*/ 47893 h 236"/>
                  <a:gd name="T12" fmla="*/ 25896 w 175"/>
                  <a:gd name="T13" fmla="*/ 73377 h 236"/>
                  <a:gd name="T14" fmla="*/ 25896 w 175"/>
                  <a:gd name="T15" fmla="*/ 73377 h 236"/>
                  <a:gd name="T16" fmla="*/ 47403 w 175"/>
                  <a:gd name="T17" fmla="*/ 74255 h 236"/>
                  <a:gd name="T18" fmla="*/ 47403 w 175"/>
                  <a:gd name="T19" fmla="*/ 74255 h 236"/>
                  <a:gd name="T20" fmla="*/ 51353 w 175"/>
                  <a:gd name="T21" fmla="*/ 66786 h 236"/>
                  <a:gd name="T22" fmla="*/ 51353 w 175"/>
                  <a:gd name="T23" fmla="*/ 66786 h 236"/>
                  <a:gd name="T24" fmla="*/ 45208 w 175"/>
                  <a:gd name="T25" fmla="*/ 20651 h 236"/>
                  <a:gd name="T26" fmla="*/ 68910 w 175"/>
                  <a:gd name="T27" fmla="*/ 58877 h 236"/>
                  <a:gd name="T28" fmla="*/ 68910 w 175"/>
                  <a:gd name="T29" fmla="*/ 58877 h 236"/>
                  <a:gd name="T30" fmla="*/ 25457 w 175"/>
                  <a:gd name="T31" fmla="*/ 87876 h 236"/>
                  <a:gd name="T32" fmla="*/ 25457 w 175"/>
                  <a:gd name="T33" fmla="*/ 87876 h 236"/>
                  <a:gd name="T34" fmla="*/ 7023 w 175"/>
                  <a:gd name="T35" fmla="*/ 62832 h 236"/>
                  <a:gd name="T36" fmla="*/ 7023 w 175"/>
                  <a:gd name="T37" fmla="*/ 62832 h 236"/>
                  <a:gd name="T38" fmla="*/ 8339 w 175"/>
                  <a:gd name="T39" fmla="*/ 54044 h 236"/>
                  <a:gd name="T40" fmla="*/ 8339 w 175"/>
                  <a:gd name="T41" fmla="*/ 54044 h 236"/>
                  <a:gd name="T42" fmla="*/ 2195 w 175"/>
                  <a:gd name="T43" fmla="*/ 44378 h 236"/>
                  <a:gd name="T44" fmla="*/ 2195 w 175"/>
                  <a:gd name="T45" fmla="*/ 44378 h 236"/>
                  <a:gd name="T46" fmla="*/ 52670 w 175"/>
                  <a:gd name="T47" fmla="*/ 7030 h 236"/>
                  <a:gd name="T48" fmla="*/ 52670 w 175"/>
                  <a:gd name="T49" fmla="*/ 7030 h 236"/>
                  <a:gd name="T50" fmla="*/ 68910 w 175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2"/>
                    </a:cubicBezTo>
                    <a:cubicBezTo>
                      <a:pt x="59" y="85"/>
                      <a:pt x="53" y="95"/>
                      <a:pt x="48" y="109"/>
                    </a:cubicBezTo>
                    <a:cubicBezTo>
                      <a:pt x="40" y="130"/>
                      <a:pt x="40" y="152"/>
                      <a:pt x="59" y="167"/>
                    </a:cubicBezTo>
                    <a:cubicBezTo>
                      <a:pt x="70" y="175"/>
                      <a:pt x="96" y="176"/>
                      <a:pt x="108" y="169"/>
                    </a:cubicBezTo>
                    <a:cubicBezTo>
                      <a:pt x="111" y="166"/>
                      <a:pt x="115" y="156"/>
                      <a:pt x="117" y="152"/>
                    </a:cubicBezTo>
                    <a:cubicBezTo>
                      <a:pt x="130" y="123"/>
                      <a:pt x="157" y="53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2" y="173"/>
                      <a:pt x="108" y="235"/>
                      <a:pt x="58" y="200"/>
                    </a:cubicBezTo>
                    <a:cubicBezTo>
                      <a:pt x="40" y="187"/>
                      <a:pt x="21" y="166"/>
                      <a:pt x="16" y="143"/>
                    </a:cubicBezTo>
                    <a:cubicBezTo>
                      <a:pt x="16" y="137"/>
                      <a:pt x="16" y="130"/>
                      <a:pt x="19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3" y="0"/>
                      <a:pt x="120" y="16"/>
                    </a:cubicBezTo>
                    <a:cubicBezTo>
                      <a:pt x="171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3" name="Freeform 196">
                <a:extLst>
                  <a:ext uri="{FF2B5EF4-FFF2-40B4-BE49-F238E27FC236}">
                    <a16:creationId xmlns:a16="http://schemas.microsoft.com/office/drawing/2014/main" xmlns="" id="{64446352-6E99-F74B-971C-CB448234B3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8132" y="5203468"/>
                <a:ext cx="77133" cy="65393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9 w 177"/>
                  <a:gd name="T5" fmla="*/ 33 h 150"/>
                  <a:gd name="T6" fmla="*/ 89 w 177"/>
                  <a:gd name="T7" fmla="*/ 33 h 150"/>
                  <a:gd name="T8" fmla="*/ 58 w 177"/>
                  <a:gd name="T9" fmla="*/ 42 h 150"/>
                  <a:gd name="T10" fmla="*/ 58 w 177"/>
                  <a:gd name="T11" fmla="*/ 42 h 150"/>
                  <a:gd name="T12" fmla="*/ 24 w 177"/>
                  <a:gd name="T13" fmla="*/ 77 h 150"/>
                  <a:gd name="T14" fmla="*/ 24 w 177"/>
                  <a:gd name="T15" fmla="*/ 77 h 150"/>
                  <a:gd name="T16" fmla="*/ 47 w 177"/>
                  <a:gd name="T17" fmla="*/ 119 h 150"/>
                  <a:gd name="T18" fmla="*/ 47 w 177"/>
                  <a:gd name="T19" fmla="*/ 119 h 150"/>
                  <a:gd name="T20" fmla="*/ 63 w 177"/>
                  <a:gd name="T21" fmla="*/ 119 h 150"/>
                  <a:gd name="T22" fmla="*/ 63 w 177"/>
                  <a:gd name="T23" fmla="*/ 119 h 150"/>
                  <a:gd name="T24" fmla="*/ 129 w 177"/>
                  <a:gd name="T25" fmla="*/ 62 h 150"/>
                  <a:gd name="T26" fmla="*/ 97 w 177"/>
                  <a:gd name="T27" fmla="*/ 145 h 150"/>
                  <a:gd name="T28" fmla="*/ 97 w 177"/>
                  <a:gd name="T29" fmla="*/ 145 h 150"/>
                  <a:gd name="T30" fmla="*/ 0 w 177"/>
                  <a:gd name="T31" fmla="*/ 88 h 150"/>
                  <a:gd name="T32" fmla="*/ 0 w 177"/>
                  <a:gd name="T33" fmla="*/ 88 h 150"/>
                  <a:gd name="T34" fmla="*/ 17 w 177"/>
                  <a:gd name="T35" fmla="*/ 29 h 150"/>
                  <a:gd name="T36" fmla="*/ 17 w 177"/>
                  <a:gd name="T37" fmla="*/ 29 h 150"/>
                  <a:gd name="T38" fmla="*/ 32 w 177"/>
                  <a:gd name="T39" fmla="*/ 24 h 150"/>
                  <a:gd name="T40" fmla="*/ 32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0 w 177"/>
                  <a:gd name="T47" fmla="*/ 64 h 150"/>
                  <a:gd name="T48" fmla="*/ 160 w 177"/>
                  <a:gd name="T49" fmla="*/ 64 h 150"/>
                  <a:gd name="T50" fmla="*/ 97 w 177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5"/>
                      <a:pt x="105" y="37"/>
                      <a:pt x="89" y="33"/>
                    </a:cubicBezTo>
                    <a:lnTo>
                      <a:pt x="89" y="33"/>
                    </a:lnTo>
                    <a:cubicBezTo>
                      <a:pt x="82" y="41"/>
                      <a:pt x="71" y="41"/>
                      <a:pt x="58" y="42"/>
                    </a:cubicBezTo>
                    <a:lnTo>
                      <a:pt x="58" y="42"/>
                    </a:lnTo>
                    <a:cubicBezTo>
                      <a:pt x="38" y="45"/>
                      <a:pt x="22" y="54"/>
                      <a:pt x="24" y="77"/>
                    </a:cubicBezTo>
                    <a:lnTo>
                      <a:pt x="24" y="77"/>
                    </a:lnTo>
                    <a:cubicBezTo>
                      <a:pt x="24" y="88"/>
                      <a:pt x="36" y="113"/>
                      <a:pt x="47" y="119"/>
                    </a:cubicBezTo>
                    <a:lnTo>
                      <a:pt x="47" y="119"/>
                    </a:lnTo>
                    <a:cubicBezTo>
                      <a:pt x="51" y="120"/>
                      <a:pt x="59" y="119"/>
                      <a:pt x="63" y="119"/>
                    </a:cubicBezTo>
                    <a:lnTo>
                      <a:pt x="63" y="119"/>
                    </a:lnTo>
                    <a:cubicBezTo>
                      <a:pt x="91" y="119"/>
                      <a:pt x="154" y="111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8"/>
                      <a:pt x="0" y="88"/>
                    </a:cubicBezTo>
                    <a:lnTo>
                      <a:pt x="0" y="88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7"/>
                      <a:pt x="25" y="24"/>
                      <a:pt x="32" y="24"/>
                    </a:cubicBezTo>
                    <a:lnTo>
                      <a:pt x="32" y="24"/>
                    </a:lnTo>
                    <a:cubicBezTo>
                      <a:pt x="28" y="15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7"/>
                      <a:pt x="160" y="64"/>
                    </a:cubicBezTo>
                    <a:lnTo>
                      <a:pt x="160" y="64"/>
                    </a:lnTo>
                    <a:cubicBezTo>
                      <a:pt x="176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04" name="Freeform 197">
                <a:extLst>
                  <a:ext uri="{FF2B5EF4-FFF2-40B4-BE49-F238E27FC236}">
                    <a16:creationId xmlns:a16="http://schemas.microsoft.com/office/drawing/2014/main" xmlns="" id="{5B9493C3-F81C-284C-8788-31D6A34A62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9479" y="5193296"/>
                <a:ext cx="80045" cy="81377"/>
              </a:xfrm>
              <a:custGeom>
                <a:avLst/>
                <a:gdLst>
                  <a:gd name="T0" fmla="*/ 64 w 186"/>
                  <a:gd name="T1" fmla="*/ 132 h 187"/>
                  <a:gd name="T2" fmla="*/ 64 w 186"/>
                  <a:gd name="T3" fmla="*/ 132 h 187"/>
                  <a:gd name="T4" fmla="*/ 113 w 186"/>
                  <a:gd name="T5" fmla="*/ 140 h 187"/>
                  <a:gd name="T6" fmla="*/ 113 w 186"/>
                  <a:gd name="T7" fmla="*/ 140 h 187"/>
                  <a:gd name="T8" fmla="*/ 138 w 186"/>
                  <a:gd name="T9" fmla="*/ 120 h 187"/>
                  <a:gd name="T10" fmla="*/ 138 w 186"/>
                  <a:gd name="T11" fmla="*/ 120 h 187"/>
                  <a:gd name="T12" fmla="*/ 155 w 186"/>
                  <a:gd name="T13" fmla="*/ 73 h 187"/>
                  <a:gd name="T14" fmla="*/ 155 w 186"/>
                  <a:gd name="T15" fmla="*/ 73 h 187"/>
                  <a:gd name="T16" fmla="*/ 115 w 186"/>
                  <a:gd name="T17" fmla="*/ 45 h 187"/>
                  <a:gd name="T18" fmla="*/ 115 w 186"/>
                  <a:gd name="T19" fmla="*/ 45 h 187"/>
                  <a:gd name="T20" fmla="*/ 99 w 186"/>
                  <a:gd name="T21" fmla="*/ 52 h 187"/>
                  <a:gd name="T22" fmla="*/ 99 w 186"/>
                  <a:gd name="T23" fmla="*/ 52 h 187"/>
                  <a:gd name="T24" fmla="*/ 64 w 186"/>
                  <a:gd name="T25" fmla="*/ 132 h 187"/>
                  <a:gd name="T26" fmla="*/ 57 w 186"/>
                  <a:gd name="T27" fmla="*/ 41 h 187"/>
                  <a:gd name="T28" fmla="*/ 57 w 186"/>
                  <a:gd name="T29" fmla="*/ 41 h 187"/>
                  <a:gd name="T30" fmla="*/ 170 w 186"/>
                  <a:gd name="T31" fmla="*/ 52 h 187"/>
                  <a:gd name="T32" fmla="*/ 170 w 186"/>
                  <a:gd name="T33" fmla="*/ 52 h 187"/>
                  <a:gd name="T34" fmla="*/ 180 w 186"/>
                  <a:gd name="T35" fmla="*/ 113 h 187"/>
                  <a:gd name="T36" fmla="*/ 180 w 186"/>
                  <a:gd name="T37" fmla="*/ 113 h 187"/>
                  <a:gd name="T38" fmla="*/ 169 w 186"/>
                  <a:gd name="T39" fmla="*/ 125 h 187"/>
                  <a:gd name="T40" fmla="*/ 169 w 186"/>
                  <a:gd name="T41" fmla="*/ 125 h 187"/>
                  <a:gd name="T42" fmla="*/ 169 w 186"/>
                  <a:gd name="T43" fmla="*/ 148 h 187"/>
                  <a:gd name="T44" fmla="*/ 169 w 186"/>
                  <a:gd name="T45" fmla="*/ 148 h 187"/>
                  <a:gd name="T46" fmla="*/ 35 w 186"/>
                  <a:gd name="T47" fmla="*/ 142 h 187"/>
                  <a:gd name="T48" fmla="*/ 35 w 186"/>
                  <a:gd name="T49" fmla="*/ 142 h 187"/>
                  <a:gd name="T50" fmla="*/ 57 w 186"/>
                  <a:gd name="T51" fmla="*/ 4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7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8" y="142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3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49" y="62"/>
                      <a:pt x="128" y="45"/>
                      <a:pt x="115" y="45"/>
                    </a:cubicBezTo>
                    <a:lnTo>
                      <a:pt x="115" y="45"/>
                    </a:lnTo>
                    <a:cubicBezTo>
                      <a:pt x="111" y="45"/>
                      <a:pt x="103" y="50"/>
                      <a:pt x="99" y="52"/>
                    </a:cubicBezTo>
                    <a:lnTo>
                      <a:pt x="99" y="52"/>
                    </a:lnTo>
                    <a:cubicBezTo>
                      <a:pt x="76" y="63"/>
                      <a:pt x="21" y="98"/>
                      <a:pt x="64" y="132"/>
                    </a:cubicBezTo>
                    <a:close/>
                    <a:moveTo>
                      <a:pt x="57" y="41"/>
                    </a:moveTo>
                    <a:lnTo>
                      <a:pt x="57" y="41"/>
                    </a:lnTo>
                    <a:cubicBezTo>
                      <a:pt x="89" y="24"/>
                      <a:pt x="145" y="0"/>
                      <a:pt x="170" y="52"/>
                    </a:cubicBezTo>
                    <a:lnTo>
                      <a:pt x="170" y="52"/>
                    </a:lnTo>
                    <a:cubicBezTo>
                      <a:pt x="178" y="71"/>
                      <a:pt x="185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3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8" y="142"/>
                      <a:pt x="169" y="148"/>
                    </a:cubicBezTo>
                    <a:lnTo>
                      <a:pt x="169" y="148"/>
                    </a:lnTo>
                    <a:cubicBezTo>
                      <a:pt x="132" y="166"/>
                      <a:pt x="76" y="186"/>
                      <a:pt x="35" y="142"/>
                    </a:cubicBezTo>
                    <a:lnTo>
                      <a:pt x="35" y="142"/>
                    </a:lnTo>
                    <a:cubicBezTo>
                      <a:pt x="0" y="106"/>
                      <a:pt x="25" y="60"/>
                      <a:pt x="57" y="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05" name="Freeform 198">
                <a:extLst>
                  <a:ext uri="{FF2B5EF4-FFF2-40B4-BE49-F238E27FC236}">
                    <a16:creationId xmlns:a16="http://schemas.microsoft.com/office/drawing/2014/main" xmlns="" id="{9BFB2E28-C760-8A42-8E2E-9910D11AE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01024" y="5203468"/>
                <a:ext cx="78589" cy="65393"/>
              </a:xfrm>
              <a:custGeom>
                <a:avLst/>
                <a:gdLst>
                  <a:gd name="T0" fmla="*/ 130 w 179"/>
                  <a:gd name="T1" fmla="*/ 61 h 150"/>
                  <a:gd name="T2" fmla="*/ 130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59 w 179"/>
                  <a:gd name="T9" fmla="*/ 41 h 150"/>
                  <a:gd name="T10" fmla="*/ 59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7 w 179"/>
                  <a:gd name="T17" fmla="*/ 117 h 150"/>
                  <a:gd name="T18" fmla="*/ 47 w 179"/>
                  <a:gd name="T19" fmla="*/ 117 h 150"/>
                  <a:gd name="T20" fmla="*/ 63 w 179"/>
                  <a:gd name="T21" fmla="*/ 118 h 150"/>
                  <a:gd name="T22" fmla="*/ 63 w 179"/>
                  <a:gd name="T23" fmla="*/ 118 h 150"/>
                  <a:gd name="T24" fmla="*/ 130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7 w 179"/>
                  <a:gd name="T35" fmla="*/ 29 h 150"/>
                  <a:gd name="T36" fmla="*/ 17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2 w 179"/>
                  <a:gd name="T43" fmla="*/ 1 h 150"/>
                  <a:gd name="T44" fmla="*/ 42 w 179"/>
                  <a:gd name="T45" fmla="*/ 1 h 150"/>
                  <a:gd name="T46" fmla="*/ 160 w 179"/>
                  <a:gd name="T47" fmla="*/ 62 h 150"/>
                  <a:gd name="T48" fmla="*/ 160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0" y="61"/>
                    </a:moveTo>
                    <a:lnTo>
                      <a:pt x="130" y="61"/>
                    </a:lnTo>
                    <a:cubicBezTo>
                      <a:pt x="120" y="43"/>
                      <a:pt x="105" y="36"/>
                      <a:pt x="90" y="33"/>
                    </a:cubicBezTo>
                    <a:lnTo>
                      <a:pt x="90" y="33"/>
                    </a:lnTo>
                    <a:cubicBezTo>
                      <a:pt x="80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30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3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2"/>
                      <a:pt x="32" y="22"/>
                    </a:cubicBezTo>
                    <a:lnTo>
                      <a:pt x="32" y="22"/>
                    </a:lnTo>
                    <a:cubicBezTo>
                      <a:pt x="28" y="13"/>
                      <a:pt x="30" y="3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7"/>
                      <a:pt x="160" y="62"/>
                    </a:cubicBezTo>
                    <a:lnTo>
                      <a:pt x="160" y="62"/>
                    </a:lnTo>
                    <a:cubicBezTo>
                      <a:pt x="178" y="112"/>
                      <a:pt x="135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29" name="Freeform 199">
                <a:extLst>
                  <a:ext uri="{FF2B5EF4-FFF2-40B4-BE49-F238E27FC236}">
                    <a16:creationId xmlns:a16="http://schemas.microsoft.com/office/drawing/2014/main" xmlns="" id="{4D6EA37A-9052-4742-8EB7-F3812C860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2032" y="5187951"/>
                <a:ext cx="74889" cy="103694"/>
              </a:xfrm>
              <a:custGeom>
                <a:avLst/>
                <a:gdLst>
                  <a:gd name="T0" fmla="*/ 43470 w 174"/>
                  <a:gd name="T1" fmla="*/ 21090 h 236"/>
                  <a:gd name="T2" fmla="*/ 43470 w 174"/>
                  <a:gd name="T3" fmla="*/ 21090 h 236"/>
                  <a:gd name="T4" fmla="*/ 24102 w 174"/>
                  <a:gd name="T5" fmla="*/ 31635 h 236"/>
                  <a:gd name="T6" fmla="*/ 24102 w 174"/>
                  <a:gd name="T7" fmla="*/ 31635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496 w 174"/>
                  <a:gd name="T21" fmla="*/ 66786 h 236"/>
                  <a:gd name="T22" fmla="*/ 49496 w 174"/>
                  <a:gd name="T23" fmla="*/ 66786 h 236"/>
                  <a:gd name="T24" fmla="*/ 43470 w 174"/>
                  <a:gd name="T25" fmla="*/ 21090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533 w 174"/>
                  <a:gd name="T31" fmla="*/ 86998 h 236"/>
                  <a:gd name="T32" fmla="*/ 24533 w 174"/>
                  <a:gd name="T33" fmla="*/ 86998 h 236"/>
                  <a:gd name="T34" fmla="*/ 6456 w 174"/>
                  <a:gd name="T35" fmla="*/ 62832 h 236"/>
                  <a:gd name="T36" fmla="*/ 6456 w 174"/>
                  <a:gd name="T37" fmla="*/ 62832 h 236"/>
                  <a:gd name="T38" fmla="*/ 7747 w 174"/>
                  <a:gd name="T39" fmla="*/ 54483 h 236"/>
                  <a:gd name="T40" fmla="*/ 7747 w 174"/>
                  <a:gd name="T41" fmla="*/ 5448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0787 w 174"/>
                  <a:gd name="T47" fmla="*/ 7469 h 236"/>
                  <a:gd name="T48" fmla="*/ 50787 w 174"/>
                  <a:gd name="T49" fmla="*/ 7469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2" y="47"/>
                      <a:pt x="68" y="57"/>
                      <a:pt x="56" y="72"/>
                    </a:cubicBezTo>
                    <a:cubicBezTo>
                      <a:pt x="59" y="84"/>
                      <a:pt x="52" y="94"/>
                      <a:pt x="47" y="109"/>
                    </a:cubicBezTo>
                    <a:cubicBezTo>
                      <a:pt x="39" y="130"/>
                      <a:pt x="38" y="152"/>
                      <a:pt x="59" y="167"/>
                    </a:cubicBezTo>
                    <a:cubicBezTo>
                      <a:pt x="68" y="174"/>
                      <a:pt x="96" y="177"/>
                      <a:pt x="106" y="168"/>
                    </a:cubicBezTo>
                    <a:cubicBezTo>
                      <a:pt x="110" y="165"/>
                      <a:pt x="113" y="157"/>
                      <a:pt x="115" y="152"/>
                    </a:cubicBezTo>
                    <a:cubicBezTo>
                      <a:pt x="130" y="123"/>
                      <a:pt x="156" y="52"/>
                      <a:pt x="101" y="48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7" y="198"/>
                    </a:cubicBezTo>
                    <a:cubicBezTo>
                      <a:pt x="39" y="185"/>
                      <a:pt x="19" y="165"/>
                      <a:pt x="15" y="143"/>
                    </a:cubicBezTo>
                    <a:cubicBezTo>
                      <a:pt x="14" y="136"/>
                      <a:pt x="15" y="131"/>
                      <a:pt x="18" y="124"/>
                    </a:cubicBezTo>
                    <a:cubicBezTo>
                      <a:pt x="8" y="123"/>
                      <a:pt x="0" y="113"/>
                      <a:pt x="5" y="101"/>
                    </a:cubicBezTo>
                    <a:cubicBezTo>
                      <a:pt x="25" y="57"/>
                      <a:pt x="61" y="0"/>
                      <a:pt x="118" y="17"/>
                    </a:cubicBezTo>
                    <a:cubicBezTo>
                      <a:pt x="169" y="31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7" name="Freeform 200">
                <a:extLst>
                  <a:ext uri="{FF2B5EF4-FFF2-40B4-BE49-F238E27FC236}">
                    <a16:creationId xmlns:a16="http://schemas.microsoft.com/office/drawing/2014/main" xmlns="" id="{430B08CE-1E90-A444-B6E4-79D406F5B0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52184" y="5193296"/>
                <a:ext cx="87321" cy="87190"/>
              </a:xfrm>
              <a:custGeom>
                <a:avLst/>
                <a:gdLst>
                  <a:gd name="T0" fmla="*/ 61 w 204"/>
                  <a:gd name="T1" fmla="*/ 134 h 197"/>
                  <a:gd name="T2" fmla="*/ 61 w 204"/>
                  <a:gd name="T3" fmla="*/ 134 h 197"/>
                  <a:gd name="T4" fmla="*/ 109 w 204"/>
                  <a:gd name="T5" fmla="*/ 149 h 197"/>
                  <a:gd name="T6" fmla="*/ 109 w 204"/>
                  <a:gd name="T7" fmla="*/ 149 h 197"/>
                  <a:gd name="T8" fmla="*/ 142 w 204"/>
                  <a:gd name="T9" fmla="*/ 130 h 197"/>
                  <a:gd name="T10" fmla="*/ 142 w 204"/>
                  <a:gd name="T11" fmla="*/ 130 h 197"/>
                  <a:gd name="T12" fmla="*/ 176 w 204"/>
                  <a:gd name="T13" fmla="*/ 82 h 197"/>
                  <a:gd name="T14" fmla="*/ 176 w 204"/>
                  <a:gd name="T15" fmla="*/ 82 h 197"/>
                  <a:gd name="T16" fmla="*/ 145 w 204"/>
                  <a:gd name="T17" fmla="*/ 46 h 197"/>
                  <a:gd name="T18" fmla="*/ 145 w 204"/>
                  <a:gd name="T19" fmla="*/ 46 h 197"/>
                  <a:gd name="T20" fmla="*/ 126 w 204"/>
                  <a:gd name="T21" fmla="*/ 51 h 197"/>
                  <a:gd name="T22" fmla="*/ 126 w 204"/>
                  <a:gd name="T23" fmla="*/ 51 h 197"/>
                  <a:gd name="T24" fmla="*/ 61 w 204"/>
                  <a:gd name="T25" fmla="*/ 134 h 197"/>
                  <a:gd name="T26" fmla="*/ 86 w 204"/>
                  <a:gd name="T27" fmla="*/ 34 h 197"/>
                  <a:gd name="T28" fmla="*/ 86 w 204"/>
                  <a:gd name="T29" fmla="*/ 34 h 197"/>
                  <a:gd name="T30" fmla="*/ 200 w 204"/>
                  <a:gd name="T31" fmla="*/ 61 h 197"/>
                  <a:gd name="T32" fmla="*/ 200 w 204"/>
                  <a:gd name="T33" fmla="*/ 61 h 197"/>
                  <a:gd name="T34" fmla="*/ 189 w 204"/>
                  <a:gd name="T35" fmla="*/ 129 h 197"/>
                  <a:gd name="T36" fmla="*/ 189 w 204"/>
                  <a:gd name="T37" fmla="*/ 129 h 197"/>
                  <a:gd name="T38" fmla="*/ 174 w 204"/>
                  <a:gd name="T39" fmla="*/ 141 h 197"/>
                  <a:gd name="T40" fmla="*/ 174 w 204"/>
                  <a:gd name="T41" fmla="*/ 141 h 197"/>
                  <a:gd name="T42" fmla="*/ 166 w 204"/>
                  <a:gd name="T43" fmla="*/ 166 h 197"/>
                  <a:gd name="T44" fmla="*/ 166 w 204"/>
                  <a:gd name="T45" fmla="*/ 166 h 197"/>
                  <a:gd name="T46" fmla="*/ 25 w 204"/>
                  <a:gd name="T47" fmla="*/ 143 h 197"/>
                  <a:gd name="T48" fmla="*/ 25 w 204"/>
                  <a:gd name="T49" fmla="*/ 143 h 197"/>
                  <a:gd name="T50" fmla="*/ 86 w 204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7">
                    <a:moveTo>
                      <a:pt x="61" y="134"/>
                    </a:moveTo>
                    <a:lnTo>
                      <a:pt x="61" y="134"/>
                    </a:lnTo>
                    <a:cubicBezTo>
                      <a:pt x="72" y="149"/>
                      <a:pt x="91" y="151"/>
                      <a:pt x="109" y="149"/>
                    </a:cubicBezTo>
                    <a:lnTo>
                      <a:pt x="109" y="149"/>
                    </a:lnTo>
                    <a:cubicBezTo>
                      <a:pt x="117" y="139"/>
                      <a:pt x="128" y="137"/>
                      <a:pt x="142" y="130"/>
                    </a:cubicBezTo>
                    <a:lnTo>
                      <a:pt x="142" y="130"/>
                    </a:lnTo>
                    <a:cubicBezTo>
                      <a:pt x="163" y="122"/>
                      <a:pt x="180" y="107"/>
                      <a:pt x="176" y="82"/>
                    </a:cubicBezTo>
                    <a:lnTo>
                      <a:pt x="176" y="82"/>
                    </a:lnTo>
                    <a:cubicBezTo>
                      <a:pt x="175" y="70"/>
                      <a:pt x="158" y="47"/>
                      <a:pt x="145" y="46"/>
                    </a:cubicBezTo>
                    <a:lnTo>
                      <a:pt x="145" y="46"/>
                    </a:lnTo>
                    <a:cubicBezTo>
                      <a:pt x="140" y="46"/>
                      <a:pt x="132" y="50"/>
                      <a:pt x="126" y="51"/>
                    </a:cubicBezTo>
                    <a:lnTo>
                      <a:pt x="126" y="51"/>
                    </a:lnTo>
                    <a:cubicBezTo>
                      <a:pt x="96" y="61"/>
                      <a:pt x="27" y="91"/>
                      <a:pt x="61" y="134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20"/>
                      <a:pt x="192" y="0"/>
                      <a:pt x="200" y="61"/>
                    </a:cubicBezTo>
                    <a:lnTo>
                      <a:pt x="200" y="61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8"/>
                      <a:pt x="174" y="141"/>
                    </a:cubicBezTo>
                    <a:lnTo>
                      <a:pt x="174" y="141"/>
                    </a:lnTo>
                    <a:cubicBezTo>
                      <a:pt x="179" y="149"/>
                      <a:pt x="178" y="162"/>
                      <a:pt x="166" y="166"/>
                    </a:cubicBezTo>
                    <a:lnTo>
                      <a:pt x="166" y="166"/>
                    </a:lnTo>
                    <a:cubicBezTo>
                      <a:pt x="121" y="183"/>
                      <a:pt x="54" y="196"/>
                      <a:pt x="25" y="143"/>
                    </a:cubicBezTo>
                    <a:lnTo>
                      <a:pt x="25" y="143"/>
                    </a:lnTo>
                    <a:cubicBezTo>
                      <a:pt x="0" y="96"/>
                      <a:pt x="44" y="51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31" name="Freeform 201">
                <a:extLst>
                  <a:ext uri="{FF2B5EF4-FFF2-40B4-BE49-F238E27FC236}">
                    <a16:creationId xmlns:a16="http://schemas.microsoft.com/office/drawing/2014/main" xmlns="" id="{E2ED9309-2ADD-C843-8C31-DB2E31B4BD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0573" y="5187951"/>
                <a:ext cx="74889" cy="103694"/>
              </a:xfrm>
              <a:custGeom>
                <a:avLst/>
                <a:gdLst>
                  <a:gd name="T0" fmla="*/ 43900 w 174"/>
                  <a:gd name="T1" fmla="*/ 21530 h 236"/>
                  <a:gd name="T2" fmla="*/ 43900 w 174"/>
                  <a:gd name="T3" fmla="*/ 21530 h 236"/>
                  <a:gd name="T4" fmla="*/ 24102 w 174"/>
                  <a:gd name="T5" fmla="*/ 32075 h 236"/>
                  <a:gd name="T6" fmla="*/ 24102 w 174"/>
                  <a:gd name="T7" fmla="*/ 32075 h 236"/>
                  <a:gd name="T8" fmla="*/ 20229 w 174"/>
                  <a:gd name="T9" fmla="*/ 47453 h 236"/>
                  <a:gd name="T10" fmla="*/ 20229 w 174"/>
                  <a:gd name="T11" fmla="*/ 4745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496 w 174"/>
                  <a:gd name="T21" fmla="*/ 67225 h 236"/>
                  <a:gd name="T22" fmla="*/ 49496 w 174"/>
                  <a:gd name="T23" fmla="*/ 67225 h 236"/>
                  <a:gd name="T24" fmla="*/ 43900 w 174"/>
                  <a:gd name="T25" fmla="*/ 21530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533 w 174"/>
                  <a:gd name="T31" fmla="*/ 87437 h 236"/>
                  <a:gd name="T32" fmla="*/ 24533 w 174"/>
                  <a:gd name="T33" fmla="*/ 87437 h 236"/>
                  <a:gd name="T34" fmla="*/ 6456 w 174"/>
                  <a:gd name="T35" fmla="*/ 63271 h 236"/>
                  <a:gd name="T36" fmla="*/ 6456 w 174"/>
                  <a:gd name="T37" fmla="*/ 63271 h 236"/>
                  <a:gd name="T38" fmla="*/ 7747 w 174"/>
                  <a:gd name="T39" fmla="*/ 54483 h 236"/>
                  <a:gd name="T40" fmla="*/ 7747 w 174"/>
                  <a:gd name="T41" fmla="*/ 5448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0787 w 174"/>
                  <a:gd name="T47" fmla="*/ 7030 h 236"/>
                  <a:gd name="T48" fmla="*/ 50787 w 174"/>
                  <a:gd name="T49" fmla="*/ 7030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2" y="46"/>
                      <a:pt x="68" y="58"/>
                      <a:pt x="56" y="73"/>
                    </a:cubicBezTo>
                    <a:cubicBezTo>
                      <a:pt x="59" y="84"/>
                      <a:pt x="52" y="94"/>
                      <a:pt x="47" y="108"/>
                    </a:cubicBezTo>
                    <a:cubicBezTo>
                      <a:pt x="39" y="129"/>
                      <a:pt x="38" y="153"/>
                      <a:pt x="59" y="167"/>
                    </a:cubicBezTo>
                    <a:cubicBezTo>
                      <a:pt x="68" y="174"/>
                      <a:pt x="95" y="178"/>
                      <a:pt x="106" y="168"/>
                    </a:cubicBezTo>
                    <a:cubicBezTo>
                      <a:pt x="110" y="166"/>
                      <a:pt x="114" y="157"/>
                      <a:pt x="115" y="153"/>
                    </a:cubicBezTo>
                    <a:cubicBezTo>
                      <a:pt x="130" y="124"/>
                      <a:pt x="156" y="53"/>
                      <a:pt x="102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2"/>
                      <a:pt x="106" y="235"/>
                      <a:pt x="57" y="199"/>
                    </a:cubicBezTo>
                    <a:cubicBezTo>
                      <a:pt x="39" y="186"/>
                      <a:pt x="19" y="166"/>
                      <a:pt x="15" y="144"/>
                    </a:cubicBezTo>
                    <a:cubicBezTo>
                      <a:pt x="14" y="137"/>
                      <a:pt x="15" y="132"/>
                      <a:pt x="18" y="124"/>
                    </a:cubicBezTo>
                    <a:cubicBezTo>
                      <a:pt x="9" y="122"/>
                      <a:pt x="0" y="112"/>
                      <a:pt x="5" y="101"/>
                    </a:cubicBezTo>
                    <a:cubicBezTo>
                      <a:pt x="25" y="58"/>
                      <a:pt x="61" y="0"/>
                      <a:pt x="118" y="16"/>
                    </a:cubicBezTo>
                    <a:cubicBezTo>
                      <a:pt x="169" y="32"/>
                      <a:pt x="173" y="94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9" name="Freeform 202">
                <a:extLst>
                  <a:ext uri="{FF2B5EF4-FFF2-40B4-BE49-F238E27FC236}">
                    <a16:creationId xmlns:a16="http://schemas.microsoft.com/office/drawing/2014/main" xmlns="" id="{706FB21D-F61A-FD4A-9676-7982069FA3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5193" y="5204922"/>
                <a:ext cx="77134" cy="65392"/>
              </a:xfrm>
              <a:custGeom>
                <a:avLst/>
                <a:gdLst>
                  <a:gd name="T0" fmla="*/ 129 w 178"/>
                  <a:gd name="T1" fmla="*/ 62 h 149"/>
                  <a:gd name="T2" fmla="*/ 129 w 178"/>
                  <a:gd name="T3" fmla="*/ 62 h 149"/>
                  <a:gd name="T4" fmla="*/ 89 w 178"/>
                  <a:gd name="T5" fmla="*/ 33 h 149"/>
                  <a:gd name="T6" fmla="*/ 89 w 178"/>
                  <a:gd name="T7" fmla="*/ 33 h 149"/>
                  <a:gd name="T8" fmla="*/ 58 w 178"/>
                  <a:gd name="T9" fmla="*/ 40 h 149"/>
                  <a:gd name="T10" fmla="*/ 58 w 178"/>
                  <a:gd name="T11" fmla="*/ 40 h 149"/>
                  <a:gd name="T12" fmla="*/ 23 w 178"/>
                  <a:gd name="T13" fmla="*/ 76 h 149"/>
                  <a:gd name="T14" fmla="*/ 23 w 178"/>
                  <a:gd name="T15" fmla="*/ 76 h 149"/>
                  <a:gd name="T16" fmla="*/ 46 w 178"/>
                  <a:gd name="T17" fmla="*/ 117 h 149"/>
                  <a:gd name="T18" fmla="*/ 46 w 178"/>
                  <a:gd name="T19" fmla="*/ 117 h 149"/>
                  <a:gd name="T20" fmla="*/ 64 w 178"/>
                  <a:gd name="T21" fmla="*/ 118 h 149"/>
                  <a:gd name="T22" fmla="*/ 64 w 178"/>
                  <a:gd name="T23" fmla="*/ 118 h 149"/>
                  <a:gd name="T24" fmla="*/ 129 w 178"/>
                  <a:gd name="T25" fmla="*/ 62 h 149"/>
                  <a:gd name="T26" fmla="*/ 98 w 178"/>
                  <a:gd name="T27" fmla="*/ 146 h 149"/>
                  <a:gd name="T28" fmla="*/ 98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6 w 178"/>
                  <a:gd name="T35" fmla="*/ 30 h 149"/>
                  <a:gd name="T36" fmla="*/ 16 w 178"/>
                  <a:gd name="T37" fmla="*/ 30 h 149"/>
                  <a:gd name="T38" fmla="*/ 32 w 178"/>
                  <a:gd name="T39" fmla="*/ 22 h 149"/>
                  <a:gd name="T40" fmla="*/ 32 w 178"/>
                  <a:gd name="T41" fmla="*/ 22 h 149"/>
                  <a:gd name="T42" fmla="*/ 41 w 178"/>
                  <a:gd name="T43" fmla="*/ 1 h 149"/>
                  <a:gd name="T44" fmla="*/ 41 w 178"/>
                  <a:gd name="T45" fmla="*/ 1 h 149"/>
                  <a:gd name="T46" fmla="*/ 161 w 178"/>
                  <a:gd name="T47" fmla="*/ 63 h 149"/>
                  <a:gd name="T48" fmla="*/ 161 w 178"/>
                  <a:gd name="T49" fmla="*/ 63 h 149"/>
                  <a:gd name="T50" fmla="*/ 98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4" y="37"/>
                      <a:pt x="89" y="33"/>
                    </a:cubicBezTo>
                    <a:lnTo>
                      <a:pt x="89" y="33"/>
                    </a:lnTo>
                    <a:cubicBezTo>
                      <a:pt x="81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39" y="43"/>
                      <a:pt x="23" y="52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6" y="111"/>
                      <a:pt x="46" y="117"/>
                    </a:cubicBezTo>
                    <a:lnTo>
                      <a:pt x="46" y="117"/>
                    </a:lnTo>
                    <a:cubicBezTo>
                      <a:pt x="50" y="119"/>
                      <a:pt x="58" y="118"/>
                      <a:pt x="64" y="118"/>
                    </a:cubicBezTo>
                    <a:lnTo>
                      <a:pt x="64" y="118"/>
                    </a:lnTo>
                    <a:cubicBezTo>
                      <a:pt x="90" y="118"/>
                      <a:pt x="154" y="109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1" y="26"/>
                      <a:pt x="25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29" y="2"/>
                      <a:pt x="41" y="1"/>
                    </a:cubicBezTo>
                    <a:lnTo>
                      <a:pt x="41" y="1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7" y="111"/>
                      <a:pt x="134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10" name="Freeform 203">
                <a:extLst>
                  <a:ext uri="{FF2B5EF4-FFF2-40B4-BE49-F238E27FC236}">
                    <a16:creationId xmlns:a16="http://schemas.microsoft.com/office/drawing/2014/main" xmlns="" id="{74A9B416-DDDD-FB4C-999D-F5F059369E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6541" y="5193296"/>
                <a:ext cx="80044" cy="8283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40 h 188"/>
                  <a:gd name="T6" fmla="*/ 112 w 186"/>
                  <a:gd name="T7" fmla="*/ 140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3 h 188"/>
                  <a:gd name="T22" fmla="*/ 100 w 186"/>
                  <a:gd name="T23" fmla="*/ 53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3 h 188"/>
                  <a:gd name="T32" fmla="*/ 169 w 186"/>
                  <a:gd name="T33" fmla="*/ 53 h 188"/>
                  <a:gd name="T34" fmla="*/ 179 w 186"/>
                  <a:gd name="T35" fmla="*/ 113 h 188"/>
                  <a:gd name="T36" fmla="*/ 179 w 186"/>
                  <a:gd name="T37" fmla="*/ 113 h 188"/>
                  <a:gd name="T38" fmla="*/ 168 w 186"/>
                  <a:gd name="T39" fmla="*/ 127 h 188"/>
                  <a:gd name="T40" fmla="*/ 168 w 186"/>
                  <a:gd name="T41" fmla="*/ 127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4 h 188"/>
                  <a:gd name="T48" fmla="*/ 35 w 186"/>
                  <a:gd name="T49" fmla="*/ 144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4"/>
                      <a:pt x="96" y="144"/>
                      <a:pt x="112" y="140"/>
                    </a:cubicBezTo>
                    <a:lnTo>
                      <a:pt x="112" y="140"/>
                    </a:lnTo>
                    <a:cubicBezTo>
                      <a:pt x="116" y="131"/>
                      <a:pt x="125" y="127"/>
                      <a:pt x="137" y="120"/>
                    </a:cubicBezTo>
                    <a:lnTo>
                      <a:pt x="137" y="120"/>
                    </a:lnTo>
                    <a:cubicBezTo>
                      <a:pt x="152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5" y="63"/>
                      <a:pt x="20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3"/>
                    </a:cubicBezTo>
                    <a:lnTo>
                      <a:pt x="169" y="53"/>
                    </a:lnTo>
                    <a:cubicBezTo>
                      <a:pt x="179" y="71"/>
                      <a:pt x="185" y="96"/>
                      <a:pt x="179" y="113"/>
                    </a:cubicBezTo>
                    <a:lnTo>
                      <a:pt x="179" y="113"/>
                    </a:lnTo>
                    <a:cubicBezTo>
                      <a:pt x="177" y="120"/>
                      <a:pt x="173" y="123"/>
                      <a:pt x="168" y="127"/>
                    </a:cubicBezTo>
                    <a:lnTo>
                      <a:pt x="168" y="127"/>
                    </a:lnTo>
                    <a:cubicBezTo>
                      <a:pt x="176" y="132"/>
                      <a:pt x="179" y="144"/>
                      <a:pt x="168" y="149"/>
                    </a:cubicBezTo>
                    <a:lnTo>
                      <a:pt x="168" y="149"/>
                    </a:lnTo>
                    <a:cubicBezTo>
                      <a:pt x="133" y="169"/>
                      <a:pt x="75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5" y="62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11" name="Freeform 204">
                <a:extLst>
                  <a:ext uri="{FF2B5EF4-FFF2-40B4-BE49-F238E27FC236}">
                    <a16:creationId xmlns:a16="http://schemas.microsoft.com/office/drawing/2014/main" xmlns="" id="{9AB8737C-FB7E-8F43-A845-4C95B2D956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8085" y="5203468"/>
                <a:ext cx="78589" cy="65393"/>
              </a:xfrm>
              <a:custGeom>
                <a:avLst/>
                <a:gdLst>
                  <a:gd name="T0" fmla="*/ 130 w 180"/>
                  <a:gd name="T1" fmla="*/ 62 h 150"/>
                  <a:gd name="T2" fmla="*/ 130 w 180"/>
                  <a:gd name="T3" fmla="*/ 62 h 150"/>
                  <a:gd name="T4" fmla="*/ 90 w 180"/>
                  <a:gd name="T5" fmla="*/ 34 h 150"/>
                  <a:gd name="T6" fmla="*/ 90 w 180"/>
                  <a:gd name="T7" fmla="*/ 34 h 150"/>
                  <a:gd name="T8" fmla="*/ 59 w 180"/>
                  <a:gd name="T9" fmla="*/ 42 h 150"/>
                  <a:gd name="T10" fmla="*/ 59 w 180"/>
                  <a:gd name="T11" fmla="*/ 42 h 150"/>
                  <a:gd name="T12" fmla="*/ 24 w 180"/>
                  <a:gd name="T13" fmla="*/ 78 h 150"/>
                  <a:gd name="T14" fmla="*/ 24 w 180"/>
                  <a:gd name="T15" fmla="*/ 78 h 150"/>
                  <a:gd name="T16" fmla="*/ 47 w 180"/>
                  <a:gd name="T17" fmla="*/ 118 h 150"/>
                  <a:gd name="T18" fmla="*/ 47 w 180"/>
                  <a:gd name="T19" fmla="*/ 118 h 150"/>
                  <a:gd name="T20" fmla="*/ 65 w 180"/>
                  <a:gd name="T21" fmla="*/ 118 h 150"/>
                  <a:gd name="T22" fmla="*/ 65 w 180"/>
                  <a:gd name="T23" fmla="*/ 118 h 150"/>
                  <a:gd name="T24" fmla="*/ 130 w 180"/>
                  <a:gd name="T25" fmla="*/ 62 h 150"/>
                  <a:gd name="T26" fmla="*/ 99 w 180"/>
                  <a:gd name="T27" fmla="*/ 146 h 150"/>
                  <a:gd name="T28" fmla="*/ 99 w 180"/>
                  <a:gd name="T29" fmla="*/ 146 h 150"/>
                  <a:gd name="T30" fmla="*/ 0 w 180"/>
                  <a:gd name="T31" fmla="*/ 89 h 150"/>
                  <a:gd name="T32" fmla="*/ 0 w 180"/>
                  <a:gd name="T33" fmla="*/ 89 h 150"/>
                  <a:gd name="T34" fmla="*/ 19 w 180"/>
                  <a:gd name="T35" fmla="*/ 30 h 150"/>
                  <a:gd name="T36" fmla="*/ 19 w 180"/>
                  <a:gd name="T37" fmla="*/ 30 h 150"/>
                  <a:gd name="T38" fmla="*/ 33 w 180"/>
                  <a:gd name="T39" fmla="*/ 24 h 150"/>
                  <a:gd name="T40" fmla="*/ 33 w 180"/>
                  <a:gd name="T41" fmla="*/ 24 h 150"/>
                  <a:gd name="T42" fmla="*/ 42 w 180"/>
                  <a:gd name="T43" fmla="*/ 3 h 150"/>
                  <a:gd name="T44" fmla="*/ 42 w 180"/>
                  <a:gd name="T45" fmla="*/ 3 h 150"/>
                  <a:gd name="T46" fmla="*/ 162 w 180"/>
                  <a:gd name="T47" fmla="*/ 63 h 150"/>
                  <a:gd name="T48" fmla="*/ 162 w 180"/>
                  <a:gd name="T49" fmla="*/ 63 h 150"/>
                  <a:gd name="T50" fmla="*/ 99 w 180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0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5" y="37"/>
                      <a:pt x="90" y="34"/>
                    </a:cubicBezTo>
                    <a:lnTo>
                      <a:pt x="90" y="34"/>
                    </a:lnTo>
                    <a:cubicBezTo>
                      <a:pt x="82" y="42"/>
                      <a:pt x="72" y="40"/>
                      <a:pt x="59" y="42"/>
                    </a:cubicBezTo>
                    <a:lnTo>
                      <a:pt x="59" y="42"/>
                    </a:lnTo>
                    <a:cubicBezTo>
                      <a:pt x="40" y="43"/>
                      <a:pt x="24" y="53"/>
                      <a:pt x="24" y="78"/>
                    </a:cubicBezTo>
                    <a:lnTo>
                      <a:pt x="24" y="78"/>
                    </a:lnTo>
                    <a:cubicBezTo>
                      <a:pt x="25" y="88"/>
                      <a:pt x="36" y="113"/>
                      <a:pt x="47" y="118"/>
                    </a:cubicBezTo>
                    <a:lnTo>
                      <a:pt x="47" y="118"/>
                    </a:lnTo>
                    <a:cubicBezTo>
                      <a:pt x="53" y="120"/>
                      <a:pt x="61" y="118"/>
                      <a:pt x="65" y="118"/>
                    </a:cubicBezTo>
                    <a:lnTo>
                      <a:pt x="65" y="118"/>
                    </a:lnTo>
                    <a:cubicBezTo>
                      <a:pt x="92" y="118"/>
                      <a:pt x="157" y="111"/>
                      <a:pt x="130" y="62"/>
                    </a:cubicBezTo>
                    <a:close/>
                    <a:moveTo>
                      <a:pt x="99" y="146"/>
                    </a:moveTo>
                    <a:lnTo>
                      <a:pt x="99" y="146"/>
                    </a:lnTo>
                    <a:cubicBezTo>
                      <a:pt x="63" y="149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5" y="43"/>
                      <a:pt x="19" y="30"/>
                    </a:cubicBezTo>
                    <a:lnTo>
                      <a:pt x="19" y="30"/>
                    </a:lnTo>
                    <a:cubicBezTo>
                      <a:pt x="21" y="26"/>
                      <a:pt x="26" y="25"/>
                      <a:pt x="33" y="24"/>
                    </a:cubicBezTo>
                    <a:lnTo>
                      <a:pt x="33" y="24"/>
                    </a:lnTo>
                    <a:cubicBezTo>
                      <a:pt x="29" y="16"/>
                      <a:pt x="32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3" y="7"/>
                      <a:pt x="162" y="63"/>
                    </a:cubicBezTo>
                    <a:lnTo>
                      <a:pt x="162" y="63"/>
                    </a:lnTo>
                    <a:cubicBezTo>
                      <a:pt x="179" y="113"/>
                      <a:pt x="136" y="142"/>
                      <a:pt x="99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35" name="Freeform 205">
                <a:extLst>
                  <a:ext uri="{FF2B5EF4-FFF2-40B4-BE49-F238E27FC236}">
                    <a16:creationId xmlns:a16="http://schemas.microsoft.com/office/drawing/2014/main" xmlns="" id="{A58D73D3-5F0C-5743-B8D7-4548B233A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9513" y="5186030"/>
                <a:ext cx="74890" cy="103694"/>
              </a:xfrm>
              <a:custGeom>
                <a:avLst/>
                <a:gdLst>
                  <a:gd name="T0" fmla="*/ 43722 w 173"/>
                  <a:gd name="T1" fmla="*/ 21001 h 237"/>
                  <a:gd name="T2" fmla="*/ 43722 w 173"/>
                  <a:gd name="T3" fmla="*/ 21001 h 237"/>
                  <a:gd name="T4" fmla="*/ 23809 w 173"/>
                  <a:gd name="T5" fmla="*/ 31502 h 237"/>
                  <a:gd name="T6" fmla="*/ 23809 w 173"/>
                  <a:gd name="T7" fmla="*/ 31502 h 237"/>
                  <a:gd name="T8" fmla="*/ 19913 w 173"/>
                  <a:gd name="T9" fmla="*/ 47690 h 237"/>
                  <a:gd name="T10" fmla="*/ 19913 w 173"/>
                  <a:gd name="T11" fmla="*/ 47690 h 237"/>
                  <a:gd name="T12" fmla="*/ 25108 w 173"/>
                  <a:gd name="T13" fmla="*/ 73067 h 237"/>
                  <a:gd name="T14" fmla="*/ 25108 w 173"/>
                  <a:gd name="T15" fmla="*/ 73067 h 237"/>
                  <a:gd name="T16" fmla="*/ 45886 w 173"/>
                  <a:gd name="T17" fmla="*/ 73942 h 237"/>
                  <a:gd name="T18" fmla="*/ 45886 w 173"/>
                  <a:gd name="T19" fmla="*/ 73942 h 237"/>
                  <a:gd name="T20" fmla="*/ 50215 w 173"/>
                  <a:gd name="T21" fmla="*/ 66504 h 237"/>
                  <a:gd name="T22" fmla="*/ 50215 w 173"/>
                  <a:gd name="T23" fmla="*/ 66504 h 237"/>
                  <a:gd name="T24" fmla="*/ 43722 w 173"/>
                  <a:gd name="T25" fmla="*/ 21001 h 237"/>
                  <a:gd name="T26" fmla="*/ 67531 w 173"/>
                  <a:gd name="T27" fmla="*/ 59066 h 237"/>
                  <a:gd name="T28" fmla="*/ 67531 w 173"/>
                  <a:gd name="T29" fmla="*/ 59066 h 237"/>
                  <a:gd name="T30" fmla="*/ 24675 w 173"/>
                  <a:gd name="T31" fmla="*/ 87068 h 237"/>
                  <a:gd name="T32" fmla="*/ 24675 w 173"/>
                  <a:gd name="T33" fmla="*/ 87068 h 237"/>
                  <a:gd name="T34" fmla="*/ 6060 w 173"/>
                  <a:gd name="T35" fmla="*/ 63004 h 237"/>
                  <a:gd name="T36" fmla="*/ 6060 w 173"/>
                  <a:gd name="T37" fmla="*/ 63004 h 237"/>
                  <a:gd name="T38" fmla="*/ 7359 w 173"/>
                  <a:gd name="T39" fmla="*/ 54691 h 237"/>
                  <a:gd name="T40" fmla="*/ 7359 w 173"/>
                  <a:gd name="T41" fmla="*/ 54691 h 237"/>
                  <a:gd name="T42" fmla="*/ 1732 w 173"/>
                  <a:gd name="T43" fmla="*/ 44190 h 237"/>
                  <a:gd name="T44" fmla="*/ 1732 w 173"/>
                  <a:gd name="T45" fmla="*/ 44190 h 237"/>
                  <a:gd name="T46" fmla="*/ 51081 w 173"/>
                  <a:gd name="T47" fmla="*/ 7438 h 237"/>
                  <a:gd name="T48" fmla="*/ 51081 w 173"/>
                  <a:gd name="T49" fmla="*/ 7438 h 237"/>
                  <a:gd name="T50" fmla="*/ 67531 w 173"/>
                  <a:gd name="T51" fmla="*/ 5906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1" y="47"/>
                      <a:pt x="67" y="58"/>
                      <a:pt x="55" y="72"/>
                    </a:cubicBezTo>
                    <a:cubicBezTo>
                      <a:pt x="58" y="85"/>
                      <a:pt x="53" y="94"/>
                      <a:pt x="46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5" y="177"/>
                      <a:pt x="106" y="169"/>
                    </a:cubicBezTo>
                    <a:cubicBezTo>
                      <a:pt x="110" y="167"/>
                      <a:pt x="113" y="157"/>
                      <a:pt x="116" y="152"/>
                    </a:cubicBezTo>
                    <a:cubicBezTo>
                      <a:pt x="129" y="125"/>
                      <a:pt x="155" y="52"/>
                      <a:pt x="101" y="48"/>
                    </a:cubicBezTo>
                    <a:close/>
                    <a:moveTo>
                      <a:pt x="156" y="135"/>
                    </a:moveTo>
                    <a:lnTo>
                      <a:pt x="156" y="135"/>
                    </a:lnTo>
                    <a:cubicBezTo>
                      <a:pt x="139" y="173"/>
                      <a:pt x="106" y="236"/>
                      <a:pt x="57" y="199"/>
                    </a:cubicBezTo>
                    <a:cubicBezTo>
                      <a:pt x="39" y="186"/>
                      <a:pt x="20" y="167"/>
                      <a:pt x="14" y="144"/>
                    </a:cubicBezTo>
                    <a:cubicBezTo>
                      <a:pt x="14" y="138"/>
                      <a:pt x="14" y="131"/>
                      <a:pt x="17" y="125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4" y="59"/>
                      <a:pt x="60" y="0"/>
                      <a:pt x="118" y="17"/>
                    </a:cubicBezTo>
                    <a:cubicBezTo>
                      <a:pt x="170" y="31"/>
                      <a:pt x="172" y="94"/>
                      <a:pt x="156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13" name="Freeform 206">
                <a:extLst>
                  <a:ext uri="{FF2B5EF4-FFF2-40B4-BE49-F238E27FC236}">
                    <a16:creationId xmlns:a16="http://schemas.microsoft.com/office/drawing/2014/main" xmlns="" id="{C23CBCF9-9A46-6B45-B298-E5F32595B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9245" y="5191843"/>
                <a:ext cx="88777" cy="85737"/>
              </a:xfrm>
              <a:custGeom>
                <a:avLst/>
                <a:gdLst>
                  <a:gd name="T0" fmla="*/ 60 w 203"/>
                  <a:gd name="T1" fmla="*/ 134 h 197"/>
                  <a:gd name="T2" fmla="*/ 60 w 203"/>
                  <a:gd name="T3" fmla="*/ 134 h 197"/>
                  <a:gd name="T4" fmla="*/ 107 w 203"/>
                  <a:gd name="T5" fmla="*/ 150 h 197"/>
                  <a:gd name="T6" fmla="*/ 107 w 203"/>
                  <a:gd name="T7" fmla="*/ 150 h 197"/>
                  <a:gd name="T8" fmla="*/ 140 w 203"/>
                  <a:gd name="T9" fmla="*/ 130 h 197"/>
                  <a:gd name="T10" fmla="*/ 140 w 203"/>
                  <a:gd name="T11" fmla="*/ 130 h 197"/>
                  <a:gd name="T12" fmla="*/ 174 w 203"/>
                  <a:gd name="T13" fmla="*/ 82 h 197"/>
                  <a:gd name="T14" fmla="*/ 174 w 203"/>
                  <a:gd name="T15" fmla="*/ 82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6 w 203"/>
                  <a:gd name="T21" fmla="*/ 51 h 197"/>
                  <a:gd name="T22" fmla="*/ 126 w 203"/>
                  <a:gd name="T23" fmla="*/ 51 h 197"/>
                  <a:gd name="T24" fmla="*/ 60 w 203"/>
                  <a:gd name="T25" fmla="*/ 134 h 197"/>
                  <a:gd name="T26" fmla="*/ 84 w 203"/>
                  <a:gd name="T27" fmla="*/ 34 h 197"/>
                  <a:gd name="T28" fmla="*/ 84 w 203"/>
                  <a:gd name="T29" fmla="*/ 34 h 197"/>
                  <a:gd name="T30" fmla="*/ 199 w 203"/>
                  <a:gd name="T31" fmla="*/ 61 h 197"/>
                  <a:gd name="T32" fmla="*/ 199 w 203"/>
                  <a:gd name="T33" fmla="*/ 61 h 197"/>
                  <a:gd name="T34" fmla="*/ 187 w 203"/>
                  <a:gd name="T35" fmla="*/ 130 h 197"/>
                  <a:gd name="T36" fmla="*/ 187 w 203"/>
                  <a:gd name="T37" fmla="*/ 130 h 197"/>
                  <a:gd name="T38" fmla="*/ 173 w 203"/>
                  <a:gd name="T39" fmla="*/ 141 h 197"/>
                  <a:gd name="T40" fmla="*/ 173 w 203"/>
                  <a:gd name="T41" fmla="*/ 141 h 197"/>
                  <a:gd name="T42" fmla="*/ 165 w 203"/>
                  <a:gd name="T43" fmla="*/ 167 h 197"/>
                  <a:gd name="T44" fmla="*/ 165 w 203"/>
                  <a:gd name="T45" fmla="*/ 167 h 197"/>
                  <a:gd name="T46" fmla="*/ 25 w 203"/>
                  <a:gd name="T47" fmla="*/ 143 h 197"/>
                  <a:gd name="T48" fmla="*/ 25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0" y="134"/>
                    </a:moveTo>
                    <a:lnTo>
                      <a:pt x="60" y="134"/>
                    </a:lnTo>
                    <a:cubicBezTo>
                      <a:pt x="72" y="149"/>
                      <a:pt x="89" y="151"/>
                      <a:pt x="107" y="150"/>
                    </a:cubicBezTo>
                    <a:lnTo>
                      <a:pt x="107" y="150"/>
                    </a:lnTo>
                    <a:cubicBezTo>
                      <a:pt x="115" y="139"/>
                      <a:pt x="126" y="137"/>
                      <a:pt x="140" y="130"/>
                    </a:cubicBezTo>
                    <a:lnTo>
                      <a:pt x="140" y="130"/>
                    </a:lnTo>
                    <a:cubicBezTo>
                      <a:pt x="161" y="122"/>
                      <a:pt x="178" y="107"/>
                      <a:pt x="174" y="82"/>
                    </a:cubicBezTo>
                    <a:lnTo>
                      <a:pt x="174" y="82"/>
                    </a:lnTo>
                    <a:cubicBezTo>
                      <a:pt x="173" y="70"/>
                      <a:pt x="156" y="49"/>
                      <a:pt x="143" y="46"/>
                    </a:cubicBezTo>
                    <a:lnTo>
                      <a:pt x="143" y="46"/>
                    </a:lnTo>
                    <a:cubicBezTo>
                      <a:pt x="139" y="46"/>
                      <a:pt x="130" y="50"/>
                      <a:pt x="126" y="51"/>
                    </a:cubicBezTo>
                    <a:lnTo>
                      <a:pt x="126" y="51"/>
                    </a:lnTo>
                    <a:cubicBezTo>
                      <a:pt x="94" y="61"/>
                      <a:pt x="25" y="91"/>
                      <a:pt x="60" y="134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20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3"/>
                      <a:pt x="201" y="112"/>
                      <a:pt x="187" y="130"/>
                    </a:cubicBezTo>
                    <a:lnTo>
                      <a:pt x="187" y="130"/>
                    </a:lnTo>
                    <a:cubicBezTo>
                      <a:pt x="184" y="134"/>
                      <a:pt x="178" y="138"/>
                      <a:pt x="173" y="141"/>
                    </a:cubicBezTo>
                    <a:lnTo>
                      <a:pt x="173" y="141"/>
                    </a:lnTo>
                    <a:cubicBezTo>
                      <a:pt x="178" y="149"/>
                      <a:pt x="177" y="162"/>
                      <a:pt x="165" y="167"/>
                    </a:cubicBezTo>
                    <a:lnTo>
                      <a:pt x="165" y="167"/>
                    </a:lnTo>
                    <a:cubicBezTo>
                      <a:pt x="120" y="183"/>
                      <a:pt x="53" y="196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2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37" name="Freeform 207">
                <a:extLst>
                  <a:ext uri="{FF2B5EF4-FFF2-40B4-BE49-F238E27FC236}">
                    <a16:creationId xmlns:a16="http://schemas.microsoft.com/office/drawing/2014/main" xmlns="" id="{3FAA350B-8689-174C-843A-9F9E98F587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8054" y="5187951"/>
                <a:ext cx="74890" cy="103694"/>
              </a:xfrm>
              <a:custGeom>
                <a:avLst/>
                <a:gdLst>
                  <a:gd name="T0" fmla="*/ 43722 w 173"/>
                  <a:gd name="T1" fmla="*/ 21439 h 237"/>
                  <a:gd name="T2" fmla="*/ 43722 w 173"/>
                  <a:gd name="T3" fmla="*/ 21439 h 237"/>
                  <a:gd name="T4" fmla="*/ 24242 w 173"/>
                  <a:gd name="T5" fmla="*/ 31940 h 237"/>
                  <a:gd name="T6" fmla="*/ 24242 w 173"/>
                  <a:gd name="T7" fmla="*/ 31940 h 237"/>
                  <a:gd name="T8" fmla="*/ 20346 w 173"/>
                  <a:gd name="T9" fmla="*/ 47690 h 237"/>
                  <a:gd name="T10" fmla="*/ 20346 w 173"/>
                  <a:gd name="T11" fmla="*/ 47690 h 237"/>
                  <a:gd name="T12" fmla="*/ 25108 w 173"/>
                  <a:gd name="T13" fmla="*/ 73067 h 237"/>
                  <a:gd name="T14" fmla="*/ 25108 w 173"/>
                  <a:gd name="T15" fmla="*/ 73067 h 237"/>
                  <a:gd name="T16" fmla="*/ 45886 w 173"/>
                  <a:gd name="T17" fmla="*/ 74380 h 237"/>
                  <a:gd name="T18" fmla="*/ 45886 w 173"/>
                  <a:gd name="T19" fmla="*/ 74380 h 237"/>
                  <a:gd name="T20" fmla="*/ 50215 w 173"/>
                  <a:gd name="T21" fmla="*/ 66942 h 237"/>
                  <a:gd name="T22" fmla="*/ 50215 w 173"/>
                  <a:gd name="T23" fmla="*/ 66942 h 237"/>
                  <a:gd name="T24" fmla="*/ 43722 w 173"/>
                  <a:gd name="T25" fmla="*/ 21439 h 237"/>
                  <a:gd name="T26" fmla="*/ 67098 w 173"/>
                  <a:gd name="T27" fmla="*/ 58629 h 237"/>
                  <a:gd name="T28" fmla="*/ 67098 w 173"/>
                  <a:gd name="T29" fmla="*/ 58629 h 237"/>
                  <a:gd name="T30" fmla="*/ 24242 w 173"/>
                  <a:gd name="T31" fmla="*/ 87505 h 237"/>
                  <a:gd name="T32" fmla="*/ 24242 w 173"/>
                  <a:gd name="T33" fmla="*/ 87505 h 237"/>
                  <a:gd name="T34" fmla="*/ 6926 w 173"/>
                  <a:gd name="T35" fmla="*/ 63004 h 237"/>
                  <a:gd name="T36" fmla="*/ 6926 w 173"/>
                  <a:gd name="T37" fmla="*/ 63004 h 237"/>
                  <a:gd name="T38" fmla="*/ 7359 w 173"/>
                  <a:gd name="T39" fmla="*/ 54691 h 237"/>
                  <a:gd name="T40" fmla="*/ 7359 w 173"/>
                  <a:gd name="T41" fmla="*/ 54691 h 237"/>
                  <a:gd name="T42" fmla="*/ 1732 w 173"/>
                  <a:gd name="T43" fmla="*/ 44628 h 237"/>
                  <a:gd name="T44" fmla="*/ 1732 w 173"/>
                  <a:gd name="T45" fmla="*/ 44628 h 237"/>
                  <a:gd name="T46" fmla="*/ 51081 w 173"/>
                  <a:gd name="T47" fmla="*/ 7438 h 237"/>
                  <a:gd name="T48" fmla="*/ 51081 w 173"/>
                  <a:gd name="T49" fmla="*/ 7438 h 237"/>
                  <a:gd name="T50" fmla="*/ 67098 w 173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6"/>
                      <a:pt x="67" y="58"/>
                      <a:pt x="56" y="73"/>
                    </a:cubicBezTo>
                    <a:cubicBezTo>
                      <a:pt x="58" y="86"/>
                      <a:pt x="52" y="95"/>
                      <a:pt x="47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6" y="178"/>
                      <a:pt x="106" y="170"/>
                    </a:cubicBezTo>
                    <a:cubicBezTo>
                      <a:pt x="110" y="166"/>
                      <a:pt x="113" y="157"/>
                      <a:pt x="116" y="153"/>
                    </a:cubicBezTo>
                    <a:cubicBezTo>
                      <a:pt x="129" y="124"/>
                      <a:pt x="155" y="53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40" y="174"/>
                      <a:pt x="105" y="236"/>
                      <a:pt x="56" y="200"/>
                    </a:cubicBezTo>
                    <a:cubicBezTo>
                      <a:pt x="39" y="187"/>
                      <a:pt x="20" y="166"/>
                      <a:pt x="16" y="144"/>
                    </a:cubicBezTo>
                    <a:cubicBezTo>
                      <a:pt x="14" y="137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4" y="58"/>
                      <a:pt x="62" y="0"/>
                      <a:pt x="118" y="17"/>
                    </a:cubicBezTo>
                    <a:cubicBezTo>
                      <a:pt x="169" y="32"/>
                      <a:pt x="172" y="94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15" name="Freeform 208">
                <a:extLst>
                  <a:ext uri="{FF2B5EF4-FFF2-40B4-BE49-F238E27FC236}">
                    <a16:creationId xmlns:a16="http://schemas.microsoft.com/office/drawing/2014/main" xmlns="" id="{754B69A6-32E5-334C-B3BE-F9FA7035BD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33709" y="5203468"/>
                <a:ext cx="78589" cy="65393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90 w 179"/>
                  <a:gd name="T5" fmla="*/ 34 h 149"/>
                  <a:gd name="T6" fmla="*/ 90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8 w 179"/>
                  <a:gd name="T17" fmla="*/ 117 h 149"/>
                  <a:gd name="T18" fmla="*/ 48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6 h 149"/>
                  <a:gd name="T28" fmla="*/ 98 w 179"/>
                  <a:gd name="T29" fmla="*/ 146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3 h 149"/>
                  <a:gd name="T40" fmla="*/ 32 w 179"/>
                  <a:gd name="T41" fmla="*/ 23 h 149"/>
                  <a:gd name="T42" fmla="*/ 41 w 179"/>
                  <a:gd name="T43" fmla="*/ 2 h 149"/>
                  <a:gd name="T44" fmla="*/ 41 w 179"/>
                  <a:gd name="T45" fmla="*/ 2 h 149"/>
                  <a:gd name="T46" fmla="*/ 161 w 179"/>
                  <a:gd name="T47" fmla="*/ 63 h 149"/>
                  <a:gd name="T48" fmla="*/ 161 w 179"/>
                  <a:gd name="T49" fmla="*/ 63 h 149"/>
                  <a:gd name="T50" fmla="*/ 98 w 179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90" y="34"/>
                    </a:cubicBezTo>
                    <a:lnTo>
                      <a:pt x="90" y="34"/>
                    </a:lnTo>
                    <a:cubicBezTo>
                      <a:pt x="82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3" y="54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10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2" y="26"/>
                      <a:pt x="25" y="23"/>
                      <a:pt x="32" y="23"/>
                    </a:cubicBezTo>
                    <a:lnTo>
                      <a:pt x="32" y="23"/>
                    </a:lnTo>
                    <a:cubicBezTo>
                      <a:pt x="28" y="14"/>
                      <a:pt x="31" y="2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8" y="113"/>
                      <a:pt x="136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16" name="Freeform 209">
                <a:extLst>
                  <a:ext uri="{FF2B5EF4-FFF2-40B4-BE49-F238E27FC236}">
                    <a16:creationId xmlns:a16="http://schemas.microsoft.com/office/drawing/2014/main" xmlns="" id="{703ACDE2-2EB6-6E4C-A4BD-38610533C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3602" y="5193296"/>
                <a:ext cx="82956" cy="81377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2 h 186"/>
                  <a:gd name="T14" fmla="*/ 155 w 188"/>
                  <a:gd name="T15" fmla="*/ 72 h 186"/>
                  <a:gd name="T16" fmla="*/ 116 w 188"/>
                  <a:gd name="T17" fmla="*/ 44 h 186"/>
                  <a:gd name="T18" fmla="*/ 116 w 188"/>
                  <a:gd name="T19" fmla="*/ 44 h 186"/>
                  <a:gd name="T20" fmla="*/ 100 w 188"/>
                  <a:gd name="T21" fmla="*/ 51 h 186"/>
                  <a:gd name="T22" fmla="*/ 100 w 188"/>
                  <a:gd name="T23" fmla="*/ 51 h 186"/>
                  <a:gd name="T24" fmla="*/ 66 w 188"/>
                  <a:gd name="T25" fmla="*/ 131 h 186"/>
                  <a:gd name="T26" fmla="*/ 58 w 188"/>
                  <a:gd name="T27" fmla="*/ 42 h 186"/>
                  <a:gd name="T28" fmla="*/ 58 w 188"/>
                  <a:gd name="T29" fmla="*/ 42 h 186"/>
                  <a:gd name="T30" fmla="*/ 171 w 188"/>
                  <a:gd name="T31" fmla="*/ 51 h 186"/>
                  <a:gd name="T32" fmla="*/ 171 w 188"/>
                  <a:gd name="T33" fmla="*/ 51 h 186"/>
                  <a:gd name="T34" fmla="*/ 180 w 188"/>
                  <a:gd name="T35" fmla="*/ 111 h 186"/>
                  <a:gd name="T36" fmla="*/ 180 w 188"/>
                  <a:gd name="T37" fmla="*/ 111 h 186"/>
                  <a:gd name="T38" fmla="*/ 169 w 188"/>
                  <a:gd name="T39" fmla="*/ 125 h 186"/>
                  <a:gd name="T40" fmla="*/ 169 w 188"/>
                  <a:gd name="T41" fmla="*/ 125 h 186"/>
                  <a:gd name="T42" fmla="*/ 169 w 188"/>
                  <a:gd name="T43" fmla="*/ 148 h 186"/>
                  <a:gd name="T44" fmla="*/ 169 w 188"/>
                  <a:gd name="T45" fmla="*/ 148 h 186"/>
                  <a:gd name="T46" fmla="*/ 35 w 188"/>
                  <a:gd name="T47" fmla="*/ 142 h 186"/>
                  <a:gd name="T48" fmla="*/ 35 w 188"/>
                  <a:gd name="T49" fmla="*/ 142 h 186"/>
                  <a:gd name="T50" fmla="*/ 58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4" y="94"/>
                      <a:pt x="155" y="72"/>
                    </a:cubicBezTo>
                    <a:lnTo>
                      <a:pt x="155" y="72"/>
                    </a:lnTo>
                    <a:cubicBezTo>
                      <a:pt x="150" y="62"/>
                      <a:pt x="129" y="44"/>
                      <a:pt x="116" y="44"/>
                    </a:cubicBezTo>
                    <a:lnTo>
                      <a:pt x="116" y="44"/>
                    </a:lnTo>
                    <a:cubicBezTo>
                      <a:pt x="112" y="44"/>
                      <a:pt x="104" y="48"/>
                      <a:pt x="100" y="51"/>
                    </a:cubicBezTo>
                    <a:lnTo>
                      <a:pt x="100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3"/>
                      <a:pt x="146" y="0"/>
                      <a:pt x="171" y="51"/>
                    </a:cubicBezTo>
                    <a:lnTo>
                      <a:pt x="171" y="51"/>
                    </a:lnTo>
                    <a:cubicBezTo>
                      <a:pt x="179" y="71"/>
                      <a:pt x="187" y="94"/>
                      <a:pt x="180" y="111"/>
                    </a:cubicBezTo>
                    <a:lnTo>
                      <a:pt x="180" y="111"/>
                    </a:lnTo>
                    <a:cubicBezTo>
                      <a:pt x="177" y="118"/>
                      <a:pt x="173" y="122"/>
                      <a:pt x="169" y="125"/>
                    </a:cubicBezTo>
                    <a:lnTo>
                      <a:pt x="169" y="125"/>
                    </a:lnTo>
                    <a:cubicBezTo>
                      <a:pt x="176" y="131"/>
                      <a:pt x="179" y="142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5"/>
                      <a:pt x="35" y="142"/>
                    </a:cubicBezTo>
                    <a:lnTo>
                      <a:pt x="35" y="142"/>
                    </a:lnTo>
                    <a:cubicBezTo>
                      <a:pt x="0" y="104"/>
                      <a:pt x="26" y="60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17" name="Freeform 210">
                <a:extLst>
                  <a:ext uri="{FF2B5EF4-FFF2-40B4-BE49-F238E27FC236}">
                    <a16:creationId xmlns:a16="http://schemas.microsoft.com/office/drawing/2014/main" xmlns="" id="{D45FC7A8-97DA-DA4E-9DD4-83DC0EB72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55146" y="5202015"/>
                <a:ext cx="77133" cy="65392"/>
              </a:xfrm>
              <a:custGeom>
                <a:avLst/>
                <a:gdLst>
                  <a:gd name="T0" fmla="*/ 130 w 178"/>
                  <a:gd name="T1" fmla="*/ 63 h 150"/>
                  <a:gd name="T2" fmla="*/ 130 w 178"/>
                  <a:gd name="T3" fmla="*/ 63 h 150"/>
                  <a:gd name="T4" fmla="*/ 88 w 178"/>
                  <a:gd name="T5" fmla="*/ 34 h 150"/>
                  <a:gd name="T6" fmla="*/ 88 w 178"/>
                  <a:gd name="T7" fmla="*/ 34 h 150"/>
                  <a:gd name="T8" fmla="*/ 59 w 178"/>
                  <a:gd name="T9" fmla="*/ 42 h 150"/>
                  <a:gd name="T10" fmla="*/ 59 w 178"/>
                  <a:gd name="T11" fmla="*/ 42 h 150"/>
                  <a:gd name="T12" fmla="*/ 23 w 178"/>
                  <a:gd name="T13" fmla="*/ 78 h 150"/>
                  <a:gd name="T14" fmla="*/ 23 w 178"/>
                  <a:gd name="T15" fmla="*/ 78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20 h 150"/>
                  <a:gd name="T22" fmla="*/ 63 w 178"/>
                  <a:gd name="T23" fmla="*/ 120 h 150"/>
                  <a:gd name="T24" fmla="*/ 130 w 178"/>
                  <a:gd name="T25" fmla="*/ 63 h 150"/>
                  <a:gd name="T26" fmla="*/ 98 w 178"/>
                  <a:gd name="T27" fmla="*/ 146 h 150"/>
                  <a:gd name="T28" fmla="*/ 98 w 178"/>
                  <a:gd name="T29" fmla="*/ 146 h 150"/>
                  <a:gd name="T30" fmla="*/ 0 w 178"/>
                  <a:gd name="T31" fmla="*/ 90 h 150"/>
                  <a:gd name="T32" fmla="*/ 0 w 178"/>
                  <a:gd name="T33" fmla="*/ 90 h 150"/>
                  <a:gd name="T34" fmla="*/ 18 w 178"/>
                  <a:gd name="T35" fmla="*/ 30 h 150"/>
                  <a:gd name="T36" fmla="*/ 18 w 178"/>
                  <a:gd name="T37" fmla="*/ 30 h 150"/>
                  <a:gd name="T38" fmla="*/ 31 w 178"/>
                  <a:gd name="T39" fmla="*/ 24 h 150"/>
                  <a:gd name="T40" fmla="*/ 31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0 w 178"/>
                  <a:gd name="T47" fmla="*/ 63 h 150"/>
                  <a:gd name="T48" fmla="*/ 160 w 178"/>
                  <a:gd name="T49" fmla="*/ 63 h 150"/>
                  <a:gd name="T50" fmla="*/ 98 w 178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3"/>
                    </a:moveTo>
                    <a:lnTo>
                      <a:pt x="130" y="63"/>
                    </a:lnTo>
                    <a:cubicBezTo>
                      <a:pt x="120" y="46"/>
                      <a:pt x="105" y="38"/>
                      <a:pt x="88" y="34"/>
                    </a:cubicBezTo>
                    <a:lnTo>
                      <a:pt x="88" y="34"/>
                    </a:lnTo>
                    <a:cubicBezTo>
                      <a:pt x="81" y="42"/>
                      <a:pt x="72" y="41"/>
                      <a:pt x="59" y="42"/>
                    </a:cubicBezTo>
                    <a:lnTo>
                      <a:pt x="59" y="42"/>
                    </a:lnTo>
                    <a:cubicBezTo>
                      <a:pt x="39" y="45"/>
                      <a:pt x="23" y="54"/>
                      <a:pt x="23" y="78"/>
                    </a:cubicBezTo>
                    <a:lnTo>
                      <a:pt x="23" y="78"/>
                    </a:lnTo>
                    <a:cubicBezTo>
                      <a:pt x="23" y="90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1" y="120"/>
                      <a:pt x="59" y="120"/>
                      <a:pt x="63" y="120"/>
                    </a:cubicBezTo>
                    <a:lnTo>
                      <a:pt x="63" y="120"/>
                    </a:lnTo>
                    <a:cubicBezTo>
                      <a:pt x="90" y="118"/>
                      <a:pt x="155" y="111"/>
                      <a:pt x="130" y="63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3" y="149"/>
                      <a:pt x="1" y="147"/>
                      <a:pt x="0" y="90"/>
                    </a:cubicBezTo>
                    <a:lnTo>
                      <a:pt x="0" y="90"/>
                    </a:lnTo>
                    <a:cubicBezTo>
                      <a:pt x="0" y="70"/>
                      <a:pt x="3" y="44"/>
                      <a:pt x="18" y="30"/>
                    </a:cubicBezTo>
                    <a:lnTo>
                      <a:pt x="18" y="30"/>
                    </a:lnTo>
                    <a:cubicBezTo>
                      <a:pt x="21" y="26"/>
                      <a:pt x="26" y="25"/>
                      <a:pt x="31" y="24"/>
                    </a:cubicBezTo>
                    <a:lnTo>
                      <a:pt x="31" y="24"/>
                    </a:lnTo>
                    <a:cubicBezTo>
                      <a:pt x="27" y="16"/>
                      <a:pt x="31" y="4"/>
                      <a:pt x="42" y="3"/>
                    </a:cubicBezTo>
                    <a:lnTo>
                      <a:pt x="42" y="3"/>
                    </a:lnTo>
                    <a:cubicBezTo>
                      <a:pt x="82" y="0"/>
                      <a:pt x="141" y="8"/>
                      <a:pt x="160" y="63"/>
                    </a:cubicBezTo>
                    <a:lnTo>
                      <a:pt x="160" y="63"/>
                    </a:lnTo>
                    <a:cubicBezTo>
                      <a:pt x="177" y="113"/>
                      <a:pt x="135" y="143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41" name="Freeform 211">
                <a:extLst>
                  <a:ext uri="{FF2B5EF4-FFF2-40B4-BE49-F238E27FC236}">
                    <a16:creationId xmlns:a16="http://schemas.microsoft.com/office/drawing/2014/main" xmlns="" id="{E9016D5A-5E95-664C-8793-5F854B05C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6994" y="5186030"/>
                <a:ext cx="74889" cy="103694"/>
              </a:xfrm>
              <a:custGeom>
                <a:avLst/>
                <a:gdLst>
                  <a:gd name="T0" fmla="*/ 44331 w 174"/>
                  <a:gd name="T1" fmla="*/ 21530 h 236"/>
                  <a:gd name="T2" fmla="*/ 44331 w 174"/>
                  <a:gd name="T3" fmla="*/ 21530 h 236"/>
                  <a:gd name="T4" fmla="*/ 24533 w 174"/>
                  <a:gd name="T5" fmla="*/ 31635 h 236"/>
                  <a:gd name="T6" fmla="*/ 24533 w 174"/>
                  <a:gd name="T7" fmla="*/ 31635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4695 h 236"/>
                  <a:gd name="T18" fmla="*/ 45622 w 174"/>
                  <a:gd name="T19" fmla="*/ 74695 h 236"/>
                  <a:gd name="T20" fmla="*/ 49926 w 174"/>
                  <a:gd name="T21" fmla="*/ 66786 h 236"/>
                  <a:gd name="T22" fmla="*/ 49926 w 174"/>
                  <a:gd name="T23" fmla="*/ 66786 h 236"/>
                  <a:gd name="T24" fmla="*/ 44331 w 174"/>
                  <a:gd name="T25" fmla="*/ 21530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963 w 174"/>
                  <a:gd name="T31" fmla="*/ 87876 h 236"/>
                  <a:gd name="T32" fmla="*/ 24963 w 174"/>
                  <a:gd name="T33" fmla="*/ 87876 h 236"/>
                  <a:gd name="T34" fmla="*/ 6886 w 174"/>
                  <a:gd name="T35" fmla="*/ 62832 h 236"/>
                  <a:gd name="T36" fmla="*/ 6886 w 174"/>
                  <a:gd name="T37" fmla="*/ 62832 h 236"/>
                  <a:gd name="T38" fmla="*/ 7747 w 174"/>
                  <a:gd name="T39" fmla="*/ 54923 h 236"/>
                  <a:gd name="T40" fmla="*/ 7747 w 174"/>
                  <a:gd name="T41" fmla="*/ 54923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1648 w 174"/>
                  <a:gd name="T47" fmla="*/ 7469 h 236"/>
                  <a:gd name="T48" fmla="*/ 51648 w 174"/>
                  <a:gd name="T49" fmla="*/ 7469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7"/>
                      <a:pt x="68" y="58"/>
                      <a:pt x="57" y="72"/>
                    </a:cubicBezTo>
                    <a:cubicBezTo>
                      <a:pt x="59" y="85"/>
                      <a:pt x="53" y="95"/>
                      <a:pt x="47" y="109"/>
                    </a:cubicBezTo>
                    <a:cubicBezTo>
                      <a:pt x="39" y="130"/>
                      <a:pt x="39" y="152"/>
                      <a:pt x="59" y="167"/>
                    </a:cubicBezTo>
                    <a:cubicBezTo>
                      <a:pt x="68" y="175"/>
                      <a:pt x="96" y="177"/>
                      <a:pt x="106" y="170"/>
                    </a:cubicBezTo>
                    <a:cubicBezTo>
                      <a:pt x="110" y="166"/>
                      <a:pt x="113" y="158"/>
                      <a:pt x="116" y="152"/>
                    </a:cubicBezTo>
                    <a:cubicBezTo>
                      <a:pt x="130" y="125"/>
                      <a:pt x="156" y="53"/>
                      <a:pt x="103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1" y="173"/>
                      <a:pt x="106" y="235"/>
                      <a:pt x="58" y="200"/>
                    </a:cubicBezTo>
                    <a:cubicBezTo>
                      <a:pt x="39" y="187"/>
                      <a:pt x="20" y="166"/>
                      <a:pt x="16" y="143"/>
                    </a:cubicBezTo>
                    <a:cubicBezTo>
                      <a:pt x="14" y="138"/>
                      <a:pt x="16" y="131"/>
                      <a:pt x="18" y="125"/>
                    </a:cubicBezTo>
                    <a:cubicBezTo>
                      <a:pt x="9" y="124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0" y="32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19" name="Freeform 212">
                <a:extLst>
                  <a:ext uri="{FF2B5EF4-FFF2-40B4-BE49-F238E27FC236}">
                    <a16:creationId xmlns:a16="http://schemas.microsoft.com/office/drawing/2014/main" xmlns="" id="{30ADA955-35E3-3D49-8331-E7C12E6B62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7762" y="5193296"/>
                <a:ext cx="88777" cy="87190"/>
              </a:xfrm>
              <a:custGeom>
                <a:avLst/>
                <a:gdLst>
                  <a:gd name="T0" fmla="*/ 59 w 203"/>
                  <a:gd name="T1" fmla="*/ 135 h 197"/>
                  <a:gd name="T2" fmla="*/ 59 w 203"/>
                  <a:gd name="T3" fmla="*/ 135 h 197"/>
                  <a:gd name="T4" fmla="*/ 108 w 203"/>
                  <a:gd name="T5" fmla="*/ 150 h 197"/>
                  <a:gd name="T6" fmla="*/ 108 w 203"/>
                  <a:gd name="T7" fmla="*/ 150 h 197"/>
                  <a:gd name="T8" fmla="*/ 140 w 203"/>
                  <a:gd name="T9" fmla="*/ 131 h 197"/>
                  <a:gd name="T10" fmla="*/ 140 w 203"/>
                  <a:gd name="T11" fmla="*/ 131 h 197"/>
                  <a:gd name="T12" fmla="*/ 175 w 203"/>
                  <a:gd name="T13" fmla="*/ 83 h 197"/>
                  <a:gd name="T14" fmla="*/ 175 w 203"/>
                  <a:gd name="T15" fmla="*/ 83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5 w 203"/>
                  <a:gd name="T21" fmla="*/ 52 h 197"/>
                  <a:gd name="T22" fmla="*/ 125 w 203"/>
                  <a:gd name="T23" fmla="*/ 52 h 197"/>
                  <a:gd name="T24" fmla="*/ 59 w 203"/>
                  <a:gd name="T25" fmla="*/ 135 h 197"/>
                  <a:gd name="T26" fmla="*/ 84 w 203"/>
                  <a:gd name="T27" fmla="*/ 35 h 197"/>
                  <a:gd name="T28" fmla="*/ 84 w 203"/>
                  <a:gd name="T29" fmla="*/ 35 h 197"/>
                  <a:gd name="T30" fmla="*/ 198 w 203"/>
                  <a:gd name="T31" fmla="*/ 61 h 197"/>
                  <a:gd name="T32" fmla="*/ 198 w 203"/>
                  <a:gd name="T33" fmla="*/ 61 h 197"/>
                  <a:gd name="T34" fmla="*/ 188 w 203"/>
                  <a:gd name="T35" fmla="*/ 129 h 197"/>
                  <a:gd name="T36" fmla="*/ 188 w 203"/>
                  <a:gd name="T37" fmla="*/ 129 h 197"/>
                  <a:gd name="T38" fmla="*/ 172 w 203"/>
                  <a:gd name="T39" fmla="*/ 141 h 197"/>
                  <a:gd name="T40" fmla="*/ 172 w 203"/>
                  <a:gd name="T41" fmla="*/ 141 h 197"/>
                  <a:gd name="T42" fmla="*/ 164 w 203"/>
                  <a:gd name="T43" fmla="*/ 166 h 197"/>
                  <a:gd name="T44" fmla="*/ 164 w 203"/>
                  <a:gd name="T45" fmla="*/ 166 h 197"/>
                  <a:gd name="T46" fmla="*/ 24 w 203"/>
                  <a:gd name="T47" fmla="*/ 144 h 197"/>
                  <a:gd name="T48" fmla="*/ 24 w 203"/>
                  <a:gd name="T49" fmla="*/ 144 h 197"/>
                  <a:gd name="T50" fmla="*/ 84 w 203"/>
                  <a:gd name="T51" fmla="*/ 35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59" y="135"/>
                    </a:moveTo>
                    <a:lnTo>
                      <a:pt x="59" y="135"/>
                    </a:lnTo>
                    <a:cubicBezTo>
                      <a:pt x="71" y="149"/>
                      <a:pt x="89" y="152"/>
                      <a:pt x="108" y="150"/>
                    </a:cubicBezTo>
                    <a:lnTo>
                      <a:pt x="108" y="150"/>
                    </a:lnTo>
                    <a:cubicBezTo>
                      <a:pt x="116" y="138"/>
                      <a:pt x="126" y="137"/>
                      <a:pt x="140" y="131"/>
                    </a:cubicBezTo>
                    <a:lnTo>
                      <a:pt x="140" y="131"/>
                    </a:lnTo>
                    <a:cubicBezTo>
                      <a:pt x="162" y="123"/>
                      <a:pt x="179" y="107"/>
                      <a:pt x="175" y="83"/>
                    </a:cubicBezTo>
                    <a:lnTo>
                      <a:pt x="175" y="83"/>
                    </a:lnTo>
                    <a:cubicBezTo>
                      <a:pt x="173" y="70"/>
                      <a:pt x="156" y="49"/>
                      <a:pt x="143" y="46"/>
                    </a:cubicBezTo>
                    <a:lnTo>
                      <a:pt x="143" y="46"/>
                    </a:lnTo>
                    <a:cubicBezTo>
                      <a:pt x="138" y="46"/>
                      <a:pt x="130" y="50"/>
                      <a:pt x="125" y="52"/>
                    </a:cubicBezTo>
                    <a:lnTo>
                      <a:pt x="125" y="52"/>
                    </a:lnTo>
                    <a:cubicBezTo>
                      <a:pt x="95" y="61"/>
                      <a:pt x="25" y="91"/>
                      <a:pt x="59" y="135"/>
                    </a:cubicBezTo>
                    <a:close/>
                    <a:moveTo>
                      <a:pt x="84" y="35"/>
                    </a:moveTo>
                    <a:lnTo>
                      <a:pt x="84" y="35"/>
                    </a:lnTo>
                    <a:cubicBezTo>
                      <a:pt x="122" y="19"/>
                      <a:pt x="190" y="0"/>
                      <a:pt x="198" y="61"/>
                    </a:cubicBezTo>
                    <a:lnTo>
                      <a:pt x="198" y="61"/>
                    </a:lnTo>
                    <a:cubicBezTo>
                      <a:pt x="202" y="83"/>
                      <a:pt x="201" y="111"/>
                      <a:pt x="188" y="129"/>
                    </a:cubicBezTo>
                    <a:lnTo>
                      <a:pt x="188" y="129"/>
                    </a:lnTo>
                    <a:cubicBezTo>
                      <a:pt x="184" y="136"/>
                      <a:pt x="179" y="138"/>
                      <a:pt x="172" y="141"/>
                    </a:cubicBezTo>
                    <a:lnTo>
                      <a:pt x="172" y="141"/>
                    </a:lnTo>
                    <a:cubicBezTo>
                      <a:pt x="177" y="149"/>
                      <a:pt x="176" y="163"/>
                      <a:pt x="164" y="166"/>
                    </a:cubicBezTo>
                    <a:lnTo>
                      <a:pt x="164" y="166"/>
                    </a:lnTo>
                    <a:cubicBezTo>
                      <a:pt x="119" y="183"/>
                      <a:pt x="52" y="196"/>
                      <a:pt x="24" y="144"/>
                    </a:cubicBezTo>
                    <a:lnTo>
                      <a:pt x="24" y="144"/>
                    </a:lnTo>
                    <a:cubicBezTo>
                      <a:pt x="0" y="96"/>
                      <a:pt x="42" y="50"/>
                      <a:pt x="84" y="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43" name="Freeform 213">
                <a:extLst>
                  <a:ext uri="{FF2B5EF4-FFF2-40B4-BE49-F238E27FC236}">
                    <a16:creationId xmlns:a16="http://schemas.microsoft.com/office/drawing/2014/main" xmlns="" id="{CDC5094D-D200-B540-9B14-68291F158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5535" y="5187951"/>
                <a:ext cx="74889" cy="103694"/>
              </a:xfrm>
              <a:custGeom>
                <a:avLst/>
                <a:gdLst>
                  <a:gd name="T0" fmla="*/ 43900 w 174"/>
                  <a:gd name="T1" fmla="*/ 20651 h 236"/>
                  <a:gd name="T2" fmla="*/ 43900 w 174"/>
                  <a:gd name="T3" fmla="*/ 20651 h 236"/>
                  <a:gd name="T4" fmla="*/ 24102 w 174"/>
                  <a:gd name="T5" fmla="*/ 31196 h 236"/>
                  <a:gd name="T6" fmla="*/ 24102 w 174"/>
                  <a:gd name="T7" fmla="*/ 31196 h 236"/>
                  <a:gd name="T8" fmla="*/ 20229 w 174"/>
                  <a:gd name="T9" fmla="*/ 47893 h 236"/>
                  <a:gd name="T10" fmla="*/ 20229 w 174"/>
                  <a:gd name="T11" fmla="*/ 47893 h 236"/>
                  <a:gd name="T12" fmla="*/ 25393 w 174"/>
                  <a:gd name="T13" fmla="*/ 73377 h 236"/>
                  <a:gd name="T14" fmla="*/ 25393 w 174"/>
                  <a:gd name="T15" fmla="*/ 73377 h 236"/>
                  <a:gd name="T16" fmla="*/ 45622 w 174"/>
                  <a:gd name="T17" fmla="*/ 73816 h 236"/>
                  <a:gd name="T18" fmla="*/ 45622 w 174"/>
                  <a:gd name="T19" fmla="*/ 73816 h 236"/>
                  <a:gd name="T20" fmla="*/ 49926 w 174"/>
                  <a:gd name="T21" fmla="*/ 66786 h 236"/>
                  <a:gd name="T22" fmla="*/ 49926 w 174"/>
                  <a:gd name="T23" fmla="*/ 66786 h 236"/>
                  <a:gd name="T24" fmla="*/ 43900 w 174"/>
                  <a:gd name="T25" fmla="*/ 20651 h 236"/>
                  <a:gd name="T26" fmla="*/ 67142 w 174"/>
                  <a:gd name="T27" fmla="*/ 58877 h 236"/>
                  <a:gd name="T28" fmla="*/ 67142 w 174"/>
                  <a:gd name="T29" fmla="*/ 58877 h 236"/>
                  <a:gd name="T30" fmla="*/ 24963 w 174"/>
                  <a:gd name="T31" fmla="*/ 86998 h 236"/>
                  <a:gd name="T32" fmla="*/ 24963 w 174"/>
                  <a:gd name="T33" fmla="*/ 86998 h 236"/>
                  <a:gd name="T34" fmla="*/ 6886 w 174"/>
                  <a:gd name="T35" fmla="*/ 62832 h 236"/>
                  <a:gd name="T36" fmla="*/ 6886 w 174"/>
                  <a:gd name="T37" fmla="*/ 62832 h 236"/>
                  <a:gd name="T38" fmla="*/ 7747 w 174"/>
                  <a:gd name="T39" fmla="*/ 54044 h 236"/>
                  <a:gd name="T40" fmla="*/ 7747 w 174"/>
                  <a:gd name="T41" fmla="*/ 54044 h 236"/>
                  <a:gd name="T42" fmla="*/ 2152 w 174"/>
                  <a:gd name="T43" fmla="*/ 44378 h 236"/>
                  <a:gd name="T44" fmla="*/ 2152 w 174"/>
                  <a:gd name="T45" fmla="*/ 44378 h 236"/>
                  <a:gd name="T46" fmla="*/ 51217 w 174"/>
                  <a:gd name="T47" fmla="*/ 6591 h 236"/>
                  <a:gd name="T48" fmla="*/ 51217 w 174"/>
                  <a:gd name="T49" fmla="*/ 6591 h 236"/>
                  <a:gd name="T50" fmla="*/ 67142 w 174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8" y="56"/>
                      <a:pt x="56" y="71"/>
                    </a:cubicBezTo>
                    <a:cubicBezTo>
                      <a:pt x="59" y="84"/>
                      <a:pt x="52" y="94"/>
                      <a:pt x="47" y="109"/>
                    </a:cubicBezTo>
                    <a:cubicBezTo>
                      <a:pt x="39" y="128"/>
                      <a:pt x="39" y="152"/>
                      <a:pt x="59" y="167"/>
                    </a:cubicBezTo>
                    <a:cubicBezTo>
                      <a:pt x="70" y="174"/>
                      <a:pt x="96" y="177"/>
                      <a:pt x="106" y="168"/>
                    </a:cubicBezTo>
                    <a:cubicBezTo>
                      <a:pt x="110" y="165"/>
                      <a:pt x="113" y="156"/>
                      <a:pt x="116" y="152"/>
                    </a:cubicBezTo>
                    <a:cubicBezTo>
                      <a:pt x="130" y="123"/>
                      <a:pt x="156" y="52"/>
                      <a:pt x="102" y="47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1" y="172"/>
                      <a:pt x="106" y="235"/>
                      <a:pt x="58" y="198"/>
                    </a:cubicBezTo>
                    <a:cubicBezTo>
                      <a:pt x="39" y="185"/>
                      <a:pt x="20" y="165"/>
                      <a:pt x="16" y="143"/>
                    </a:cubicBezTo>
                    <a:cubicBezTo>
                      <a:pt x="16" y="136"/>
                      <a:pt x="16" y="130"/>
                      <a:pt x="18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7"/>
                      <a:pt x="62" y="0"/>
                      <a:pt x="119" y="15"/>
                    </a:cubicBezTo>
                    <a:cubicBezTo>
                      <a:pt x="169" y="30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21" name="Freeform 214">
                <a:extLst>
                  <a:ext uri="{FF2B5EF4-FFF2-40B4-BE49-F238E27FC236}">
                    <a16:creationId xmlns:a16="http://schemas.microsoft.com/office/drawing/2014/main" xmlns="" id="{C3E41FC2-88AC-594E-8292-C46F427E02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62226" y="5203468"/>
                <a:ext cx="77134" cy="65393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8 w 177"/>
                  <a:gd name="T5" fmla="*/ 34 h 150"/>
                  <a:gd name="T6" fmla="*/ 88 w 177"/>
                  <a:gd name="T7" fmla="*/ 34 h 150"/>
                  <a:gd name="T8" fmla="*/ 58 w 177"/>
                  <a:gd name="T9" fmla="*/ 42 h 150"/>
                  <a:gd name="T10" fmla="*/ 58 w 177"/>
                  <a:gd name="T11" fmla="*/ 42 h 150"/>
                  <a:gd name="T12" fmla="*/ 22 w 177"/>
                  <a:gd name="T13" fmla="*/ 76 h 150"/>
                  <a:gd name="T14" fmla="*/ 22 w 177"/>
                  <a:gd name="T15" fmla="*/ 76 h 150"/>
                  <a:gd name="T16" fmla="*/ 47 w 177"/>
                  <a:gd name="T17" fmla="*/ 118 h 150"/>
                  <a:gd name="T18" fmla="*/ 47 w 177"/>
                  <a:gd name="T19" fmla="*/ 118 h 150"/>
                  <a:gd name="T20" fmla="*/ 63 w 177"/>
                  <a:gd name="T21" fmla="*/ 118 h 150"/>
                  <a:gd name="T22" fmla="*/ 63 w 177"/>
                  <a:gd name="T23" fmla="*/ 118 h 150"/>
                  <a:gd name="T24" fmla="*/ 129 w 177"/>
                  <a:gd name="T25" fmla="*/ 62 h 150"/>
                  <a:gd name="T26" fmla="*/ 97 w 177"/>
                  <a:gd name="T27" fmla="*/ 145 h 150"/>
                  <a:gd name="T28" fmla="*/ 97 w 177"/>
                  <a:gd name="T29" fmla="*/ 145 h 150"/>
                  <a:gd name="T30" fmla="*/ 0 w 177"/>
                  <a:gd name="T31" fmla="*/ 89 h 150"/>
                  <a:gd name="T32" fmla="*/ 0 w 177"/>
                  <a:gd name="T33" fmla="*/ 89 h 150"/>
                  <a:gd name="T34" fmla="*/ 17 w 177"/>
                  <a:gd name="T35" fmla="*/ 30 h 150"/>
                  <a:gd name="T36" fmla="*/ 17 w 177"/>
                  <a:gd name="T37" fmla="*/ 30 h 150"/>
                  <a:gd name="T38" fmla="*/ 31 w 177"/>
                  <a:gd name="T39" fmla="*/ 22 h 150"/>
                  <a:gd name="T40" fmla="*/ 31 w 177"/>
                  <a:gd name="T41" fmla="*/ 22 h 150"/>
                  <a:gd name="T42" fmla="*/ 41 w 177"/>
                  <a:gd name="T43" fmla="*/ 3 h 150"/>
                  <a:gd name="T44" fmla="*/ 41 w 177"/>
                  <a:gd name="T45" fmla="*/ 3 h 150"/>
                  <a:gd name="T46" fmla="*/ 160 w 177"/>
                  <a:gd name="T47" fmla="*/ 62 h 150"/>
                  <a:gd name="T48" fmla="*/ 160 w 177"/>
                  <a:gd name="T49" fmla="*/ 62 h 150"/>
                  <a:gd name="T50" fmla="*/ 97 w 177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19" y="45"/>
                      <a:pt x="105" y="37"/>
                      <a:pt x="88" y="34"/>
                    </a:cubicBezTo>
                    <a:lnTo>
                      <a:pt x="88" y="34"/>
                    </a:lnTo>
                    <a:cubicBezTo>
                      <a:pt x="80" y="41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8" y="43"/>
                      <a:pt x="22" y="53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0" y="120"/>
                      <a:pt x="58" y="118"/>
                      <a:pt x="63" y="118"/>
                    </a:cubicBezTo>
                    <a:lnTo>
                      <a:pt x="63" y="118"/>
                    </a:lnTo>
                    <a:cubicBezTo>
                      <a:pt x="89" y="118"/>
                      <a:pt x="154" y="109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2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5" y="24"/>
                      <a:pt x="31" y="22"/>
                    </a:cubicBezTo>
                    <a:lnTo>
                      <a:pt x="31" y="22"/>
                    </a:lnTo>
                    <a:cubicBezTo>
                      <a:pt x="27" y="15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1" y="0"/>
                      <a:pt x="142" y="7"/>
                      <a:pt x="160" y="62"/>
                    </a:cubicBezTo>
                    <a:lnTo>
                      <a:pt x="160" y="62"/>
                    </a:lnTo>
                    <a:cubicBezTo>
                      <a:pt x="176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22" name="Freeform 215">
                <a:extLst>
                  <a:ext uri="{FF2B5EF4-FFF2-40B4-BE49-F238E27FC236}">
                    <a16:creationId xmlns:a16="http://schemas.microsoft.com/office/drawing/2014/main" xmlns="" id="{2E1946EF-3B19-CE46-B393-9E21C5F0E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2118" y="5193296"/>
                <a:ext cx="80045" cy="81377"/>
              </a:xfrm>
              <a:custGeom>
                <a:avLst/>
                <a:gdLst>
                  <a:gd name="T0" fmla="*/ 65 w 187"/>
                  <a:gd name="T1" fmla="*/ 130 h 186"/>
                  <a:gd name="T2" fmla="*/ 65 w 187"/>
                  <a:gd name="T3" fmla="*/ 130 h 186"/>
                  <a:gd name="T4" fmla="*/ 112 w 187"/>
                  <a:gd name="T5" fmla="*/ 139 h 186"/>
                  <a:gd name="T6" fmla="*/ 112 w 187"/>
                  <a:gd name="T7" fmla="*/ 139 h 186"/>
                  <a:gd name="T8" fmla="*/ 137 w 187"/>
                  <a:gd name="T9" fmla="*/ 120 h 186"/>
                  <a:gd name="T10" fmla="*/ 137 w 187"/>
                  <a:gd name="T11" fmla="*/ 120 h 186"/>
                  <a:gd name="T12" fmla="*/ 154 w 187"/>
                  <a:gd name="T13" fmla="*/ 72 h 186"/>
                  <a:gd name="T14" fmla="*/ 154 w 187"/>
                  <a:gd name="T15" fmla="*/ 72 h 186"/>
                  <a:gd name="T16" fmla="*/ 116 w 187"/>
                  <a:gd name="T17" fmla="*/ 45 h 186"/>
                  <a:gd name="T18" fmla="*/ 116 w 187"/>
                  <a:gd name="T19" fmla="*/ 45 h 186"/>
                  <a:gd name="T20" fmla="*/ 100 w 187"/>
                  <a:gd name="T21" fmla="*/ 51 h 186"/>
                  <a:gd name="T22" fmla="*/ 100 w 187"/>
                  <a:gd name="T23" fmla="*/ 51 h 186"/>
                  <a:gd name="T24" fmla="*/ 65 w 187"/>
                  <a:gd name="T25" fmla="*/ 130 h 186"/>
                  <a:gd name="T26" fmla="*/ 58 w 187"/>
                  <a:gd name="T27" fmla="*/ 41 h 186"/>
                  <a:gd name="T28" fmla="*/ 58 w 187"/>
                  <a:gd name="T29" fmla="*/ 41 h 186"/>
                  <a:gd name="T30" fmla="*/ 171 w 187"/>
                  <a:gd name="T31" fmla="*/ 51 h 186"/>
                  <a:gd name="T32" fmla="*/ 171 w 187"/>
                  <a:gd name="T33" fmla="*/ 51 h 186"/>
                  <a:gd name="T34" fmla="*/ 180 w 187"/>
                  <a:gd name="T35" fmla="*/ 113 h 186"/>
                  <a:gd name="T36" fmla="*/ 180 w 187"/>
                  <a:gd name="T37" fmla="*/ 113 h 186"/>
                  <a:gd name="T38" fmla="*/ 168 w 187"/>
                  <a:gd name="T39" fmla="*/ 124 h 186"/>
                  <a:gd name="T40" fmla="*/ 168 w 187"/>
                  <a:gd name="T41" fmla="*/ 124 h 186"/>
                  <a:gd name="T42" fmla="*/ 168 w 187"/>
                  <a:gd name="T43" fmla="*/ 147 h 186"/>
                  <a:gd name="T44" fmla="*/ 168 w 187"/>
                  <a:gd name="T45" fmla="*/ 147 h 186"/>
                  <a:gd name="T46" fmla="*/ 36 w 187"/>
                  <a:gd name="T47" fmla="*/ 142 h 186"/>
                  <a:gd name="T48" fmla="*/ 36 w 187"/>
                  <a:gd name="T49" fmla="*/ 142 h 186"/>
                  <a:gd name="T50" fmla="*/ 58 w 187"/>
                  <a:gd name="T51" fmla="*/ 4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6">
                    <a:moveTo>
                      <a:pt x="65" y="130"/>
                    </a:moveTo>
                    <a:lnTo>
                      <a:pt x="65" y="130"/>
                    </a:lnTo>
                    <a:cubicBezTo>
                      <a:pt x="79" y="142"/>
                      <a:pt x="96" y="143"/>
                      <a:pt x="112" y="139"/>
                    </a:cubicBezTo>
                    <a:lnTo>
                      <a:pt x="112" y="139"/>
                    </a:lnTo>
                    <a:cubicBezTo>
                      <a:pt x="117" y="129"/>
                      <a:pt x="125" y="126"/>
                      <a:pt x="137" y="120"/>
                    </a:cubicBezTo>
                    <a:lnTo>
                      <a:pt x="137" y="120"/>
                    </a:lnTo>
                    <a:cubicBezTo>
                      <a:pt x="154" y="109"/>
                      <a:pt x="165" y="93"/>
                      <a:pt x="154" y="72"/>
                    </a:cubicBezTo>
                    <a:lnTo>
                      <a:pt x="154" y="72"/>
                    </a:lnTo>
                    <a:cubicBezTo>
                      <a:pt x="150" y="62"/>
                      <a:pt x="128" y="45"/>
                      <a:pt x="116" y="45"/>
                    </a:cubicBezTo>
                    <a:lnTo>
                      <a:pt x="116" y="45"/>
                    </a:lnTo>
                    <a:cubicBezTo>
                      <a:pt x="111" y="45"/>
                      <a:pt x="104" y="50"/>
                      <a:pt x="100" y="51"/>
                    </a:cubicBezTo>
                    <a:lnTo>
                      <a:pt x="100" y="51"/>
                    </a:lnTo>
                    <a:cubicBezTo>
                      <a:pt x="75" y="63"/>
                      <a:pt x="21" y="97"/>
                      <a:pt x="65" y="130"/>
                    </a:cubicBezTo>
                    <a:close/>
                    <a:moveTo>
                      <a:pt x="58" y="41"/>
                    </a:moveTo>
                    <a:lnTo>
                      <a:pt x="58" y="41"/>
                    </a:lnTo>
                    <a:cubicBezTo>
                      <a:pt x="90" y="24"/>
                      <a:pt x="146" y="0"/>
                      <a:pt x="171" y="51"/>
                    </a:cubicBezTo>
                    <a:lnTo>
                      <a:pt x="171" y="51"/>
                    </a:lnTo>
                    <a:cubicBezTo>
                      <a:pt x="179" y="70"/>
                      <a:pt x="186" y="95"/>
                      <a:pt x="180" y="113"/>
                    </a:cubicBezTo>
                    <a:lnTo>
                      <a:pt x="180" y="113"/>
                    </a:lnTo>
                    <a:cubicBezTo>
                      <a:pt x="178" y="117"/>
                      <a:pt x="174" y="121"/>
                      <a:pt x="168" y="124"/>
                    </a:cubicBezTo>
                    <a:lnTo>
                      <a:pt x="168" y="124"/>
                    </a:lnTo>
                    <a:cubicBezTo>
                      <a:pt x="176" y="130"/>
                      <a:pt x="178" y="143"/>
                      <a:pt x="168" y="147"/>
                    </a:cubicBezTo>
                    <a:lnTo>
                      <a:pt x="168" y="147"/>
                    </a:lnTo>
                    <a:cubicBezTo>
                      <a:pt x="133" y="167"/>
                      <a:pt x="75" y="185"/>
                      <a:pt x="36" y="142"/>
                    </a:cubicBezTo>
                    <a:lnTo>
                      <a:pt x="36" y="142"/>
                    </a:lnTo>
                    <a:cubicBezTo>
                      <a:pt x="0" y="104"/>
                      <a:pt x="25" y="59"/>
                      <a:pt x="58" y="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23" name="Freeform 216">
                <a:extLst>
                  <a:ext uri="{FF2B5EF4-FFF2-40B4-BE49-F238E27FC236}">
                    <a16:creationId xmlns:a16="http://schemas.microsoft.com/office/drawing/2014/main" xmlns="" id="{182FF7B5-E8F1-194B-9BE7-ECB18B9662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2207" y="5203468"/>
                <a:ext cx="77134" cy="65393"/>
              </a:xfrm>
              <a:custGeom>
                <a:avLst/>
                <a:gdLst>
                  <a:gd name="T0" fmla="*/ 129 w 178"/>
                  <a:gd name="T1" fmla="*/ 60 h 148"/>
                  <a:gd name="T2" fmla="*/ 129 w 178"/>
                  <a:gd name="T3" fmla="*/ 60 h 148"/>
                  <a:gd name="T4" fmla="*/ 88 w 178"/>
                  <a:gd name="T5" fmla="*/ 33 h 148"/>
                  <a:gd name="T6" fmla="*/ 88 w 178"/>
                  <a:gd name="T7" fmla="*/ 33 h 148"/>
                  <a:gd name="T8" fmla="*/ 58 w 178"/>
                  <a:gd name="T9" fmla="*/ 41 h 148"/>
                  <a:gd name="T10" fmla="*/ 58 w 178"/>
                  <a:gd name="T11" fmla="*/ 41 h 148"/>
                  <a:gd name="T12" fmla="*/ 22 w 178"/>
                  <a:gd name="T13" fmla="*/ 76 h 148"/>
                  <a:gd name="T14" fmla="*/ 22 w 178"/>
                  <a:gd name="T15" fmla="*/ 76 h 148"/>
                  <a:gd name="T16" fmla="*/ 46 w 178"/>
                  <a:gd name="T17" fmla="*/ 117 h 148"/>
                  <a:gd name="T18" fmla="*/ 46 w 178"/>
                  <a:gd name="T19" fmla="*/ 117 h 148"/>
                  <a:gd name="T20" fmla="*/ 63 w 178"/>
                  <a:gd name="T21" fmla="*/ 117 h 148"/>
                  <a:gd name="T22" fmla="*/ 63 w 178"/>
                  <a:gd name="T23" fmla="*/ 117 h 148"/>
                  <a:gd name="T24" fmla="*/ 129 w 178"/>
                  <a:gd name="T25" fmla="*/ 60 h 148"/>
                  <a:gd name="T26" fmla="*/ 97 w 178"/>
                  <a:gd name="T27" fmla="*/ 144 h 148"/>
                  <a:gd name="T28" fmla="*/ 97 w 178"/>
                  <a:gd name="T29" fmla="*/ 144 h 148"/>
                  <a:gd name="T30" fmla="*/ 0 w 178"/>
                  <a:gd name="T31" fmla="*/ 88 h 148"/>
                  <a:gd name="T32" fmla="*/ 0 w 178"/>
                  <a:gd name="T33" fmla="*/ 88 h 148"/>
                  <a:gd name="T34" fmla="*/ 17 w 178"/>
                  <a:gd name="T35" fmla="*/ 29 h 148"/>
                  <a:gd name="T36" fmla="*/ 17 w 178"/>
                  <a:gd name="T37" fmla="*/ 29 h 148"/>
                  <a:gd name="T38" fmla="*/ 31 w 178"/>
                  <a:gd name="T39" fmla="*/ 22 h 148"/>
                  <a:gd name="T40" fmla="*/ 31 w 178"/>
                  <a:gd name="T41" fmla="*/ 22 h 148"/>
                  <a:gd name="T42" fmla="*/ 41 w 178"/>
                  <a:gd name="T43" fmla="*/ 1 h 148"/>
                  <a:gd name="T44" fmla="*/ 41 w 178"/>
                  <a:gd name="T45" fmla="*/ 1 h 148"/>
                  <a:gd name="T46" fmla="*/ 160 w 178"/>
                  <a:gd name="T47" fmla="*/ 62 h 148"/>
                  <a:gd name="T48" fmla="*/ 160 w 178"/>
                  <a:gd name="T49" fmla="*/ 62 h 148"/>
                  <a:gd name="T50" fmla="*/ 97 w 178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19" y="43"/>
                      <a:pt x="105" y="35"/>
                      <a:pt x="88" y="33"/>
                    </a:cubicBezTo>
                    <a:lnTo>
                      <a:pt x="88" y="33"/>
                    </a:lnTo>
                    <a:cubicBezTo>
                      <a:pt x="80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2" y="52"/>
                      <a:pt x="22" y="76"/>
                    </a:cubicBezTo>
                    <a:lnTo>
                      <a:pt x="22" y="76"/>
                    </a:lnTo>
                    <a:cubicBezTo>
                      <a:pt x="23" y="88"/>
                      <a:pt x="35" y="112"/>
                      <a:pt x="46" y="117"/>
                    </a:cubicBezTo>
                    <a:lnTo>
                      <a:pt x="46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91" y="117"/>
                      <a:pt x="155" y="108"/>
                      <a:pt x="129" y="60"/>
                    </a:cubicBezTo>
                    <a:close/>
                    <a:moveTo>
                      <a:pt x="97" y="144"/>
                    </a:moveTo>
                    <a:lnTo>
                      <a:pt x="97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0" y="25"/>
                      <a:pt x="26" y="23"/>
                      <a:pt x="31" y="22"/>
                    </a:cubicBezTo>
                    <a:lnTo>
                      <a:pt x="31" y="22"/>
                    </a:lnTo>
                    <a:cubicBezTo>
                      <a:pt x="27" y="14"/>
                      <a:pt x="30" y="1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7" y="112"/>
                      <a:pt x="134" y="140"/>
                      <a:pt x="97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47" name="Freeform 217">
                <a:extLst>
                  <a:ext uri="{FF2B5EF4-FFF2-40B4-BE49-F238E27FC236}">
                    <a16:creationId xmlns:a16="http://schemas.microsoft.com/office/drawing/2014/main" xmlns="" id="{91532432-0218-6644-AD81-0EF10780D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4873" y="5187951"/>
                <a:ext cx="74889" cy="101773"/>
              </a:xfrm>
              <a:custGeom>
                <a:avLst/>
                <a:gdLst>
                  <a:gd name="T0" fmla="*/ 43900 w 174"/>
                  <a:gd name="T1" fmla="*/ 20355 h 235"/>
                  <a:gd name="T2" fmla="*/ 43900 w 174"/>
                  <a:gd name="T3" fmla="*/ 20355 h 235"/>
                  <a:gd name="T4" fmla="*/ 24533 w 174"/>
                  <a:gd name="T5" fmla="*/ 30748 h 235"/>
                  <a:gd name="T6" fmla="*/ 24533 w 174"/>
                  <a:gd name="T7" fmla="*/ 30748 h 235"/>
                  <a:gd name="T8" fmla="*/ 20659 w 174"/>
                  <a:gd name="T9" fmla="*/ 46772 h 235"/>
                  <a:gd name="T10" fmla="*/ 20659 w 174"/>
                  <a:gd name="T11" fmla="*/ 46772 h 235"/>
                  <a:gd name="T12" fmla="*/ 25824 w 174"/>
                  <a:gd name="T13" fmla="*/ 72324 h 235"/>
                  <a:gd name="T14" fmla="*/ 25824 w 174"/>
                  <a:gd name="T15" fmla="*/ 72324 h 235"/>
                  <a:gd name="T16" fmla="*/ 46052 w 174"/>
                  <a:gd name="T17" fmla="*/ 72757 h 235"/>
                  <a:gd name="T18" fmla="*/ 46052 w 174"/>
                  <a:gd name="T19" fmla="*/ 72757 h 235"/>
                  <a:gd name="T20" fmla="*/ 49926 w 174"/>
                  <a:gd name="T21" fmla="*/ 65828 h 235"/>
                  <a:gd name="T22" fmla="*/ 49926 w 174"/>
                  <a:gd name="T23" fmla="*/ 65828 h 235"/>
                  <a:gd name="T24" fmla="*/ 43900 w 174"/>
                  <a:gd name="T25" fmla="*/ 20355 h 235"/>
                  <a:gd name="T26" fmla="*/ 67572 w 174"/>
                  <a:gd name="T27" fmla="*/ 58032 h 235"/>
                  <a:gd name="T28" fmla="*/ 67572 w 174"/>
                  <a:gd name="T29" fmla="*/ 58032 h 235"/>
                  <a:gd name="T30" fmla="*/ 24533 w 174"/>
                  <a:gd name="T31" fmla="*/ 85749 h 235"/>
                  <a:gd name="T32" fmla="*/ 24533 w 174"/>
                  <a:gd name="T33" fmla="*/ 85749 h 235"/>
                  <a:gd name="T34" fmla="*/ 6886 w 174"/>
                  <a:gd name="T35" fmla="*/ 61930 h 235"/>
                  <a:gd name="T36" fmla="*/ 6886 w 174"/>
                  <a:gd name="T37" fmla="*/ 61930 h 235"/>
                  <a:gd name="T38" fmla="*/ 7317 w 174"/>
                  <a:gd name="T39" fmla="*/ 53268 h 235"/>
                  <a:gd name="T40" fmla="*/ 7317 w 174"/>
                  <a:gd name="T41" fmla="*/ 53268 h 235"/>
                  <a:gd name="T42" fmla="*/ 1722 w 174"/>
                  <a:gd name="T43" fmla="*/ 43308 h 235"/>
                  <a:gd name="T44" fmla="*/ 1722 w 174"/>
                  <a:gd name="T45" fmla="*/ 43308 h 235"/>
                  <a:gd name="T46" fmla="*/ 51217 w 174"/>
                  <a:gd name="T47" fmla="*/ 6929 h 235"/>
                  <a:gd name="T48" fmla="*/ 51217 w 174"/>
                  <a:gd name="T49" fmla="*/ 6929 h 235"/>
                  <a:gd name="T50" fmla="*/ 67572 w 174"/>
                  <a:gd name="T51" fmla="*/ 58032 h 2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5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7" y="56"/>
                      <a:pt x="57" y="71"/>
                    </a:cubicBezTo>
                    <a:cubicBezTo>
                      <a:pt x="60" y="84"/>
                      <a:pt x="53" y="93"/>
                      <a:pt x="48" y="108"/>
                    </a:cubicBezTo>
                    <a:cubicBezTo>
                      <a:pt x="40" y="129"/>
                      <a:pt x="39" y="152"/>
                      <a:pt x="60" y="167"/>
                    </a:cubicBezTo>
                    <a:cubicBezTo>
                      <a:pt x="69" y="173"/>
                      <a:pt x="96" y="176"/>
                      <a:pt x="107" y="168"/>
                    </a:cubicBezTo>
                    <a:cubicBezTo>
                      <a:pt x="111" y="166"/>
                      <a:pt x="113" y="156"/>
                      <a:pt x="116" y="152"/>
                    </a:cubicBezTo>
                    <a:cubicBezTo>
                      <a:pt x="130" y="123"/>
                      <a:pt x="157" y="51"/>
                      <a:pt x="102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0" y="172"/>
                      <a:pt x="106" y="234"/>
                      <a:pt x="57" y="198"/>
                    </a:cubicBezTo>
                    <a:cubicBezTo>
                      <a:pt x="40" y="185"/>
                      <a:pt x="20" y="166"/>
                      <a:pt x="16" y="143"/>
                    </a:cubicBezTo>
                    <a:cubicBezTo>
                      <a:pt x="14" y="137"/>
                      <a:pt x="16" y="130"/>
                      <a:pt x="17" y="123"/>
                    </a:cubicBezTo>
                    <a:cubicBezTo>
                      <a:pt x="8" y="122"/>
                      <a:pt x="0" y="112"/>
                      <a:pt x="4" y="100"/>
                    </a:cubicBezTo>
                    <a:cubicBezTo>
                      <a:pt x="25" y="56"/>
                      <a:pt x="62" y="0"/>
                      <a:pt x="119" y="16"/>
                    </a:cubicBezTo>
                    <a:cubicBezTo>
                      <a:pt x="170" y="30"/>
                      <a:pt x="173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25" name="Freeform 218">
                <a:extLst>
                  <a:ext uri="{FF2B5EF4-FFF2-40B4-BE49-F238E27FC236}">
                    <a16:creationId xmlns:a16="http://schemas.microsoft.com/office/drawing/2014/main" xmlns="" id="{9A6A8C62-640A-5443-9D21-0ADC09EE16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4635" y="5193296"/>
                <a:ext cx="88777" cy="84283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9 w 203"/>
                  <a:gd name="T5" fmla="*/ 149 h 196"/>
                  <a:gd name="T6" fmla="*/ 109 w 203"/>
                  <a:gd name="T7" fmla="*/ 149 h 196"/>
                  <a:gd name="T8" fmla="*/ 142 w 203"/>
                  <a:gd name="T9" fmla="*/ 131 h 196"/>
                  <a:gd name="T10" fmla="*/ 142 w 203"/>
                  <a:gd name="T11" fmla="*/ 131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4 w 203"/>
                  <a:gd name="T17" fmla="*/ 46 h 196"/>
                  <a:gd name="T18" fmla="*/ 144 w 203"/>
                  <a:gd name="T19" fmla="*/ 46 h 196"/>
                  <a:gd name="T20" fmla="*/ 125 w 203"/>
                  <a:gd name="T21" fmla="*/ 50 h 196"/>
                  <a:gd name="T22" fmla="*/ 125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3 h 196"/>
                  <a:gd name="T28" fmla="*/ 84 w 203"/>
                  <a:gd name="T29" fmla="*/ 33 h 196"/>
                  <a:gd name="T30" fmla="*/ 200 w 203"/>
                  <a:gd name="T31" fmla="*/ 60 h 196"/>
                  <a:gd name="T32" fmla="*/ 200 w 203"/>
                  <a:gd name="T33" fmla="*/ 60 h 196"/>
                  <a:gd name="T34" fmla="*/ 189 w 203"/>
                  <a:gd name="T35" fmla="*/ 129 h 196"/>
                  <a:gd name="T36" fmla="*/ 189 w 203"/>
                  <a:gd name="T37" fmla="*/ 129 h 196"/>
                  <a:gd name="T38" fmla="*/ 173 w 203"/>
                  <a:gd name="T39" fmla="*/ 140 h 196"/>
                  <a:gd name="T40" fmla="*/ 173 w 203"/>
                  <a:gd name="T41" fmla="*/ 140 h 196"/>
                  <a:gd name="T42" fmla="*/ 166 w 203"/>
                  <a:gd name="T43" fmla="*/ 166 h 196"/>
                  <a:gd name="T44" fmla="*/ 166 w 203"/>
                  <a:gd name="T45" fmla="*/ 166 h 196"/>
                  <a:gd name="T46" fmla="*/ 25 w 203"/>
                  <a:gd name="T47" fmla="*/ 142 h 196"/>
                  <a:gd name="T48" fmla="*/ 25 w 203"/>
                  <a:gd name="T49" fmla="*/ 142 h 196"/>
                  <a:gd name="T50" fmla="*/ 84 w 203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8"/>
                      <a:pt x="91" y="152"/>
                      <a:pt x="109" y="149"/>
                    </a:cubicBezTo>
                    <a:lnTo>
                      <a:pt x="109" y="149"/>
                    </a:lnTo>
                    <a:cubicBezTo>
                      <a:pt x="117" y="138"/>
                      <a:pt x="127" y="136"/>
                      <a:pt x="142" y="131"/>
                    </a:cubicBezTo>
                    <a:lnTo>
                      <a:pt x="142" y="131"/>
                    </a:lnTo>
                    <a:cubicBezTo>
                      <a:pt x="163" y="121"/>
                      <a:pt x="180" y="106"/>
                      <a:pt x="176" y="82"/>
                    </a:cubicBezTo>
                    <a:lnTo>
                      <a:pt x="176" y="82"/>
                    </a:lnTo>
                    <a:cubicBezTo>
                      <a:pt x="175" y="69"/>
                      <a:pt x="158" y="48"/>
                      <a:pt x="144" y="46"/>
                    </a:cubicBezTo>
                    <a:lnTo>
                      <a:pt x="144" y="46"/>
                    </a:lnTo>
                    <a:cubicBezTo>
                      <a:pt x="138" y="45"/>
                      <a:pt x="130" y="49"/>
                      <a:pt x="125" y="50"/>
                    </a:cubicBezTo>
                    <a:lnTo>
                      <a:pt x="125" y="50"/>
                    </a:lnTo>
                    <a:cubicBezTo>
                      <a:pt x="96" y="60"/>
                      <a:pt x="26" y="91"/>
                      <a:pt x="60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3" y="19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2"/>
                      <a:pt x="202" y="109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8"/>
                      <a:pt x="173" y="140"/>
                    </a:cubicBezTo>
                    <a:lnTo>
                      <a:pt x="173" y="140"/>
                    </a:lnTo>
                    <a:cubicBezTo>
                      <a:pt x="179" y="148"/>
                      <a:pt x="177" y="162"/>
                      <a:pt x="166" y="166"/>
                    </a:cubicBezTo>
                    <a:lnTo>
                      <a:pt x="166" y="166"/>
                    </a:lnTo>
                    <a:cubicBezTo>
                      <a:pt x="120" y="182"/>
                      <a:pt x="53" y="195"/>
                      <a:pt x="25" y="142"/>
                    </a:cubicBezTo>
                    <a:lnTo>
                      <a:pt x="25" y="142"/>
                    </a:lnTo>
                    <a:cubicBezTo>
                      <a:pt x="0" y="95"/>
                      <a:pt x="43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49" name="Freeform 219">
                <a:extLst>
                  <a:ext uri="{FF2B5EF4-FFF2-40B4-BE49-F238E27FC236}">
                    <a16:creationId xmlns:a16="http://schemas.microsoft.com/office/drawing/2014/main" xmlns="" id="{997ABB38-CF14-1740-B16A-DA5EA17F6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1493" y="5187951"/>
                <a:ext cx="76810" cy="103694"/>
              </a:xfrm>
              <a:custGeom>
                <a:avLst/>
                <a:gdLst>
                  <a:gd name="T0" fmla="*/ 44515 w 176"/>
                  <a:gd name="T1" fmla="*/ 21530 h 236"/>
                  <a:gd name="T2" fmla="*/ 44515 w 176"/>
                  <a:gd name="T3" fmla="*/ 21530 h 236"/>
                  <a:gd name="T4" fmla="*/ 25312 w 176"/>
                  <a:gd name="T5" fmla="*/ 32075 h 236"/>
                  <a:gd name="T6" fmla="*/ 25312 w 176"/>
                  <a:gd name="T7" fmla="*/ 32075 h 236"/>
                  <a:gd name="T8" fmla="*/ 21385 w 176"/>
                  <a:gd name="T9" fmla="*/ 47893 h 236"/>
                  <a:gd name="T10" fmla="*/ 21385 w 176"/>
                  <a:gd name="T11" fmla="*/ 47893 h 236"/>
                  <a:gd name="T12" fmla="*/ 26185 w 176"/>
                  <a:gd name="T13" fmla="*/ 73816 h 236"/>
                  <a:gd name="T14" fmla="*/ 26185 w 176"/>
                  <a:gd name="T15" fmla="*/ 73816 h 236"/>
                  <a:gd name="T16" fmla="*/ 47133 w 176"/>
                  <a:gd name="T17" fmla="*/ 74695 h 236"/>
                  <a:gd name="T18" fmla="*/ 47133 w 176"/>
                  <a:gd name="T19" fmla="*/ 74695 h 236"/>
                  <a:gd name="T20" fmla="*/ 51061 w 176"/>
                  <a:gd name="T21" fmla="*/ 67225 h 236"/>
                  <a:gd name="T22" fmla="*/ 51061 w 176"/>
                  <a:gd name="T23" fmla="*/ 67225 h 236"/>
                  <a:gd name="T24" fmla="*/ 44515 w 176"/>
                  <a:gd name="T25" fmla="*/ 21530 h 236"/>
                  <a:gd name="T26" fmla="*/ 68954 w 176"/>
                  <a:gd name="T27" fmla="*/ 58877 h 236"/>
                  <a:gd name="T28" fmla="*/ 68954 w 176"/>
                  <a:gd name="T29" fmla="*/ 58877 h 236"/>
                  <a:gd name="T30" fmla="*/ 25312 w 176"/>
                  <a:gd name="T31" fmla="*/ 87876 h 236"/>
                  <a:gd name="T32" fmla="*/ 25312 w 176"/>
                  <a:gd name="T33" fmla="*/ 87876 h 236"/>
                  <a:gd name="T34" fmla="*/ 7419 w 176"/>
                  <a:gd name="T35" fmla="*/ 63710 h 236"/>
                  <a:gd name="T36" fmla="*/ 7419 w 176"/>
                  <a:gd name="T37" fmla="*/ 63710 h 236"/>
                  <a:gd name="T38" fmla="*/ 7856 w 176"/>
                  <a:gd name="T39" fmla="*/ 54923 h 236"/>
                  <a:gd name="T40" fmla="*/ 7856 w 176"/>
                  <a:gd name="T41" fmla="*/ 54923 h 236"/>
                  <a:gd name="T42" fmla="*/ 2182 w 176"/>
                  <a:gd name="T43" fmla="*/ 44378 h 236"/>
                  <a:gd name="T44" fmla="*/ 2182 w 176"/>
                  <a:gd name="T45" fmla="*/ 44378 h 236"/>
                  <a:gd name="T46" fmla="*/ 52807 w 176"/>
                  <a:gd name="T47" fmla="*/ 7030 h 236"/>
                  <a:gd name="T48" fmla="*/ 52807 w 176"/>
                  <a:gd name="T49" fmla="*/ 7030 h 236"/>
                  <a:gd name="T50" fmla="*/ 68954 w 176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6" h="236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3" y="46"/>
                      <a:pt x="70" y="58"/>
                      <a:pt x="58" y="73"/>
                    </a:cubicBezTo>
                    <a:cubicBezTo>
                      <a:pt x="60" y="86"/>
                      <a:pt x="54" y="95"/>
                      <a:pt x="49" y="109"/>
                    </a:cubicBezTo>
                    <a:cubicBezTo>
                      <a:pt x="39" y="130"/>
                      <a:pt x="39" y="153"/>
                      <a:pt x="60" y="168"/>
                    </a:cubicBezTo>
                    <a:cubicBezTo>
                      <a:pt x="70" y="175"/>
                      <a:pt x="97" y="178"/>
                      <a:pt x="108" y="170"/>
                    </a:cubicBezTo>
                    <a:cubicBezTo>
                      <a:pt x="112" y="166"/>
                      <a:pt x="114" y="157"/>
                      <a:pt x="117" y="153"/>
                    </a:cubicBezTo>
                    <a:cubicBezTo>
                      <a:pt x="131" y="125"/>
                      <a:pt x="158" y="53"/>
                      <a:pt x="102" y="49"/>
                    </a:cubicBezTo>
                    <a:close/>
                    <a:moveTo>
                      <a:pt x="158" y="134"/>
                    </a:moveTo>
                    <a:lnTo>
                      <a:pt x="158" y="134"/>
                    </a:lnTo>
                    <a:cubicBezTo>
                      <a:pt x="141" y="174"/>
                      <a:pt x="108" y="235"/>
                      <a:pt x="58" y="200"/>
                    </a:cubicBezTo>
                    <a:cubicBezTo>
                      <a:pt x="41" y="187"/>
                      <a:pt x="21" y="166"/>
                      <a:pt x="17" y="145"/>
                    </a:cubicBezTo>
                    <a:cubicBezTo>
                      <a:pt x="16" y="138"/>
                      <a:pt x="17" y="132"/>
                      <a:pt x="18" y="125"/>
                    </a:cubicBezTo>
                    <a:cubicBezTo>
                      <a:pt x="10" y="122"/>
                      <a:pt x="0" y="113"/>
                      <a:pt x="5" y="101"/>
                    </a:cubicBezTo>
                    <a:cubicBezTo>
                      <a:pt x="26" y="58"/>
                      <a:pt x="63" y="0"/>
                      <a:pt x="121" y="16"/>
                    </a:cubicBezTo>
                    <a:cubicBezTo>
                      <a:pt x="171" y="32"/>
                      <a:pt x="175" y="94"/>
                      <a:pt x="158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27" name="Freeform 220">
                <a:extLst>
                  <a:ext uri="{FF2B5EF4-FFF2-40B4-BE49-F238E27FC236}">
                    <a16:creationId xmlns:a16="http://schemas.microsoft.com/office/drawing/2014/main" xmlns="" id="{5C5B98EB-860F-F74F-A275-56FB722B3C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9100" y="5204922"/>
                <a:ext cx="75678" cy="65392"/>
              </a:xfrm>
              <a:custGeom>
                <a:avLst/>
                <a:gdLst>
                  <a:gd name="T0" fmla="*/ 130 w 178"/>
                  <a:gd name="T1" fmla="*/ 62 h 149"/>
                  <a:gd name="T2" fmla="*/ 130 w 178"/>
                  <a:gd name="T3" fmla="*/ 62 h 149"/>
                  <a:gd name="T4" fmla="*/ 88 w 178"/>
                  <a:gd name="T5" fmla="*/ 33 h 149"/>
                  <a:gd name="T6" fmla="*/ 88 w 178"/>
                  <a:gd name="T7" fmla="*/ 33 h 149"/>
                  <a:gd name="T8" fmla="*/ 58 w 178"/>
                  <a:gd name="T9" fmla="*/ 42 h 149"/>
                  <a:gd name="T10" fmla="*/ 58 w 178"/>
                  <a:gd name="T11" fmla="*/ 42 h 149"/>
                  <a:gd name="T12" fmla="*/ 24 w 178"/>
                  <a:gd name="T13" fmla="*/ 76 h 149"/>
                  <a:gd name="T14" fmla="*/ 24 w 178"/>
                  <a:gd name="T15" fmla="*/ 76 h 149"/>
                  <a:gd name="T16" fmla="*/ 47 w 178"/>
                  <a:gd name="T17" fmla="*/ 118 h 149"/>
                  <a:gd name="T18" fmla="*/ 47 w 178"/>
                  <a:gd name="T19" fmla="*/ 118 h 149"/>
                  <a:gd name="T20" fmla="*/ 63 w 178"/>
                  <a:gd name="T21" fmla="*/ 119 h 149"/>
                  <a:gd name="T22" fmla="*/ 63 w 178"/>
                  <a:gd name="T23" fmla="*/ 119 h 149"/>
                  <a:gd name="T24" fmla="*/ 130 w 178"/>
                  <a:gd name="T25" fmla="*/ 62 h 149"/>
                  <a:gd name="T26" fmla="*/ 97 w 178"/>
                  <a:gd name="T27" fmla="*/ 146 h 149"/>
                  <a:gd name="T28" fmla="*/ 97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7 w 178"/>
                  <a:gd name="T35" fmla="*/ 30 h 149"/>
                  <a:gd name="T36" fmla="*/ 17 w 178"/>
                  <a:gd name="T37" fmla="*/ 30 h 149"/>
                  <a:gd name="T38" fmla="*/ 31 w 178"/>
                  <a:gd name="T39" fmla="*/ 23 h 149"/>
                  <a:gd name="T40" fmla="*/ 31 w 178"/>
                  <a:gd name="T41" fmla="*/ 23 h 149"/>
                  <a:gd name="T42" fmla="*/ 42 w 178"/>
                  <a:gd name="T43" fmla="*/ 2 h 149"/>
                  <a:gd name="T44" fmla="*/ 42 w 178"/>
                  <a:gd name="T45" fmla="*/ 2 h 149"/>
                  <a:gd name="T46" fmla="*/ 162 w 178"/>
                  <a:gd name="T47" fmla="*/ 63 h 149"/>
                  <a:gd name="T48" fmla="*/ 162 w 178"/>
                  <a:gd name="T49" fmla="*/ 63 h 149"/>
                  <a:gd name="T50" fmla="*/ 97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4"/>
                      <a:pt x="105" y="37"/>
                      <a:pt x="88" y="33"/>
                    </a:cubicBezTo>
                    <a:lnTo>
                      <a:pt x="88" y="33"/>
                    </a:lnTo>
                    <a:cubicBezTo>
                      <a:pt x="81" y="40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9" y="44"/>
                      <a:pt x="24" y="54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7" y="113"/>
                      <a:pt x="47" y="118"/>
                    </a:cubicBezTo>
                    <a:lnTo>
                      <a:pt x="47" y="118"/>
                    </a:lnTo>
                    <a:cubicBezTo>
                      <a:pt x="51" y="119"/>
                      <a:pt x="59" y="119"/>
                      <a:pt x="63" y="119"/>
                    </a:cubicBezTo>
                    <a:lnTo>
                      <a:pt x="63" y="119"/>
                    </a:lnTo>
                    <a:cubicBezTo>
                      <a:pt x="91" y="118"/>
                      <a:pt x="155" y="110"/>
                      <a:pt x="130" y="62"/>
                    </a:cubicBezTo>
                    <a:close/>
                    <a:moveTo>
                      <a:pt x="97" y="146"/>
                    </a:moveTo>
                    <a:lnTo>
                      <a:pt x="97" y="146"/>
                    </a:lnTo>
                    <a:cubicBezTo>
                      <a:pt x="62" y="148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9"/>
                      <a:pt x="4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6" y="23"/>
                      <a:pt x="31" y="23"/>
                    </a:cubicBezTo>
                    <a:lnTo>
                      <a:pt x="31" y="23"/>
                    </a:lnTo>
                    <a:cubicBezTo>
                      <a:pt x="27" y="14"/>
                      <a:pt x="30" y="4"/>
                      <a:pt x="42" y="2"/>
                    </a:cubicBezTo>
                    <a:lnTo>
                      <a:pt x="42" y="2"/>
                    </a:lnTo>
                    <a:cubicBezTo>
                      <a:pt x="83" y="0"/>
                      <a:pt x="142" y="6"/>
                      <a:pt x="162" y="63"/>
                    </a:cubicBezTo>
                    <a:lnTo>
                      <a:pt x="162" y="63"/>
                    </a:lnTo>
                    <a:cubicBezTo>
                      <a:pt x="177" y="113"/>
                      <a:pt x="135" y="142"/>
                      <a:pt x="97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28" name="Freeform 221">
                <a:extLst>
                  <a:ext uri="{FF2B5EF4-FFF2-40B4-BE49-F238E27FC236}">
                    <a16:creationId xmlns:a16="http://schemas.microsoft.com/office/drawing/2014/main" xmlns="" id="{F0191C32-7F25-7540-B386-58D8712D3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8992" y="5196203"/>
                <a:ext cx="82956" cy="79923"/>
              </a:xfrm>
              <a:custGeom>
                <a:avLst/>
                <a:gdLst>
                  <a:gd name="T0" fmla="*/ 65 w 188"/>
                  <a:gd name="T1" fmla="*/ 131 h 186"/>
                  <a:gd name="T2" fmla="*/ 65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3 h 186"/>
                  <a:gd name="T14" fmla="*/ 155 w 188"/>
                  <a:gd name="T15" fmla="*/ 73 h 186"/>
                  <a:gd name="T16" fmla="*/ 117 w 188"/>
                  <a:gd name="T17" fmla="*/ 44 h 186"/>
                  <a:gd name="T18" fmla="*/ 117 w 188"/>
                  <a:gd name="T19" fmla="*/ 44 h 186"/>
                  <a:gd name="T20" fmla="*/ 102 w 188"/>
                  <a:gd name="T21" fmla="*/ 51 h 186"/>
                  <a:gd name="T22" fmla="*/ 102 w 188"/>
                  <a:gd name="T23" fmla="*/ 51 h 186"/>
                  <a:gd name="T24" fmla="*/ 65 w 188"/>
                  <a:gd name="T25" fmla="*/ 131 h 186"/>
                  <a:gd name="T26" fmla="*/ 59 w 188"/>
                  <a:gd name="T27" fmla="*/ 40 h 186"/>
                  <a:gd name="T28" fmla="*/ 59 w 188"/>
                  <a:gd name="T29" fmla="*/ 40 h 186"/>
                  <a:gd name="T30" fmla="*/ 171 w 188"/>
                  <a:gd name="T31" fmla="*/ 52 h 186"/>
                  <a:gd name="T32" fmla="*/ 171 w 188"/>
                  <a:gd name="T33" fmla="*/ 52 h 186"/>
                  <a:gd name="T34" fmla="*/ 180 w 188"/>
                  <a:gd name="T35" fmla="*/ 113 h 186"/>
                  <a:gd name="T36" fmla="*/ 180 w 188"/>
                  <a:gd name="T37" fmla="*/ 113 h 186"/>
                  <a:gd name="T38" fmla="*/ 170 w 188"/>
                  <a:gd name="T39" fmla="*/ 125 h 186"/>
                  <a:gd name="T40" fmla="*/ 170 w 188"/>
                  <a:gd name="T41" fmla="*/ 125 h 186"/>
                  <a:gd name="T42" fmla="*/ 170 w 188"/>
                  <a:gd name="T43" fmla="*/ 147 h 186"/>
                  <a:gd name="T44" fmla="*/ 170 w 188"/>
                  <a:gd name="T45" fmla="*/ 147 h 186"/>
                  <a:gd name="T46" fmla="*/ 37 w 188"/>
                  <a:gd name="T47" fmla="*/ 142 h 186"/>
                  <a:gd name="T48" fmla="*/ 37 w 188"/>
                  <a:gd name="T49" fmla="*/ 142 h 186"/>
                  <a:gd name="T50" fmla="*/ 59 w 188"/>
                  <a:gd name="T51" fmla="*/ 4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5" y="131"/>
                    </a:moveTo>
                    <a:lnTo>
                      <a:pt x="65" y="131"/>
                    </a:lnTo>
                    <a:cubicBezTo>
                      <a:pt x="81" y="142"/>
                      <a:pt x="98" y="143"/>
                      <a:pt x="113" y="139"/>
                    </a:cubicBezTo>
                    <a:lnTo>
                      <a:pt x="113" y="139"/>
                    </a:lnTo>
                    <a:cubicBezTo>
                      <a:pt x="117" y="130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5" y="109"/>
                      <a:pt x="166" y="93"/>
                      <a:pt x="155" y="73"/>
                    </a:cubicBezTo>
                    <a:lnTo>
                      <a:pt x="155" y="73"/>
                    </a:lnTo>
                    <a:cubicBezTo>
                      <a:pt x="150" y="61"/>
                      <a:pt x="129" y="44"/>
                      <a:pt x="117" y="44"/>
                    </a:cubicBezTo>
                    <a:lnTo>
                      <a:pt x="117" y="44"/>
                    </a:lnTo>
                    <a:cubicBezTo>
                      <a:pt x="112" y="44"/>
                      <a:pt x="105" y="50"/>
                      <a:pt x="102" y="51"/>
                    </a:cubicBezTo>
                    <a:lnTo>
                      <a:pt x="102" y="51"/>
                    </a:lnTo>
                    <a:cubicBezTo>
                      <a:pt x="77" y="63"/>
                      <a:pt x="21" y="97"/>
                      <a:pt x="65" y="131"/>
                    </a:cubicBezTo>
                    <a:close/>
                    <a:moveTo>
                      <a:pt x="59" y="40"/>
                    </a:moveTo>
                    <a:lnTo>
                      <a:pt x="59" y="40"/>
                    </a:lnTo>
                    <a:cubicBezTo>
                      <a:pt x="90" y="23"/>
                      <a:pt x="146" y="0"/>
                      <a:pt x="171" y="52"/>
                    </a:cubicBezTo>
                    <a:lnTo>
                      <a:pt x="171" y="52"/>
                    </a:lnTo>
                    <a:cubicBezTo>
                      <a:pt x="180" y="71"/>
                      <a:pt x="187" y="96"/>
                      <a:pt x="180" y="113"/>
                    </a:cubicBezTo>
                    <a:lnTo>
                      <a:pt x="180" y="113"/>
                    </a:lnTo>
                    <a:cubicBezTo>
                      <a:pt x="179" y="118"/>
                      <a:pt x="175" y="121"/>
                      <a:pt x="170" y="125"/>
                    </a:cubicBezTo>
                    <a:lnTo>
                      <a:pt x="170" y="125"/>
                    </a:lnTo>
                    <a:cubicBezTo>
                      <a:pt x="176" y="131"/>
                      <a:pt x="179" y="143"/>
                      <a:pt x="170" y="147"/>
                    </a:cubicBezTo>
                    <a:lnTo>
                      <a:pt x="170" y="147"/>
                    </a:lnTo>
                    <a:cubicBezTo>
                      <a:pt x="133" y="167"/>
                      <a:pt x="77" y="185"/>
                      <a:pt x="37" y="142"/>
                    </a:cubicBezTo>
                    <a:lnTo>
                      <a:pt x="37" y="142"/>
                    </a:lnTo>
                    <a:cubicBezTo>
                      <a:pt x="0" y="105"/>
                      <a:pt x="27" y="60"/>
                      <a:pt x="59" y="4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29" name="Freeform 222">
                <a:extLst>
                  <a:ext uri="{FF2B5EF4-FFF2-40B4-BE49-F238E27FC236}">
                    <a16:creationId xmlns:a16="http://schemas.microsoft.com/office/drawing/2014/main" xmlns="" id="{F7C0C0F7-FFD0-2A43-BB8B-84A762C48D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0537" y="5203468"/>
                <a:ext cx="77133" cy="65393"/>
              </a:xfrm>
              <a:custGeom>
                <a:avLst/>
                <a:gdLst>
                  <a:gd name="T0" fmla="*/ 130 w 178"/>
                  <a:gd name="T1" fmla="*/ 61 h 150"/>
                  <a:gd name="T2" fmla="*/ 130 w 178"/>
                  <a:gd name="T3" fmla="*/ 61 h 150"/>
                  <a:gd name="T4" fmla="*/ 89 w 178"/>
                  <a:gd name="T5" fmla="*/ 33 h 150"/>
                  <a:gd name="T6" fmla="*/ 89 w 178"/>
                  <a:gd name="T7" fmla="*/ 33 h 150"/>
                  <a:gd name="T8" fmla="*/ 58 w 178"/>
                  <a:gd name="T9" fmla="*/ 41 h 150"/>
                  <a:gd name="T10" fmla="*/ 58 w 178"/>
                  <a:gd name="T11" fmla="*/ 41 h 150"/>
                  <a:gd name="T12" fmla="*/ 24 w 178"/>
                  <a:gd name="T13" fmla="*/ 77 h 150"/>
                  <a:gd name="T14" fmla="*/ 24 w 178"/>
                  <a:gd name="T15" fmla="*/ 77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1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0 w 178"/>
                  <a:gd name="T31" fmla="*/ 88 h 150"/>
                  <a:gd name="T32" fmla="*/ 0 w 178"/>
                  <a:gd name="T33" fmla="*/ 88 h 150"/>
                  <a:gd name="T34" fmla="*/ 17 w 178"/>
                  <a:gd name="T35" fmla="*/ 29 h 150"/>
                  <a:gd name="T36" fmla="*/ 17 w 178"/>
                  <a:gd name="T37" fmla="*/ 29 h 150"/>
                  <a:gd name="T38" fmla="*/ 33 w 178"/>
                  <a:gd name="T39" fmla="*/ 23 h 150"/>
                  <a:gd name="T40" fmla="*/ 33 w 178"/>
                  <a:gd name="T41" fmla="*/ 23 h 150"/>
                  <a:gd name="T42" fmla="*/ 41 w 178"/>
                  <a:gd name="T43" fmla="*/ 2 h 150"/>
                  <a:gd name="T44" fmla="*/ 41 w 178"/>
                  <a:gd name="T45" fmla="*/ 2 h 150"/>
                  <a:gd name="T46" fmla="*/ 162 w 178"/>
                  <a:gd name="T47" fmla="*/ 64 h 150"/>
                  <a:gd name="T48" fmla="*/ 162 w 178"/>
                  <a:gd name="T49" fmla="*/ 64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1"/>
                    </a:moveTo>
                    <a:lnTo>
                      <a:pt x="130" y="61"/>
                    </a:lnTo>
                    <a:cubicBezTo>
                      <a:pt x="121" y="45"/>
                      <a:pt x="105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1" y="40"/>
                      <a:pt x="58" y="41"/>
                    </a:cubicBezTo>
                    <a:lnTo>
                      <a:pt x="58" y="41"/>
                    </a:lnTo>
                    <a:cubicBezTo>
                      <a:pt x="39" y="44"/>
                      <a:pt x="24" y="53"/>
                      <a:pt x="24" y="77"/>
                    </a:cubicBezTo>
                    <a:lnTo>
                      <a:pt x="24" y="77"/>
                    </a:lnTo>
                    <a:cubicBezTo>
                      <a:pt x="25" y="88"/>
                      <a:pt x="37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2" y="119"/>
                      <a:pt x="156" y="110"/>
                      <a:pt x="130" y="61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9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4"/>
                      <a:pt x="33" y="23"/>
                    </a:cubicBezTo>
                    <a:lnTo>
                      <a:pt x="33" y="23"/>
                    </a:lnTo>
                    <a:cubicBezTo>
                      <a:pt x="27" y="15"/>
                      <a:pt x="31" y="3"/>
                      <a:pt x="41" y="2"/>
                    </a:cubicBezTo>
                    <a:lnTo>
                      <a:pt x="41" y="2"/>
                    </a:lnTo>
                    <a:cubicBezTo>
                      <a:pt x="83" y="0"/>
                      <a:pt x="143" y="7"/>
                      <a:pt x="162" y="64"/>
                    </a:cubicBezTo>
                    <a:lnTo>
                      <a:pt x="162" y="64"/>
                    </a:lnTo>
                    <a:cubicBezTo>
                      <a:pt x="177" y="112"/>
                      <a:pt x="135" y="141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53" name="Freeform 223">
                <a:extLst>
                  <a:ext uri="{FF2B5EF4-FFF2-40B4-BE49-F238E27FC236}">
                    <a16:creationId xmlns:a16="http://schemas.microsoft.com/office/drawing/2014/main" xmlns="" id="{3F51108E-78A2-994B-B383-93665677A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52353" y="5187951"/>
                <a:ext cx="76810" cy="103694"/>
              </a:xfrm>
              <a:custGeom>
                <a:avLst/>
                <a:gdLst>
                  <a:gd name="T0" fmla="*/ 44769 w 175"/>
                  <a:gd name="T1" fmla="*/ 21439 h 237"/>
                  <a:gd name="T2" fmla="*/ 44769 w 175"/>
                  <a:gd name="T3" fmla="*/ 21439 h 237"/>
                  <a:gd name="T4" fmla="*/ 25018 w 175"/>
                  <a:gd name="T5" fmla="*/ 31502 h 237"/>
                  <a:gd name="T6" fmla="*/ 25018 w 175"/>
                  <a:gd name="T7" fmla="*/ 31502 h 237"/>
                  <a:gd name="T8" fmla="*/ 21068 w 175"/>
                  <a:gd name="T9" fmla="*/ 47690 h 237"/>
                  <a:gd name="T10" fmla="*/ 21068 w 175"/>
                  <a:gd name="T11" fmla="*/ 47690 h 237"/>
                  <a:gd name="T12" fmla="*/ 26335 w 175"/>
                  <a:gd name="T13" fmla="*/ 73067 h 237"/>
                  <a:gd name="T14" fmla="*/ 26335 w 175"/>
                  <a:gd name="T15" fmla="*/ 73067 h 237"/>
                  <a:gd name="T16" fmla="*/ 46964 w 175"/>
                  <a:gd name="T17" fmla="*/ 73942 h 237"/>
                  <a:gd name="T18" fmla="*/ 46964 w 175"/>
                  <a:gd name="T19" fmla="*/ 73942 h 237"/>
                  <a:gd name="T20" fmla="*/ 50914 w 175"/>
                  <a:gd name="T21" fmla="*/ 66504 h 237"/>
                  <a:gd name="T22" fmla="*/ 50914 w 175"/>
                  <a:gd name="T23" fmla="*/ 66504 h 237"/>
                  <a:gd name="T24" fmla="*/ 44769 w 175"/>
                  <a:gd name="T25" fmla="*/ 21439 h 237"/>
                  <a:gd name="T26" fmla="*/ 68910 w 175"/>
                  <a:gd name="T27" fmla="*/ 58629 h 237"/>
                  <a:gd name="T28" fmla="*/ 68910 w 175"/>
                  <a:gd name="T29" fmla="*/ 58629 h 237"/>
                  <a:gd name="T30" fmla="*/ 25457 w 175"/>
                  <a:gd name="T31" fmla="*/ 87505 h 237"/>
                  <a:gd name="T32" fmla="*/ 25457 w 175"/>
                  <a:gd name="T33" fmla="*/ 87505 h 237"/>
                  <a:gd name="T34" fmla="*/ 7023 w 175"/>
                  <a:gd name="T35" fmla="*/ 62566 h 237"/>
                  <a:gd name="T36" fmla="*/ 7023 w 175"/>
                  <a:gd name="T37" fmla="*/ 62566 h 237"/>
                  <a:gd name="T38" fmla="*/ 8339 w 175"/>
                  <a:gd name="T39" fmla="*/ 54691 h 237"/>
                  <a:gd name="T40" fmla="*/ 8339 w 175"/>
                  <a:gd name="T41" fmla="*/ 54691 h 237"/>
                  <a:gd name="T42" fmla="*/ 2633 w 175"/>
                  <a:gd name="T43" fmla="*/ 44190 h 237"/>
                  <a:gd name="T44" fmla="*/ 2633 w 175"/>
                  <a:gd name="T45" fmla="*/ 44190 h 237"/>
                  <a:gd name="T46" fmla="*/ 52670 w 175"/>
                  <a:gd name="T47" fmla="*/ 7438 h 237"/>
                  <a:gd name="T48" fmla="*/ 52670 w 175"/>
                  <a:gd name="T49" fmla="*/ 7438 h 237"/>
                  <a:gd name="T50" fmla="*/ 68910 w 175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3" y="47"/>
                      <a:pt x="69" y="58"/>
                      <a:pt x="57" y="72"/>
                    </a:cubicBezTo>
                    <a:cubicBezTo>
                      <a:pt x="60" y="85"/>
                      <a:pt x="53" y="95"/>
                      <a:pt x="48" y="109"/>
                    </a:cubicBezTo>
                    <a:cubicBezTo>
                      <a:pt x="40" y="130"/>
                      <a:pt x="40" y="152"/>
                      <a:pt x="60" y="167"/>
                    </a:cubicBezTo>
                    <a:cubicBezTo>
                      <a:pt x="70" y="175"/>
                      <a:pt x="96" y="177"/>
                      <a:pt x="107" y="169"/>
                    </a:cubicBezTo>
                    <a:cubicBezTo>
                      <a:pt x="112" y="166"/>
                      <a:pt x="113" y="158"/>
                      <a:pt x="116" y="152"/>
                    </a:cubicBezTo>
                    <a:cubicBezTo>
                      <a:pt x="131" y="123"/>
                      <a:pt x="157" y="54"/>
                      <a:pt x="102" y="49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3"/>
                      <a:pt x="107" y="236"/>
                      <a:pt x="58" y="200"/>
                    </a:cubicBezTo>
                    <a:cubicBezTo>
                      <a:pt x="40" y="187"/>
                      <a:pt x="21" y="167"/>
                      <a:pt x="16" y="143"/>
                    </a:cubicBezTo>
                    <a:cubicBezTo>
                      <a:pt x="15" y="137"/>
                      <a:pt x="16" y="131"/>
                      <a:pt x="19" y="125"/>
                    </a:cubicBezTo>
                    <a:cubicBezTo>
                      <a:pt x="10" y="123"/>
                      <a:pt x="0" y="113"/>
                      <a:pt x="6" y="101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1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31" name="Freeform 224">
                <a:extLst>
                  <a:ext uri="{FF2B5EF4-FFF2-40B4-BE49-F238E27FC236}">
                    <a16:creationId xmlns:a16="http://schemas.microsoft.com/office/drawing/2014/main" xmlns="" id="{74B2B07C-EDD5-C849-8E84-69B8F6E8B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51697" y="5193296"/>
                <a:ext cx="88776" cy="87190"/>
              </a:xfrm>
              <a:custGeom>
                <a:avLst/>
                <a:gdLst>
                  <a:gd name="T0" fmla="*/ 59 w 204"/>
                  <a:gd name="T1" fmla="*/ 134 h 197"/>
                  <a:gd name="T2" fmla="*/ 59 w 204"/>
                  <a:gd name="T3" fmla="*/ 134 h 197"/>
                  <a:gd name="T4" fmla="*/ 108 w 204"/>
                  <a:gd name="T5" fmla="*/ 150 h 197"/>
                  <a:gd name="T6" fmla="*/ 108 w 204"/>
                  <a:gd name="T7" fmla="*/ 150 h 197"/>
                  <a:gd name="T8" fmla="*/ 142 w 204"/>
                  <a:gd name="T9" fmla="*/ 132 h 197"/>
                  <a:gd name="T10" fmla="*/ 142 w 204"/>
                  <a:gd name="T11" fmla="*/ 132 h 197"/>
                  <a:gd name="T12" fmla="*/ 175 w 204"/>
                  <a:gd name="T13" fmla="*/ 82 h 197"/>
                  <a:gd name="T14" fmla="*/ 175 w 204"/>
                  <a:gd name="T15" fmla="*/ 82 h 197"/>
                  <a:gd name="T16" fmla="*/ 144 w 204"/>
                  <a:gd name="T17" fmla="*/ 46 h 197"/>
                  <a:gd name="T18" fmla="*/ 144 w 204"/>
                  <a:gd name="T19" fmla="*/ 46 h 197"/>
                  <a:gd name="T20" fmla="*/ 125 w 204"/>
                  <a:gd name="T21" fmla="*/ 52 h 197"/>
                  <a:gd name="T22" fmla="*/ 125 w 204"/>
                  <a:gd name="T23" fmla="*/ 52 h 197"/>
                  <a:gd name="T24" fmla="*/ 59 w 204"/>
                  <a:gd name="T25" fmla="*/ 134 h 197"/>
                  <a:gd name="T26" fmla="*/ 83 w 204"/>
                  <a:gd name="T27" fmla="*/ 36 h 197"/>
                  <a:gd name="T28" fmla="*/ 83 w 204"/>
                  <a:gd name="T29" fmla="*/ 36 h 197"/>
                  <a:gd name="T30" fmla="*/ 199 w 204"/>
                  <a:gd name="T31" fmla="*/ 62 h 197"/>
                  <a:gd name="T32" fmla="*/ 199 w 204"/>
                  <a:gd name="T33" fmla="*/ 62 h 197"/>
                  <a:gd name="T34" fmla="*/ 188 w 204"/>
                  <a:gd name="T35" fmla="*/ 131 h 197"/>
                  <a:gd name="T36" fmla="*/ 188 w 204"/>
                  <a:gd name="T37" fmla="*/ 131 h 197"/>
                  <a:gd name="T38" fmla="*/ 172 w 204"/>
                  <a:gd name="T39" fmla="*/ 142 h 197"/>
                  <a:gd name="T40" fmla="*/ 172 w 204"/>
                  <a:gd name="T41" fmla="*/ 142 h 197"/>
                  <a:gd name="T42" fmla="*/ 166 w 204"/>
                  <a:gd name="T43" fmla="*/ 166 h 197"/>
                  <a:gd name="T44" fmla="*/ 166 w 204"/>
                  <a:gd name="T45" fmla="*/ 166 h 197"/>
                  <a:gd name="T46" fmla="*/ 25 w 204"/>
                  <a:gd name="T47" fmla="*/ 144 h 197"/>
                  <a:gd name="T48" fmla="*/ 25 w 204"/>
                  <a:gd name="T49" fmla="*/ 144 h 197"/>
                  <a:gd name="T50" fmla="*/ 83 w 204"/>
                  <a:gd name="T51" fmla="*/ 36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7">
                    <a:moveTo>
                      <a:pt x="59" y="134"/>
                    </a:moveTo>
                    <a:lnTo>
                      <a:pt x="59" y="134"/>
                    </a:lnTo>
                    <a:cubicBezTo>
                      <a:pt x="73" y="149"/>
                      <a:pt x="90" y="152"/>
                      <a:pt x="108" y="150"/>
                    </a:cubicBezTo>
                    <a:lnTo>
                      <a:pt x="108" y="150"/>
                    </a:lnTo>
                    <a:cubicBezTo>
                      <a:pt x="116" y="140"/>
                      <a:pt x="126" y="137"/>
                      <a:pt x="142" y="132"/>
                    </a:cubicBezTo>
                    <a:lnTo>
                      <a:pt x="142" y="132"/>
                    </a:lnTo>
                    <a:cubicBezTo>
                      <a:pt x="162" y="123"/>
                      <a:pt x="179" y="107"/>
                      <a:pt x="175" y="82"/>
                    </a:cubicBezTo>
                    <a:lnTo>
                      <a:pt x="175" y="82"/>
                    </a:lnTo>
                    <a:cubicBezTo>
                      <a:pt x="174" y="70"/>
                      <a:pt x="157" y="49"/>
                      <a:pt x="144" y="46"/>
                    </a:cubicBezTo>
                    <a:lnTo>
                      <a:pt x="144" y="46"/>
                    </a:lnTo>
                    <a:cubicBezTo>
                      <a:pt x="138" y="46"/>
                      <a:pt x="130" y="50"/>
                      <a:pt x="125" y="52"/>
                    </a:cubicBezTo>
                    <a:lnTo>
                      <a:pt x="125" y="52"/>
                    </a:lnTo>
                    <a:cubicBezTo>
                      <a:pt x="95" y="61"/>
                      <a:pt x="25" y="92"/>
                      <a:pt x="59" y="134"/>
                    </a:cubicBezTo>
                    <a:close/>
                    <a:moveTo>
                      <a:pt x="83" y="36"/>
                    </a:moveTo>
                    <a:lnTo>
                      <a:pt x="83" y="36"/>
                    </a:lnTo>
                    <a:cubicBezTo>
                      <a:pt x="122" y="20"/>
                      <a:pt x="192" y="0"/>
                      <a:pt x="199" y="62"/>
                    </a:cubicBezTo>
                    <a:lnTo>
                      <a:pt x="199" y="62"/>
                    </a:lnTo>
                    <a:cubicBezTo>
                      <a:pt x="203" y="83"/>
                      <a:pt x="201" y="111"/>
                      <a:pt x="188" y="131"/>
                    </a:cubicBezTo>
                    <a:lnTo>
                      <a:pt x="188" y="131"/>
                    </a:lnTo>
                    <a:cubicBezTo>
                      <a:pt x="184" y="134"/>
                      <a:pt x="179" y="138"/>
                      <a:pt x="172" y="142"/>
                    </a:cubicBezTo>
                    <a:lnTo>
                      <a:pt x="172" y="142"/>
                    </a:lnTo>
                    <a:cubicBezTo>
                      <a:pt x="179" y="149"/>
                      <a:pt x="176" y="162"/>
                      <a:pt x="166" y="166"/>
                    </a:cubicBezTo>
                    <a:lnTo>
                      <a:pt x="166" y="166"/>
                    </a:lnTo>
                    <a:cubicBezTo>
                      <a:pt x="120" y="183"/>
                      <a:pt x="53" y="196"/>
                      <a:pt x="25" y="144"/>
                    </a:cubicBezTo>
                    <a:lnTo>
                      <a:pt x="25" y="144"/>
                    </a:lnTo>
                    <a:cubicBezTo>
                      <a:pt x="0" y="96"/>
                      <a:pt x="42" y="52"/>
                      <a:pt x="83" y="3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55" name="Freeform 225">
                <a:extLst>
                  <a:ext uri="{FF2B5EF4-FFF2-40B4-BE49-F238E27FC236}">
                    <a16:creationId xmlns:a16="http://schemas.microsoft.com/office/drawing/2014/main" xmlns="" id="{EEB214D1-F0FD-2940-B2A1-17A89F107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0894" y="5189870"/>
                <a:ext cx="76810" cy="103694"/>
              </a:xfrm>
              <a:custGeom>
                <a:avLst/>
                <a:gdLst>
                  <a:gd name="T0" fmla="*/ 45208 w 175"/>
                  <a:gd name="T1" fmla="*/ 21001 h 237"/>
                  <a:gd name="T2" fmla="*/ 45208 w 175"/>
                  <a:gd name="T3" fmla="*/ 21001 h 237"/>
                  <a:gd name="T4" fmla="*/ 25018 w 175"/>
                  <a:gd name="T5" fmla="*/ 31502 h 237"/>
                  <a:gd name="T6" fmla="*/ 25018 w 175"/>
                  <a:gd name="T7" fmla="*/ 31502 h 237"/>
                  <a:gd name="T8" fmla="*/ 21507 w 175"/>
                  <a:gd name="T9" fmla="*/ 47690 h 237"/>
                  <a:gd name="T10" fmla="*/ 21507 w 175"/>
                  <a:gd name="T11" fmla="*/ 47690 h 237"/>
                  <a:gd name="T12" fmla="*/ 25896 w 175"/>
                  <a:gd name="T13" fmla="*/ 72630 h 237"/>
                  <a:gd name="T14" fmla="*/ 25896 w 175"/>
                  <a:gd name="T15" fmla="*/ 72630 h 237"/>
                  <a:gd name="T16" fmla="*/ 46964 w 175"/>
                  <a:gd name="T17" fmla="*/ 73505 h 237"/>
                  <a:gd name="T18" fmla="*/ 46964 w 175"/>
                  <a:gd name="T19" fmla="*/ 73505 h 237"/>
                  <a:gd name="T20" fmla="*/ 50914 w 175"/>
                  <a:gd name="T21" fmla="*/ 66504 h 237"/>
                  <a:gd name="T22" fmla="*/ 50914 w 175"/>
                  <a:gd name="T23" fmla="*/ 66504 h 237"/>
                  <a:gd name="T24" fmla="*/ 45208 w 175"/>
                  <a:gd name="T25" fmla="*/ 21001 h 237"/>
                  <a:gd name="T26" fmla="*/ 68910 w 175"/>
                  <a:gd name="T27" fmla="*/ 58629 h 237"/>
                  <a:gd name="T28" fmla="*/ 68910 w 175"/>
                  <a:gd name="T29" fmla="*/ 58629 h 237"/>
                  <a:gd name="T30" fmla="*/ 25457 w 175"/>
                  <a:gd name="T31" fmla="*/ 86630 h 237"/>
                  <a:gd name="T32" fmla="*/ 25457 w 175"/>
                  <a:gd name="T33" fmla="*/ 86630 h 237"/>
                  <a:gd name="T34" fmla="*/ 7023 w 175"/>
                  <a:gd name="T35" fmla="*/ 62566 h 237"/>
                  <a:gd name="T36" fmla="*/ 7023 w 175"/>
                  <a:gd name="T37" fmla="*/ 62566 h 237"/>
                  <a:gd name="T38" fmla="*/ 8339 w 175"/>
                  <a:gd name="T39" fmla="*/ 54253 h 237"/>
                  <a:gd name="T40" fmla="*/ 8339 w 175"/>
                  <a:gd name="T41" fmla="*/ 54253 h 237"/>
                  <a:gd name="T42" fmla="*/ 2633 w 175"/>
                  <a:gd name="T43" fmla="*/ 44190 h 237"/>
                  <a:gd name="T44" fmla="*/ 2633 w 175"/>
                  <a:gd name="T45" fmla="*/ 44190 h 237"/>
                  <a:gd name="T46" fmla="*/ 52670 w 175"/>
                  <a:gd name="T47" fmla="*/ 7438 h 237"/>
                  <a:gd name="T48" fmla="*/ 52670 w 175"/>
                  <a:gd name="T49" fmla="*/ 7438 h 237"/>
                  <a:gd name="T50" fmla="*/ 68910 w 175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8"/>
                    </a:moveTo>
                    <a:lnTo>
                      <a:pt x="103" y="48"/>
                    </a:lnTo>
                    <a:cubicBezTo>
                      <a:pt x="83" y="47"/>
                      <a:pt x="69" y="57"/>
                      <a:pt x="57" y="72"/>
                    </a:cubicBezTo>
                    <a:cubicBezTo>
                      <a:pt x="59" y="84"/>
                      <a:pt x="53" y="93"/>
                      <a:pt x="49" y="109"/>
                    </a:cubicBezTo>
                    <a:cubicBezTo>
                      <a:pt x="40" y="130"/>
                      <a:pt x="40" y="152"/>
                      <a:pt x="59" y="166"/>
                    </a:cubicBezTo>
                    <a:cubicBezTo>
                      <a:pt x="70" y="173"/>
                      <a:pt x="96" y="177"/>
                      <a:pt x="107" y="168"/>
                    </a:cubicBezTo>
                    <a:cubicBezTo>
                      <a:pt x="112" y="165"/>
                      <a:pt x="113" y="157"/>
                      <a:pt x="116" y="152"/>
                    </a:cubicBezTo>
                    <a:cubicBezTo>
                      <a:pt x="130" y="123"/>
                      <a:pt x="157" y="52"/>
                      <a:pt x="103" y="48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3"/>
                      <a:pt x="107" y="236"/>
                      <a:pt x="58" y="198"/>
                    </a:cubicBezTo>
                    <a:cubicBezTo>
                      <a:pt x="40" y="185"/>
                      <a:pt x="20" y="165"/>
                      <a:pt x="16" y="143"/>
                    </a:cubicBezTo>
                    <a:cubicBezTo>
                      <a:pt x="15" y="136"/>
                      <a:pt x="16" y="131"/>
                      <a:pt x="19" y="124"/>
                    </a:cubicBezTo>
                    <a:cubicBezTo>
                      <a:pt x="9" y="123"/>
                      <a:pt x="0" y="111"/>
                      <a:pt x="6" y="101"/>
                    </a:cubicBezTo>
                    <a:cubicBezTo>
                      <a:pt x="25" y="57"/>
                      <a:pt x="63" y="0"/>
                      <a:pt x="120" y="17"/>
                    </a:cubicBezTo>
                    <a:cubicBezTo>
                      <a:pt x="171" y="31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33" name="Freeform 226">
                <a:extLst>
                  <a:ext uri="{FF2B5EF4-FFF2-40B4-BE49-F238E27FC236}">
                    <a16:creationId xmlns:a16="http://schemas.microsoft.com/office/drawing/2014/main" xmlns="" id="{46B3D5D0-4071-6043-A2D5-A26926E761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6162" y="5204922"/>
                <a:ext cx="77133" cy="65392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8 w 177"/>
                  <a:gd name="T5" fmla="*/ 34 h 150"/>
                  <a:gd name="T6" fmla="*/ 88 w 177"/>
                  <a:gd name="T7" fmla="*/ 34 h 150"/>
                  <a:gd name="T8" fmla="*/ 58 w 177"/>
                  <a:gd name="T9" fmla="*/ 42 h 150"/>
                  <a:gd name="T10" fmla="*/ 58 w 177"/>
                  <a:gd name="T11" fmla="*/ 42 h 150"/>
                  <a:gd name="T12" fmla="*/ 24 w 177"/>
                  <a:gd name="T13" fmla="*/ 76 h 150"/>
                  <a:gd name="T14" fmla="*/ 24 w 177"/>
                  <a:gd name="T15" fmla="*/ 76 h 150"/>
                  <a:gd name="T16" fmla="*/ 46 w 177"/>
                  <a:gd name="T17" fmla="*/ 118 h 150"/>
                  <a:gd name="T18" fmla="*/ 46 w 177"/>
                  <a:gd name="T19" fmla="*/ 118 h 150"/>
                  <a:gd name="T20" fmla="*/ 63 w 177"/>
                  <a:gd name="T21" fmla="*/ 118 h 150"/>
                  <a:gd name="T22" fmla="*/ 63 w 177"/>
                  <a:gd name="T23" fmla="*/ 118 h 150"/>
                  <a:gd name="T24" fmla="*/ 129 w 177"/>
                  <a:gd name="T25" fmla="*/ 62 h 150"/>
                  <a:gd name="T26" fmla="*/ 97 w 177"/>
                  <a:gd name="T27" fmla="*/ 146 h 150"/>
                  <a:gd name="T28" fmla="*/ 97 w 177"/>
                  <a:gd name="T29" fmla="*/ 146 h 150"/>
                  <a:gd name="T30" fmla="*/ 0 w 177"/>
                  <a:gd name="T31" fmla="*/ 89 h 150"/>
                  <a:gd name="T32" fmla="*/ 0 w 177"/>
                  <a:gd name="T33" fmla="*/ 89 h 150"/>
                  <a:gd name="T34" fmla="*/ 17 w 177"/>
                  <a:gd name="T35" fmla="*/ 30 h 150"/>
                  <a:gd name="T36" fmla="*/ 17 w 177"/>
                  <a:gd name="T37" fmla="*/ 30 h 150"/>
                  <a:gd name="T38" fmla="*/ 30 w 177"/>
                  <a:gd name="T39" fmla="*/ 24 h 150"/>
                  <a:gd name="T40" fmla="*/ 30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1 w 177"/>
                  <a:gd name="T47" fmla="*/ 63 h 150"/>
                  <a:gd name="T48" fmla="*/ 161 w 177"/>
                  <a:gd name="T49" fmla="*/ 63 h 150"/>
                  <a:gd name="T50" fmla="*/ 97 w 177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5"/>
                      <a:pt x="105" y="37"/>
                      <a:pt x="88" y="34"/>
                    </a:cubicBezTo>
                    <a:lnTo>
                      <a:pt x="88" y="34"/>
                    </a:lnTo>
                    <a:cubicBezTo>
                      <a:pt x="80" y="42"/>
                      <a:pt x="71" y="39"/>
                      <a:pt x="58" y="42"/>
                    </a:cubicBezTo>
                    <a:lnTo>
                      <a:pt x="58" y="42"/>
                    </a:lnTo>
                    <a:cubicBezTo>
                      <a:pt x="38" y="43"/>
                      <a:pt x="23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6" y="118"/>
                    </a:cubicBezTo>
                    <a:lnTo>
                      <a:pt x="46" y="118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10"/>
                      <a:pt x="129" y="62"/>
                    </a:cubicBezTo>
                    <a:close/>
                    <a:moveTo>
                      <a:pt x="97" y="146"/>
                    </a:moveTo>
                    <a:lnTo>
                      <a:pt x="97" y="146"/>
                    </a:lnTo>
                    <a:cubicBezTo>
                      <a:pt x="62" y="149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5" y="25"/>
                      <a:pt x="30" y="24"/>
                    </a:cubicBezTo>
                    <a:lnTo>
                      <a:pt x="30" y="24"/>
                    </a:lnTo>
                    <a:cubicBezTo>
                      <a:pt x="28" y="16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7"/>
                      <a:pt x="161" y="63"/>
                    </a:cubicBezTo>
                    <a:lnTo>
                      <a:pt x="161" y="63"/>
                    </a:lnTo>
                    <a:cubicBezTo>
                      <a:pt x="176" y="112"/>
                      <a:pt x="136" y="142"/>
                      <a:pt x="97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34" name="Freeform 227">
                <a:extLst>
                  <a:ext uri="{FF2B5EF4-FFF2-40B4-BE49-F238E27FC236}">
                    <a16:creationId xmlns:a16="http://schemas.microsoft.com/office/drawing/2014/main" xmlns="" id="{39F40354-1535-3146-823F-C3D280077E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7509" y="5196203"/>
                <a:ext cx="81500" cy="79923"/>
              </a:xfrm>
              <a:custGeom>
                <a:avLst/>
                <a:gdLst>
                  <a:gd name="T0" fmla="*/ 66 w 189"/>
                  <a:gd name="T1" fmla="*/ 131 h 187"/>
                  <a:gd name="T2" fmla="*/ 66 w 189"/>
                  <a:gd name="T3" fmla="*/ 131 h 187"/>
                  <a:gd name="T4" fmla="*/ 115 w 189"/>
                  <a:gd name="T5" fmla="*/ 140 h 187"/>
                  <a:gd name="T6" fmla="*/ 115 w 189"/>
                  <a:gd name="T7" fmla="*/ 140 h 187"/>
                  <a:gd name="T8" fmla="*/ 140 w 189"/>
                  <a:gd name="T9" fmla="*/ 119 h 187"/>
                  <a:gd name="T10" fmla="*/ 140 w 189"/>
                  <a:gd name="T11" fmla="*/ 119 h 187"/>
                  <a:gd name="T12" fmla="*/ 157 w 189"/>
                  <a:gd name="T13" fmla="*/ 73 h 187"/>
                  <a:gd name="T14" fmla="*/ 157 w 189"/>
                  <a:gd name="T15" fmla="*/ 73 h 187"/>
                  <a:gd name="T16" fmla="*/ 117 w 189"/>
                  <a:gd name="T17" fmla="*/ 46 h 187"/>
                  <a:gd name="T18" fmla="*/ 117 w 189"/>
                  <a:gd name="T19" fmla="*/ 46 h 187"/>
                  <a:gd name="T20" fmla="*/ 102 w 189"/>
                  <a:gd name="T21" fmla="*/ 52 h 187"/>
                  <a:gd name="T22" fmla="*/ 102 w 189"/>
                  <a:gd name="T23" fmla="*/ 52 h 187"/>
                  <a:gd name="T24" fmla="*/ 66 w 189"/>
                  <a:gd name="T25" fmla="*/ 131 h 187"/>
                  <a:gd name="T26" fmla="*/ 59 w 189"/>
                  <a:gd name="T27" fmla="*/ 43 h 187"/>
                  <a:gd name="T28" fmla="*/ 59 w 189"/>
                  <a:gd name="T29" fmla="*/ 43 h 187"/>
                  <a:gd name="T30" fmla="*/ 173 w 189"/>
                  <a:gd name="T31" fmla="*/ 52 h 187"/>
                  <a:gd name="T32" fmla="*/ 173 w 189"/>
                  <a:gd name="T33" fmla="*/ 52 h 187"/>
                  <a:gd name="T34" fmla="*/ 180 w 189"/>
                  <a:gd name="T35" fmla="*/ 114 h 187"/>
                  <a:gd name="T36" fmla="*/ 180 w 189"/>
                  <a:gd name="T37" fmla="*/ 114 h 187"/>
                  <a:gd name="T38" fmla="*/ 171 w 189"/>
                  <a:gd name="T39" fmla="*/ 126 h 187"/>
                  <a:gd name="T40" fmla="*/ 171 w 189"/>
                  <a:gd name="T41" fmla="*/ 126 h 187"/>
                  <a:gd name="T42" fmla="*/ 171 w 189"/>
                  <a:gd name="T43" fmla="*/ 148 h 187"/>
                  <a:gd name="T44" fmla="*/ 171 w 189"/>
                  <a:gd name="T45" fmla="*/ 148 h 187"/>
                  <a:gd name="T46" fmla="*/ 37 w 189"/>
                  <a:gd name="T47" fmla="*/ 144 h 187"/>
                  <a:gd name="T48" fmla="*/ 37 w 189"/>
                  <a:gd name="T49" fmla="*/ 144 h 187"/>
                  <a:gd name="T50" fmla="*/ 59 w 189"/>
                  <a:gd name="T51" fmla="*/ 43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9" h="187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2" y="144"/>
                      <a:pt x="99" y="144"/>
                      <a:pt x="115" y="140"/>
                    </a:cubicBezTo>
                    <a:lnTo>
                      <a:pt x="115" y="140"/>
                    </a:lnTo>
                    <a:cubicBezTo>
                      <a:pt x="119" y="130"/>
                      <a:pt x="128" y="127"/>
                      <a:pt x="140" y="119"/>
                    </a:cubicBezTo>
                    <a:lnTo>
                      <a:pt x="140" y="119"/>
                    </a:lnTo>
                    <a:cubicBezTo>
                      <a:pt x="155" y="110"/>
                      <a:pt x="166" y="96"/>
                      <a:pt x="157" y="73"/>
                    </a:cubicBezTo>
                    <a:lnTo>
                      <a:pt x="157" y="73"/>
                    </a:lnTo>
                    <a:cubicBezTo>
                      <a:pt x="151" y="64"/>
                      <a:pt x="130" y="47"/>
                      <a:pt x="117" y="46"/>
                    </a:cubicBezTo>
                    <a:lnTo>
                      <a:pt x="117" y="46"/>
                    </a:lnTo>
                    <a:cubicBezTo>
                      <a:pt x="112" y="46"/>
                      <a:pt x="105" y="51"/>
                      <a:pt x="102" y="52"/>
                    </a:cubicBezTo>
                    <a:lnTo>
                      <a:pt x="102" y="52"/>
                    </a:lnTo>
                    <a:cubicBezTo>
                      <a:pt x="78" y="64"/>
                      <a:pt x="23" y="98"/>
                      <a:pt x="66" y="131"/>
                    </a:cubicBezTo>
                    <a:close/>
                    <a:moveTo>
                      <a:pt x="59" y="43"/>
                    </a:moveTo>
                    <a:lnTo>
                      <a:pt x="59" y="43"/>
                    </a:lnTo>
                    <a:cubicBezTo>
                      <a:pt x="91" y="25"/>
                      <a:pt x="148" y="0"/>
                      <a:pt x="173" y="52"/>
                    </a:cubicBezTo>
                    <a:lnTo>
                      <a:pt x="173" y="52"/>
                    </a:lnTo>
                    <a:cubicBezTo>
                      <a:pt x="180" y="71"/>
                      <a:pt x="188" y="96"/>
                      <a:pt x="180" y="114"/>
                    </a:cubicBezTo>
                    <a:lnTo>
                      <a:pt x="180" y="114"/>
                    </a:lnTo>
                    <a:cubicBezTo>
                      <a:pt x="179" y="119"/>
                      <a:pt x="175" y="123"/>
                      <a:pt x="171" y="126"/>
                    </a:cubicBezTo>
                    <a:lnTo>
                      <a:pt x="171" y="126"/>
                    </a:lnTo>
                    <a:cubicBezTo>
                      <a:pt x="178" y="131"/>
                      <a:pt x="180" y="144"/>
                      <a:pt x="171" y="148"/>
                    </a:cubicBezTo>
                    <a:lnTo>
                      <a:pt x="171" y="148"/>
                    </a:lnTo>
                    <a:cubicBezTo>
                      <a:pt x="134" y="168"/>
                      <a:pt x="78" y="186"/>
                      <a:pt x="37" y="144"/>
                    </a:cubicBezTo>
                    <a:lnTo>
                      <a:pt x="37" y="144"/>
                    </a:lnTo>
                    <a:cubicBezTo>
                      <a:pt x="0" y="105"/>
                      <a:pt x="27" y="61"/>
                      <a:pt x="59" y="4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35" name="Freeform 228">
                <a:extLst>
                  <a:ext uri="{FF2B5EF4-FFF2-40B4-BE49-F238E27FC236}">
                    <a16:creationId xmlns:a16="http://schemas.microsoft.com/office/drawing/2014/main" xmlns="" id="{7BE3DB27-B9E2-D24D-B08D-7467EE9753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7598" y="5204922"/>
                <a:ext cx="78589" cy="65392"/>
              </a:xfrm>
              <a:custGeom>
                <a:avLst/>
                <a:gdLst>
                  <a:gd name="T0" fmla="*/ 129 w 179"/>
                  <a:gd name="T1" fmla="*/ 60 h 148"/>
                  <a:gd name="T2" fmla="*/ 129 w 179"/>
                  <a:gd name="T3" fmla="*/ 60 h 148"/>
                  <a:gd name="T4" fmla="*/ 90 w 179"/>
                  <a:gd name="T5" fmla="*/ 33 h 148"/>
                  <a:gd name="T6" fmla="*/ 90 w 179"/>
                  <a:gd name="T7" fmla="*/ 33 h 148"/>
                  <a:gd name="T8" fmla="*/ 58 w 179"/>
                  <a:gd name="T9" fmla="*/ 40 h 148"/>
                  <a:gd name="T10" fmla="*/ 58 w 179"/>
                  <a:gd name="T11" fmla="*/ 40 h 148"/>
                  <a:gd name="T12" fmla="*/ 24 w 179"/>
                  <a:gd name="T13" fmla="*/ 76 h 148"/>
                  <a:gd name="T14" fmla="*/ 24 w 179"/>
                  <a:gd name="T15" fmla="*/ 76 h 148"/>
                  <a:gd name="T16" fmla="*/ 48 w 179"/>
                  <a:gd name="T17" fmla="*/ 117 h 148"/>
                  <a:gd name="T18" fmla="*/ 48 w 179"/>
                  <a:gd name="T19" fmla="*/ 117 h 148"/>
                  <a:gd name="T20" fmla="*/ 63 w 179"/>
                  <a:gd name="T21" fmla="*/ 117 h 148"/>
                  <a:gd name="T22" fmla="*/ 63 w 179"/>
                  <a:gd name="T23" fmla="*/ 117 h 148"/>
                  <a:gd name="T24" fmla="*/ 129 w 179"/>
                  <a:gd name="T25" fmla="*/ 60 h 148"/>
                  <a:gd name="T26" fmla="*/ 99 w 179"/>
                  <a:gd name="T27" fmla="*/ 144 h 148"/>
                  <a:gd name="T28" fmla="*/ 99 w 179"/>
                  <a:gd name="T29" fmla="*/ 144 h 148"/>
                  <a:gd name="T30" fmla="*/ 0 w 179"/>
                  <a:gd name="T31" fmla="*/ 88 h 148"/>
                  <a:gd name="T32" fmla="*/ 0 w 179"/>
                  <a:gd name="T33" fmla="*/ 88 h 148"/>
                  <a:gd name="T34" fmla="*/ 17 w 179"/>
                  <a:gd name="T35" fmla="*/ 29 h 148"/>
                  <a:gd name="T36" fmla="*/ 17 w 179"/>
                  <a:gd name="T37" fmla="*/ 29 h 148"/>
                  <a:gd name="T38" fmla="*/ 32 w 179"/>
                  <a:gd name="T39" fmla="*/ 22 h 148"/>
                  <a:gd name="T40" fmla="*/ 32 w 179"/>
                  <a:gd name="T41" fmla="*/ 22 h 148"/>
                  <a:gd name="T42" fmla="*/ 41 w 179"/>
                  <a:gd name="T43" fmla="*/ 1 h 148"/>
                  <a:gd name="T44" fmla="*/ 41 w 179"/>
                  <a:gd name="T45" fmla="*/ 1 h 148"/>
                  <a:gd name="T46" fmla="*/ 161 w 179"/>
                  <a:gd name="T47" fmla="*/ 62 h 148"/>
                  <a:gd name="T48" fmla="*/ 161 w 179"/>
                  <a:gd name="T49" fmla="*/ 62 h 148"/>
                  <a:gd name="T50" fmla="*/ 99 w 179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5" y="35"/>
                      <a:pt x="90" y="33"/>
                    </a:cubicBezTo>
                    <a:lnTo>
                      <a:pt x="90" y="33"/>
                    </a:lnTo>
                    <a:cubicBezTo>
                      <a:pt x="82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6"/>
                      <a:pt x="36" y="111"/>
                      <a:pt x="48" y="117"/>
                    </a:cubicBezTo>
                    <a:lnTo>
                      <a:pt x="48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91" y="117"/>
                      <a:pt x="155" y="109"/>
                      <a:pt x="129" y="60"/>
                    </a:cubicBezTo>
                    <a:close/>
                    <a:moveTo>
                      <a:pt x="99" y="144"/>
                    </a:moveTo>
                    <a:lnTo>
                      <a:pt x="99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3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2" y="1"/>
                      <a:pt x="41" y="1"/>
                    </a:cubicBezTo>
                    <a:lnTo>
                      <a:pt x="41" y="1"/>
                    </a:lnTo>
                    <a:cubicBezTo>
                      <a:pt x="82" y="0"/>
                      <a:pt x="142" y="5"/>
                      <a:pt x="161" y="62"/>
                    </a:cubicBezTo>
                    <a:lnTo>
                      <a:pt x="161" y="62"/>
                    </a:lnTo>
                    <a:cubicBezTo>
                      <a:pt x="178" y="111"/>
                      <a:pt x="136" y="142"/>
                      <a:pt x="99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59" name="Freeform 229">
                <a:extLst>
                  <a:ext uri="{FF2B5EF4-FFF2-40B4-BE49-F238E27FC236}">
                    <a16:creationId xmlns:a16="http://schemas.microsoft.com/office/drawing/2014/main" xmlns="" id="{7F047E3E-AD50-AE4C-901C-3E1271389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595" y="5187951"/>
                <a:ext cx="76810" cy="103694"/>
              </a:xfrm>
              <a:custGeom>
                <a:avLst/>
                <a:gdLst>
                  <a:gd name="T0" fmla="*/ 45208 w 175"/>
                  <a:gd name="T1" fmla="*/ 21530 h 236"/>
                  <a:gd name="T2" fmla="*/ 45208 w 175"/>
                  <a:gd name="T3" fmla="*/ 21530 h 236"/>
                  <a:gd name="T4" fmla="*/ 25018 w 175"/>
                  <a:gd name="T5" fmla="*/ 32075 h 236"/>
                  <a:gd name="T6" fmla="*/ 25018 w 175"/>
                  <a:gd name="T7" fmla="*/ 32075 h 236"/>
                  <a:gd name="T8" fmla="*/ 21068 w 175"/>
                  <a:gd name="T9" fmla="*/ 47893 h 236"/>
                  <a:gd name="T10" fmla="*/ 21068 w 175"/>
                  <a:gd name="T11" fmla="*/ 47893 h 236"/>
                  <a:gd name="T12" fmla="*/ 25896 w 175"/>
                  <a:gd name="T13" fmla="*/ 73816 h 236"/>
                  <a:gd name="T14" fmla="*/ 25896 w 175"/>
                  <a:gd name="T15" fmla="*/ 73816 h 236"/>
                  <a:gd name="T16" fmla="*/ 46964 w 175"/>
                  <a:gd name="T17" fmla="*/ 74695 h 236"/>
                  <a:gd name="T18" fmla="*/ 46964 w 175"/>
                  <a:gd name="T19" fmla="*/ 74695 h 236"/>
                  <a:gd name="T20" fmla="*/ 50914 w 175"/>
                  <a:gd name="T21" fmla="*/ 67225 h 236"/>
                  <a:gd name="T22" fmla="*/ 50914 w 175"/>
                  <a:gd name="T23" fmla="*/ 67225 h 236"/>
                  <a:gd name="T24" fmla="*/ 45208 w 175"/>
                  <a:gd name="T25" fmla="*/ 21530 h 236"/>
                  <a:gd name="T26" fmla="*/ 68910 w 175"/>
                  <a:gd name="T27" fmla="*/ 58877 h 236"/>
                  <a:gd name="T28" fmla="*/ 68910 w 175"/>
                  <a:gd name="T29" fmla="*/ 58877 h 236"/>
                  <a:gd name="T30" fmla="*/ 25457 w 175"/>
                  <a:gd name="T31" fmla="*/ 87876 h 236"/>
                  <a:gd name="T32" fmla="*/ 25457 w 175"/>
                  <a:gd name="T33" fmla="*/ 87876 h 236"/>
                  <a:gd name="T34" fmla="*/ 7023 w 175"/>
                  <a:gd name="T35" fmla="*/ 63710 h 236"/>
                  <a:gd name="T36" fmla="*/ 7023 w 175"/>
                  <a:gd name="T37" fmla="*/ 63710 h 236"/>
                  <a:gd name="T38" fmla="*/ 8339 w 175"/>
                  <a:gd name="T39" fmla="*/ 54923 h 236"/>
                  <a:gd name="T40" fmla="*/ 8339 w 175"/>
                  <a:gd name="T41" fmla="*/ 54923 h 236"/>
                  <a:gd name="T42" fmla="*/ 2195 w 175"/>
                  <a:gd name="T43" fmla="*/ 44378 h 236"/>
                  <a:gd name="T44" fmla="*/ 2195 w 175"/>
                  <a:gd name="T45" fmla="*/ 44378 h 236"/>
                  <a:gd name="T46" fmla="*/ 52670 w 175"/>
                  <a:gd name="T47" fmla="*/ 7030 h 236"/>
                  <a:gd name="T48" fmla="*/ 52670 w 175"/>
                  <a:gd name="T49" fmla="*/ 7030 h 236"/>
                  <a:gd name="T50" fmla="*/ 68910 w 175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9" y="86"/>
                      <a:pt x="53" y="95"/>
                      <a:pt x="48" y="109"/>
                    </a:cubicBezTo>
                    <a:cubicBezTo>
                      <a:pt x="40" y="130"/>
                      <a:pt x="40" y="153"/>
                      <a:pt x="59" y="168"/>
                    </a:cubicBezTo>
                    <a:cubicBezTo>
                      <a:pt x="70" y="175"/>
                      <a:pt x="96" y="178"/>
                      <a:pt x="107" y="170"/>
                    </a:cubicBezTo>
                    <a:cubicBezTo>
                      <a:pt x="111" y="166"/>
                      <a:pt x="113" y="157"/>
                      <a:pt x="116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4"/>
                      <a:pt x="107" y="235"/>
                      <a:pt x="58" y="200"/>
                    </a:cubicBezTo>
                    <a:cubicBezTo>
                      <a:pt x="40" y="187"/>
                      <a:pt x="20" y="166"/>
                      <a:pt x="16" y="145"/>
                    </a:cubicBezTo>
                    <a:cubicBezTo>
                      <a:pt x="15" y="138"/>
                      <a:pt x="16" y="132"/>
                      <a:pt x="19" y="125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6"/>
                    </a:cubicBezTo>
                    <a:cubicBezTo>
                      <a:pt x="170" y="32"/>
                      <a:pt x="174" y="94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37" name="Freeform 230">
                <a:extLst>
                  <a:ext uri="{FF2B5EF4-FFF2-40B4-BE49-F238E27FC236}">
                    <a16:creationId xmlns:a16="http://schemas.microsoft.com/office/drawing/2014/main" xmlns="" id="{2C979763-F1C2-1645-9333-FCE2AC2F8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7490" y="5196203"/>
                <a:ext cx="87321" cy="85736"/>
              </a:xfrm>
              <a:custGeom>
                <a:avLst/>
                <a:gdLst>
                  <a:gd name="T0" fmla="*/ 61 w 203"/>
                  <a:gd name="T1" fmla="*/ 134 h 197"/>
                  <a:gd name="T2" fmla="*/ 61 w 203"/>
                  <a:gd name="T3" fmla="*/ 134 h 197"/>
                  <a:gd name="T4" fmla="*/ 108 w 203"/>
                  <a:gd name="T5" fmla="*/ 150 h 197"/>
                  <a:gd name="T6" fmla="*/ 108 w 203"/>
                  <a:gd name="T7" fmla="*/ 150 h 197"/>
                  <a:gd name="T8" fmla="*/ 141 w 203"/>
                  <a:gd name="T9" fmla="*/ 131 h 197"/>
                  <a:gd name="T10" fmla="*/ 141 w 203"/>
                  <a:gd name="T11" fmla="*/ 131 h 197"/>
                  <a:gd name="T12" fmla="*/ 175 w 203"/>
                  <a:gd name="T13" fmla="*/ 81 h 197"/>
                  <a:gd name="T14" fmla="*/ 175 w 203"/>
                  <a:gd name="T15" fmla="*/ 81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5 w 203"/>
                  <a:gd name="T21" fmla="*/ 51 h 197"/>
                  <a:gd name="T22" fmla="*/ 125 w 203"/>
                  <a:gd name="T23" fmla="*/ 51 h 197"/>
                  <a:gd name="T24" fmla="*/ 61 w 203"/>
                  <a:gd name="T25" fmla="*/ 134 h 197"/>
                  <a:gd name="T26" fmla="*/ 84 w 203"/>
                  <a:gd name="T27" fmla="*/ 34 h 197"/>
                  <a:gd name="T28" fmla="*/ 84 w 203"/>
                  <a:gd name="T29" fmla="*/ 34 h 197"/>
                  <a:gd name="T30" fmla="*/ 198 w 203"/>
                  <a:gd name="T31" fmla="*/ 60 h 197"/>
                  <a:gd name="T32" fmla="*/ 198 w 203"/>
                  <a:gd name="T33" fmla="*/ 60 h 197"/>
                  <a:gd name="T34" fmla="*/ 188 w 203"/>
                  <a:gd name="T35" fmla="*/ 130 h 197"/>
                  <a:gd name="T36" fmla="*/ 188 w 203"/>
                  <a:gd name="T37" fmla="*/ 130 h 197"/>
                  <a:gd name="T38" fmla="*/ 172 w 203"/>
                  <a:gd name="T39" fmla="*/ 140 h 197"/>
                  <a:gd name="T40" fmla="*/ 172 w 203"/>
                  <a:gd name="T41" fmla="*/ 140 h 197"/>
                  <a:gd name="T42" fmla="*/ 164 w 203"/>
                  <a:gd name="T43" fmla="*/ 167 h 197"/>
                  <a:gd name="T44" fmla="*/ 164 w 203"/>
                  <a:gd name="T45" fmla="*/ 167 h 197"/>
                  <a:gd name="T46" fmla="*/ 24 w 203"/>
                  <a:gd name="T47" fmla="*/ 143 h 197"/>
                  <a:gd name="T48" fmla="*/ 24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1" y="134"/>
                    </a:moveTo>
                    <a:lnTo>
                      <a:pt x="61" y="134"/>
                    </a:lnTo>
                    <a:cubicBezTo>
                      <a:pt x="71" y="148"/>
                      <a:pt x="89" y="151"/>
                      <a:pt x="108" y="150"/>
                    </a:cubicBezTo>
                    <a:lnTo>
                      <a:pt x="108" y="150"/>
                    </a:lnTo>
                    <a:cubicBezTo>
                      <a:pt x="116" y="138"/>
                      <a:pt x="126" y="136"/>
                      <a:pt x="141" y="131"/>
                    </a:cubicBezTo>
                    <a:lnTo>
                      <a:pt x="141" y="131"/>
                    </a:lnTo>
                    <a:cubicBezTo>
                      <a:pt x="162" y="121"/>
                      <a:pt x="179" y="106"/>
                      <a:pt x="175" y="81"/>
                    </a:cubicBezTo>
                    <a:lnTo>
                      <a:pt x="175" y="81"/>
                    </a:lnTo>
                    <a:cubicBezTo>
                      <a:pt x="174" y="69"/>
                      <a:pt x="156" y="48"/>
                      <a:pt x="143" y="46"/>
                    </a:cubicBezTo>
                    <a:lnTo>
                      <a:pt x="143" y="46"/>
                    </a:lnTo>
                    <a:cubicBezTo>
                      <a:pt x="138" y="46"/>
                      <a:pt x="130" y="50"/>
                      <a:pt x="125" y="51"/>
                    </a:cubicBezTo>
                    <a:lnTo>
                      <a:pt x="125" y="51"/>
                    </a:lnTo>
                    <a:cubicBezTo>
                      <a:pt x="95" y="60"/>
                      <a:pt x="25" y="92"/>
                      <a:pt x="61" y="134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2" y="18"/>
                      <a:pt x="191" y="0"/>
                      <a:pt x="198" y="60"/>
                    </a:cubicBezTo>
                    <a:lnTo>
                      <a:pt x="198" y="60"/>
                    </a:lnTo>
                    <a:cubicBezTo>
                      <a:pt x="202" y="83"/>
                      <a:pt x="201" y="110"/>
                      <a:pt x="188" y="130"/>
                    </a:cubicBezTo>
                    <a:lnTo>
                      <a:pt x="188" y="130"/>
                    </a:lnTo>
                    <a:cubicBezTo>
                      <a:pt x="184" y="134"/>
                      <a:pt x="179" y="138"/>
                      <a:pt x="172" y="140"/>
                    </a:cubicBezTo>
                    <a:lnTo>
                      <a:pt x="172" y="140"/>
                    </a:lnTo>
                    <a:cubicBezTo>
                      <a:pt x="177" y="148"/>
                      <a:pt x="176" y="163"/>
                      <a:pt x="164" y="167"/>
                    </a:cubicBezTo>
                    <a:lnTo>
                      <a:pt x="164" y="167"/>
                    </a:lnTo>
                    <a:cubicBezTo>
                      <a:pt x="120" y="182"/>
                      <a:pt x="53" y="196"/>
                      <a:pt x="24" y="143"/>
                    </a:cubicBezTo>
                    <a:lnTo>
                      <a:pt x="24" y="143"/>
                    </a:lnTo>
                    <a:cubicBezTo>
                      <a:pt x="0" y="96"/>
                      <a:pt x="42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61" name="Freeform 231">
                <a:extLst>
                  <a:ext uri="{FF2B5EF4-FFF2-40B4-BE49-F238E27FC236}">
                    <a16:creationId xmlns:a16="http://schemas.microsoft.com/office/drawing/2014/main" xmlns="" id="{C4AF0982-BA4B-8B42-A28A-9E1A67B415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54136" y="5189870"/>
                <a:ext cx="76810" cy="103694"/>
              </a:xfrm>
              <a:custGeom>
                <a:avLst/>
                <a:gdLst>
                  <a:gd name="T0" fmla="*/ 45208 w 175"/>
                  <a:gd name="T1" fmla="*/ 20651 h 236"/>
                  <a:gd name="T2" fmla="*/ 45208 w 175"/>
                  <a:gd name="T3" fmla="*/ 20651 h 236"/>
                  <a:gd name="T4" fmla="*/ 25018 w 175"/>
                  <a:gd name="T5" fmla="*/ 31635 h 236"/>
                  <a:gd name="T6" fmla="*/ 25018 w 175"/>
                  <a:gd name="T7" fmla="*/ 31635 h 236"/>
                  <a:gd name="T8" fmla="*/ 20629 w 175"/>
                  <a:gd name="T9" fmla="*/ 47893 h 236"/>
                  <a:gd name="T10" fmla="*/ 20629 w 175"/>
                  <a:gd name="T11" fmla="*/ 47893 h 236"/>
                  <a:gd name="T12" fmla="*/ 25896 w 175"/>
                  <a:gd name="T13" fmla="*/ 73377 h 236"/>
                  <a:gd name="T14" fmla="*/ 25896 w 175"/>
                  <a:gd name="T15" fmla="*/ 73377 h 236"/>
                  <a:gd name="T16" fmla="*/ 46964 w 175"/>
                  <a:gd name="T17" fmla="*/ 74255 h 236"/>
                  <a:gd name="T18" fmla="*/ 46964 w 175"/>
                  <a:gd name="T19" fmla="*/ 74255 h 236"/>
                  <a:gd name="T20" fmla="*/ 50914 w 175"/>
                  <a:gd name="T21" fmla="*/ 66786 h 236"/>
                  <a:gd name="T22" fmla="*/ 50914 w 175"/>
                  <a:gd name="T23" fmla="*/ 66786 h 236"/>
                  <a:gd name="T24" fmla="*/ 45208 w 175"/>
                  <a:gd name="T25" fmla="*/ 20651 h 236"/>
                  <a:gd name="T26" fmla="*/ 68471 w 175"/>
                  <a:gd name="T27" fmla="*/ 58877 h 236"/>
                  <a:gd name="T28" fmla="*/ 68471 w 175"/>
                  <a:gd name="T29" fmla="*/ 58877 h 236"/>
                  <a:gd name="T30" fmla="*/ 25457 w 175"/>
                  <a:gd name="T31" fmla="*/ 86998 h 236"/>
                  <a:gd name="T32" fmla="*/ 25457 w 175"/>
                  <a:gd name="T33" fmla="*/ 86998 h 236"/>
                  <a:gd name="T34" fmla="*/ 7023 w 175"/>
                  <a:gd name="T35" fmla="*/ 62832 h 236"/>
                  <a:gd name="T36" fmla="*/ 7023 w 175"/>
                  <a:gd name="T37" fmla="*/ 62832 h 236"/>
                  <a:gd name="T38" fmla="*/ 7900 w 175"/>
                  <a:gd name="T39" fmla="*/ 54044 h 236"/>
                  <a:gd name="T40" fmla="*/ 7900 w 175"/>
                  <a:gd name="T41" fmla="*/ 54044 h 236"/>
                  <a:gd name="T42" fmla="*/ 2195 w 175"/>
                  <a:gd name="T43" fmla="*/ 44378 h 236"/>
                  <a:gd name="T44" fmla="*/ 2195 w 175"/>
                  <a:gd name="T45" fmla="*/ 44378 h 236"/>
                  <a:gd name="T46" fmla="*/ 52670 w 175"/>
                  <a:gd name="T47" fmla="*/ 7030 h 236"/>
                  <a:gd name="T48" fmla="*/ 52670 w 175"/>
                  <a:gd name="T49" fmla="*/ 7030 h 236"/>
                  <a:gd name="T50" fmla="*/ 68471 w 175"/>
                  <a:gd name="T51" fmla="*/ 5887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8" y="56"/>
                      <a:pt x="57" y="72"/>
                    </a:cubicBezTo>
                    <a:cubicBezTo>
                      <a:pt x="59" y="85"/>
                      <a:pt x="53" y="95"/>
                      <a:pt x="47" y="109"/>
                    </a:cubicBezTo>
                    <a:cubicBezTo>
                      <a:pt x="40" y="130"/>
                      <a:pt x="40" y="152"/>
                      <a:pt x="59" y="167"/>
                    </a:cubicBezTo>
                    <a:cubicBezTo>
                      <a:pt x="70" y="175"/>
                      <a:pt x="96" y="177"/>
                      <a:pt x="107" y="169"/>
                    </a:cubicBezTo>
                    <a:cubicBezTo>
                      <a:pt x="110" y="165"/>
                      <a:pt x="114" y="156"/>
                      <a:pt x="116" y="152"/>
                    </a:cubicBezTo>
                    <a:cubicBezTo>
                      <a:pt x="130" y="123"/>
                      <a:pt x="156" y="52"/>
                      <a:pt x="103" y="47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1" y="172"/>
                      <a:pt x="107" y="235"/>
                      <a:pt x="58" y="198"/>
                    </a:cubicBezTo>
                    <a:cubicBezTo>
                      <a:pt x="40" y="185"/>
                      <a:pt x="21" y="165"/>
                      <a:pt x="16" y="143"/>
                    </a:cubicBezTo>
                    <a:cubicBezTo>
                      <a:pt x="16" y="137"/>
                      <a:pt x="16" y="130"/>
                      <a:pt x="18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6"/>
                    </a:cubicBezTo>
                    <a:cubicBezTo>
                      <a:pt x="170" y="30"/>
                      <a:pt x="174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39" name="Freeform 232">
                <a:extLst>
                  <a:ext uri="{FF2B5EF4-FFF2-40B4-BE49-F238E27FC236}">
                    <a16:creationId xmlns:a16="http://schemas.microsoft.com/office/drawing/2014/main" xmlns="" id="{0734277D-2514-1F4D-B029-9C7707E40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0500" y="5204922"/>
                <a:ext cx="77133" cy="65392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3 h 150"/>
                  <a:gd name="T6" fmla="*/ 89 w 178"/>
                  <a:gd name="T7" fmla="*/ 33 h 150"/>
                  <a:gd name="T8" fmla="*/ 59 w 178"/>
                  <a:gd name="T9" fmla="*/ 42 h 150"/>
                  <a:gd name="T10" fmla="*/ 59 w 178"/>
                  <a:gd name="T11" fmla="*/ 42 h 150"/>
                  <a:gd name="T12" fmla="*/ 23 w 178"/>
                  <a:gd name="T13" fmla="*/ 77 h 150"/>
                  <a:gd name="T14" fmla="*/ 23 w 178"/>
                  <a:gd name="T15" fmla="*/ 77 h 150"/>
                  <a:gd name="T16" fmla="*/ 48 w 178"/>
                  <a:gd name="T17" fmla="*/ 119 h 150"/>
                  <a:gd name="T18" fmla="*/ 48 w 178"/>
                  <a:gd name="T19" fmla="*/ 119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2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1 w 178"/>
                  <a:gd name="T31" fmla="*/ 88 h 150"/>
                  <a:gd name="T32" fmla="*/ 1 w 178"/>
                  <a:gd name="T33" fmla="*/ 88 h 150"/>
                  <a:gd name="T34" fmla="*/ 18 w 178"/>
                  <a:gd name="T35" fmla="*/ 29 h 150"/>
                  <a:gd name="T36" fmla="*/ 18 w 178"/>
                  <a:gd name="T37" fmla="*/ 29 h 150"/>
                  <a:gd name="T38" fmla="*/ 33 w 178"/>
                  <a:gd name="T39" fmla="*/ 24 h 150"/>
                  <a:gd name="T40" fmla="*/ 33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1 w 178"/>
                  <a:gd name="T47" fmla="*/ 62 h 150"/>
                  <a:gd name="T48" fmla="*/ 161 w 178"/>
                  <a:gd name="T49" fmla="*/ 62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6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2" y="41"/>
                      <a:pt x="59" y="42"/>
                    </a:cubicBezTo>
                    <a:lnTo>
                      <a:pt x="59" y="42"/>
                    </a:lnTo>
                    <a:cubicBezTo>
                      <a:pt x="39" y="44"/>
                      <a:pt x="23" y="54"/>
                      <a:pt x="23" y="77"/>
                    </a:cubicBezTo>
                    <a:lnTo>
                      <a:pt x="23" y="77"/>
                    </a:lnTo>
                    <a:cubicBezTo>
                      <a:pt x="23" y="88"/>
                      <a:pt x="36" y="113"/>
                      <a:pt x="48" y="119"/>
                    </a:cubicBezTo>
                    <a:lnTo>
                      <a:pt x="48" y="119"/>
                    </a:lnTo>
                    <a:cubicBezTo>
                      <a:pt x="51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0" y="119"/>
                      <a:pt x="155" y="109"/>
                      <a:pt x="130" y="62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1" y="148"/>
                      <a:pt x="1" y="88"/>
                    </a:cubicBezTo>
                    <a:lnTo>
                      <a:pt x="1" y="88"/>
                    </a:lnTo>
                    <a:cubicBezTo>
                      <a:pt x="0" y="69"/>
                      <a:pt x="4" y="44"/>
                      <a:pt x="18" y="29"/>
                    </a:cubicBezTo>
                    <a:lnTo>
                      <a:pt x="18" y="29"/>
                    </a:lnTo>
                    <a:cubicBezTo>
                      <a:pt x="22" y="27"/>
                      <a:pt x="26" y="24"/>
                      <a:pt x="33" y="24"/>
                    </a:cubicBezTo>
                    <a:lnTo>
                      <a:pt x="33" y="24"/>
                    </a:lnTo>
                    <a:cubicBezTo>
                      <a:pt x="29" y="15"/>
                      <a:pt x="31" y="3"/>
                      <a:pt x="42" y="3"/>
                    </a:cubicBezTo>
                    <a:lnTo>
                      <a:pt x="42" y="3"/>
                    </a:lnTo>
                    <a:cubicBezTo>
                      <a:pt x="82" y="0"/>
                      <a:pt x="143" y="7"/>
                      <a:pt x="161" y="62"/>
                    </a:cubicBezTo>
                    <a:lnTo>
                      <a:pt x="161" y="62"/>
                    </a:lnTo>
                    <a:cubicBezTo>
                      <a:pt x="177" y="113"/>
                      <a:pt x="136" y="142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40" name="Freeform 233">
                <a:extLst>
                  <a:ext uri="{FF2B5EF4-FFF2-40B4-BE49-F238E27FC236}">
                    <a16:creationId xmlns:a16="http://schemas.microsoft.com/office/drawing/2014/main" xmlns="" id="{BB9E1268-441A-8F45-B618-0AE2BB02F1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00392" y="5196203"/>
                <a:ext cx="82955" cy="81377"/>
              </a:xfrm>
              <a:custGeom>
                <a:avLst/>
                <a:gdLst>
                  <a:gd name="T0" fmla="*/ 65 w 188"/>
                  <a:gd name="T1" fmla="*/ 131 h 188"/>
                  <a:gd name="T2" fmla="*/ 65 w 188"/>
                  <a:gd name="T3" fmla="*/ 131 h 188"/>
                  <a:gd name="T4" fmla="*/ 112 w 188"/>
                  <a:gd name="T5" fmla="*/ 141 h 188"/>
                  <a:gd name="T6" fmla="*/ 112 w 188"/>
                  <a:gd name="T7" fmla="*/ 141 h 188"/>
                  <a:gd name="T8" fmla="*/ 137 w 188"/>
                  <a:gd name="T9" fmla="*/ 120 h 188"/>
                  <a:gd name="T10" fmla="*/ 137 w 188"/>
                  <a:gd name="T11" fmla="*/ 120 h 188"/>
                  <a:gd name="T12" fmla="*/ 154 w 188"/>
                  <a:gd name="T13" fmla="*/ 74 h 188"/>
                  <a:gd name="T14" fmla="*/ 154 w 188"/>
                  <a:gd name="T15" fmla="*/ 74 h 188"/>
                  <a:gd name="T16" fmla="*/ 116 w 188"/>
                  <a:gd name="T17" fmla="*/ 46 h 188"/>
                  <a:gd name="T18" fmla="*/ 116 w 188"/>
                  <a:gd name="T19" fmla="*/ 46 h 188"/>
                  <a:gd name="T20" fmla="*/ 100 w 188"/>
                  <a:gd name="T21" fmla="*/ 53 h 188"/>
                  <a:gd name="T22" fmla="*/ 100 w 188"/>
                  <a:gd name="T23" fmla="*/ 53 h 188"/>
                  <a:gd name="T24" fmla="*/ 65 w 188"/>
                  <a:gd name="T25" fmla="*/ 131 h 188"/>
                  <a:gd name="T26" fmla="*/ 58 w 188"/>
                  <a:gd name="T27" fmla="*/ 42 h 188"/>
                  <a:gd name="T28" fmla="*/ 58 w 188"/>
                  <a:gd name="T29" fmla="*/ 42 h 188"/>
                  <a:gd name="T30" fmla="*/ 171 w 188"/>
                  <a:gd name="T31" fmla="*/ 53 h 188"/>
                  <a:gd name="T32" fmla="*/ 171 w 188"/>
                  <a:gd name="T33" fmla="*/ 53 h 188"/>
                  <a:gd name="T34" fmla="*/ 180 w 188"/>
                  <a:gd name="T35" fmla="*/ 114 h 188"/>
                  <a:gd name="T36" fmla="*/ 180 w 188"/>
                  <a:gd name="T37" fmla="*/ 114 h 188"/>
                  <a:gd name="T38" fmla="*/ 169 w 188"/>
                  <a:gd name="T39" fmla="*/ 126 h 188"/>
                  <a:gd name="T40" fmla="*/ 169 w 188"/>
                  <a:gd name="T41" fmla="*/ 126 h 188"/>
                  <a:gd name="T42" fmla="*/ 169 w 188"/>
                  <a:gd name="T43" fmla="*/ 149 h 188"/>
                  <a:gd name="T44" fmla="*/ 169 w 188"/>
                  <a:gd name="T45" fmla="*/ 149 h 188"/>
                  <a:gd name="T46" fmla="*/ 36 w 188"/>
                  <a:gd name="T47" fmla="*/ 143 h 188"/>
                  <a:gd name="T48" fmla="*/ 36 w 188"/>
                  <a:gd name="T49" fmla="*/ 143 h 188"/>
                  <a:gd name="T50" fmla="*/ 58 w 188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8">
                    <a:moveTo>
                      <a:pt x="65" y="131"/>
                    </a:moveTo>
                    <a:lnTo>
                      <a:pt x="65" y="131"/>
                    </a:lnTo>
                    <a:cubicBezTo>
                      <a:pt x="79" y="143"/>
                      <a:pt x="96" y="145"/>
                      <a:pt x="112" y="141"/>
                    </a:cubicBezTo>
                    <a:lnTo>
                      <a:pt x="112" y="141"/>
                    </a:lnTo>
                    <a:cubicBezTo>
                      <a:pt x="117" y="130"/>
                      <a:pt x="125" y="128"/>
                      <a:pt x="137" y="120"/>
                    </a:cubicBezTo>
                    <a:lnTo>
                      <a:pt x="137" y="120"/>
                    </a:lnTo>
                    <a:cubicBezTo>
                      <a:pt x="154" y="110"/>
                      <a:pt x="165" y="95"/>
                      <a:pt x="154" y="74"/>
                    </a:cubicBezTo>
                    <a:lnTo>
                      <a:pt x="154" y="74"/>
                    </a:lnTo>
                    <a:cubicBezTo>
                      <a:pt x="149" y="63"/>
                      <a:pt x="128" y="46"/>
                      <a:pt x="116" y="46"/>
                    </a:cubicBezTo>
                    <a:lnTo>
                      <a:pt x="116" y="46"/>
                    </a:lnTo>
                    <a:cubicBezTo>
                      <a:pt x="111" y="46"/>
                      <a:pt x="104" y="51"/>
                      <a:pt x="100" y="53"/>
                    </a:cubicBezTo>
                    <a:lnTo>
                      <a:pt x="100" y="53"/>
                    </a:lnTo>
                    <a:cubicBezTo>
                      <a:pt x="75" y="64"/>
                      <a:pt x="21" y="99"/>
                      <a:pt x="65" y="131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90" y="25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79" y="72"/>
                      <a:pt x="187" y="96"/>
                      <a:pt x="180" y="114"/>
                    </a:cubicBezTo>
                    <a:lnTo>
                      <a:pt x="180" y="114"/>
                    </a:lnTo>
                    <a:cubicBezTo>
                      <a:pt x="178" y="118"/>
                      <a:pt x="174" y="122"/>
                      <a:pt x="169" y="126"/>
                    </a:cubicBezTo>
                    <a:lnTo>
                      <a:pt x="169" y="126"/>
                    </a:lnTo>
                    <a:cubicBezTo>
                      <a:pt x="177" y="131"/>
                      <a:pt x="178" y="143"/>
                      <a:pt x="169" y="149"/>
                    </a:cubicBezTo>
                    <a:lnTo>
                      <a:pt x="169" y="149"/>
                    </a:lnTo>
                    <a:cubicBezTo>
                      <a:pt x="133" y="167"/>
                      <a:pt x="75" y="187"/>
                      <a:pt x="36" y="143"/>
                    </a:cubicBezTo>
                    <a:lnTo>
                      <a:pt x="36" y="143"/>
                    </a:lnTo>
                    <a:cubicBezTo>
                      <a:pt x="0" y="105"/>
                      <a:pt x="25" y="60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41" name="Freeform 234">
                <a:extLst>
                  <a:ext uri="{FF2B5EF4-FFF2-40B4-BE49-F238E27FC236}">
                    <a16:creationId xmlns:a16="http://schemas.microsoft.com/office/drawing/2014/main" xmlns="" id="{FED97E5F-F4DF-6B4F-B988-87BE2DD0FC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3392" y="5204922"/>
                <a:ext cx="77133" cy="65392"/>
              </a:xfrm>
              <a:custGeom>
                <a:avLst/>
                <a:gdLst>
                  <a:gd name="T0" fmla="*/ 129 w 178"/>
                  <a:gd name="T1" fmla="*/ 61 h 150"/>
                  <a:gd name="T2" fmla="*/ 129 w 178"/>
                  <a:gd name="T3" fmla="*/ 61 h 150"/>
                  <a:gd name="T4" fmla="*/ 88 w 178"/>
                  <a:gd name="T5" fmla="*/ 33 h 150"/>
                  <a:gd name="T6" fmla="*/ 88 w 178"/>
                  <a:gd name="T7" fmla="*/ 33 h 150"/>
                  <a:gd name="T8" fmla="*/ 58 w 178"/>
                  <a:gd name="T9" fmla="*/ 41 h 150"/>
                  <a:gd name="T10" fmla="*/ 58 w 178"/>
                  <a:gd name="T11" fmla="*/ 41 h 150"/>
                  <a:gd name="T12" fmla="*/ 22 w 178"/>
                  <a:gd name="T13" fmla="*/ 76 h 150"/>
                  <a:gd name="T14" fmla="*/ 22 w 178"/>
                  <a:gd name="T15" fmla="*/ 76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29 w 178"/>
                  <a:gd name="T25" fmla="*/ 61 h 150"/>
                  <a:gd name="T26" fmla="*/ 97 w 178"/>
                  <a:gd name="T27" fmla="*/ 145 h 150"/>
                  <a:gd name="T28" fmla="*/ 97 w 178"/>
                  <a:gd name="T29" fmla="*/ 145 h 150"/>
                  <a:gd name="T30" fmla="*/ 0 w 178"/>
                  <a:gd name="T31" fmla="*/ 88 h 150"/>
                  <a:gd name="T32" fmla="*/ 0 w 178"/>
                  <a:gd name="T33" fmla="*/ 88 h 150"/>
                  <a:gd name="T34" fmla="*/ 17 w 178"/>
                  <a:gd name="T35" fmla="*/ 29 h 150"/>
                  <a:gd name="T36" fmla="*/ 17 w 178"/>
                  <a:gd name="T37" fmla="*/ 29 h 150"/>
                  <a:gd name="T38" fmla="*/ 32 w 178"/>
                  <a:gd name="T39" fmla="*/ 22 h 150"/>
                  <a:gd name="T40" fmla="*/ 32 w 178"/>
                  <a:gd name="T41" fmla="*/ 22 h 150"/>
                  <a:gd name="T42" fmla="*/ 42 w 178"/>
                  <a:gd name="T43" fmla="*/ 1 h 150"/>
                  <a:gd name="T44" fmla="*/ 42 w 178"/>
                  <a:gd name="T45" fmla="*/ 1 h 150"/>
                  <a:gd name="T46" fmla="*/ 160 w 178"/>
                  <a:gd name="T47" fmla="*/ 62 h 150"/>
                  <a:gd name="T48" fmla="*/ 160 w 178"/>
                  <a:gd name="T49" fmla="*/ 62 h 150"/>
                  <a:gd name="T50" fmla="*/ 97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29" y="61"/>
                    </a:moveTo>
                    <a:lnTo>
                      <a:pt x="129" y="61"/>
                    </a:lnTo>
                    <a:cubicBezTo>
                      <a:pt x="120" y="43"/>
                      <a:pt x="105" y="36"/>
                      <a:pt x="88" y="33"/>
                    </a:cubicBezTo>
                    <a:lnTo>
                      <a:pt x="88" y="33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2" y="53"/>
                      <a:pt x="22" y="76"/>
                    </a:cubicBezTo>
                    <a:lnTo>
                      <a:pt x="22" y="76"/>
                    </a:lnTo>
                    <a:cubicBezTo>
                      <a:pt x="24" y="88"/>
                      <a:pt x="36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29" y="61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8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4"/>
                      <a:pt x="32" y="22"/>
                    </a:cubicBezTo>
                    <a:lnTo>
                      <a:pt x="32" y="22"/>
                    </a:lnTo>
                    <a:cubicBezTo>
                      <a:pt x="28" y="13"/>
                      <a:pt x="30" y="3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7" y="112"/>
                      <a:pt x="135" y="141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65" name="Freeform 235">
                <a:extLst>
                  <a:ext uri="{FF2B5EF4-FFF2-40B4-BE49-F238E27FC236}">
                    <a16:creationId xmlns:a16="http://schemas.microsoft.com/office/drawing/2014/main" xmlns="" id="{6F7D38AF-4F38-6446-89DE-CFC33A0208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4997" y="5189870"/>
                <a:ext cx="74890" cy="103694"/>
              </a:xfrm>
              <a:custGeom>
                <a:avLst/>
                <a:gdLst>
                  <a:gd name="T0" fmla="*/ 43722 w 173"/>
                  <a:gd name="T1" fmla="*/ 21001 h 237"/>
                  <a:gd name="T2" fmla="*/ 43722 w 173"/>
                  <a:gd name="T3" fmla="*/ 21001 h 237"/>
                  <a:gd name="T4" fmla="*/ 24242 w 173"/>
                  <a:gd name="T5" fmla="*/ 31502 h 237"/>
                  <a:gd name="T6" fmla="*/ 24242 w 173"/>
                  <a:gd name="T7" fmla="*/ 31502 h 237"/>
                  <a:gd name="T8" fmla="*/ 20346 w 173"/>
                  <a:gd name="T9" fmla="*/ 47690 h 237"/>
                  <a:gd name="T10" fmla="*/ 20346 w 173"/>
                  <a:gd name="T11" fmla="*/ 47690 h 237"/>
                  <a:gd name="T12" fmla="*/ 24675 w 173"/>
                  <a:gd name="T13" fmla="*/ 72630 h 237"/>
                  <a:gd name="T14" fmla="*/ 24675 w 173"/>
                  <a:gd name="T15" fmla="*/ 72630 h 237"/>
                  <a:gd name="T16" fmla="*/ 45886 w 173"/>
                  <a:gd name="T17" fmla="*/ 73505 h 237"/>
                  <a:gd name="T18" fmla="*/ 45886 w 173"/>
                  <a:gd name="T19" fmla="*/ 73505 h 237"/>
                  <a:gd name="T20" fmla="*/ 49782 w 173"/>
                  <a:gd name="T21" fmla="*/ 66504 h 237"/>
                  <a:gd name="T22" fmla="*/ 49782 w 173"/>
                  <a:gd name="T23" fmla="*/ 66504 h 237"/>
                  <a:gd name="T24" fmla="*/ 43722 w 173"/>
                  <a:gd name="T25" fmla="*/ 21001 h 237"/>
                  <a:gd name="T26" fmla="*/ 67098 w 173"/>
                  <a:gd name="T27" fmla="*/ 58629 h 237"/>
                  <a:gd name="T28" fmla="*/ 67098 w 173"/>
                  <a:gd name="T29" fmla="*/ 58629 h 237"/>
                  <a:gd name="T30" fmla="*/ 24242 w 173"/>
                  <a:gd name="T31" fmla="*/ 86630 h 237"/>
                  <a:gd name="T32" fmla="*/ 24242 w 173"/>
                  <a:gd name="T33" fmla="*/ 86630 h 237"/>
                  <a:gd name="T34" fmla="*/ 6493 w 173"/>
                  <a:gd name="T35" fmla="*/ 62566 h 237"/>
                  <a:gd name="T36" fmla="*/ 6493 w 173"/>
                  <a:gd name="T37" fmla="*/ 62566 h 237"/>
                  <a:gd name="T38" fmla="*/ 7359 w 173"/>
                  <a:gd name="T39" fmla="*/ 54253 h 237"/>
                  <a:gd name="T40" fmla="*/ 7359 w 173"/>
                  <a:gd name="T41" fmla="*/ 54253 h 237"/>
                  <a:gd name="T42" fmla="*/ 1299 w 173"/>
                  <a:gd name="T43" fmla="*/ 44190 h 237"/>
                  <a:gd name="T44" fmla="*/ 1299 w 173"/>
                  <a:gd name="T45" fmla="*/ 44190 h 237"/>
                  <a:gd name="T46" fmla="*/ 51081 w 173"/>
                  <a:gd name="T47" fmla="*/ 7438 h 237"/>
                  <a:gd name="T48" fmla="*/ 51081 w 173"/>
                  <a:gd name="T49" fmla="*/ 7438 h 237"/>
                  <a:gd name="T50" fmla="*/ 67098 w 173"/>
                  <a:gd name="T51" fmla="*/ 58629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2" y="47"/>
                      <a:pt x="67" y="57"/>
                      <a:pt x="56" y="72"/>
                    </a:cubicBezTo>
                    <a:cubicBezTo>
                      <a:pt x="57" y="85"/>
                      <a:pt x="52" y="93"/>
                      <a:pt x="47" y="109"/>
                    </a:cubicBezTo>
                    <a:cubicBezTo>
                      <a:pt x="39" y="130"/>
                      <a:pt x="38" y="152"/>
                      <a:pt x="57" y="166"/>
                    </a:cubicBezTo>
                    <a:cubicBezTo>
                      <a:pt x="68" y="173"/>
                      <a:pt x="95" y="177"/>
                      <a:pt x="106" y="168"/>
                    </a:cubicBezTo>
                    <a:cubicBezTo>
                      <a:pt x="110" y="165"/>
                      <a:pt x="113" y="157"/>
                      <a:pt x="115" y="152"/>
                    </a:cubicBezTo>
                    <a:cubicBezTo>
                      <a:pt x="130" y="123"/>
                      <a:pt x="155" y="52"/>
                      <a:pt x="101" y="48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40" y="173"/>
                      <a:pt x="106" y="236"/>
                      <a:pt x="56" y="198"/>
                    </a:cubicBezTo>
                    <a:cubicBezTo>
                      <a:pt x="39" y="185"/>
                      <a:pt x="19" y="165"/>
                      <a:pt x="15" y="143"/>
                    </a:cubicBezTo>
                    <a:cubicBezTo>
                      <a:pt x="14" y="136"/>
                      <a:pt x="15" y="131"/>
                      <a:pt x="17" y="124"/>
                    </a:cubicBezTo>
                    <a:cubicBezTo>
                      <a:pt x="7" y="123"/>
                      <a:pt x="0" y="111"/>
                      <a:pt x="3" y="101"/>
                    </a:cubicBezTo>
                    <a:cubicBezTo>
                      <a:pt x="25" y="57"/>
                      <a:pt x="61" y="0"/>
                      <a:pt x="118" y="17"/>
                    </a:cubicBezTo>
                    <a:cubicBezTo>
                      <a:pt x="169" y="31"/>
                      <a:pt x="172" y="93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43" name="Freeform 236">
                <a:extLst>
                  <a:ext uri="{FF2B5EF4-FFF2-40B4-BE49-F238E27FC236}">
                    <a16:creationId xmlns:a16="http://schemas.microsoft.com/office/drawing/2014/main" xmlns="" id="{3467DA1F-E35D-124B-9DFC-8F03B627C9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14552" y="5196203"/>
                <a:ext cx="88776" cy="85736"/>
              </a:xfrm>
              <a:custGeom>
                <a:avLst/>
                <a:gdLst>
                  <a:gd name="T0" fmla="*/ 61 w 203"/>
                  <a:gd name="T1" fmla="*/ 133 h 197"/>
                  <a:gd name="T2" fmla="*/ 61 w 203"/>
                  <a:gd name="T3" fmla="*/ 133 h 197"/>
                  <a:gd name="T4" fmla="*/ 109 w 203"/>
                  <a:gd name="T5" fmla="*/ 149 h 197"/>
                  <a:gd name="T6" fmla="*/ 109 w 203"/>
                  <a:gd name="T7" fmla="*/ 149 h 197"/>
                  <a:gd name="T8" fmla="*/ 142 w 203"/>
                  <a:gd name="T9" fmla="*/ 130 h 197"/>
                  <a:gd name="T10" fmla="*/ 142 w 203"/>
                  <a:gd name="T11" fmla="*/ 130 h 197"/>
                  <a:gd name="T12" fmla="*/ 176 w 203"/>
                  <a:gd name="T13" fmla="*/ 82 h 197"/>
                  <a:gd name="T14" fmla="*/ 176 w 203"/>
                  <a:gd name="T15" fmla="*/ 82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6 w 203"/>
                  <a:gd name="T21" fmla="*/ 51 h 197"/>
                  <a:gd name="T22" fmla="*/ 126 w 203"/>
                  <a:gd name="T23" fmla="*/ 51 h 197"/>
                  <a:gd name="T24" fmla="*/ 61 w 203"/>
                  <a:gd name="T25" fmla="*/ 133 h 197"/>
                  <a:gd name="T26" fmla="*/ 84 w 203"/>
                  <a:gd name="T27" fmla="*/ 34 h 197"/>
                  <a:gd name="T28" fmla="*/ 84 w 203"/>
                  <a:gd name="T29" fmla="*/ 34 h 197"/>
                  <a:gd name="T30" fmla="*/ 200 w 203"/>
                  <a:gd name="T31" fmla="*/ 60 h 197"/>
                  <a:gd name="T32" fmla="*/ 200 w 203"/>
                  <a:gd name="T33" fmla="*/ 60 h 197"/>
                  <a:gd name="T34" fmla="*/ 189 w 203"/>
                  <a:gd name="T35" fmla="*/ 129 h 197"/>
                  <a:gd name="T36" fmla="*/ 189 w 203"/>
                  <a:gd name="T37" fmla="*/ 129 h 197"/>
                  <a:gd name="T38" fmla="*/ 174 w 203"/>
                  <a:gd name="T39" fmla="*/ 141 h 197"/>
                  <a:gd name="T40" fmla="*/ 174 w 203"/>
                  <a:gd name="T41" fmla="*/ 141 h 197"/>
                  <a:gd name="T42" fmla="*/ 166 w 203"/>
                  <a:gd name="T43" fmla="*/ 166 h 197"/>
                  <a:gd name="T44" fmla="*/ 166 w 203"/>
                  <a:gd name="T45" fmla="*/ 166 h 197"/>
                  <a:gd name="T46" fmla="*/ 25 w 203"/>
                  <a:gd name="T47" fmla="*/ 143 h 197"/>
                  <a:gd name="T48" fmla="*/ 25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2" y="149"/>
                      <a:pt x="89" y="151"/>
                      <a:pt x="109" y="149"/>
                    </a:cubicBezTo>
                    <a:lnTo>
                      <a:pt x="109" y="149"/>
                    </a:lnTo>
                    <a:cubicBezTo>
                      <a:pt x="116" y="139"/>
                      <a:pt x="126" y="137"/>
                      <a:pt x="142" y="130"/>
                    </a:cubicBezTo>
                    <a:lnTo>
                      <a:pt x="142" y="130"/>
                    </a:lnTo>
                    <a:cubicBezTo>
                      <a:pt x="163" y="122"/>
                      <a:pt x="179" y="106"/>
                      <a:pt x="176" y="82"/>
                    </a:cubicBezTo>
                    <a:lnTo>
                      <a:pt x="176" y="82"/>
                    </a:lnTo>
                    <a:cubicBezTo>
                      <a:pt x="175" y="70"/>
                      <a:pt x="156" y="47"/>
                      <a:pt x="143" y="46"/>
                    </a:cubicBezTo>
                    <a:lnTo>
                      <a:pt x="143" y="46"/>
                    </a:lnTo>
                    <a:cubicBezTo>
                      <a:pt x="139" y="46"/>
                      <a:pt x="132" y="50"/>
                      <a:pt x="126" y="51"/>
                    </a:cubicBezTo>
                    <a:lnTo>
                      <a:pt x="126" y="51"/>
                    </a:lnTo>
                    <a:cubicBezTo>
                      <a:pt x="96" y="60"/>
                      <a:pt x="26" y="91"/>
                      <a:pt x="61" y="133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4" y="20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3"/>
                      <a:pt x="202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79" y="138"/>
                      <a:pt x="174" y="141"/>
                    </a:cubicBezTo>
                    <a:lnTo>
                      <a:pt x="174" y="141"/>
                    </a:lnTo>
                    <a:cubicBezTo>
                      <a:pt x="179" y="149"/>
                      <a:pt x="177" y="162"/>
                      <a:pt x="166" y="166"/>
                    </a:cubicBezTo>
                    <a:lnTo>
                      <a:pt x="166" y="166"/>
                    </a:lnTo>
                    <a:cubicBezTo>
                      <a:pt x="121" y="183"/>
                      <a:pt x="53" y="196"/>
                      <a:pt x="25" y="143"/>
                    </a:cubicBezTo>
                    <a:lnTo>
                      <a:pt x="25" y="143"/>
                    </a:lnTo>
                    <a:cubicBezTo>
                      <a:pt x="0" y="96"/>
                      <a:pt x="43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367" name="Freeform 237">
                <a:extLst>
                  <a:ext uri="{FF2B5EF4-FFF2-40B4-BE49-F238E27FC236}">
                    <a16:creationId xmlns:a16="http://schemas.microsoft.com/office/drawing/2014/main" xmlns="" id="{7E605B2C-11B0-8B4D-A0E0-E02BF92A78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81617" y="5189870"/>
                <a:ext cx="76810" cy="103694"/>
              </a:xfrm>
              <a:custGeom>
                <a:avLst/>
                <a:gdLst>
                  <a:gd name="T0" fmla="*/ 44769 w 175"/>
                  <a:gd name="T1" fmla="*/ 21876 h 237"/>
                  <a:gd name="T2" fmla="*/ 44769 w 175"/>
                  <a:gd name="T3" fmla="*/ 21876 h 237"/>
                  <a:gd name="T4" fmla="*/ 25018 w 175"/>
                  <a:gd name="T5" fmla="*/ 31940 h 237"/>
                  <a:gd name="T6" fmla="*/ 25018 w 175"/>
                  <a:gd name="T7" fmla="*/ 31940 h 237"/>
                  <a:gd name="T8" fmla="*/ 21068 w 175"/>
                  <a:gd name="T9" fmla="*/ 47690 h 237"/>
                  <a:gd name="T10" fmla="*/ 21068 w 175"/>
                  <a:gd name="T11" fmla="*/ 47690 h 237"/>
                  <a:gd name="T12" fmla="*/ 26335 w 175"/>
                  <a:gd name="T13" fmla="*/ 73505 h 237"/>
                  <a:gd name="T14" fmla="*/ 26335 w 175"/>
                  <a:gd name="T15" fmla="*/ 73505 h 237"/>
                  <a:gd name="T16" fmla="*/ 46964 w 175"/>
                  <a:gd name="T17" fmla="*/ 73942 h 237"/>
                  <a:gd name="T18" fmla="*/ 46964 w 175"/>
                  <a:gd name="T19" fmla="*/ 73942 h 237"/>
                  <a:gd name="T20" fmla="*/ 50475 w 175"/>
                  <a:gd name="T21" fmla="*/ 67379 h 237"/>
                  <a:gd name="T22" fmla="*/ 50475 w 175"/>
                  <a:gd name="T23" fmla="*/ 67379 h 237"/>
                  <a:gd name="T24" fmla="*/ 44769 w 175"/>
                  <a:gd name="T25" fmla="*/ 21876 h 237"/>
                  <a:gd name="T26" fmla="*/ 68910 w 175"/>
                  <a:gd name="T27" fmla="*/ 59066 h 237"/>
                  <a:gd name="T28" fmla="*/ 68910 w 175"/>
                  <a:gd name="T29" fmla="*/ 59066 h 237"/>
                  <a:gd name="T30" fmla="*/ 25018 w 175"/>
                  <a:gd name="T31" fmla="*/ 87505 h 237"/>
                  <a:gd name="T32" fmla="*/ 25018 w 175"/>
                  <a:gd name="T33" fmla="*/ 87505 h 237"/>
                  <a:gd name="T34" fmla="*/ 7023 w 175"/>
                  <a:gd name="T35" fmla="*/ 63004 h 237"/>
                  <a:gd name="T36" fmla="*/ 7023 w 175"/>
                  <a:gd name="T37" fmla="*/ 63004 h 237"/>
                  <a:gd name="T38" fmla="*/ 7900 w 175"/>
                  <a:gd name="T39" fmla="*/ 54691 h 237"/>
                  <a:gd name="T40" fmla="*/ 7900 w 175"/>
                  <a:gd name="T41" fmla="*/ 54691 h 237"/>
                  <a:gd name="T42" fmla="*/ 1756 w 175"/>
                  <a:gd name="T43" fmla="*/ 44628 h 237"/>
                  <a:gd name="T44" fmla="*/ 1756 w 175"/>
                  <a:gd name="T45" fmla="*/ 44628 h 237"/>
                  <a:gd name="T46" fmla="*/ 52231 w 175"/>
                  <a:gd name="T47" fmla="*/ 7438 h 237"/>
                  <a:gd name="T48" fmla="*/ 52231 w 175"/>
                  <a:gd name="T49" fmla="*/ 7438 h 237"/>
                  <a:gd name="T50" fmla="*/ 68910 w 175"/>
                  <a:gd name="T51" fmla="*/ 5906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2" y="50"/>
                    </a:moveTo>
                    <a:lnTo>
                      <a:pt x="102" y="50"/>
                    </a:lnTo>
                    <a:cubicBezTo>
                      <a:pt x="83" y="47"/>
                      <a:pt x="69" y="59"/>
                      <a:pt x="57" y="73"/>
                    </a:cubicBezTo>
                    <a:cubicBezTo>
                      <a:pt x="60" y="85"/>
                      <a:pt x="53" y="95"/>
                      <a:pt x="48" y="109"/>
                    </a:cubicBezTo>
                    <a:cubicBezTo>
                      <a:pt x="40" y="130"/>
                      <a:pt x="39" y="154"/>
                      <a:pt x="60" y="168"/>
                    </a:cubicBezTo>
                    <a:cubicBezTo>
                      <a:pt x="69" y="175"/>
                      <a:pt x="96" y="179"/>
                      <a:pt x="107" y="169"/>
                    </a:cubicBezTo>
                    <a:cubicBezTo>
                      <a:pt x="111" y="167"/>
                      <a:pt x="113" y="158"/>
                      <a:pt x="115" y="154"/>
                    </a:cubicBezTo>
                    <a:cubicBezTo>
                      <a:pt x="131" y="125"/>
                      <a:pt x="157" y="52"/>
                      <a:pt x="102" y="50"/>
                    </a:cubicBezTo>
                    <a:close/>
                    <a:moveTo>
                      <a:pt x="157" y="135"/>
                    </a:moveTo>
                    <a:lnTo>
                      <a:pt x="157" y="135"/>
                    </a:lnTo>
                    <a:cubicBezTo>
                      <a:pt x="141" y="173"/>
                      <a:pt x="106" y="236"/>
                      <a:pt x="57" y="200"/>
                    </a:cubicBezTo>
                    <a:cubicBezTo>
                      <a:pt x="40" y="186"/>
                      <a:pt x="20" y="167"/>
                      <a:pt x="16" y="144"/>
                    </a:cubicBezTo>
                    <a:cubicBezTo>
                      <a:pt x="15" y="138"/>
                      <a:pt x="16" y="131"/>
                      <a:pt x="18" y="125"/>
                    </a:cubicBezTo>
                    <a:cubicBezTo>
                      <a:pt x="8" y="123"/>
                      <a:pt x="0" y="113"/>
                      <a:pt x="4" y="102"/>
                    </a:cubicBezTo>
                    <a:cubicBezTo>
                      <a:pt x="25" y="59"/>
                      <a:pt x="62" y="0"/>
                      <a:pt x="119" y="17"/>
                    </a:cubicBezTo>
                    <a:cubicBezTo>
                      <a:pt x="170" y="33"/>
                      <a:pt x="174" y="95"/>
                      <a:pt x="157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45" name="Freeform 238">
                <a:extLst>
                  <a:ext uri="{FF2B5EF4-FFF2-40B4-BE49-F238E27FC236}">
                    <a16:creationId xmlns:a16="http://schemas.microsoft.com/office/drawing/2014/main" xmlns="" id="{9B36B045-E294-7940-BF85-B10A33DCB5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69016" y="5207828"/>
                <a:ext cx="77133" cy="63939"/>
              </a:xfrm>
              <a:custGeom>
                <a:avLst/>
                <a:gdLst>
                  <a:gd name="T0" fmla="*/ 129 w 178"/>
                  <a:gd name="T1" fmla="*/ 60 h 149"/>
                  <a:gd name="T2" fmla="*/ 129 w 178"/>
                  <a:gd name="T3" fmla="*/ 60 h 149"/>
                  <a:gd name="T4" fmla="*/ 89 w 178"/>
                  <a:gd name="T5" fmla="*/ 33 h 149"/>
                  <a:gd name="T6" fmla="*/ 89 w 178"/>
                  <a:gd name="T7" fmla="*/ 33 h 149"/>
                  <a:gd name="T8" fmla="*/ 59 w 178"/>
                  <a:gd name="T9" fmla="*/ 40 h 149"/>
                  <a:gd name="T10" fmla="*/ 59 w 178"/>
                  <a:gd name="T11" fmla="*/ 40 h 149"/>
                  <a:gd name="T12" fmla="*/ 24 w 178"/>
                  <a:gd name="T13" fmla="*/ 76 h 149"/>
                  <a:gd name="T14" fmla="*/ 24 w 178"/>
                  <a:gd name="T15" fmla="*/ 76 h 149"/>
                  <a:gd name="T16" fmla="*/ 47 w 178"/>
                  <a:gd name="T17" fmla="*/ 117 h 149"/>
                  <a:gd name="T18" fmla="*/ 47 w 178"/>
                  <a:gd name="T19" fmla="*/ 117 h 149"/>
                  <a:gd name="T20" fmla="*/ 63 w 178"/>
                  <a:gd name="T21" fmla="*/ 118 h 149"/>
                  <a:gd name="T22" fmla="*/ 63 w 178"/>
                  <a:gd name="T23" fmla="*/ 118 h 149"/>
                  <a:gd name="T24" fmla="*/ 129 w 178"/>
                  <a:gd name="T25" fmla="*/ 60 h 149"/>
                  <a:gd name="T26" fmla="*/ 97 w 178"/>
                  <a:gd name="T27" fmla="*/ 146 h 149"/>
                  <a:gd name="T28" fmla="*/ 97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7 w 178"/>
                  <a:gd name="T35" fmla="*/ 29 h 149"/>
                  <a:gd name="T36" fmla="*/ 17 w 178"/>
                  <a:gd name="T37" fmla="*/ 29 h 149"/>
                  <a:gd name="T38" fmla="*/ 33 w 178"/>
                  <a:gd name="T39" fmla="*/ 22 h 149"/>
                  <a:gd name="T40" fmla="*/ 33 w 178"/>
                  <a:gd name="T41" fmla="*/ 22 h 149"/>
                  <a:gd name="T42" fmla="*/ 42 w 178"/>
                  <a:gd name="T43" fmla="*/ 1 h 149"/>
                  <a:gd name="T44" fmla="*/ 42 w 178"/>
                  <a:gd name="T45" fmla="*/ 1 h 149"/>
                  <a:gd name="T46" fmla="*/ 162 w 178"/>
                  <a:gd name="T47" fmla="*/ 63 h 149"/>
                  <a:gd name="T48" fmla="*/ 162 w 178"/>
                  <a:gd name="T49" fmla="*/ 63 h 149"/>
                  <a:gd name="T50" fmla="*/ 97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0" y="44"/>
                      <a:pt x="105" y="36"/>
                      <a:pt x="89" y="33"/>
                    </a:cubicBezTo>
                    <a:lnTo>
                      <a:pt x="89" y="33"/>
                    </a:lnTo>
                    <a:cubicBezTo>
                      <a:pt x="81" y="40"/>
                      <a:pt x="71" y="39"/>
                      <a:pt x="59" y="40"/>
                    </a:cubicBezTo>
                    <a:lnTo>
                      <a:pt x="59" y="40"/>
                    </a:lnTo>
                    <a:cubicBezTo>
                      <a:pt x="39" y="43"/>
                      <a:pt x="22" y="52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1"/>
                      <a:pt x="47" y="117"/>
                    </a:cubicBezTo>
                    <a:lnTo>
                      <a:pt x="47" y="117"/>
                    </a:lnTo>
                    <a:cubicBezTo>
                      <a:pt x="51" y="119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29" y="60"/>
                    </a:cubicBezTo>
                    <a:close/>
                    <a:moveTo>
                      <a:pt x="97" y="146"/>
                    </a:moveTo>
                    <a:lnTo>
                      <a:pt x="97" y="146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6"/>
                      <a:pt x="26" y="23"/>
                      <a:pt x="33" y="22"/>
                    </a:cubicBezTo>
                    <a:lnTo>
                      <a:pt x="33" y="22"/>
                    </a:lnTo>
                    <a:cubicBezTo>
                      <a:pt x="29" y="14"/>
                      <a:pt x="30" y="2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6"/>
                      <a:pt x="162" y="63"/>
                    </a:cubicBezTo>
                    <a:lnTo>
                      <a:pt x="162" y="63"/>
                    </a:lnTo>
                    <a:cubicBezTo>
                      <a:pt x="177" y="111"/>
                      <a:pt x="135" y="142"/>
                      <a:pt x="97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46" name="Freeform 239">
                <a:extLst>
                  <a:ext uri="{FF2B5EF4-FFF2-40B4-BE49-F238E27FC236}">
                    <a16:creationId xmlns:a16="http://schemas.microsoft.com/office/drawing/2014/main" xmlns="" id="{048DEBD4-B268-8D49-99B3-762C27D0F8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27453" y="5196203"/>
                <a:ext cx="82956" cy="81377"/>
              </a:xfrm>
              <a:custGeom>
                <a:avLst/>
                <a:gdLst>
                  <a:gd name="T0" fmla="*/ 65 w 188"/>
                  <a:gd name="T1" fmla="*/ 132 h 188"/>
                  <a:gd name="T2" fmla="*/ 65 w 188"/>
                  <a:gd name="T3" fmla="*/ 132 h 188"/>
                  <a:gd name="T4" fmla="*/ 113 w 188"/>
                  <a:gd name="T5" fmla="*/ 140 h 188"/>
                  <a:gd name="T6" fmla="*/ 113 w 188"/>
                  <a:gd name="T7" fmla="*/ 140 h 188"/>
                  <a:gd name="T8" fmla="*/ 138 w 188"/>
                  <a:gd name="T9" fmla="*/ 120 h 188"/>
                  <a:gd name="T10" fmla="*/ 138 w 188"/>
                  <a:gd name="T11" fmla="*/ 120 h 188"/>
                  <a:gd name="T12" fmla="*/ 156 w 188"/>
                  <a:gd name="T13" fmla="*/ 74 h 188"/>
                  <a:gd name="T14" fmla="*/ 156 w 188"/>
                  <a:gd name="T15" fmla="*/ 74 h 188"/>
                  <a:gd name="T16" fmla="*/ 117 w 188"/>
                  <a:gd name="T17" fmla="*/ 46 h 188"/>
                  <a:gd name="T18" fmla="*/ 117 w 188"/>
                  <a:gd name="T19" fmla="*/ 46 h 188"/>
                  <a:gd name="T20" fmla="*/ 102 w 188"/>
                  <a:gd name="T21" fmla="*/ 52 h 188"/>
                  <a:gd name="T22" fmla="*/ 102 w 188"/>
                  <a:gd name="T23" fmla="*/ 52 h 188"/>
                  <a:gd name="T24" fmla="*/ 65 w 188"/>
                  <a:gd name="T25" fmla="*/ 132 h 188"/>
                  <a:gd name="T26" fmla="*/ 58 w 188"/>
                  <a:gd name="T27" fmla="*/ 42 h 188"/>
                  <a:gd name="T28" fmla="*/ 58 w 188"/>
                  <a:gd name="T29" fmla="*/ 42 h 188"/>
                  <a:gd name="T30" fmla="*/ 171 w 188"/>
                  <a:gd name="T31" fmla="*/ 53 h 188"/>
                  <a:gd name="T32" fmla="*/ 171 w 188"/>
                  <a:gd name="T33" fmla="*/ 53 h 188"/>
                  <a:gd name="T34" fmla="*/ 181 w 188"/>
                  <a:gd name="T35" fmla="*/ 115 h 188"/>
                  <a:gd name="T36" fmla="*/ 181 w 188"/>
                  <a:gd name="T37" fmla="*/ 115 h 188"/>
                  <a:gd name="T38" fmla="*/ 170 w 188"/>
                  <a:gd name="T39" fmla="*/ 127 h 188"/>
                  <a:gd name="T40" fmla="*/ 170 w 188"/>
                  <a:gd name="T41" fmla="*/ 127 h 188"/>
                  <a:gd name="T42" fmla="*/ 170 w 188"/>
                  <a:gd name="T43" fmla="*/ 149 h 188"/>
                  <a:gd name="T44" fmla="*/ 170 w 188"/>
                  <a:gd name="T45" fmla="*/ 149 h 188"/>
                  <a:gd name="T46" fmla="*/ 36 w 188"/>
                  <a:gd name="T47" fmla="*/ 144 h 188"/>
                  <a:gd name="T48" fmla="*/ 36 w 188"/>
                  <a:gd name="T49" fmla="*/ 144 h 188"/>
                  <a:gd name="T50" fmla="*/ 58 w 188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8">
                    <a:moveTo>
                      <a:pt x="65" y="132"/>
                    </a:moveTo>
                    <a:lnTo>
                      <a:pt x="65" y="132"/>
                    </a:lnTo>
                    <a:cubicBezTo>
                      <a:pt x="81" y="144"/>
                      <a:pt x="98" y="144"/>
                      <a:pt x="113" y="140"/>
                    </a:cubicBezTo>
                    <a:lnTo>
                      <a:pt x="113" y="140"/>
                    </a:lnTo>
                    <a:cubicBezTo>
                      <a:pt x="117" y="130"/>
                      <a:pt x="127" y="128"/>
                      <a:pt x="138" y="120"/>
                    </a:cubicBezTo>
                    <a:lnTo>
                      <a:pt x="138" y="120"/>
                    </a:lnTo>
                    <a:cubicBezTo>
                      <a:pt x="154" y="109"/>
                      <a:pt x="165" y="95"/>
                      <a:pt x="156" y="74"/>
                    </a:cubicBezTo>
                    <a:lnTo>
                      <a:pt x="156" y="74"/>
                    </a:lnTo>
                    <a:cubicBezTo>
                      <a:pt x="150" y="63"/>
                      <a:pt x="129" y="46"/>
                      <a:pt x="117" y="46"/>
                    </a:cubicBezTo>
                    <a:lnTo>
                      <a:pt x="117" y="46"/>
                    </a:lnTo>
                    <a:cubicBezTo>
                      <a:pt x="112" y="46"/>
                      <a:pt x="106" y="50"/>
                      <a:pt x="102" y="52"/>
                    </a:cubicBezTo>
                    <a:lnTo>
                      <a:pt x="102" y="52"/>
                    </a:lnTo>
                    <a:cubicBezTo>
                      <a:pt x="77" y="63"/>
                      <a:pt x="22" y="99"/>
                      <a:pt x="65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91" y="24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81" y="71"/>
                      <a:pt x="187" y="96"/>
                      <a:pt x="181" y="115"/>
                    </a:cubicBezTo>
                    <a:lnTo>
                      <a:pt x="181" y="115"/>
                    </a:lnTo>
                    <a:cubicBezTo>
                      <a:pt x="178" y="119"/>
                      <a:pt x="175" y="123"/>
                      <a:pt x="170" y="127"/>
                    </a:cubicBezTo>
                    <a:lnTo>
                      <a:pt x="170" y="127"/>
                    </a:lnTo>
                    <a:cubicBezTo>
                      <a:pt x="177" y="132"/>
                      <a:pt x="179" y="144"/>
                      <a:pt x="170" y="149"/>
                    </a:cubicBezTo>
                    <a:lnTo>
                      <a:pt x="170" y="149"/>
                    </a:lnTo>
                    <a:cubicBezTo>
                      <a:pt x="133" y="169"/>
                      <a:pt x="77" y="187"/>
                      <a:pt x="36" y="144"/>
                    </a:cubicBezTo>
                    <a:lnTo>
                      <a:pt x="36" y="144"/>
                    </a:lnTo>
                    <a:cubicBezTo>
                      <a:pt x="0" y="105"/>
                      <a:pt x="27" y="62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47" name="Freeform 240">
                <a:extLst>
                  <a:ext uri="{FF2B5EF4-FFF2-40B4-BE49-F238E27FC236}">
                    <a16:creationId xmlns:a16="http://schemas.microsoft.com/office/drawing/2014/main" xmlns="" id="{2826381C-51E4-2A4E-916C-079E71266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90453" y="5204922"/>
                <a:ext cx="77134" cy="65392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4 h 150"/>
                  <a:gd name="T6" fmla="*/ 89 w 178"/>
                  <a:gd name="T7" fmla="*/ 34 h 150"/>
                  <a:gd name="T8" fmla="*/ 59 w 178"/>
                  <a:gd name="T9" fmla="*/ 42 h 150"/>
                  <a:gd name="T10" fmla="*/ 59 w 178"/>
                  <a:gd name="T11" fmla="*/ 42 h 150"/>
                  <a:gd name="T12" fmla="*/ 24 w 178"/>
                  <a:gd name="T13" fmla="*/ 76 h 150"/>
                  <a:gd name="T14" fmla="*/ 24 w 178"/>
                  <a:gd name="T15" fmla="*/ 76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30 w 178"/>
                  <a:gd name="T25" fmla="*/ 62 h 150"/>
                  <a:gd name="T26" fmla="*/ 99 w 178"/>
                  <a:gd name="T27" fmla="*/ 146 h 150"/>
                  <a:gd name="T28" fmla="*/ 99 w 178"/>
                  <a:gd name="T29" fmla="*/ 146 h 150"/>
                  <a:gd name="T30" fmla="*/ 0 w 178"/>
                  <a:gd name="T31" fmla="*/ 89 h 150"/>
                  <a:gd name="T32" fmla="*/ 0 w 178"/>
                  <a:gd name="T33" fmla="*/ 89 h 150"/>
                  <a:gd name="T34" fmla="*/ 17 w 178"/>
                  <a:gd name="T35" fmla="*/ 30 h 150"/>
                  <a:gd name="T36" fmla="*/ 17 w 178"/>
                  <a:gd name="T37" fmla="*/ 30 h 150"/>
                  <a:gd name="T38" fmla="*/ 32 w 178"/>
                  <a:gd name="T39" fmla="*/ 24 h 150"/>
                  <a:gd name="T40" fmla="*/ 32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2 w 178"/>
                  <a:gd name="T47" fmla="*/ 63 h 150"/>
                  <a:gd name="T48" fmla="*/ 162 w 178"/>
                  <a:gd name="T49" fmla="*/ 63 h 150"/>
                  <a:gd name="T50" fmla="*/ 99 w 178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5" y="37"/>
                      <a:pt x="89" y="34"/>
                    </a:cubicBezTo>
                    <a:lnTo>
                      <a:pt x="89" y="34"/>
                    </a:lnTo>
                    <a:cubicBezTo>
                      <a:pt x="82" y="42"/>
                      <a:pt x="72" y="39"/>
                      <a:pt x="59" y="42"/>
                    </a:cubicBezTo>
                    <a:lnTo>
                      <a:pt x="59" y="42"/>
                    </a:lnTo>
                    <a:cubicBezTo>
                      <a:pt x="39" y="43"/>
                      <a:pt x="24" y="54"/>
                      <a:pt x="24" y="76"/>
                    </a:cubicBezTo>
                    <a:lnTo>
                      <a:pt x="24" y="76"/>
                    </a:lnTo>
                    <a:cubicBezTo>
                      <a:pt x="25" y="88"/>
                      <a:pt x="36" y="112"/>
                      <a:pt x="47" y="118"/>
                    </a:cubicBezTo>
                    <a:lnTo>
                      <a:pt x="47" y="118"/>
                    </a:lnTo>
                    <a:cubicBezTo>
                      <a:pt x="53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2" y="118"/>
                      <a:pt x="155" y="110"/>
                      <a:pt x="130" y="62"/>
                    </a:cubicBezTo>
                    <a:close/>
                    <a:moveTo>
                      <a:pt x="99" y="146"/>
                    </a:moveTo>
                    <a:lnTo>
                      <a:pt x="99" y="146"/>
                    </a:lnTo>
                    <a:cubicBezTo>
                      <a:pt x="63" y="149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7" y="30"/>
                    </a:cubicBezTo>
                    <a:lnTo>
                      <a:pt x="17" y="30"/>
                    </a:lnTo>
                    <a:cubicBezTo>
                      <a:pt x="21" y="26"/>
                      <a:pt x="26" y="25"/>
                      <a:pt x="32" y="24"/>
                    </a:cubicBezTo>
                    <a:lnTo>
                      <a:pt x="32" y="24"/>
                    </a:lnTo>
                    <a:cubicBezTo>
                      <a:pt x="29" y="16"/>
                      <a:pt x="32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2" y="7"/>
                      <a:pt x="162" y="63"/>
                    </a:cubicBezTo>
                    <a:lnTo>
                      <a:pt x="162" y="63"/>
                    </a:lnTo>
                    <a:cubicBezTo>
                      <a:pt x="177" y="112"/>
                      <a:pt x="135" y="142"/>
                      <a:pt x="99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</p:grpSp>
        <p:grpSp>
          <p:nvGrpSpPr>
            <p:cNvPr id="9219" name="Group 220">
              <a:extLst>
                <a:ext uri="{FF2B5EF4-FFF2-40B4-BE49-F238E27FC236}">
                  <a16:creationId xmlns:a16="http://schemas.microsoft.com/office/drawing/2014/main" xmlns="" id="{FD26DB99-651E-5B40-8948-7CBDF2986064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-3118238" y="3383763"/>
              <a:ext cx="6504728" cy="115873"/>
              <a:chOff x="394384" y="4077072"/>
              <a:chExt cx="6506576" cy="115213"/>
            </a:xfrm>
          </p:grpSpPr>
          <p:sp>
            <p:nvSpPr>
              <p:cNvPr id="150" name="Freeform 170">
                <a:extLst>
                  <a:ext uri="{FF2B5EF4-FFF2-40B4-BE49-F238E27FC236}">
                    <a16:creationId xmlns:a16="http://schemas.microsoft.com/office/drawing/2014/main" xmlns="" id="{5CE57AB2-A99C-3B47-8C00-BC93150028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972" y="4084964"/>
                <a:ext cx="96852" cy="93116"/>
              </a:xfrm>
              <a:custGeom>
                <a:avLst/>
                <a:gdLst>
                  <a:gd name="T0" fmla="*/ 61 w 204"/>
                  <a:gd name="T1" fmla="*/ 133 h 195"/>
                  <a:gd name="T2" fmla="*/ 61 w 204"/>
                  <a:gd name="T3" fmla="*/ 133 h 195"/>
                  <a:gd name="T4" fmla="*/ 109 w 204"/>
                  <a:gd name="T5" fmla="*/ 148 h 195"/>
                  <a:gd name="T6" fmla="*/ 109 w 204"/>
                  <a:gd name="T7" fmla="*/ 148 h 195"/>
                  <a:gd name="T8" fmla="*/ 142 w 204"/>
                  <a:gd name="T9" fmla="*/ 130 h 195"/>
                  <a:gd name="T10" fmla="*/ 142 w 204"/>
                  <a:gd name="T11" fmla="*/ 130 h 195"/>
                  <a:gd name="T12" fmla="*/ 176 w 204"/>
                  <a:gd name="T13" fmla="*/ 81 h 195"/>
                  <a:gd name="T14" fmla="*/ 176 w 204"/>
                  <a:gd name="T15" fmla="*/ 81 h 195"/>
                  <a:gd name="T16" fmla="*/ 145 w 204"/>
                  <a:gd name="T17" fmla="*/ 44 h 195"/>
                  <a:gd name="T18" fmla="*/ 145 w 204"/>
                  <a:gd name="T19" fmla="*/ 44 h 195"/>
                  <a:gd name="T20" fmla="*/ 126 w 204"/>
                  <a:gd name="T21" fmla="*/ 51 h 195"/>
                  <a:gd name="T22" fmla="*/ 126 w 204"/>
                  <a:gd name="T23" fmla="*/ 51 h 195"/>
                  <a:gd name="T24" fmla="*/ 61 w 204"/>
                  <a:gd name="T25" fmla="*/ 133 h 195"/>
                  <a:gd name="T26" fmla="*/ 86 w 204"/>
                  <a:gd name="T27" fmla="*/ 34 h 195"/>
                  <a:gd name="T28" fmla="*/ 86 w 204"/>
                  <a:gd name="T29" fmla="*/ 34 h 195"/>
                  <a:gd name="T30" fmla="*/ 201 w 204"/>
                  <a:gd name="T31" fmla="*/ 60 h 195"/>
                  <a:gd name="T32" fmla="*/ 201 w 204"/>
                  <a:gd name="T33" fmla="*/ 60 h 195"/>
                  <a:gd name="T34" fmla="*/ 189 w 204"/>
                  <a:gd name="T35" fmla="*/ 129 h 195"/>
                  <a:gd name="T36" fmla="*/ 189 w 204"/>
                  <a:gd name="T37" fmla="*/ 129 h 195"/>
                  <a:gd name="T38" fmla="*/ 174 w 204"/>
                  <a:gd name="T39" fmla="*/ 140 h 195"/>
                  <a:gd name="T40" fmla="*/ 174 w 204"/>
                  <a:gd name="T41" fmla="*/ 140 h 195"/>
                  <a:gd name="T42" fmla="*/ 166 w 204"/>
                  <a:gd name="T43" fmla="*/ 165 h 195"/>
                  <a:gd name="T44" fmla="*/ 166 w 204"/>
                  <a:gd name="T45" fmla="*/ 165 h 195"/>
                  <a:gd name="T46" fmla="*/ 25 w 204"/>
                  <a:gd name="T47" fmla="*/ 142 h 195"/>
                  <a:gd name="T48" fmla="*/ 25 w 204"/>
                  <a:gd name="T49" fmla="*/ 142 h 195"/>
                  <a:gd name="T50" fmla="*/ 86 w 204"/>
                  <a:gd name="T51" fmla="*/ 34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5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2" y="148"/>
                      <a:pt x="91" y="151"/>
                      <a:pt x="109" y="148"/>
                    </a:cubicBezTo>
                    <a:lnTo>
                      <a:pt x="109" y="148"/>
                    </a:lnTo>
                    <a:cubicBezTo>
                      <a:pt x="117" y="138"/>
                      <a:pt x="128" y="136"/>
                      <a:pt x="142" y="130"/>
                    </a:cubicBezTo>
                    <a:lnTo>
                      <a:pt x="142" y="130"/>
                    </a:lnTo>
                    <a:cubicBezTo>
                      <a:pt x="163" y="121"/>
                      <a:pt x="180" y="105"/>
                      <a:pt x="176" y="81"/>
                    </a:cubicBezTo>
                    <a:lnTo>
                      <a:pt x="176" y="81"/>
                    </a:lnTo>
                    <a:cubicBezTo>
                      <a:pt x="175" y="69"/>
                      <a:pt x="158" y="47"/>
                      <a:pt x="145" y="44"/>
                    </a:cubicBezTo>
                    <a:lnTo>
                      <a:pt x="145" y="44"/>
                    </a:lnTo>
                    <a:cubicBezTo>
                      <a:pt x="139" y="44"/>
                      <a:pt x="132" y="48"/>
                      <a:pt x="126" y="51"/>
                    </a:cubicBezTo>
                    <a:lnTo>
                      <a:pt x="126" y="51"/>
                    </a:lnTo>
                    <a:cubicBezTo>
                      <a:pt x="96" y="60"/>
                      <a:pt x="26" y="90"/>
                      <a:pt x="61" y="133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18"/>
                      <a:pt x="192" y="0"/>
                      <a:pt x="201" y="60"/>
                    </a:cubicBezTo>
                    <a:lnTo>
                      <a:pt x="201" y="60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6"/>
                      <a:pt x="174" y="140"/>
                    </a:cubicBezTo>
                    <a:lnTo>
                      <a:pt x="174" y="140"/>
                    </a:lnTo>
                    <a:cubicBezTo>
                      <a:pt x="179" y="148"/>
                      <a:pt x="178" y="161"/>
                      <a:pt x="166" y="165"/>
                    </a:cubicBezTo>
                    <a:lnTo>
                      <a:pt x="166" y="165"/>
                    </a:lnTo>
                    <a:cubicBezTo>
                      <a:pt x="121" y="181"/>
                      <a:pt x="54" y="194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5" y="50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61" name="Freeform 171">
                <a:extLst>
                  <a:ext uri="{FF2B5EF4-FFF2-40B4-BE49-F238E27FC236}">
                    <a16:creationId xmlns:a16="http://schemas.microsoft.com/office/drawing/2014/main" xmlns="" id="{119FBFE7-A71B-364F-9EBE-CC8B006729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634" y="4079168"/>
                <a:ext cx="83794" cy="111021"/>
              </a:xfrm>
              <a:custGeom>
                <a:avLst/>
                <a:gdLst>
                  <a:gd name="T0" fmla="*/ 49319 w 175"/>
                  <a:gd name="T1" fmla="*/ 22204 h 235"/>
                  <a:gd name="T2" fmla="*/ 49319 w 175"/>
                  <a:gd name="T3" fmla="*/ 22204 h 235"/>
                  <a:gd name="T4" fmla="*/ 27293 w 175"/>
                  <a:gd name="T5" fmla="*/ 33543 h 235"/>
                  <a:gd name="T6" fmla="*/ 27293 w 175"/>
                  <a:gd name="T7" fmla="*/ 33543 h 235"/>
                  <a:gd name="T8" fmla="*/ 22983 w 175"/>
                  <a:gd name="T9" fmla="*/ 51022 h 235"/>
                  <a:gd name="T10" fmla="*/ 22983 w 175"/>
                  <a:gd name="T11" fmla="*/ 51022 h 235"/>
                  <a:gd name="T12" fmla="*/ 28729 w 175"/>
                  <a:gd name="T13" fmla="*/ 78423 h 235"/>
                  <a:gd name="T14" fmla="*/ 28729 w 175"/>
                  <a:gd name="T15" fmla="*/ 78423 h 235"/>
                  <a:gd name="T16" fmla="*/ 51234 w 175"/>
                  <a:gd name="T17" fmla="*/ 79368 h 235"/>
                  <a:gd name="T18" fmla="*/ 51234 w 175"/>
                  <a:gd name="T19" fmla="*/ 79368 h 235"/>
                  <a:gd name="T20" fmla="*/ 55543 w 175"/>
                  <a:gd name="T21" fmla="*/ 71809 h 235"/>
                  <a:gd name="T22" fmla="*/ 55543 w 175"/>
                  <a:gd name="T23" fmla="*/ 71809 h 235"/>
                  <a:gd name="T24" fmla="*/ 49319 w 175"/>
                  <a:gd name="T25" fmla="*/ 22204 h 235"/>
                  <a:gd name="T26" fmla="*/ 75175 w 175"/>
                  <a:gd name="T27" fmla="*/ 63306 h 235"/>
                  <a:gd name="T28" fmla="*/ 75175 w 175"/>
                  <a:gd name="T29" fmla="*/ 63306 h 235"/>
                  <a:gd name="T30" fmla="*/ 27772 w 175"/>
                  <a:gd name="T31" fmla="*/ 93541 h 235"/>
                  <a:gd name="T32" fmla="*/ 27772 w 175"/>
                  <a:gd name="T33" fmla="*/ 93541 h 235"/>
                  <a:gd name="T34" fmla="*/ 7661 w 175"/>
                  <a:gd name="T35" fmla="*/ 67557 h 235"/>
                  <a:gd name="T36" fmla="*/ 7661 w 175"/>
                  <a:gd name="T37" fmla="*/ 67557 h 235"/>
                  <a:gd name="T38" fmla="*/ 9098 w 175"/>
                  <a:gd name="T39" fmla="*/ 58109 h 235"/>
                  <a:gd name="T40" fmla="*/ 9098 w 175"/>
                  <a:gd name="T41" fmla="*/ 58109 h 235"/>
                  <a:gd name="T42" fmla="*/ 2873 w 175"/>
                  <a:gd name="T43" fmla="*/ 47243 h 235"/>
                  <a:gd name="T44" fmla="*/ 2873 w 175"/>
                  <a:gd name="T45" fmla="*/ 47243 h 235"/>
                  <a:gd name="T46" fmla="*/ 57459 w 175"/>
                  <a:gd name="T47" fmla="*/ 7559 h 235"/>
                  <a:gd name="T48" fmla="*/ 57459 w 175"/>
                  <a:gd name="T49" fmla="*/ 7559 h 235"/>
                  <a:gd name="T50" fmla="*/ 75175 w 175"/>
                  <a:gd name="T51" fmla="*/ 63306 h 2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5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1"/>
                    </a:cubicBezTo>
                    <a:cubicBezTo>
                      <a:pt x="60" y="84"/>
                      <a:pt x="53" y="93"/>
                      <a:pt x="48" y="108"/>
                    </a:cubicBezTo>
                    <a:cubicBezTo>
                      <a:pt x="40" y="129"/>
                      <a:pt x="39" y="152"/>
                      <a:pt x="60" y="166"/>
                    </a:cubicBezTo>
                    <a:cubicBezTo>
                      <a:pt x="70" y="173"/>
                      <a:pt x="96" y="176"/>
                      <a:pt x="107" y="168"/>
                    </a:cubicBezTo>
                    <a:cubicBezTo>
                      <a:pt x="111" y="166"/>
                      <a:pt x="115" y="156"/>
                      <a:pt x="116" y="152"/>
                    </a:cubicBezTo>
                    <a:cubicBezTo>
                      <a:pt x="131" y="123"/>
                      <a:pt x="157" y="51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2"/>
                      <a:pt x="107" y="234"/>
                      <a:pt x="58" y="198"/>
                    </a:cubicBezTo>
                    <a:cubicBezTo>
                      <a:pt x="40" y="185"/>
                      <a:pt x="22" y="166"/>
                      <a:pt x="16" y="143"/>
                    </a:cubicBezTo>
                    <a:cubicBezTo>
                      <a:pt x="15" y="137"/>
                      <a:pt x="16" y="130"/>
                      <a:pt x="19" y="123"/>
                    </a:cubicBezTo>
                    <a:cubicBezTo>
                      <a:pt x="10" y="122"/>
                      <a:pt x="0" y="112"/>
                      <a:pt x="6" y="100"/>
                    </a:cubicBezTo>
                    <a:cubicBezTo>
                      <a:pt x="25" y="56"/>
                      <a:pt x="62" y="0"/>
                      <a:pt x="120" y="16"/>
                    </a:cubicBezTo>
                    <a:cubicBezTo>
                      <a:pt x="170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53" name="Freeform 173">
                <a:extLst>
                  <a:ext uri="{FF2B5EF4-FFF2-40B4-BE49-F238E27FC236}">
                    <a16:creationId xmlns:a16="http://schemas.microsoft.com/office/drawing/2014/main" xmlns="" id="{A463BB7E-3AEE-294D-B18F-E004F9E70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338" y="4084965"/>
                <a:ext cx="88914" cy="8996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39 h 188"/>
                  <a:gd name="T6" fmla="*/ 112 w 186"/>
                  <a:gd name="T7" fmla="*/ 139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1 h 188"/>
                  <a:gd name="T22" fmla="*/ 100 w 186"/>
                  <a:gd name="T23" fmla="*/ 51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1 h 188"/>
                  <a:gd name="T32" fmla="*/ 169 w 186"/>
                  <a:gd name="T33" fmla="*/ 51 h 188"/>
                  <a:gd name="T34" fmla="*/ 180 w 186"/>
                  <a:gd name="T35" fmla="*/ 113 h 188"/>
                  <a:gd name="T36" fmla="*/ 180 w 186"/>
                  <a:gd name="T37" fmla="*/ 113 h 188"/>
                  <a:gd name="T38" fmla="*/ 168 w 186"/>
                  <a:gd name="T39" fmla="*/ 125 h 188"/>
                  <a:gd name="T40" fmla="*/ 168 w 186"/>
                  <a:gd name="T41" fmla="*/ 125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3 h 188"/>
                  <a:gd name="T48" fmla="*/ 35 w 186"/>
                  <a:gd name="T49" fmla="*/ 143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3"/>
                      <a:pt x="96" y="143"/>
                      <a:pt x="112" y="139"/>
                    </a:cubicBezTo>
                    <a:lnTo>
                      <a:pt x="112" y="139"/>
                    </a:lnTo>
                    <a:cubicBezTo>
                      <a:pt x="116" y="130"/>
                      <a:pt x="125" y="126"/>
                      <a:pt x="137" y="120"/>
                    </a:cubicBezTo>
                    <a:lnTo>
                      <a:pt x="137" y="120"/>
                    </a:lnTo>
                    <a:cubicBezTo>
                      <a:pt x="154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1"/>
                    </a:cubicBezTo>
                    <a:lnTo>
                      <a:pt x="100" y="51"/>
                    </a:lnTo>
                    <a:cubicBezTo>
                      <a:pt x="75" y="63"/>
                      <a:pt x="21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1"/>
                    </a:cubicBezTo>
                    <a:lnTo>
                      <a:pt x="169" y="51"/>
                    </a:lnTo>
                    <a:cubicBezTo>
                      <a:pt x="179" y="71"/>
                      <a:pt x="185" y="96"/>
                      <a:pt x="180" y="113"/>
                    </a:cubicBezTo>
                    <a:lnTo>
                      <a:pt x="180" y="113"/>
                    </a:lnTo>
                    <a:cubicBezTo>
                      <a:pt x="177" y="118"/>
                      <a:pt x="173" y="122"/>
                      <a:pt x="168" y="125"/>
                    </a:cubicBezTo>
                    <a:lnTo>
                      <a:pt x="168" y="125"/>
                    </a:lnTo>
                    <a:cubicBezTo>
                      <a:pt x="176" y="132"/>
                      <a:pt x="179" y="143"/>
                      <a:pt x="168" y="149"/>
                    </a:cubicBezTo>
                    <a:lnTo>
                      <a:pt x="168" y="149"/>
                    </a:lnTo>
                    <a:cubicBezTo>
                      <a:pt x="133" y="167"/>
                      <a:pt x="75" y="187"/>
                      <a:pt x="35" y="143"/>
                    </a:cubicBezTo>
                    <a:lnTo>
                      <a:pt x="35" y="143"/>
                    </a:lnTo>
                    <a:cubicBezTo>
                      <a:pt x="0" y="105"/>
                      <a:pt x="25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54" name="Freeform 174">
                <a:extLst>
                  <a:ext uri="{FF2B5EF4-FFF2-40B4-BE49-F238E27FC236}">
                    <a16:creationId xmlns:a16="http://schemas.microsoft.com/office/drawing/2014/main" xmlns="" id="{C6A7D3B5-3936-B946-92FF-00920ACEE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3577" y="4096011"/>
                <a:ext cx="85738" cy="71022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88 w 179"/>
                  <a:gd name="T5" fmla="*/ 34 h 149"/>
                  <a:gd name="T6" fmla="*/ 88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6 w 179"/>
                  <a:gd name="T17" fmla="*/ 117 h 149"/>
                  <a:gd name="T18" fmla="*/ 46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4 h 149"/>
                  <a:gd name="T28" fmla="*/ 98 w 179"/>
                  <a:gd name="T29" fmla="*/ 144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2 h 149"/>
                  <a:gd name="T40" fmla="*/ 32 w 179"/>
                  <a:gd name="T41" fmla="*/ 22 h 149"/>
                  <a:gd name="T42" fmla="*/ 41 w 179"/>
                  <a:gd name="T43" fmla="*/ 1 h 149"/>
                  <a:gd name="T44" fmla="*/ 41 w 179"/>
                  <a:gd name="T45" fmla="*/ 1 h 149"/>
                  <a:gd name="T46" fmla="*/ 161 w 179"/>
                  <a:gd name="T47" fmla="*/ 62 h 149"/>
                  <a:gd name="T48" fmla="*/ 161 w 179"/>
                  <a:gd name="T49" fmla="*/ 62 h 149"/>
                  <a:gd name="T50" fmla="*/ 98 w 179"/>
                  <a:gd name="T51" fmla="*/ 14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88" y="34"/>
                    </a:cubicBezTo>
                    <a:lnTo>
                      <a:pt x="88" y="34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6" y="117"/>
                    </a:cubicBezTo>
                    <a:lnTo>
                      <a:pt x="46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5" y="109"/>
                      <a:pt x="129" y="62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1" y="26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2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6"/>
                      <a:pt x="161" y="62"/>
                    </a:cubicBezTo>
                    <a:lnTo>
                      <a:pt x="161" y="62"/>
                    </a:lnTo>
                    <a:cubicBezTo>
                      <a:pt x="178" y="113"/>
                      <a:pt x="136" y="142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64" name="Freeform 175">
                <a:extLst>
                  <a:ext uri="{FF2B5EF4-FFF2-40B4-BE49-F238E27FC236}">
                    <a16:creationId xmlns:a16="http://schemas.microsoft.com/office/drawing/2014/main" xmlns="" id="{03DCD919-B55A-8C43-A1B7-4637FA1176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397" y="4079168"/>
                <a:ext cx="81699" cy="113117"/>
              </a:xfrm>
              <a:custGeom>
                <a:avLst/>
                <a:gdLst>
                  <a:gd name="T0" fmla="*/ 47697 w 173"/>
                  <a:gd name="T1" fmla="*/ 23289 h 238"/>
                  <a:gd name="T2" fmla="*/ 47697 w 173"/>
                  <a:gd name="T3" fmla="*/ 23289 h 238"/>
                  <a:gd name="T4" fmla="*/ 26446 w 173"/>
                  <a:gd name="T5" fmla="*/ 34696 h 238"/>
                  <a:gd name="T6" fmla="*/ 26446 w 173"/>
                  <a:gd name="T7" fmla="*/ 34696 h 238"/>
                  <a:gd name="T8" fmla="*/ 21723 w 173"/>
                  <a:gd name="T9" fmla="*/ 51806 h 238"/>
                  <a:gd name="T10" fmla="*/ 21723 w 173"/>
                  <a:gd name="T11" fmla="*/ 51806 h 238"/>
                  <a:gd name="T12" fmla="*/ 27390 w 173"/>
                  <a:gd name="T13" fmla="*/ 80323 h 238"/>
                  <a:gd name="T14" fmla="*/ 27390 w 173"/>
                  <a:gd name="T15" fmla="*/ 80323 h 238"/>
                  <a:gd name="T16" fmla="*/ 50058 w 173"/>
                  <a:gd name="T17" fmla="*/ 80798 h 238"/>
                  <a:gd name="T18" fmla="*/ 50058 w 173"/>
                  <a:gd name="T19" fmla="*/ 80798 h 238"/>
                  <a:gd name="T20" fmla="*/ 54781 w 173"/>
                  <a:gd name="T21" fmla="*/ 72718 h 238"/>
                  <a:gd name="T22" fmla="*/ 54781 w 173"/>
                  <a:gd name="T23" fmla="*/ 72718 h 238"/>
                  <a:gd name="T24" fmla="*/ 47697 w 173"/>
                  <a:gd name="T25" fmla="*/ 23289 h 238"/>
                  <a:gd name="T26" fmla="*/ 73671 w 173"/>
                  <a:gd name="T27" fmla="*/ 64638 h 238"/>
                  <a:gd name="T28" fmla="*/ 73671 w 173"/>
                  <a:gd name="T29" fmla="*/ 64638 h 238"/>
                  <a:gd name="T30" fmla="*/ 26446 w 173"/>
                  <a:gd name="T31" fmla="*/ 95056 h 238"/>
                  <a:gd name="T32" fmla="*/ 26446 w 173"/>
                  <a:gd name="T33" fmla="*/ 95056 h 238"/>
                  <a:gd name="T34" fmla="*/ 6611 w 173"/>
                  <a:gd name="T35" fmla="*/ 68441 h 238"/>
                  <a:gd name="T36" fmla="*/ 6611 w 173"/>
                  <a:gd name="T37" fmla="*/ 68441 h 238"/>
                  <a:gd name="T38" fmla="*/ 8028 w 173"/>
                  <a:gd name="T39" fmla="*/ 59410 h 238"/>
                  <a:gd name="T40" fmla="*/ 8028 w 173"/>
                  <a:gd name="T41" fmla="*/ 59410 h 238"/>
                  <a:gd name="T42" fmla="*/ 2361 w 173"/>
                  <a:gd name="T43" fmla="*/ 48954 h 238"/>
                  <a:gd name="T44" fmla="*/ 2361 w 173"/>
                  <a:gd name="T45" fmla="*/ 48954 h 238"/>
                  <a:gd name="T46" fmla="*/ 56670 w 173"/>
                  <a:gd name="T47" fmla="*/ 8080 h 238"/>
                  <a:gd name="T48" fmla="*/ 56670 w 173"/>
                  <a:gd name="T49" fmla="*/ 8080 h 238"/>
                  <a:gd name="T50" fmla="*/ 73671 w 173"/>
                  <a:gd name="T51" fmla="*/ 64638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8"/>
                      <a:pt x="67" y="58"/>
                      <a:pt x="56" y="73"/>
                    </a:cubicBezTo>
                    <a:cubicBezTo>
                      <a:pt x="58" y="86"/>
                      <a:pt x="53" y="95"/>
                      <a:pt x="46" y="109"/>
                    </a:cubicBezTo>
                    <a:cubicBezTo>
                      <a:pt x="39" y="130"/>
                      <a:pt x="38" y="153"/>
                      <a:pt x="58" y="169"/>
                    </a:cubicBezTo>
                    <a:cubicBezTo>
                      <a:pt x="68" y="175"/>
                      <a:pt x="96" y="178"/>
                      <a:pt x="106" y="170"/>
                    </a:cubicBezTo>
                    <a:cubicBezTo>
                      <a:pt x="110" y="166"/>
                      <a:pt x="113" y="158"/>
                      <a:pt x="116" y="153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6" y="136"/>
                    </a:moveTo>
                    <a:lnTo>
                      <a:pt x="156" y="136"/>
                    </a:lnTo>
                    <a:cubicBezTo>
                      <a:pt x="139" y="174"/>
                      <a:pt x="106" y="237"/>
                      <a:pt x="56" y="200"/>
                    </a:cubicBezTo>
                    <a:cubicBezTo>
                      <a:pt x="39" y="187"/>
                      <a:pt x="20" y="166"/>
                      <a:pt x="14" y="144"/>
                    </a:cubicBezTo>
                    <a:cubicBezTo>
                      <a:pt x="14" y="138"/>
                      <a:pt x="14" y="132"/>
                      <a:pt x="17" y="125"/>
                    </a:cubicBezTo>
                    <a:cubicBezTo>
                      <a:pt x="8" y="124"/>
                      <a:pt x="0" y="113"/>
                      <a:pt x="5" y="103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2" y="94"/>
                      <a:pt x="156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56" name="Freeform 176">
                <a:extLst>
                  <a:ext uri="{FF2B5EF4-FFF2-40B4-BE49-F238E27FC236}">
                    <a16:creationId xmlns:a16="http://schemas.microsoft.com/office/drawing/2014/main" xmlns="" id="{FCD4FDE2-DF91-F443-965B-AABA7DE46E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7365" y="4084964"/>
                <a:ext cx="96853" cy="93116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7 w 203"/>
                  <a:gd name="T5" fmla="*/ 149 h 196"/>
                  <a:gd name="T6" fmla="*/ 107 w 203"/>
                  <a:gd name="T7" fmla="*/ 149 h 196"/>
                  <a:gd name="T8" fmla="*/ 141 w 203"/>
                  <a:gd name="T9" fmla="*/ 130 h 196"/>
                  <a:gd name="T10" fmla="*/ 141 w 203"/>
                  <a:gd name="T11" fmla="*/ 130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3 w 203"/>
                  <a:gd name="T17" fmla="*/ 46 h 196"/>
                  <a:gd name="T18" fmla="*/ 143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4 h 196"/>
                  <a:gd name="T28" fmla="*/ 84 w 203"/>
                  <a:gd name="T29" fmla="*/ 34 h 196"/>
                  <a:gd name="T30" fmla="*/ 199 w 203"/>
                  <a:gd name="T31" fmla="*/ 61 h 196"/>
                  <a:gd name="T32" fmla="*/ 199 w 203"/>
                  <a:gd name="T33" fmla="*/ 61 h 196"/>
                  <a:gd name="T34" fmla="*/ 189 w 203"/>
                  <a:gd name="T35" fmla="*/ 128 h 196"/>
                  <a:gd name="T36" fmla="*/ 189 w 203"/>
                  <a:gd name="T37" fmla="*/ 128 h 196"/>
                  <a:gd name="T38" fmla="*/ 173 w 203"/>
                  <a:gd name="T39" fmla="*/ 141 h 196"/>
                  <a:gd name="T40" fmla="*/ 173 w 203"/>
                  <a:gd name="T41" fmla="*/ 141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4 w 203"/>
                  <a:gd name="T47" fmla="*/ 142 h 196"/>
                  <a:gd name="T48" fmla="*/ 24 w 203"/>
                  <a:gd name="T49" fmla="*/ 142 h 196"/>
                  <a:gd name="T50" fmla="*/ 84 w 203"/>
                  <a:gd name="T51" fmla="*/ 3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7"/>
                      <a:pt x="90" y="150"/>
                      <a:pt x="107" y="149"/>
                    </a:cubicBezTo>
                    <a:lnTo>
                      <a:pt x="107" y="149"/>
                    </a:lnTo>
                    <a:cubicBezTo>
                      <a:pt x="115" y="138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8" y="107"/>
                      <a:pt x="176" y="82"/>
                    </a:cubicBezTo>
                    <a:lnTo>
                      <a:pt x="176" y="82"/>
                    </a:lnTo>
                    <a:cubicBezTo>
                      <a:pt x="173" y="68"/>
                      <a:pt x="156" y="47"/>
                      <a:pt x="143" y="46"/>
                    </a:cubicBezTo>
                    <a:lnTo>
                      <a:pt x="143" y="46"/>
                    </a:lnTo>
                    <a:cubicBezTo>
                      <a:pt x="139" y="45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6" y="91"/>
                      <a:pt x="60" y="133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18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2"/>
                      <a:pt x="202" y="109"/>
                      <a:pt x="189" y="128"/>
                    </a:cubicBezTo>
                    <a:lnTo>
                      <a:pt x="189" y="128"/>
                    </a:lnTo>
                    <a:cubicBezTo>
                      <a:pt x="183" y="134"/>
                      <a:pt x="178" y="137"/>
                      <a:pt x="173" y="141"/>
                    </a:cubicBezTo>
                    <a:lnTo>
                      <a:pt x="173" y="141"/>
                    </a:lnTo>
                    <a:cubicBezTo>
                      <a:pt x="178" y="147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0" y="181"/>
                      <a:pt x="53" y="195"/>
                      <a:pt x="24" y="142"/>
                    </a:cubicBezTo>
                    <a:lnTo>
                      <a:pt x="24" y="142"/>
                    </a:lnTo>
                    <a:cubicBezTo>
                      <a:pt x="0" y="95"/>
                      <a:pt x="43" y="50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66" name="Freeform 177">
                <a:extLst>
                  <a:ext uri="{FF2B5EF4-FFF2-40B4-BE49-F238E27FC236}">
                    <a16:creationId xmlns:a16="http://schemas.microsoft.com/office/drawing/2014/main" xmlns="" id="{B230C865-7024-974B-A133-FD218DC40E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538" y="4079168"/>
                <a:ext cx="81699" cy="113117"/>
              </a:xfrm>
              <a:custGeom>
                <a:avLst/>
                <a:gdLst>
                  <a:gd name="T0" fmla="*/ 47697 w 173"/>
                  <a:gd name="T1" fmla="*/ 23486 h 236"/>
                  <a:gd name="T2" fmla="*/ 47697 w 173"/>
                  <a:gd name="T3" fmla="*/ 23486 h 236"/>
                  <a:gd name="T4" fmla="*/ 26446 w 173"/>
                  <a:gd name="T5" fmla="*/ 34510 h 236"/>
                  <a:gd name="T6" fmla="*/ 26446 w 173"/>
                  <a:gd name="T7" fmla="*/ 34510 h 236"/>
                  <a:gd name="T8" fmla="*/ 22196 w 173"/>
                  <a:gd name="T9" fmla="*/ 52245 h 236"/>
                  <a:gd name="T10" fmla="*/ 22196 w 173"/>
                  <a:gd name="T11" fmla="*/ 52245 h 236"/>
                  <a:gd name="T12" fmla="*/ 27390 w 173"/>
                  <a:gd name="T13" fmla="*/ 80045 h 236"/>
                  <a:gd name="T14" fmla="*/ 27390 w 173"/>
                  <a:gd name="T15" fmla="*/ 80045 h 236"/>
                  <a:gd name="T16" fmla="*/ 50058 w 173"/>
                  <a:gd name="T17" fmla="*/ 81003 h 236"/>
                  <a:gd name="T18" fmla="*/ 50058 w 173"/>
                  <a:gd name="T19" fmla="*/ 81003 h 236"/>
                  <a:gd name="T20" fmla="*/ 54309 w 173"/>
                  <a:gd name="T21" fmla="*/ 72855 h 236"/>
                  <a:gd name="T22" fmla="*/ 54309 w 173"/>
                  <a:gd name="T23" fmla="*/ 72855 h 236"/>
                  <a:gd name="T24" fmla="*/ 47697 w 173"/>
                  <a:gd name="T25" fmla="*/ 23486 h 236"/>
                  <a:gd name="T26" fmla="*/ 73671 w 173"/>
                  <a:gd name="T27" fmla="*/ 64227 h 236"/>
                  <a:gd name="T28" fmla="*/ 73671 w 173"/>
                  <a:gd name="T29" fmla="*/ 64227 h 236"/>
                  <a:gd name="T30" fmla="*/ 26446 w 173"/>
                  <a:gd name="T31" fmla="*/ 95862 h 236"/>
                  <a:gd name="T32" fmla="*/ 26446 w 173"/>
                  <a:gd name="T33" fmla="*/ 95862 h 236"/>
                  <a:gd name="T34" fmla="*/ 7556 w 173"/>
                  <a:gd name="T35" fmla="*/ 68541 h 236"/>
                  <a:gd name="T36" fmla="*/ 7556 w 173"/>
                  <a:gd name="T37" fmla="*/ 68541 h 236"/>
                  <a:gd name="T38" fmla="*/ 8028 w 173"/>
                  <a:gd name="T39" fmla="*/ 58955 h 236"/>
                  <a:gd name="T40" fmla="*/ 8028 w 173"/>
                  <a:gd name="T41" fmla="*/ 58955 h 236"/>
                  <a:gd name="T42" fmla="*/ 1889 w 173"/>
                  <a:gd name="T43" fmla="*/ 48410 h 236"/>
                  <a:gd name="T44" fmla="*/ 1889 w 173"/>
                  <a:gd name="T45" fmla="*/ 48410 h 236"/>
                  <a:gd name="T46" fmla="*/ 55725 w 173"/>
                  <a:gd name="T47" fmla="*/ 8148 h 236"/>
                  <a:gd name="T48" fmla="*/ 55725 w 173"/>
                  <a:gd name="T49" fmla="*/ 8148 h 236"/>
                  <a:gd name="T50" fmla="*/ 73671 w 173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6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7"/>
                      <a:pt x="68" y="58"/>
                      <a:pt x="56" y="72"/>
                    </a:cubicBezTo>
                    <a:cubicBezTo>
                      <a:pt x="58" y="85"/>
                      <a:pt x="52" y="95"/>
                      <a:pt x="47" y="109"/>
                    </a:cubicBezTo>
                    <a:cubicBezTo>
                      <a:pt x="39" y="130"/>
                      <a:pt x="38" y="152"/>
                      <a:pt x="58" y="167"/>
                    </a:cubicBezTo>
                    <a:cubicBezTo>
                      <a:pt x="68" y="175"/>
                      <a:pt x="96" y="177"/>
                      <a:pt x="106" y="169"/>
                    </a:cubicBezTo>
                    <a:cubicBezTo>
                      <a:pt x="110" y="166"/>
                      <a:pt x="113" y="158"/>
                      <a:pt x="115" y="152"/>
                    </a:cubicBezTo>
                    <a:cubicBezTo>
                      <a:pt x="129" y="123"/>
                      <a:pt x="155" y="53"/>
                      <a:pt x="101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6" y="200"/>
                    </a:cubicBezTo>
                    <a:cubicBezTo>
                      <a:pt x="39" y="187"/>
                      <a:pt x="20" y="166"/>
                      <a:pt x="16" y="143"/>
                    </a:cubicBezTo>
                    <a:cubicBezTo>
                      <a:pt x="14" y="137"/>
                      <a:pt x="16" y="131"/>
                      <a:pt x="17" y="123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69" y="31"/>
                      <a:pt x="172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58" name="Freeform 178">
                <a:extLst>
                  <a:ext uri="{FF2B5EF4-FFF2-40B4-BE49-F238E27FC236}">
                    <a16:creationId xmlns:a16="http://schemas.microsoft.com/office/drawing/2014/main" xmlns="" id="{32C2DCDE-1DA5-CE44-86DB-9FC710BCA7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004" y="4097590"/>
                <a:ext cx="85738" cy="71021"/>
              </a:xfrm>
              <a:custGeom>
                <a:avLst/>
                <a:gdLst>
                  <a:gd name="T0" fmla="*/ 129 w 179"/>
                  <a:gd name="T1" fmla="*/ 60 h 148"/>
                  <a:gd name="T2" fmla="*/ 129 w 179"/>
                  <a:gd name="T3" fmla="*/ 60 h 148"/>
                  <a:gd name="T4" fmla="*/ 90 w 179"/>
                  <a:gd name="T5" fmla="*/ 33 h 148"/>
                  <a:gd name="T6" fmla="*/ 90 w 179"/>
                  <a:gd name="T7" fmla="*/ 33 h 148"/>
                  <a:gd name="T8" fmla="*/ 58 w 179"/>
                  <a:gd name="T9" fmla="*/ 40 h 148"/>
                  <a:gd name="T10" fmla="*/ 58 w 179"/>
                  <a:gd name="T11" fmla="*/ 40 h 148"/>
                  <a:gd name="T12" fmla="*/ 24 w 179"/>
                  <a:gd name="T13" fmla="*/ 76 h 148"/>
                  <a:gd name="T14" fmla="*/ 24 w 179"/>
                  <a:gd name="T15" fmla="*/ 76 h 148"/>
                  <a:gd name="T16" fmla="*/ 48 w 179"/>
                  <a:gd name="T17" fmla="*/ 117 h 148"/>
                  <a:gd name="T18" fmla="*/ 48 w 179"/>
                  <a:gd name="T19" fmla="*/ 117 h 148"/>
                  <a:gd name="T20" fmla="*/ 64 w 179"/>
                  <a:gd name="T21" fmla="*/ 117 h 148"/>
                  <a:gd name="T22" fmla="*/ 64 w 179"/>
                  <a:gd name="T23" fmla="*/ 117 h 148"/>
                  <a:gd name="T24" fmla="*/ 129 w 179"/>
                  <a:gd name="T25" fmla="*/ 60 h 148"/>
                  <a:gd name="T26" fmla="*/ 98 w 179"/>
                  <a:gd name="T27" fmla="*/ 144 h 148"/>
                  <a:gd name="T28" fmla="*/ 98 w 179"/>
                  <a:gd name="T29" fmla="*/ 144 h 148"/>
                  <a:gd name="T30" fmla="*/ 0 w 179"/>
                  <a:gd name="T31" fmla="*/ 88 h 148"/>
                  <a:gd name="T32" fmla="*/ 0 w 179"/>
                  <a:gd name="T33" fmla="*/ 88 h 148"/>
                  <a:gd name="T34" fmla="*/ 18 w 179"/>
                  <a:gd name="T35" fmla="*/ 29 h 148"/>
                  <a:gd name="T36" fmla="*/ 18 w 179"/>
                  <a:gd name="T37" fmla="*/ 29 h 148"/>
                  <a:gd name="T38" fmla="*/ 32 w 179"/>
                  <a:gd name="T39" fmla="*/ 22 h 148"/>
                  <a:gd name="T40" fmla="*/ 32 w 179"/>
                  <a:gd name="T41" fmla="*/ 22 h 148"/>
                  <a:gd name="T42" fmla="*/ 41 w 179"/>
                  <a:gd name="T43" fmla="*/ 1 h 148"/>
                  <a:gd name="T44" fmla="*/ 41 w 179"/>
                  <a:gd name="T45" fmla="*/ 1 h 148"/>
                  <a:gd name="T46" fmla="*/ 161 w 179"/>
                  <a:gd name="T47" fmla="*/ 62 h 148"/>
                  <a:gd name="T48" fmla="*/ 161 w 179"/>
                  <a:gd name="T49" fmla="*/ 62 h 148"/>
                  <a:gd name="T50" fmla="*/ 98 w 179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6" y="35"/>
                      <a:pt x="90" y="33"/>
                    </a:cubicBezTo>
                    <a:lnTo>
                      <a:pt x="90" y="33"/>
                    </a:lnTo>
                    <a:cubicBezTo>
                      <a:pt x="82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6"/>
                      <a:pt x="36" y="111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7"/>
                      <a:pt x="64" y="117"/>
                    </a:cubicBezTo>
                    <a:lnTo>
                      <a:pt x="64" y="117"/>
                    </a:lnTo>
                    <a:cubicBezTo>
                      <a:pt x="91" y="117"/>
                      <a:pt x="155" y="109"/>
                      <a:pt x="129" y="60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1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5"/>
                      <a:pt x="161" y="62"/>
                    </a:cubicBezTo>
                    <a:lnTo>
                      <a:pt x="161" y="62"/>
                    </a:lnTo>
                    <a:cubicBezTo>
                      <a:pt x="178" y="111"/>
                      <a:pt x="136" y="140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59" name="Freeform 179">
                <a:extLst>
                  <a:ext uri="{FF2B5EF4-FFF2-40B4-BE49-F238E27FC236}">
                    <a16:creationId xmlns:a16="http://schemas.microsoft.com/office/drawing/2014/main" xmlns="" id="{418A3F38-FFBB-BC45-80C3-1250317BAA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1907" y="4084965"/>
                <a:ext cx="87325" cy="89960"/>
              </a:xfrm>
              <a:custGeom>
                <a:avLst/>
                <a:gdLst>
                  <a:gd name="T0" fmla="*/ 66 w 187"/>
                  <a:gd name="T1" fmla="*/ 132 h 188"/>
                  <a:gd name="T2" fmla="*/ 66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8 w 187"/>
                  <a:gd name="T9" fmla="*/ 120 h 188"/>
                  <a:gd name="T10" fmla="*/ 138 w 187"/>
                  <a:gd name="T11" fmla="*/ 120 h 188"/>
                  <a:gd name="T12" fmla="*/ 155 w 187"/>
                  <a:gd name="T13" fmla="*/ 73 h 188"/>
                  <a:gd name="T14" fmla="*/ 155 w 187"/>
                  <a:gd name="T15" fmla="*/ 73 h 188"/>
                  <a:gd name="T16" fmla="*/ 116 w 187"/>
                  <a:gd name="T17" fmla="*/ 45 h 188"/>
                  <a:gd name="T18" fmla="*/ 116 w 187"/>
                  <a:gd name="T19" fmla="*/ 45 h 188"/>
                  <a:gd name="T20" fmla="*/ 101 w 187"/>
                  <a:gd name="T21" fmla="*/ 52 h 188"/>
                  <a:gd name="T22" fmla="*/ 101 w 187"/>
                  <a:gd name="T23" fmla="*/ 52 h 188"/>
                  <a:gd name="T24" fmla="*/ 66 w 187"/>
                  <a:gd name="T25" fmla="*/ 132 h 188"/>
                  <a:gd name="T26" fmla="*/ 58 w 187"/>
                  <a:gd name="T27" fmla="*/ 42 h 188"/>
                  <a:gd name="T28" fmla="*/ 58 w 187"/>
                  <a:gd name="T29" fmla="*/ 42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69 w 187"/>
                  <a:gd name="T39" fmla="*/ 125 h 188"/>
                  <a:gd name="T40" fmla="*/ 169 w 187"/>
                  <a:gd name="T41" fmla="*/ 125 h 188"/>
                  <a:gd name="T42" fmla="*/ 169 w 187"/>
                  <a:gd name="T43" fmla="*/ 148 h 188"/>
                  <a:gd name="T44" fmla="*/ 169 w 187"/>
                  <a:gd name="T45" fmla="*/ 148 h 188"/>
                  <a:gd name="T46" fmla="*/ 35 w 187"/>
                  <a:gd name="T47" fmla="*/ 144 h 188"/>
                  <a:gd name="T48" fmla="*/ 35 w 187"/>
                  <a:gd name="T49" fmla="*/ 144 h 188"/>
                  <a:gd name="T50" fmla="*/ 58 w 187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6" y="132"/>
                    </a:moveTo>
                    <a:lnTo>
                      <a:pt x="66" y="132"/>
                    </a:lnTo>
                    <a:cubicBezTo>
                      <a:pt x="80" y="142"/>
                      <a:pt x="97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4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50" y="63"/>
                      <a:pt x="129" y="46"/>
                      <a:pt x="116" y="45"/>
                    </a:cubicBezTo>
                    <a:lnTo>
                      <a:pt x="116" y="45"/>
                    </a:lnTo>
                    <a:cubicBezTo>
                      <a:pt x="112" y="45"/>
                      <a:pt x="105" y="50"/>
                      <a:pt x="101" y="52"/>
                    </a:cubicBezTo>
                    <a:lnTo>
                      <a:pt x="101" y="52"/>
                    </a:lnTo>
                    <a:cubicBezTo>
                      <a:pt x="76" y="63"/>
                      <a:pt x="22" y="98"/>
                      <a:pt x="66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7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5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9" y="144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6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60" name="Freeform 180">
                <a:extLst>
                  <a:ext uri="{FF2B5EF4-FFF2-40B4-BE49-F238E27FC236}">
                    <a16:creationId xmlns:a16="http://schemas.microsoft.com/office/drawing/2014/main" xmlns="" id="{593B7CB4-3893-104C-93F0-0FFD31D53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6558" y="4096012"/>
                <a:ext cx="87325" cy="71022"/>
              </a:xfrm>
              <a:custGeom>
                <a:avLst/>
                <a:gdLst>
                  <a:gd name="T0" fmla="*/ 131 w 179"/>
                  <a:gd name="T1" fmla="*/ 61 h 150"/>
                  <a:gd name="T2" fmla="*/ 131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60 w 179"/>
                  <a:gd name="T9" fmla="*/ 41 h 150"/>
                  <a:gd name="T10" fmla="*/ 60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8 w 179"/>
                  <a:gd name="T17" fmla="*/ 117 h 150"/>
                  <a:gd name="T18" fmla="*/ 48 w 179"/>
                  <a:gd name="T19" fmla="*/ 117 h 150"/>
                  <a:gd name="T20" fmla="*/ 64 w 179"/>
                  <a:gd name="T21" fmla="*/ 118 h 150"/>
                  <a:gd name="T22" fmla="*/ 64 w 179"/>
                  <a:gd name="T23" fmla="*/ 118 h 150"/>
                  <a:gd name="T24" fmla="*/ 131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9 w 179"/>
                  <a:gd name="T35" fmla="*/ 29 h 150"/>
                  <a:gd name="T36" fmla="*/ 19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3 w 179"/>
                  <a:gd name="T43" fmla="*/ 3 h 150"/>
                  <a:gd name="T44" fmla="*/ 43 w 179"/>
                  <a:gd name="T45" fmla="*/ 3 h 150"/>
                  <a:gd name="T46" fmla="*/ 162 w 179"/>
                  <a:gd name="T47" fmla="*/ 62 h 150"/>
                  <a:gd name="T48" fmla="*/ 162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1" y="61"/>
                    </a:moveTo>
                    <a:lnTo>
                      <a:pt x="131" y="61"/>
                    </a:lnTo>
                    <a:cubicBezTo>
                      <a:pt x="121" y="43"/>
                      <a:pt x="107" y="36"/>
                      <a:pt x="90" y="33"/>
                    </a:cubicBezTo>
                    <a:lnTo>
                      <a:pt x="90" y="33"/>
                    </a:lnTo>
                    <a:cubicBezTo>
                      <a:pt x="82" y="41"/>
                      <a:pt x="73" y="40"/>
                      <a:pt x="60" y="41"/>
                    </a:cubicBezTo>
                    <a:lnTo>
                      <a:pt x="60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8" y="117"/>
                    </a:cubicBezTo>
                    <a:lnTo>
                      <a:pt x="48" y="117"/>
                    </a:lnTo>
                    <a:cubicBezTo>
                      <a:pt x="53" y="120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09"/>
                      <a:pt x="131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4" y="149"/>
                      <a:pt x="2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9" y="29"/>
                    </a:cubicBezTo>
                    <a:lnTo>
                      <a:pt x="19" y="29"/>
                    </a:lnTo>
                    <a:cubicBezTo>
                      <a:pt x="23" y="25"/>
                      <a:pt x="27" y="24"/>
                      <a:pt x="32" y="22"/>
                    </a:cubicBezTo>
                    <a:lnTo>
                      <a:pt x="32" y="22"/>
                    </a:lnTo>
                    <a:cubicBezTo>
                      <a:pt x="28" y="15"/>
                      <a:pt x="32" y="3"/>
                      <a:pt x="43" y="3"/>
                    </a:cubicBezTo>
                    <a:lnTo>
                      <a:pt x="43" y="3"/>
                    </a:lnTo>
                    <a:cubicBezTo>
                      <a:pt x="83" y="0"/>
                      <a:pt x="142" y="7"/>
                      <a:pt x="162" y="62"/>
                    </a:cubicBezTo>
                    <a:lnTo>
                      <a:pt x="162" y="62"/>
                    </a:lnTo>
                    <a:cubicBezTo>
                      <a:pt x="178" y="112"/>
                      <a:pt x="137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70" name="Freeform 181">
                <a:extLst>
                  <a:ext uri="{FF2B5EF4-FFF2-40B4-BE49-F238E27FC236}">
                    <a16:creationId xmlns:a16="http://schemas.microsoft.com/office/drawing/2014/main" xmlns="" id="{CDB7364C-A121-494D-9910-308421F5A4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205" y="4077072"/>
                <a:ext cx="81698" cy="113117"/>
              </a:xfrm>
              <a:custGeom>
                <a:avLst/>
                <a:gdLst>
                  <a:gd name="T0" fmla="*/ 47892 w 174"/>
                  <a:gd name="T1" fmla="*/ 22528 h 236"/>
                  <a:gd name="T2" fmla="*/ 47892 w 174"/>
                  <a:gd name="T3" fmla="*/ 22528 h 236"/>
                  <a:gd name="T4" fmla="*/ 26294 w 174"/>
                  <a:gd name="T5" fmla="*/ 34510 h 236"/>
                  <a:gd name="T6" fmla="*/ 26294 w 174"/>
                  <a:gd name="T7" fmla="*/ 34510 h 236"/>
                  <a:gd name="T8" fmla="*/ 22068 w 174"/>
                  <a:gd name="T9" fmla="*/ 52245 h 236"/>
                  <a:gd name="T10" fmla="*/ 22068 w 174"/>
                  <a:gd name="T11" fmla="*/ 52245 h 236"/>
                  <a:gd name="T12" fmla="*/ 27702 w 174"/>
                  <a:gd name="T13" fmla="*/ 80045 h 236"/>
                  <a:gd name="T14" fmla="*/ 27702 w 174"/>
                  <a:gd name="T15" fmla="*/ 80045 h 236"/>
                  <a:gd name="T16" fmla="*/ 49770 w 174"/>
                  <a:gd name="T17" fmla="*/ 80524 h 236"/>
                  <a:gd name="T18" fmla="*/ 49770 w 174"/>
                  <a:gd name="T19" fmla="*/ 80524 h 236"/>
                  <a:gd name="T20" fmla="*/ 54465 w 174"/>
                  <a:gd name="T21" fmla="*/ 72855 h 236"/>
                  <a:gd name="T22" fmla="*/ 54465 w 174"/>
                  <a:gd name="T23" fmla="*/ 72855 h 236"/>
                  <a:gd name="T24" fmla="*/ 47892 w 174"/>
                  <a:gd name="T25" fmla="*/ 22528 h 236"/>
                  <a:gd name="T26" fmla="*/ 74186 w 174"/>
                  <a:gd name="T27" fmla="*/ 64227 h 236"/>
                  <a:gd name="T28" fmla="*/ 74186 w 174"/>
                  <a:gd name="T29" fmla="*/ 64227 h 236"/>
                  <a:gd name="T30" fmla="*/ 27233 w 174"/>
                  <a:gd name="T31" fmla="*/ 94903 h 236"/>
                  <a:gd name="T32" fmla="*/ 27233 w 174"/>
                  <a:gd name="T33" fmla="*/ 94903 h 236"/>
                  <a:gd name="T34" fmla="*/ 7512 w 174"/>
                  <a:gd name="T35" fmla="*/ 68541 h 236"/>
                  <a:gd name="T36" fmla="*/ 7512 w 174"/>
                  <a:gd name="T37" fmla="*/ 68541 h 236"/>
                  <a:gd name="T38" fmla="*/ 8452 w 174"/>
                  <a:gd name="T39" fmla="*/ 59914 h 236"/>
                  <a:gd name="T40" fmla="*/ 8452 w 174"/>
                  <a:gd name="T41" fmla="*/ 59914 h 236"/>
                  <a:gd name="T42" fmla="*/ 2348 w 174"/>
                  <a:gd name="T43" fmla="*/ 48410 h 236"/>
                  <a:gd name="T44" fmla="*/ 2348 w 174"/>
                  <a:gd name="T45" fmla="*/ 48410 h 236"/>
                  <a:gd name="T46" fmla="*/ 56343 w 174"/>
                  <a:gd name="T47" fmla="*/ 7190 h 236"/>
                  <a:gd name="T48" fmla="*/ 56343 w 174"/>
                  <a:gd name="T49" fmla="*/ 7190 h 236"/>
                  <a:gd name="T50" fmla="*/ 74186 w 174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8" y="56"/>
                      <a:pt x="56" y="72"/>
                    </a:cubicBezTo>
                    <a:cubicBezTo>
                      <a:pt x="59" y="85"/>
                      <a:pt x="54" y="94"/>
                      <a:pt x="47" y="109"/>
                    </a:cubicBezTo>
                    <a:cubicBezTo>
                      <a:pt x="39" y="128"/>
                      <a:pt x="39" y="152"/>
                      <a:pt x="59" y="167"/>
                    </a:cubicBezTo>
                    <a:cubicBezTo>
                      <a:pt x="68" y="174"/>
                      <a:pt x="96" y="176"/>
                      <a:pt x="106" y="168"/>
                    </a:cubicBezTo>
                    <a:cubicBezTo>
                      <a:pt x="110" y="165"/>
                      <a:pt x="114" y="156"/>
                      <a:pt x="116" y="152"/>
                    </a:cubicBezTo>
                    <a:cubicBezTo>
                      <a:pt x="130" y="125"/>
                      <a:pt x="156" y="52"/>
                      <a:pt x="102" y="47"/>
                    </a:cubicBezTo>
                    <a:close/>
                    <a:moveTo>
                      <a:pt x="158" y="134"/>
                    </a:moveTo>
                    <a:lnTo>
                      <a:pt x="158" y="134"/>
                    </a:lnTo>
                    <a:cubicBezTo>
                      <a:pt x="141" y="172"/>
                      <a:pt x="106" y="235"/>
                      <a:pt x="58" y="198"/>
                    </a:cubicBezTo>
                    <a:cubicBezTo>
                      <a:pt x="39" y="185"/>
                      <a:pt x="20" y="165"/>
                      <a:pt x="16" y="143"/>
                    </a:cubicBezTo>
                    <a:cubicBezTo>
                      <a:pt x="14" y="138"/>
                      <a:pt x="16" y="130"/>
                      <a:pt x="18" y="125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5"/>
                    </a:cubicBezTo>
                    <a:cubicBezTo>
                      <a:pt x="171" y="30"/>
                      <a:pt x="173" y="93"/>
                      <a:pt x="158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62" name="Freeform 182">
                <a:extLst>
                  <a:ext uri="{FF2B5EF4-FFF2-40B4-BE49-F238E27FC236}">
                    <a16:creationId xmlns:a16="http://schemas.microsoft.com/office/drawing/2014/main" xmlns="" id="{342910A3-2902-0247-BF48-381F5F7C68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3522" y="4081808"/>
                <a:ext cx="96853" cy="94695"/>
              </a:xfrm>
              <a:custGeom>
                <a:avLst/>
                <a:gdLst>
                  <a:gd name="T0" fmla="*/ 59 w 203"/>
                  <a:gd name="T1" fmla="*/ 134 h 198"/>
                  <a:gd name="T2" fmla="*/ 59 w 203"/>
                  <a:gd name="T3" fmla="*/ 134 h 198"/>
                  <a:gd name="T4" fmla="*/ 108 w 203"/>
                  <a:gd name="T5" fmla="*/ 150 h 198"/>
                  <a:gd name="T6" fmla="*/ 108 w 203"/>
                  <a:gd name="T7" fmla="*/ 150 h 198"/>
                  <a:gd name="T8" fmla="*/ 140 w 203"/>
                  <a:gd name="T9" fmla="*/ 131 h 198"/>
                  <a:gd name="T10" fmla="*/ 140 w 203"/>
                  <a:gd name="T11" fmla="*/ 131 h 198"/>
                  <a:gd name="T12" fmla="*/ 175 w 203"/>
                  <a:gd name="T13" fmla="*/ 83 h 198"/>
                  <a:gd name="T14" fmla="*/ 175 w 203"/>
                  <a:gd name="T15" fmla="*/ 83 h 198"/>
                  <a:gd name="T16" fmla="*/ 143 w 203"/>
                  <a:gd name="T17" fmla="*/ 47 h 198"/>
                  <a:gd name="T18" fmla="*/ 143 w 203"/>
                  <a:gd name="T19" fmla="*/ 47 h 198"/>
                  <a:gd name="T20" fmla="*/ 125 w 203"/>
                  <a:gd name="T21" fmla="*/ 51 h 198"/>
                  <a:gd name="T22" fmla="*/ 125 w 203"/>
                  <a:gd name="T23" fmla="*/ 51 h 198"/>
                  <a:gd name="T24" fmla="*/ 59 w 203"/>
                  <a:gd name="T25" fmla="*/ 134 h 198"/>
                  <a:gd name="T26" fmla="*/ 84 w 203"/>
                  <a:gd name="T27" fmla="*/ 35 h 198"/>
                  <a:gd name="T28" fmla="*/ 84 w 203"/>
                  <a:gd name="T29" fmla="*/ 35 h 198"/>
                  <a:gd name="T30" fmla="*/ 200 w 203"/>
                  <a:gd name="T31" fmla="*/ 62 h 198"/>
                  <a:gd name="T32" fmla="*/ 200 w 203"/>
                  <a:gd name="T33" fmla="*/ 62 h 198"/>
                  <a:gd name="T34" fmla="*/ 188 w 203"/>
                  <a:gd name="T35" fmla="*/ 130 h 198"/>
                  <a:gd name="T36" fmla="*/ 188 w 203"/>
                  <a:gd name="T37" fmla="*/ 130 h 198"/>
                  <a:gd name="T38" fmla="*/ 172 w 203"/>
                  <a:gd name="T39" fmla="*/ 142 h 198"/>
                  <a:gd name="T40" fmla="*/ 172 w 203"/>
                  <a:gd name="T41" fmla="*/ 142 h 198"/>
                  <a:gd name="T42" fmla="*/ 164 w 203"/>
                  <a:gd name="T43" fmla="*/ 167 h 198"/>
                  <a:gd name="T44" fmla="*/ 164 w 203"/>
                  <a:gd name="T45" fmla="*/ 167 h 198"/>
                  <a:gd name="T46" fmla="*/ 25 w 203"/>
                  <a:gd name="T47" fmla="*/ 143 h 198"/>
                  <a:gd name="T48" fmla="*/ 25 w 203"/>
                  <a:gd name="T49" fmla="*/ 143 h 198"/>
                  <a:gd name="T50" fmla="*/ 84 w 203"/>
                  <a:gd name="T51" fmla="*/ 3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8">
                    <a:moveTo>
                      <a:pt x="59" y="134"/>
                    </a:moveTo>
                    <a:lnTo>
                      <a:pt x="59" y="134"/>
                    </a:lnTo>
                    <a:cubicBezTo>
                      <a:pt x="71" y="150"/>
                      <a:pt x="89" y="152"/>
                      <a:pt x="108" y="150"/>
                    </a:cubicBezTo>
                    <a:lnTo>
                      <a:pt x="108" y="150"/>
                    </a:lnTo>
                    <a:cubicBezTo>
                      <a:pt x="115" y="139"/>
                      <a:pt x="126" y="138"/>
                      <a:pt x="140" y="131"/>
                    </a:cubicBezTo>
                    <a:lnTo>
                      <a:pt x="140" y="131"/>
                    </a:lnTo>
                    <a:cubicBezTo>
                      <a:pt x="161" y="122"/>
                      <a:pt x="179" y="106"/>
                      <a:pt x="175" y="83"/>
                    </a:cubicBezTo>
                    <a:lnTo>
                      <a:pt x="175" y="83"/>
                    </a:lnTo>
                    <a:cubicBezTo>
                      <a:pt x="173" y="69"/>
                      <a:pt x="156" y="48"/>
                      <a:pt x="143" y="47"/>
                    </a:cubicBezTo>
                    <a:lnTo>
                      <a:pt x="143" y="47"/>
                    </a:lnTo>
                    <a:cubicBezTo>
                      <a:pt x="138" y="46"/>
                      <a:pt x="130" y="51"/>
                      <a:pt x="125" y="51"/>
                    </a:cubicBezTo>
                    <a:lnTo>
                      <a:pt x="125" y="51"/>
                    </a:lnTo>
                    <a:cubicBezTo>
                      <a:pt x="94" y="62"/>
                      <a:pt x="25" y="92"/>
                      <a:pt x="59" y="134"/>
                    </a:cubicBezTo>
                    <a:close/>
                    <a:moveTo>
                      <a:pt x="84" y="35"/>
                    </a:moveTo>
                    <a:lnTo>
                      <a:pt x="84" y="35"/>
                    </a:lnTo>
                    <a:cubicBezTo>
                      <a:pt x="122" y="20"/>
                      <a:pt x="190" y="0"/>
                      <a:pt x="200" y="62"/>
                    </a:cubicBezTo>
                    <a:lnTo>
                      <a:pt x="200" y="62"/>
                    </a:lnTo>
                    <a:cubicBezTo>
                      <a:pt x="202" y="83"/>
                      <a:pt x="201" y="112"/>
                      <a:pt x="188" y="130"/>
                    </a:cubicBezTo>
                    <a:lnTo>
                      <a:pt x="188" y="130"/>
                    </a:lnTo>
                    <a:cubicBezTo>
                      <a:pt x="184" y="135"/>
                      <a:pt x="179" y="139"/>
                      <a:pt x="172" y="142"/>
                    </a:cubicBezTo>
                    <a:lnTo>
                      <a:pt x="172" y="142"/>
                    </a:lnTo>
                    <a:cubicBezTo>
                      <a:pt x="177" y="150"/>
                      <a:pt x="176" y="163"/>
                      <a:pt x="164" y="167"/>
                    </a:cubicBezTo>
                    <a:lnTo>
                      <a:pt x="164" y="167"/>
                    </a:lnTo>
                    <a:cubicBezTo>
                      <a:pt x="119" y="182"/>
                      <a:pt x="52" y="197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3" y="51"/>
                      <a:pt x="84" y="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72" name="Freeform 183">
                <a:extLst>
                  <a:ext uri="{FF2B5EF4-FFF2-40B4-BE49-F238E27FC236}">
                    <a16:creationId xmlns:a16="http://schemas.microsoft.com/office/drawing/2014/main" xmlns="" id="{F2F29E66-B5D1-ED46-BEB3-93C71D338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2346" y="4077072"/>
                <a:ext cx="81698" cy="113117"/>
              </a:xfrm>
              <a:custGeom>
                <a:avLst/>
                <a:gdLst>
                  <a:gd name="T0" fmla="*/ 47697 w 173"/>
                  <a:gd name="T1" fmla="*/ 23289 h 238"/>
                  <a:gd name="T2" fmla="*/ 47697 w 173"/>
                  <a:gd name="T3" fmla="*/ 23289 h 238"/>
                  <a:gd name="T4" fmla="*/ 25973 w 173"/>
                  <a:gd name="T5" fmla="*/ 34220 h 238"/>
                  <a:gd name="T6" fmla="*/ 25973 w 173"/>
                  <a:gd name="T7" fmla="*/ 34220 h 238"/>
                  <a:gd name="T8" fmla="*/ 21723 w 173"/>
                  <a:gd name="T9" fmla="*/ 52281 h 238"/>
                  <a:gd name="T10" fmla="*/ 21723 w 173"/>
                  <a:gd name="T11" fmla="*/ 52281 h 238"/>
                  <a:gd name="T12" fmla="*/ 27390 w 173"/>
                  <a:gd name="T13" fmla="*/ 79372 h 238"/>
                  <a:gd name="T14" fmla="*/ 27390 w 173"/>
                  <a:gd name="T15" fmla="*/ 79372 h 238"/>
                  <a:gd name="T16" fmla="*/ 50530 w 173"/>
                  <a:gd name="T17" fmla="*/ 80798 h 238"/>
                  <a:gd name="T18" fmla="*/ 50530 w 173"/>
                  <a:gd name="T19" fmla="*/ 80798 h 238"/>
                  <a:gd name="T20" fmla="*/ 53836 w 173"/>
                  <a:gd name="T21" fmla="*/ 72243 h 238"/>
                  <a:gd name="T22" fmla="*/ 53836 w 173"/>
                  <a:gd name="T23" fmla="*/ 72243 h 238"/>
                  <a:gd name="T24" fmla="*/ 47697 w 173"/>
                  <a:gd name="T25" fmla="*/ 23289 h 238"/>
                  <a:gd name="T26" fmla="*/ 73198 w 173"/>
                  <a:gd name="T27" fmla="*/ 63688 h 238"/>
                  <a:gd name="T28" fmla="*/ 73198 w 173"/>
                  <a:gd name="T29" fmla="*/ 63688 h 238"/>
                  <a:gd name="T30" fmla="*/ 26918 w 173"/>
                  <a:gd name="T31" fmla="*/ 95056 h 238"/>
                  <a:gd name="T32" fmla="*/ 26918 w 173"/>
                  <a:gd name="T33" fmla="*/ 95056 h 238"/>
                  <a:gd name="T34" fmla="*/ 7084 w 173"/>
                  <a:gd name="T35" fmla="*/ 68916 h 238"/>
                  <a:gd name="T36" fmla="*/ 7084 w 173"/>
                  <a:gd name="T37" fmla="*/ 68916 h 238"/>
                  <a:gd name="T38" fmla="*/ 8028 w 173"/>
                  <a:gd name="T39" fmla="*/ 59410 h 238"/>
                  <a:gd name="T40" fmla="*/ 8028 w 173"/>
                  <a:gd name="T41" fmla="*/ 59410 h 238"/>
                  <a:gd name="T42" fmla="*/ 1889 w 173"/>
                  <a:gd name="T43" fmla="*/ 48954 h 238"/>
                  <a:gd name="T44" fmla="*/ 1889 w 173"/>
                  <a:gd name="T45" fmla="*/ 48954 h 238"/>
                  <a:gd name="T46" fmla="*/ 55725 w 173"/>
                  <a:gd name="T47" fmla="*/ 8080 h 238"/>
                  <a:gd name="T48" fmla="*/ 55725 w 173"/>
                  <a:gd name="T49" fmla="*/ 8080 h 238"/>
                  <a:gd name="T50" fmla="*/ 73198 w 173"/>
                  <a:gd name="T51" fmla="*/ 63688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2" y="47"/>
                      <a:pt x="67" y="58"/>
                      <a:pt x="55" y="72"/>
                    </a:cubicBezTo>
                    <a:cubicBezTo>
                      <a:pt x="58" y="85"/>
                      <a:pt x="51" y="95"/>
                      <a:pt x="46" y="110"/>
                    </a:cubicBezTo>
                    <a:cubicBezTo>
                      <a:pt x="38" y="130"/>
                      <a:pt x="38" y="152"/>
                      <a:pt x="58" y="167"/>
                    </a:cubicBezTo>
                    <a:cubicBezTo>
                      <a:pt x="68" y="175"/>
                      <a:pt x="95" y="177"/>
                      <a:pt x="107" y="170"/>
                    </a:cubicBezTo>
                    <a:cubicBezTo>
                      <a:pt x="109" y="167"/>
                      <a:pt x="113" y="158"/>
                      <a:pt x="114" y="152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39" y="173"/>
                      <a:pt x="107" y="237"/>
                      <a:pt x="57" y="200"/>
                    </a:cubicBezTo>
                    <a:cubicBezTo>
                      <a:pt x="38" y="187"/>
                      <a:pt x="20" y="167"/>
                      <a:pt x="15" y="145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4"/>
                      <a:pt x="0" y="113"/>
                      <a:pt x="4" y="103"/>
                    </a:cubicBezTo>
                    <a:cubicBezTo>
                      <a:pt x="24" y="58"/>
                      <a:pt x="61" y="0"/>
                      <a:pt x="118" y="17"/>
                    </a:cubicBezTo>
                    <a:cubicBezTo>
                      <a:pt x="170" y="32"/>
                      <a:pt x="172" y="93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64" name="Freeform 184">
                <a:extLst>
                  <a:ext uri="{FF2B5EF4-FFF2-40B4-BE49-F238E27FC236}">
                    <a16:creationId xmlns:a16="http://schemas.microsoft.com/office/drawing/2014/main" xmlns="" id="{22B95D30-515C-E649-9480-1A9AF9A8F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1572" y="4096012"/>
                <a:ext cx="82563" cy="71022"/>
              </a:xfrm>
              <a:custGeom>
                <a:avLst/>
                <a:gdLst>
                  <a:gd name="T0" fmla="*/ 129 w 177"/>
                  <a:gd name="T1" fmla="*/ 60 h 148"/>
                  <a:gd name="T2" fmla="*/ 129 w 177"/>
                  <a:gd name="T3" fmla="*/ 60 h 148"/>
                  <a:gd name="T4" fmla="*/ 88 w 177"/>
                  <a:gd name="T5" fmla="*/ 33 h 148"/>
                  <a:gd name="T6" fmla="*/ 88 w 177"/>
                  <a:gd name="T7" fmla="*/ 33 h 148"/>
                  <a:gd name="T8" fmla="*/ 58 w 177"/>
                  <a:gd name="T9" fmla="*/ 41 h 148"/>
                  <a:gd name="T10" fmla="*/ 58 w 177"/>
                  <a:gd name="T11" fmla="*/ 41 h 148"/>
                  <a:gd name="T12" fmla="*/ 22 w 177"/>
                  <a:gd name="T13" fmla="*/ 76 h 148"/>
                  <a:gd name="T14" fmla="*/ 22 w 177"/>
                  <a:gd name="T15" fmla="*/ 76 h 148"/>
                  <a:gd name="T16" fmla="*/ 47 w 177"/>
                  <a:gd name="T17" fmla="*/ 117 h 148"/>
                  <a:gd name="T18" fmla="*/ 47 w 177"/>
                  <a:gd name="T19" fmla="*/ 117 h 148"/>
                  <a:gd name="T20" fmla="*/ 63 w 177"/>
                  <a:gd name="T21" fmla="*/ 117 h 148"/>
                  <a:gd name="T22" fmla="*/ 63 w 177"/>
                  <a:gd name="T23" fmla="*/ 117 h 148"/>
                  <a:gd name="T24" fmla="*/ 129 w 177"/>
                  <a:gd name="T25" fmla="*/ 60 h 148"/>
                  <a:gd name="T26" fmla="*/ 97 w 177"/>
                  <a:gd name="T27" fmla="*/ 144 h 148"/>
                  <a:gd name="T28" fmla="*/ 97 w 177"/>
                  <a:gd name="T29" fmla="*/ 144 h 148"/>
                  <a:gd name="T30" fmla="*/ 0 w 177"/>
                  <a:gd name="T31" fmla="*/ 88 h 148"/>
                  <a:gd name="T32" fmla="*/ 0 w 177"/>
                  <a:gd name="T33" fmla="*/ 88 h 148"/>
                  <a:gd name="T34" fmla="*/ 17 w 177"/>
                  <a:gd name="T35" fmla="*/ 29 h 148"/>
                  <a:gd name="T36" fmla="*/ 17 w 177"/>
                  <a:gd name="T37" fmla="*/ 29 h 148"/>
                  <a:gd name="T38" fmla="*/ 31 w 177"/>
                  <a:gd name="T39" fmla="*/ 22 h 148"/>
                  <a:gd name="T40" fmla="*/ 31 w 177"/>
                  <a:gd name="T41" fmla="*/ 22 h 148"/>
                  <a:gd name="T42" fmla="*/ 41 w 177"/>
                  <a:gd name="T43" fmla="*/ 1 h 148"/>
                  <a:gd name="T44" fmla="*/ 41 w 177"/>
                  <a:gd name="T45" fmla="*/ 1 h 148"/>
                  <a:gd name="T46" fmla="*/ 160 w 177"/>
                  <a:gd name="T47" fmla="*/ 62 h 148"/>
                  <a:gd name="T48" fmla="*/ 160 w 177"/>
                  <a:gd name="T49" fmla="*/ 62 h 148"/>
                  <a:gd name="T50" fmla="*/ 97 w 177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5" y="35"/>
                      <a:pt x="88" y="33"/>
                    </a:cubicBezTo>
                    <a:lnTo>
                      <a:pt x="88" y="33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8" y="43"/>
                      <a:pt x="22" y="52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89" y="117"/>
                      <a:pt x="154" y="109"/>
                      <a:pt x="129" y="60"/>
                    </a:cubicBezTo>
                    <a:close/>
                    <a:moveTo>
                      <a:pt x="97" y="144"/>
                    </a:moveTo>
                    <a:lnTo>
                      <a:pt x="97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3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5" y="23"/>
                      <a:pt x="31" y="22"/>
                    </a:cubicBezTo>
                    <a:lnTo>
                      <a:pt x="31" y="22"/>
                    </a:lnTo>
                    <a:cubicBezTo>
                      <a:pt x="27" y="14"/>
                      <a:pt x="30" y="1"/>
                      <a:pt x="41" y="1"/>
                    </a:cubicBezTo>
                    <a:lnTo>
                      <a:pt x="41" y="1"/>
                    </a:lnTo>
                    <a:cubicBezTo>
                      <a:pt x="81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6" y="112"/>
                      <a:pt x="135" y="142"/>
                      <a:pt x="97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65" name="Freeform 185">
                <a:extLst>
                  <a:ext uri="{FF2B5EF4-FFF2-40B4-BE49-F238E27FC236}">
                    <a16:creationId xmlns:a16="http://schemas.microsoft.com/office/drawing/2014/main" xmlns="" id="{36B962AC-EE62-DC49-B741-B8CD4EF62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3299" y="4084964"/>
                <a:ext cx="87326" cy="89960"/>
              </a:xfrm>
              <a:custGeom>
                <a:avLst/>
                <a:gdLst>
                  <a:gd name="T0" fmla="*/ 65 w 187"/>
                  <a:gd name="T1" fmla="*/ 132 h 188"/>
                  <a:gd name="T2" fmla="*/ 65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7 w 187"/>
                  <a:gd name="T9" fmla="*/ 120 h 188"/>
                  <a:gd name="T10" fmla="*/ 137 w 187"/>
                  <a:gd name="T11" fmla="*/ 120 h 188"/>
                  <a:gd name="T12" fmla="*/ 154 w 187"/>
                  <a:gd name="T13" fmla="*/ 73 h 188"/>
                  <a:gd name="T14" fmla="*/ 154 w 187"/>
                  <a:gd name="T15" fmla="*/ 73 h 188"/>
                  <a:gd name="T16" fmla="*/ 116 w 187"/>
                  <a:gd name="T17" fmla="*/ 46 h 188"/>
                  <a:gd name="T18" fmla="*/ 116 w 187"/>
                  <a:gd name="T19" fmla="*/ 46 h 188"/>
                  <a:gd name="T20" fmla="*/ 100 w 187"/>
                  <a:gd name="T21" fmla="*/ 53 h 188"/>
                  <a:gd name="T22" fmla="*/ 100 w 187"/>
                  <a:gd name="T23" fmla="*/ 53 h 188"/>
                  <a:gd name="T24" fmla="*/ 65 w 187"/>
                  <a:gd name="T25" fmla="*/ 132 h 188"/>
                  <a:gd name="T26" fmla="*/ 58 w 187"/>
                  <a:gd name="T27" fmla="*/ 43 h 188"/>
                  <a:gd name="T28" fmla="*/ 58 w 187"/>
                  <a:gd name="T29" fmla="*/ 43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70 w 187"/>
                  <a:gd name="T39" fmla="*/ 125 h 188"/>
                  <a:gd name="T40" fmla="*/ 170 w 187"/>
                  <a:gd name="T41" fmla="*/ 125 h 188"/>
                  <a:gd name="T42" fmla="*/ 170 w 187"/>
                  <a:gd name="T43" fmla="*/ 149 h 188"/>
                  <a:gd name="T44" fmla="*/ 170 w 187"/>
                  <a:gd name="T45" fmla="*/ 149 h 188"/>
                  <a:gd name="T46" fmla="*/ 36 w 187"/>
                  <a:gd name="T47" fmla="*/ 144 h 188"/>
                  <a:gd name="T48" fmla="*/ 36 w 187"/>
                  <a:gd name="T49" fmla="*/ 144 h 188"/>
                  <a:gd name="T50" fmla="*/ 58 w 187"/>
                  <a:gd name="T51" fmla="*/ 4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5" y="132"/>
                    </a:moveTo>
                    <a:lnTo>
                      <a:pt x="65" y="132"/>
                    </a:lnTo>
                    <a:cubicBezTo>
                      <a:pt x="79" y="144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7" y="120"/>
                    </a:cubicBezTo>
                    <a:lnTo>
                      <a:pt x="137" y="120"/>
                    </a:lnTo>
                    <a:cubicBezTo>
                      <a:pt x="154" y="111"/>
                      <a:pt x="164" y="95"/>
                      <a:pt x="154" y="73"/>
                    </a:cubicBezTo>
                    <a:lnTo>
                      <a:pt x="154" y="73"/>
                    </a:lnTo>
                    <a:cubicBezTo>
                      <a:pt x="150" y="64"/>
                      <a:pt x="128" y="46"/>
                      <a:pt x="116" y="46"/>
                    </a:cubicBezTo>
                    <a:lnTo>
                      <a:pt x="116" y="46"/>
                    </a:lnTo>
                    <a:cubicBezTo>
                      <a:pt x="111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6" y="64"/>
                      <a:pt x="21" y="99"/>
                      <a:pt x="65" y="132"/>
                    </a:cubicBezTo>
                    <a:close/>
                    <a:moveTo>
                      <a:pt x="58" y="43"/>
                    </a:moveTo>
                    <a:lnTo>
                      <a:pt x="58" y="43"/>
                    </a:lnTo>
                    <a:cubicBezTo>
                      <a:pt x="90" y="24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6"/>
                      <a:pt x="180" y="113"/>
                    </a:cubicBezTo>
                    <a:lnTo>
                      <a:pt x="180" y="113"/>
                    </a:lnTo>
                    <a:cubicBezTo>
                      <a:pt x="178" y="119"/>
                      <a:pt x="174" y="123"/>
                      <a:pt x="170" y="125"/>
                    </a:cubicBezTo>
                    <a:lnTo>
                      <a:pt x="170" y="125"/>
                    </a:lnTo>
                    <a:cubicBezTo>
                      <a:pt x="176" y="132"/>
                      <a:pt x="179" y="144"/>
                      <a:pt x="170" y="149"/>
                    </a:cubicBezTo>
                    <a:lnTo>
                      <a:pt x="170" y="149"/>
                    </a:lnTo>
                    <a:cubicBezTo>
                      <a:pt x="133" y="167"/>
                      <a:pt x="76" y="187"/>
                      <a:pt x="36" y="144"/>
                    </a:cubicBezTo>
                    <a:lnTo>
                      <a:pt x="36" y="144"/>
                    </a:lnTo>
                    <a:cubicBezTo>
                      <a:pt x="0" y="104"/>
                      <a:pt x="25" y="61"/>
                      <a:pt x="58" y="4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66" name="Freeform 186">
                <a:extLst>
                  <a:ext uri="{FF2B5EF4-FFF2-40B4-BE49-F238E27FC236}">
                    <a16:creationId xmlns:a16="http://schemas.microsoft.com/office/drawing/2014/main" xmlns="" id="{4B5C4252-AA85-E94F-984E-1CE0B59408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539" y="4094434"/>
                <a:ext cx="84150" cy="71021"/>
              </a:xfrm>
              <a:custGeom>
                <a:avLst/>
                <a:gdLst>
                  <a:gd name="T0" fmla="*/ 129 w 178"/>
                  <a:gd name="T1" fmla="*/ 62 h 150"/>
                  <a:gd name="T2" fmla="*/ 129 w 178"/>
                  <a:gd name="T3" fmla="*/ 62 h 150"/>
                  <a:gd name="T4" fmla="*/ 88 w 178"/>
                  <a:gd name="T5" fmla="*/ 33 h 150"/>
                  <a:gd name="T6" fmla="*/ 88 w 178"/>
                  <a:gd name="T7" fmla="*/ 33 h 150"/>
                  <a:gd name="T8" fmla="*/ 58 w 178"/>
                  <a:gd name="T9" fmla="*/ 42 h 150"/>
                  <a:gd name="T10" fmla="*/ 58 w 178"/>
                  <a:gd name="T11" fmla="*/ 42 h 150"/>
                  <a:gd name="T12" fmla="*/ 23 w 178"/>
                  <a:gd name="T13" fmla="*/ 76 h 150"/>
                  <a:gd name="T14" fmla="*/ 23 w 178"/>
                  <a:gd name="T15" fmla="*/ 76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29 w 178"/>
                  <a:gd name="T25" fmla="*/ 62 h 150"/>
                  <a:gd name="T26" fmla="*/ 97 w 178"/>
                  <a:gd name="T27" fmla="*/ 145 h 150"/>
                  <a:gd name="T28" fmla="*/ 97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7 w 178"/>
                  <a:gd name="T35" fmla="*/ 29 h 150"/>
                  <a:gd name="T36" fmla="*/ 17 w 178"/>
                  <a:gd name="T37" fmla="*/ 29 h 150"/>
                  <a:gd name="T38" fmla="*/ 31 w 178"/>
                  <a:gd name="T39" fmla="*/ 24 h 150"/>
                  <a:gd name="T40" fmla="*/ 31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1 w 178"/>
                  <a:gd name="T47" fmla="*/ 63 h 150"/>
                  <a:gd name="T48" fmla="*/ 161 w 178"/>
                  <a:gd name="T49" fmla="*/ 63 h 150"/>
                  <a:gd name="T50" fmla="*/ 97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19" y="45"/>
                      <a:pt x="105" y="37"/>
                      <a:pt x="88" y="33"/>
                    </a:cubicBezTo>
                    <a:lnTo>
                      <a:pt x="88" y="33"/>
                    </a:lnTo>
                    <a:cubicBezTo>
                      <a:pt x="80" y="41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9" y="44"/>
                      <a:pt x="22" y="53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0" y="118"/>
                      <a:pt x="155" y="109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6"/>
                      <a:pt x="26" y="24"/>
                      <a:pt x="31" y="24"/>
                    </a:cubicBezTo>
                    <a:lnTo>
                      <a:pt x="31" y="24"/>
                    </a:lnTo>
                    <a:cubicBezTo>
                      <a:pt x="27" y="15"/>
                      <a:pt x="30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2" y="7"/>
                      <a:pt x="161" y="63"/>
                    </a:cubicBezTo>
                    <a:lnTo>
                      <a:pt x="161" y="63"/>
                    </a:lnTo>
                    <a:cubicBezTo>
                      <a:pt x="177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76" name="Freeform 187">
                <a:extLst>
                  <a:ext uri="{FF2B5EF4-FFF2-40B4-BE49-F238E27FC236}">
                    <a16:creationId xmlns:a16="http://schemas.microsoft.com/office/drawing/2014/main" xmlns="" id="{9C0507AF-8D7D-114E-9C93-C434E3E92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3014" y="4077072"/>
                <a:ext cx="81699" cy="113117"/>
              </a:xfrm>
              <a:custGeom>
                <a:avLst/>
                <a:gdLst>
                  <a:gd name="T0" fmla="*/ 48169 w 173"/>
                  <a:gd name="T1" fmla="*/ 22910 h 237"/>
                  <a:gd name="T2" fmla="*/ 48169 w 173"/>
                  <a:gd name="T3" fmla="*/ 22910 h 237"/>
                  <a:gd name="T4" fmla="*/ 26918 w 173"/>
                  <a:gd name="T5" fmla="*/ 34365 h 237"/>
                  <a:gd name="T6" fmla="*/ 26918 w 173"/>
                  <a:gd name="T7" fmla="*/ 34365 h 237"/>
                  <a:gd name="T8" fmla="*/ 22668 w 173"/>
                  <a:gd name="T9" fmla="*/ 52024 h 237"/>
                  <a:gd name="T10" fmla="*/ 22668 w 173"/>
                  <a:gd name="T11" fmla="*/ 52024 h 237"/>
                  <a:gd name="T12" fmla="*/ 27390 w 173"/>
                  <a:gd name="T13" fmla="*/ 80184 h 237"/>
                  <a:gd name="T14" fmla="*/ 27390 w 173"/>
                  <a:gd name="T15" fmla="*/ 80184 h 237"/>
                  <a:gd name="T16" fmla="*/ 50531 w 173"/>
                  <a:gd name="T17" fmla="*/ 80661 h 237"/>
                  <a:gd name="T18" fmla="*/ 50531 w 173"/>
                  <a:gd name="T19" fmla="*/ 80661 h 237"/>
                  <a:gd name="T20" fmla="*/ 54781 w 173"/>
                  <a:gd name="T21" fmla="*/ 73025 h 237"/>
                  <a:gd name="T22" fmla="*/ 54781 w 173"/>
                  <a:gd name="T23" fmla="*/ 73025 h 237"/>
                  <a:gd name="T24" fmla="*/ 48169 w 173"/>
                  <a:gd name="T25" fmla="*/ 22910 h 237"/>
                  <a:gd name="T26" fmla="*/ 74143 w 173"/>
                  <a:gd name="T27" fmla="*/ 64434 h 237"/>
                  <a:gd name="T28" fmla="*/ 74143 w 173"/>
                  <a:gd name="T29" fmla="*/ 64434 h 237"/>
                  <a:gd name="T30" fmla="*/ 26918 w 173"/>
                  <a:gd name="T31" fmla="*/ 94980 h 237"/>
                  <a:gd name="T32" fmla="*/ 26918 w 173"/>
                  <a:gd name="T33" fmla="*/ 94980 h 237"/>
                  <a:gd name="T34" fmla="*/ 7084 w 173"/>
                  <a:gd name="T35" fmla="*/ 68729 h 237"/>
                  <a:gd name="T36" fmla="*/ 7084 w 173"/>
                  <a:gd name="T37" fmla="*/ 68729 h 237"/>
                  <a:gd name="T38" fmla="*/ 8028 w 173"/>
                  <a:gd name="T39" fmla="*/ 59661 h 237"/>
                  <a:gd name="T40" fmla="*/ 8028 w 173"/>
                  <a:gd name="T41" fmla="*/ 59661 h 237"/>
                  <a:gd name="T42" fmla="*/ 1889 w 173"/>
                  <a:gd name="T43" fmla="*/ 48206 h 237"/>
                  <a:gd name="T44" fmla="*/ 1889 w 173"/>
                  <a:gd name="T45" fmla="*/ 48206 h 237"/>
                  <a:gd name="T46" fmla="*/ 56198 w 173"/>
                  <a:gd name="T47" fmla="*/ 8591 h 237"/>
                  <a:gd name="T48" fmla="*/ 56198 w 173"/>
                  <a:gd name="T49" fmla="*/ 8591 h 237"/>
                  <a:gd name="T50" fmla="*/ 74143 w 173"/>
                  <a:gd name="T51" fmla="*/ 6443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2" y="48"/>
                    </a:moveTo>
                    <a:lnTo>
                      <a:pt x="102" y="48"/>
                    </a:lnTo>
                    <a:cubicBezTo>
                      <a:pt x="83" y="47"/>
                      <a:pt x="67" y="58"/>
                      <a:pt x="57" y="72"/>
                    </a:cubicBezTo>
                    <a:cubicBezTo>
                      <a:pt x="58" y="85"/>
                      <a:pt x="53" y="94"/>
                      <a:pt x="48" y="109"/>
                    </a:cubicBezTo>
                    <a:cubicBezTo>
                      <a:pt x="40" y="130"/>
                      <a:pt x="38" y="153"/>
                      <a:pt x="58" y="168"/>
                    </a:cubicBezTo>
                    <a:cubicBezTo>
                      <a:pt x="69" y="174"/>
                      <a:pt x="96" y="178"/>
                      <a:pt x="107" y="169"/>
                    </a:cubicBezTo>
                    <a:cubicBezTo>
                      <a:pt x="111" y="167"/>
                      <a:pt x="113" y="157"/>
                      <a:pt x="116" y="153"/>
                    </a:cubicBezTo>
                    <a:cubicBezTo>
                      <a:pt x="130" y="125"/>
                      <a:pt x="157" y="52"/>
                      <a:pt x="102" y="48"/>
                    </a:cubicBezTo>
                    <a:close/>
                    <a:moveTo>
                      <a:pt x="157" y="135"/>
                    </a:moveTo>
                    <a:lnTo>
                      <a:pt x="157" y="135"/>
                    </a:lnTo>
                    <a:cubicBezTo>
                      <a:pt x="141" y="173"/>
                      <a:pt x="107" y="236"/>
                      <a:pt x="57" y="199"/>
                    </a:cubicBezTo>
                    <a:cubicBezTo>
                      <a:pt x="40" y="186"/>
                      <a:pt x="20" y="167"/>
                      <a:pt x="15" y="144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5"/>
                      <a:pt x="0" y="113"/>
                      <a:pt x="4" y="101"/>
                    </a:cubicBezTo>
                    <a:cubicBezTo>
                      <a:pt x="25" y="59"/>
                      <a:pt x="62" y="0"/>
                      <a:pt x="119" y="18"/>
                    </a:cubicBezTo>
                    <a:cubicBezTo>
                      <a:pt x="170" y="33"/>
                      <a:pt x="172" y="94"/>
                      <a:pt x="157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68" name="Freeform 188">
                <a:extLst>
                  <a:ext uri="{FF2B5EF4-FFF2-40B4-BE49-F238E27FC236}">
                    <a16:creationId xmlns:a16="http://schemas.microsoft.com/office/drawing/2014/main" xmlns="" id="{54217EB6-65E1-1D4D-9CF8-82D8117AC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3327" y="4084964"/>
                <a:ext cx="96853" cy="93116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9 w 203"/>
                  <a:gd name="T5" fmla="*/ 149 h 196"/>
                  <a:gd name="T6" fmla="*/ 109 w 203"/>
                  <a:gd name="T7" fmla="*/ 149 h 196"/>
                  <a:gd name="T8" fmla="*/ 142 w 203"/>
                  <a:gd name="T9" fmla="*/ 131 h 196"/>
                  <a:gd name="T10" fmla="*/ 142 w 203"/>
                  <a:gd name="T11" fmla="*/ 131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4 w 203"/>
                  <a:gd name="T17" fmla="*/ 46 h 196"/>
                  <a:gd name="T18" fmla="*/ 144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3 h 196"/>
                  <a:gd name="T28" fmla="*/ 84 w 203"/>
                  <a:gd name="T29" fmla="*/ 33 h 196"/>
                  <a:gd name="T30" fmla="*/ 200 w 203"/>
                  <a:gd name="T31" fmla="*/ 60 h 196"/>
                  <a:gd name="T32" fmla="*/ 200 w 203"/>
                  <a:gd name="T33" fmla="*/ 60 h 196"/>
                  <a:gd name="T34" fmla="*/ 189 w 203"/>
                  <a:gd name="T35" fmla="*/ 129 h 196"/>
                  <a:gd name="T36" fmla="*/ 189 w 203"/>
                  <a:gd name="T37" fmla="*/ 129 h 196"/>
                  <a:gd name="T38" fmla="*/ 173 w 203"/>
                  <a:gd name="T39" fmla="*/ 140 h 196"/>
                  <a:gd name="T40" fmla="*/ 173 w 203"/>
                  <a:gd name="T41" fmla="*/ 140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5 w 203"/>
                  <a:gd name="T47" fmla="*/ 142 h 196"/>
                  <a:gd name="T48" fmla="*/ 25 w 203"/>
                  <a:gd name="T49" fmla="*/ 142 h 196"/>
                  <a:gd name="T50" fmla="*/ 84 w 203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8"/>
                      <a:pt x="91" y="152"/>
                      <a:pt x="109" y="149"/>
                    </a:cubicBezTo>
                    <a:lnTo>
                      <a:pt x="109" y="149"/>
                    </a:lnTo>
                    <a:cubicBezTo>
                      <a:pt x="115" y="138"/>
                      <a:pt x="127" y="137"/>
                      <a:pt x="142" y="131"/>
                    </a:cubicBezTo>
                    <a:lnTo>
                      <a:pt x="142" y="131"/>
                    </a:lnTo>
                    <a:cubicBezTo>
                      <a:pt x="163" y="121"/>
                      <a:pt x="179" y="107"/>
                      <a:pt x="176" y="82"/>
                    </a:cubicBezTo>
                    <a:lnTo>
                      <a:pt x="176" y="82"/>
                    </a:lnTo>
                    <a:cubicBezTo>
                      <a:pt x="173" y="70"/>
                      <a:pt x="158" y="48"/>
                      <a:pt x="144" y="46"/>
                    </a:cubicBezTo>
                    <a:lnTo>
                      <a:pt x="144" y="46"/>
                    </a:lnTo>
                    <a:cubicBezTo>
                      <a:pt x="139" y="45"/>
                      <a:pt x="131" y="49"/>
                      <a:pt x="126" y="50"/>
                    </a:cubicBezTo>
                    <a:lnTo>
                      <a:pt x="126" y="50"/>
                    </a:lnTo>
                    <a:cubicBezTo>
                      <a:pt x="96" y="60"/>
                      <a:pt x="26" y="91"/>
                      <a:pt x="60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3" y="19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3"/>
                      <a:pt x="202" y="111"/>
                      <a:pt x="189" y="129"/>
                    </a:cubicBezTo>
                    <a:lnTo>
                      <a:pt x="189" y="129"/>
                    </a:lnTo>
                    <a:cubicBezTo>
                      <a:pt x="185" y="135"/>
                      <a:pt x="179" y="138"/>
                      <a:pt x="173" y="140"/>
                    </a:cubicBezTo>
                    <a:lnTo>
                      <a:pt x="173" y="140"/>
                    </a:lnTo>
                    <a:cubicBezTo>
                      <a:pt x="179" y="148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1" y="182"/>
                      <a:pt x="54" y="195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3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78" name="Freeform 189">
                <a:extLst>
                  <a:ext uri="{FF2B5EF4-FFF2-40B4-BE49-F238E27FC236}">
                    <a16:creationId xmlns:a16="http://schemas.microsoft.com/office/drawing/2014/main" xmlns="" id="{FB5ADEA6-5C07-6641-9B3E-50C913B4E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154" y="4079168"/>
                <a:ext cx="83794" cy="113117"/>
              </a:xfrm>
              <a:custGeom>
                <a:avLst/>
                <a:gdLst>
                  <a:gd name="T0" fmla="*/ 49319 w 175"/>
                  <a:gd name="T1" fmla="*/ 23387 h 237"/>
                  <a:gd name="T2" fmla="*/ 49319 w 175"/>
                  <a:gd name="T3" fmla="*/ 23387 h 237"/>
                  <a:gd name="T4" fmla="*/ 27293 w 175"/>
                  <a:gd name="T5" fmla="*/ 34842 h 237"/>
                  <a:gd name="T6" fmla="*/ 27293 w 175"/>
                  <a:gd name="T7" fmla="*/ 34842 h 237"/>
                  <a:gd name="T8" fmla="*/ 22505 w 175"/>
                  <a:gd name="T9" fmla="*/ 52024 h 237"/>
                  <a:gd name="T10" fmla="*/ 22505 w 175"/>
                  <a:gd name="T11" fmla="*/ 52024 h 237"/>
                  <a:gd name="T12" fmla="*/ 27772 w 175"/>
                  <a:gd name="T13" fmla="*/ 80661 h 237"/>
                  <a:gd name="T14" fmla="*/ 27772 w 175"/>
                  <a:gd name="T15" fmla="*/ 80661 h 237"/>
                  <a:gd name="T16" fmla="*/ 51234 w 175"/>
                  <a:gd name="T17" fmla="*/ 81139 h 237"/>
                  <a:gd name="T18" fmla="*/ 51234 w 175"/>
                  <a:gd name="T19" fmla="*/ 81139 h 237"/>
                  <a:gd name="T20" fmla="*/ 55543 w 175"/>
                  <a:gd name="T21" fmla="*/ 73025 h 237"/>
                  <a:gd name="T22" fmla="*/ 55543 w 175"/>
                  <a:gd name="T23" fmla="*/ 73025 h 237"/>
                  <a:gd name="T24" fmla="*/ 49319 w 175"/>
                  <a:gd name="T25" fmla="*/ 23387 h 237"/>
                  <a:gd name="T26" fmla="*/ 75175 w 175"/>
                  <a:gd name="T27" fmla="*/ 64911 h 237"/>
                  <a:gd name="T28" fmla="*/ 75175 w 175"/>
                  <a:gd name="T29" fmla="*/ 64911 h 237"/>
                  <a:gd name="T30" fmla="*/ 27293 w 175"/>
                  <a:gd name="T31" fmla="*/ 95457 h 237"/>
                  <a:gd name="T32" fmla="*/ 27293 w 175"/>
                  <a:gd name="T33" fmla="*/ 95457 h 237"/>
                  <a:gd name="T34" fmla="*/ 7661 w 175"/>
                  <a:gd name="T35" fmla="*/ 68729 h 237"/>
                  <a:gd name="T36" fmla="*/ 7661 w 175"/>
                  <a:gd name="T37" fmla="*/ 68729 h 237"/>
                  <a:gd name="T38" fmla="*/ 8140 w 175"/>
                  <a:gd name="T39" fmla="*/ 59661 h 237"/>
                  <a:gd name="T40" fmla="*/ 8140 w 175"/>
                  <a:gd name="T41" fmla="*/ 59661 h 237"/>
                  <a:gd name="T42" fmla="*/ 1915 w 175"/>
                  <a:gd name="T43" fmla="*/ 48683 h 237"/>
                  <a:gd name="T44" fmla="*/ 1915 w 175"/>
                  <a:gd name="T45" fmla="*/ 48683 h 237"/>
                  <a:gd name="T46" fmla="*/ 56501 w 175"/>
                  <a:gd name="T47" fmla="*/ 8114 h 237"/>
                  <a:gd name="T48" fmla="*/ 56501 w 175"/>
                  <a:gd name="T49" fmla="*/ 8114 h 237"/>
                  <a:gd name="T50" fmla="*/ 75175 w 175"/>
                  <a:gd name="T51" fmla="*/ 64911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8" y="86"/>
                      <a:pt x="53" y="95"/>
                      <a:pt x="47" y="109"/>
                    </a:cubicBezTo>
                    <a:cubicBezTo>
                      <a:pt x="40" y="130"/>
                      <a:pt x="38" y="153"/>
                      <a:pt x="58" y="169"/>
                    </a:cubicBezTo>
                    <a:cubicBezTo>
                      <a:pt x="69" y="175"/>
                      <a:pt x="96" y="178"/>
                      <a:pt x="107" y="170"/>
                    </a:cubicBezTo>
                    <a:cubicBezTo>
                      <a:pt x="111" y="166"/>
                      <a:pt x="113" y="157"/>
                      <a:pt x="116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7" y="136"/>
                    </a:moveTo>
                    <a:lnTo>
                      <a:pt x="157" y="136"/>
                    </a:lnTo>
                    <a:cubicBezTo>
                      <a:pt x="141" y="174"/>
                      <a:pt x="107" y="236"/>
                      <a:pt x="57" y="200"/>
                    </a:cubicBezTo>
                    <a:cubicBezTo>
                      <a:pt x="40" y="187"/>
                      <a:pt x="20" y="166"/>
                      <a:pt x="16" y="144"/>
                    </a:cubicBezTo>
                    <a:cubicBezTo>
                      <a:pt x="15" y="138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70" y="32"/>
                      <a:pt x="174" y="94"/>
                      <a:pt x="157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70" name="Freeform 190">
                <a:extLst>
                  <a:ext uri="{FF2B5EF4-FFF2-40B4-BE49-F238E27FC236}">
                    <a16:creationId xmlns:a16="http://schemas.microsoft.com/office/drawing/2014/main" xmlns="" id="{83BA1C7F-9993-DF4C-9493-7BD8850201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4553" y="4096012"/>
                <a:ext cx="84151" cy="71022"/>
              </a:xfrm>
              <a:custGeom>
                <a:avLst/>
                <a:gdLst>
                  <a:gd name="T0" fmla="*/ 128 w 177"/>
                  <a:gd name="T1" fmla="*/ 62 h 149"/>
                  <a:gd name="T2" fmla="*/ 128 w 177"/>
                  <a:gd name="T3" fmla="*/ 62 h 149"/>
                  <a:gd name="T4" fmla="*/ 88 w 177"/>
                  <a:gd name="T5" fmla="*/ 34 h 149"/>
                  <a:gd name="T6" fmla="*/ 88 w 177"/>
                  <a:gd name="T7" fmla="*/ 34 h 149"/>
                  <a:gd name="T8" fmla="*/ 57 w 177"/>
                  <a:gd name="T9" fmla="*/ 42 h 149"/>
                  <a:gd name="T10" fmla="*/ 57 w 177"/>
                  <a:gd name="T11" fmla="*/ 42 h 149"/>
                  <a:gd name="T12" fmla="*/ 22 w 177"/>
                  <a:gd name="T13" fmla="*/ 76 h 149"/>
                  <a:gd name="T14" fmla="*/ 22 w 177"/>
                  <a:gd name="T15" fmla="*/ 76 h 149"/>
                  <a:gd name="T16" fmla="*/ 46 w 177"/>
                  <a:gd name="T17" fmla="*/ 118 h 149"/>
                  <a:gd name="T18" fmla="*/ 46 w 177"/>
                  <a:gd name="T19" fmla="*/ 118 h 149"/>
                  <a:gd name="T20" fmla="*/ 63 w 177"/>
                  <a:gd name="T21" fmla="*/ 119 h 149"/>
                  <a:gd name="T22" fmla="*/ 63 w 177"/>
                  <a:gd name="T23" fmla="*/ 119 h 149"/>
                  <a:gd name="T24" fmla="*/ 128 w 177"/>
                  <a:gd name="T25" fmla="*/ 62 h 149"/>
                  <a:gd name="T26" fmla="*/ 96 w 177"/>
                  <a:gd name="T27" fmla="*/ 146 h 149"/>
                  <a:gd name="T28" fmla="*/ 96 w 177"/>
                  <a:gd name="T29" fmla="*/ 146 h 149"/>
                  <a:gd name="T30" fmla="*/ 0 w 177"/>
                  <a:gd name="T31" fmla="*/ 89 h 149"/>
                  <a:gd name="T32" fmla="*/ 0 w 177"/>
                  <a:gd name="T33" fmla="*/ 89 h 149"/>
                  <a:gd name="T34" fmla="*/ 16 w 177"/>
                  <a:gd name="T35" fmla="*/ 30 h 149"/>
                  <a:gd name="T36" fmla="*/ 16 w 177"/>
                  <a:gd name="T37" fmla="*/ 30 h 149"/>
                  <a:gd name="T38" fmla="*/ 30 w 177"/>
                  <a:gd name="T39" fmla="*/ 23 h 149"/>
                  <a:gd name="T40" fmla="*/ 30 w 177"/>
                  <a:gd name="T41" fmla="*/ 23 h 149"/>
                  <a:gd name="T42" fmla="*/ 41 w 177"/>
                  <a:gd name="T43" fmla="*/ 2 h 149"/>
                  <a:gd name="T44" fmla="*/ 41 w 177"/>
                  <a:gd name="T45" fmla="*/ 2 h 149"/>
                  <a:gd name="T46" fmla="*/ 160 w 177"/>
                  <a:gd name="T47" fmla="*/ 63 h 149"/>
                  <a:gd name="T48" fmla="*/ 160 w 177"/>
                  <a:gd name="T49" fmla="*/ 63 h 149"/>
                  <a:gd name="T50" fmla="*/ 96 w 177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9">
                    <a:moveTo>
                      <a:pt x="128" y="62"/>
                    </a:moveTo>
                    <a:lnTo>
                      <a:pt x="128" y="62"/>
                    </a:lnTo>
                    <a:cubicBezTo>
                      <a:pt x="120" y="44"/>
                      <a:pt x="104" y="37"/>
                      <a:pt x="88" y="34"/>
                    </a:cubicBezTo>
                    <a:lnTo>
                      <a:pt x="88" y="34"/>
                    </a:lnTo>
                    <a:cubicBezTo>
                      <a:pt x="80" y="41"/>
                      <a:pt x="70" y="41"/>
                      <a:pt x="57" y="42"/>
                    </a:cubicBezTo>
                    <a:lnTo>
                      <a:pt x="57" y="42"/>
                    </a:lnTo>
                    <a:cubicBezTo>
                      <a:pt x="38" y="44"/>
                      <a:pt x="21" y="54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4" y="113"/>
                      <a:pt x="46" y="118"/>
                    </a:cubicBezTo>
                    <a:lnTo>
                      <a:pt x="46" y="118"/>
                    </a:lnTo>
                    <a:cubicBezTo>
                      <a:pt x="50" y="119"/>
                      <a:pt x="58" y="119"/>
                      <a:pt x="63" y="119"/>
                    </a:cubicBezTo>
                    <a:lnTo>
                      <a:pt x="63" y="119"/>
                    </a:lnTo>
                    <a:cubicBezTo>
                      <a:pt x="89" y="119"/>
                      <a:pt x="154" y="110"/>
                      <a:pt x="128" y="62"/>
                    </a:cubicBezTo>
                    <a:close/>
                    <a:moveTo>
                      <a:pt x="96" y="146"/>
                    </a:moveTo>
                    <a:lnTo>
                      <a:pt x="96" y="146"/>
                    </a:lnTo>
                    <a:cubicBezTo>
                      <a:pt x="61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0" y="26"/>
                      <a:pt x="25" y="23"/>
                      <a:pt x="30" y="23"/>
                    </a:cubicBezTo>
                    <a:lnTo>
                      <a:pt x="30" y="23"/>
                    </a:lnTo>
                    <a:cubicBezTo>
                      <a:pt x="28" y="14"/>
                      <a:pt x="29" y="4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1" y="8"/>
                      <a:pt x="160" y="63"/>
                    </a:cubicBezTo>
                    <a:lnTo>
                      <a:pt x="160" y="63"/>
                    </a:lnTo>
                    <a:cubicBezTo>
                      <a:pt x="176" y="113"/>
                      <a:pt x="134" y="142"/>
                      <a:pt x="96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71" name="Freeform 191">
                <a:extLst>
                  <a:ext uri="{FF2B5EF4-FFF2-40B4-BE49-F238E27FC236}">
                    <a16:creationId xmlns:a16="http://schemas.microsoft.com/office/drawing/2014/main" xmlns="" id="{8FB3D079-8D06-054D-834F-A2AE77E749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4692" y="4084964"/>
                <a:ext cx="90501" cy="88382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3 h 186"/>
                  <a:gd name="T14" fmla="*/ 155 w 188"/>
                  <a:gd name="T15" fmla="*/ 73 h 186"/>
                  <a:gd name="T16" fmla="*/ 117 w 188"/>
                  <a:gd name="T17" fmla="*/ 44 h 186"/>
                  <a:gd name="T18" fmla="*/ 117 w 188"/>
                  <a:gd name="T19" fmla="*/ 44 h 186"/>
                  <a:gd name="T20" fmla="*/ 101 w 188"/>
                  <a:gd name="T21" fmla="*/ 51 h 186"/>
                  <a:gd name="T22" fmla="*/ 101 w 188"/>
                  <a:gd name="T23" fmla="*/ 51 h 186"/>
                  <a:gd name="T24" fmla="*/ 66 w 188"/>
                  <a:gd name="T25" fmla="*/ 131 h 186"/>
                  <a:gd name="T26" fmla="*/ 59 w 188"/>
                  <a:gd name="T27" fmla="*/ 42 h 186"/>
                  <a:gd name="T28" fmla="*/ 59 w 188"/>
                  <a:gd name="T29" fmla="*/ 42 h 186"/>
                  <a:gd name="T30" fmla="*/ 171 w 188"/>
                  <a:gd name="T31" fmla="*/ 52 h 186"/>
                  <a:gd name="T32" fmla="*/ 171 w 188"/>
                  <a:gd name="T33" fmla="*/ 52 h 186"/>
                  <a:gd name="T34" fmla="*/ 180 w 188"/>
                  <a:gd name="T35" fmla="*/ 113 h 186"/>
                  <a:gd name="T36" fmla="*/ 180 w 188"/>
                  <a:gd name="T37" fmla="*/ 113 h 186"/>
                  <a:gd name="T38" fmla="*/ 170 w 188"/>
                  <a:gd name="T39" fmla="*/ 125 h 186"/>
                  <a:gd name="T40" fmla="*/ 170 w 188"/>
                  <a:gd name="T41" fmla="*/ 125 h 186"/>
                  <a:gd name="T42" fmla="*/ 170 w 188"/>
                  <a:gd name="T43" fmla="*/ 148 h 186"/>
                  <a:gd name="T44" fmla="*/ 170 w 188"/>
                  <a:gd name="T45" fmla="*/ 148 h 186"/>
                  <a:gd name="T46" fmla="*/ 37 w 188"/>
                  <a:gd name="T47" fmla="*/ 142 h 186"/>
                  <a:gd name="T48" fmla="*/ 37 w 188"/>
                  <a:gd name="T49" fmla="*/ 142 h 186"/>
                  <a:gd name="T50" fmla="*/ 59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6" y="94"/>
                      <a:pt x="155" y="73"/>
                    </a:cubicBezTo>
                    <a:lnTo>
                      <a:pt x="155" y="73"/>
                    </a:lnTo>
                    <a:cubicBezTo>
                      <a:pt x="150" y="62"/>
                      <a:pt x="129" y="44"/>
                      <a:pt x="117" y="44"/>
                    </a:cubicBezTo>
                    <a:lnTo>
                      <a:pt x="117" y="44"/>
                    </a:lnTo>
                    <a:cubicBezTo>
                      <a:pt x="112" y="44"/>
                      <a:pt x="105" y="50"/>
                      <a:pt x="101" y="51"/>
                    </a:cubicBezTo>
                    <a:lnTo>
                      <a:pt x="101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9" y="42"/>
                    </a:moveTo>
                    <a:lnTo>
                      <a:pt x="59" y="42"/>
                    </a:lnTo>
                    <a:cubicBezTo>
                      <a:pt x="91" y="23"/>
                      <a:pt x="146" y="0"/>
                      <a:pt x="171" y="52"/>
                    </a:cubicBezTo>
                    <a:lnTo>
                      <a:pt x="171" y="52"/>
                    </a:lnTo>
                    <a:cubicBezTo>
                      <a:pt x="180" y="71"/>
                      <a:pt x="187" y="96"/>
                      <a:pt x="180" y="113"/>
                    </a:cubicBezTo>
                    <a:lnTo>
                      <a:pt x="180" y="113"/>
                    </a:lnTo>
                    <a:cubicBezTo>
                      <a:pt x="179" y="118"/>
                      <a:pt x="174" y="122"/>
                      <a:pt x="170" y="125"/>
                    </a:cubicBezTo>
                    <a:lnTo>
                      <a:pt x="170" y="125"/>
                    </a:lnTo>
                    <a:cubicBezTo>
                      <a:pt x="176" y="131"/>
                      <a:pt x="180" y="143"/>
                      <a:pt x="170" y="148"/>
                    </a:cubicBezTo>
                    <a:lnTo>
                      <a:pt x="170" y="148"/>
                    </a:lnTo>
                    <a:cubicBezTo>
                      <a:pt x="133" y="167"/>
                      <a:pt x="76" y="185"/>
                      <a:pt x="37" y="142"/>
                    </a:cubicBezTo>
                    <a:lnTo>
                      <a:pt x="37" y="142"/>
                    </a:lnTo>
                    <a:cubicBezTo>
                      <a:pt x="0" y="105"/>
                      <a:pt x="27" y="60"/>
                      <a:pt x="59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72" name="Freeform 192">
                <a:extLst>
                  <a:ext uri="{FF2B5EF4-FFF2-40B4-BE49-F238E27FC236}">
                    <a16:creationId xmlns:a16="http://schemas.microsoft.com/office/drawing/2014/main" xmlns="" id="{495DEA2D-A20A-8944-9DB9-7BFED4BCDF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0932" y="4094434"/>
                <a:ext cx="84151" cy="71021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3 h 150"/>
                  <a:gd name="T6" fmla="*/ 89 w 178"/>
                  <a:gd name="T7" fmla="*/ 33 h 150"/>
                  <a:gd name="T8" fmla="*/ 59 w 178"/>
                  <a:gd name="T9" fmla="*/ 41 h 150"/>
                  <a:gd name="T10" fmla="*/ 59 w 178"/>
                  <a:gd name="T11" fmla="*/ 41 h 150"/>
                  <a:gd name="T12" fmla="*/ 23 w 178"/>
                  <a:gd name="T13" fmla="*/ 77 h 150"/>
                  <a:gd name="T14" fmla="*/ 23 w 178"/>
                  <a:gd name="T15" fmla="*/ 77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2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8 w 178"/>
                  <a:gd name="T35" fmla="*/ 29 h 150"/>
                  <a:gd name="T36" fmla="*/ 18 w 178"/>
                  <a:gd name="T37" fmla="*/ 29 h 150"/>
                  <a:gd name="T38" fmla="*/ 31 w 178"/>
                  <a:gd name="T39" fmla="*/ 23 h 150"/>
                  <a:gd name="T40" fmla="*/ 31 w 178"/>
                  <a:gd name="T41" fmla="*/ 23 h 150"/>
                  <a:gd name="T42" fmla="*/ 42 w 178"/>
                  <a:gd name="T43" fmla="*/ 2 h 150"/>
                  <a:gd name="T44" fmla="*/ 42 w 178"/>
                  <a:gd name="T45" fmla="*/ 2 h 150"/>
                  <a:gd name="T46" fmla="*/ 160 w 178"/>
                  <a:gd name="T47" fmla="*/ 64 h 150"/>
                  <a:gd name="T48" fmla="*/ 160 w 178"/>
                  <a:gd name="T49" fmla="*/ 64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6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39" y="44"/>
                      <a:pt x="23" y="53"/>
                      <a:pt x="23" y="77"/>
                    </a:cubicBezTo>
                    <a:lnTo>
                      <a:pt x="23" y="77"/>
                    </a:lnTo>
                    <a:cubicBezTo>
                      <a:pt x="25" y="89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2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2" y="119"/>
                      <a:pt x="156" y="110"/>
                      <a:pt x="130" y="62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1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3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6" y="24"/>
                      <a:pt x="31" y="23"/>
                    </a:cubicBezTo>
                    <a:lnTo>
                      <a:pt x="31" y="23"/>
                    </a:lnTo>
                    <a:cubicBezTo>
                      <a:pt x="27" y="15"/>
                      <a:pt x="31" y="3"/>
                      <a:pt x="42" y="2"/>
                    </a:cubicBezTo>
                    <a:lnTo>
                      <a:pt x="42" y="2"/>
                    </a:lnTo>
                    <a:cubicBezTo>
                      <a:pt x="83" y="0"/>
                      <a:pt x="143" y="7"/>
                      <a:pt x="160" y="64"/>
                    </a:cubicBezTo>
                    <a:lnTo>
                      <a:pt x="160" y="64"/>
                    </a:lnTo>
                    <a:cubicBezTo>
                      <a:pt x="177" y="112"/>
                      <a:pt x="136" y="142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82" name="Freeform 193">
                <a:extLst>
                  <a:ext uri="{FF2B5EF4-FFF2-40B4-BE49-F238E27FC236}">
                    <a16:creationId xmlns:a16="http://schemas.microsoft.com/office/drawing/2014/main" xmlns="" id="{DF98DE9E-2E5E-0D44-8E48-FC605484AC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821" y="4079168"/>
                <a:ext cx="83794" cy="113117"/>
              </a:xfrm>
              <a:custGeom>
                <a:avLst/>
                <a:gdLst>
                  <a:gd name="T0" fmla="*/ 49319 w 175"/>
                  <a:gd name="T1" fmla="*/ 23387 h 237"/>
                  <a:gd name="T2" fmla="*/ 49319 w 175"/>
                  <a:gd name="T3" fmla="*/ 23387 h 237"/>
                  <a:gd name="T4" fmla="*/ 27293 w 175"/>
                  <a:gd name="T5" fmla="*/ 34842 h 237"/>
                  <a:gd name="T6" fmla="*/ 27293 w 175"/>
                  <a:gd name="T7" fmla="*/ 34842 h 237"/>
                  <a:gd name="T8" fmla="*/ 22983 w 175"/>
                  <a:gd name="T9" fmla="*/ 52024 h 237"/>
                  <a:gd name="T10" fmla="*/ 22983 w 175"/>
                  <a:gd name="T11" fmla="*/ 52024 h 237"/>
                  <a:gd name="T12" fmla="*/ 28251 w 175"/>
                  <a:gd name="T13" fmla="*/ 80661 h 237"/>
                  <a:gd name="T14" fmla="*/ 28251 w 175"/>
                  <a:gd name="T15" fmla="*/ 80661 h 237"/>
                  <a:gd name="T16" fmla="*/ 51234 w 175"/>
                  <a:gd name="T17" fmla="*/ 81139 h 237"/>
                  <a:gd name="T18" fmla="*/ 51234 w 175"/>
                  <a:gd name="T19" fmla="*/ 81139 h 237"/>
                  <a:gd name="T20" fmla="*/ 56022 w 175"/>
                  <a:gd name="T21" fmla="*/ 73025 h 237"/>
                  <a:gd name="T22" fmla="*/ 56022 w 175"/>
                  <a:gd name="T23" fmla="*/ 73025 h 237"/>
                  <a:gd name="T24" fmla="*/ 49319 w 175"/>
                  <a:gd name="T25" fmla="*/ 23387 h 237"/>
                  <a:gd name="T26" fmla="*/ 75654 w 175"/>
                  <a:gd name="T27" fmla="*/ 64911 h 237"/>
                  <a:gd name="T28" fmla="*/ 75654 w 175"/>
                  <a:gd name="T29" fmla="*/ 64911 h 237"/>
                  <a:gd name="T30" fmla="*/ 27772 w 175"/>
                  <a:gd name="T31" fmla="*/ 95457 h 237"/>
                  <a:gd name="T32" fmla="*/ 27772 w 175"/>
                  <a:gd name="T33" fmla="*/ 95457 h 237"/>
                  <a:gd name="T34" fmla="*/ 7661 w 175"/>
                  <a:gd name="T35" fmla="*/ 68729 h 237"/>
                  <a:gd name="T36" fmla="*/ 7661 w 175"/>
                  <a:gd name="T37" fmla="*/ 68729 h 237"/>
                  <a:gd name="T38" fmla="*/ 9098 w 175"/>
                  <a:gd name="T39" fmla="*/ 59661 h 237"/>
                  <a:gd name="T40" fmla="*/ 9098 w 175"/>
                  <a:gd name="T41" fmla="*/ 59661 h 237"/>
                  <a:gd name="T42" fmla="*/ 2873 w 175"/>
                  <a:gd name="T43" fmla="*/ 48683 h 237"/>
                  <a:gd name="T44" fmla="*/ 2873 w 175"/>
                  <a:gd name="T45" fmla="*/ 48683 h 237"/>
                  <a:gd name="T46" fmla="*/ 57459 w 175"/>
                  <a:gd name="T47" fmla="*/ 8114 h 237"/>
                  <a:gd name="T48" fmla="*/ 57459 w 175"/>
                  <a:gd name="T49" fmla="*/ 8114 h 237"/>
                  <a:gd name="T50" fmla="*/ 75654 w 175"/>
                  <a:gd name="T51" fmla="*/ 64911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9" y="86"/>
                      <a:pt x="54" y="95"/>
                      <a:pt x="48" y="109"/>
                    </a:cubicBezTo>
                    <a:cubicBezTo>
                      <a:pt x="40" y="130"/>
                      <a:pt x="40" y="153"/>
                      <a:pt x="59" y="169"/>
                    </a:cubicBezTo>
                    <a:cubicBezTo>
                      <a:pt x="70" y="175"/>
                      <a:pt x="96" y="178"/>
                      <a:pt x="107" y="170"/>
                    </a:cubicBezTo>
                    <a:cubicBezTo>
                      <a:pt x="111" y="166"/>
                      <a:pt x="115" y="157"/>
                      <a:pt x="117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8" y="136"/>
                    </a:moveTo>
                    <a:lnTo>
                      <a:pt x="158" y="136"/>
                    </a:lnTo>
                    <a:cubicBezTo>
                      <a:pt x="141" y="174"/>
                      <a:pt x="107" y="236"/>
                      <a:pt x="58" y="200"/>
                    </a:cubicBezTo>
                    <a:cubicBezTo>
                      <a:pt x="40" y="187"/>
                      <a:pt x="21" y="166"/>
                      <a:pt x="16" y="144"/>
                    </a:cubicBezTo>
                    <a:cubicBezTo>
                      <a:pt x="16" y="138"/>
                      <a:pt x="16" y="132"/>
                      <a:pt x="19" y="125"/>
                    </a:cubicBezTo>
                    <a:cubicBezTo>
                      <a:pt x="10" y="124"/>
                      <a:pt x="0" y="113"/>
                      <a:pt x="6" y="102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4" y="94"/>
                      <a:pt x="158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74" name="Freeform 194">
                <a:extLst>
                  <a:ext uri="{FF2B5EF4-FFF2-40B4-BE49-F238E27FC236}">
                    <a16:creationId xmlns:a16="http://schemas.microsoft.com/office/drawing/2014/main" xmlns="" id="{A5EA17B5-8AF4-AD4D-A047-BFE3B797B6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4720" y="4084964"/>
                <a:ext cx="96852" cy="93116"/>
              </a:xfrm>
              <a:custGeom>
                <a:avLst/>
                <a:gdLst>
                  <a:gd name="T0" fmla="*/ 61 w 204"/>
                  <a:gd name="T1" fmla="*/ 133 h 196"/>
                  <a:gd name="T2" fmla="*/ 61 w 204"/>
                  <a:gd name="T3" fmla="*/ 133 h 196"/>
                  <a:gd name="T4" fmla="*/ 108 w 204"/>
                  <a:gd name="T5" fmla="*/ 149 h 196"/>
                  <a:gd name="T6" fmla="*/ 108 w 204"/>
                  <a:gd name="T7" fmla="*/ 149 h 196"/>
                  <a:gd name="T8" fmla="*/ 141 w 204"/>
                  <a:gd name="T9" fmla="*/ 130 h 196"/>
                  <a:gd name="T10" fmla="*/ 141 w 204"/>
                  <a:gd name="T11" fmla="*/ 130 h 196"/>
                  <a:gd name="T12" fmla="*/ 175 w 204"/>
                  <a:gd name="T13" fmla="*/ 80 h 196"/>
                  <a:gd name="T14" fmla="*/ 175 w 204"/>
                  <a:gd name="T15" fmla="*/ 80 h 196"/>
                  <a:gd name="T16" fmla="*/ 143 w 204"/>
                  <a:gd name="T17" fmla="*/ 45 h 196"/>
                  <a:gd name="T18" fmla="*/ 143 w 204"/>
                  <a:gd name="T19" fmla="*/ 45 h 196"/>
                  <a:gd name="T20" fmla="*/ 126 w 204"/>
                  <a:gd name="T21" fmla="*/ 50 h 196"/>
                  <a:gd name="T22" fmla="*/ 126 w 204"/>
                  <a:gd name="T23" fmla="*/ 50 h 196"/>
                  <a:gd name="T24" fmla="*/ 61 w 204"/>
                  <a:gd name="T25" fmla="*/ 133 h 196"/>
                  <a:gd name="T26" fmla="*/ 84 w 204"/>
                  <a:gd name="T27" fmla="*/ 33 h 196"/>
                  <a:gd name="T28" fmla="*/ 84 w 204"/>
                  <a:gd name="T29" fmla="*/ 33 h 196"/>
                  <a:gd name="T30" fmla="*/ 199 w 204"/>
                  <a:gd name="T31" fmla="*/ 59 h 196"/>
                  <a:gd name="T32" fmla="*/ 199 w 204"/>
                  <a:gd name="T33" fmla="*/ 59 h 196"/>
                  <a:gd name="T34" fmla="*/ 188 w 204"/>
                  <a:gd name="T35" fmla="*/ 128 h 196"/>
                  <a:gd name="T36" fmla="*/ 188 w 204"/>
                  <a:gd name="T37" fmla="*/ 128 h 196"/>
                  <a:gd name="T38" fmla="*/ 172 w 204"/>
                  <a:gd name="T39" fmla="*/ 139 h 196"/>
                  <a:gd name="T40" fmla="*/ 172 w 204"/>
                  <a:gd name="T41" fmla="*/ 139 h 196"/>
                  <a:gd name="T42" fmla="*/ 166 w 204"/>
                  <a:gd name="T43" fmla="*/ 166 h 196"/>
                  <a:gd name="T44" fmla="*/ 166 w 204"/>
                  <a:gd name="T45" fmla="*/ 166 h 196"/>
                  <a:gd name="T46" fmla="*/ 25 w 204"/>
                  <a:gd name="T47" fmla="*/ 142 h 196"/>
                  <a:gd name="T48" fmla="*/ 25 w 204"/>
                  <a:gd name="T49" fmla="*/ 142 h 196"/>
                  <a:gd name="T50" fmla="*/ 84 w 204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6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1" y="147"/>
                      <a:pt x="90" y="150"/>
                      <a:pt x="108" y="149"/>
                    </a:cubicBezTo>
                    <a:lnTo>
                      <a:pt x="108" y="149"/>
                    </a:lnTo>
                    <a:cubicBezTo>
                      <a:pt x="116" y="137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9" y="105"/>
                      <a:pt x="175" y="80"/>
                    </a:cubicBezTo>
                    <a:lnTo>
                      <a:pt x="175" y="80"/>
                    </a:lnTo>
                    <a:cubicBezTo>
                      <a:pt x="174" y="68"/>
                      <a:pt x="157" y="47"/>
                      <a:pt x="143" y="45"/>
                    </a:cubicBezTo>
                    <a:lnTo>
                      <a:pt x="143" y="45"/>
                    </a:lnTo>
                    <a:cubicBezTo>
                      <a:pt x="139" y="43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5" y="91"/>
                      <a:pt x="61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2" y="17"/>
                      <a:pt x="192" y="0"/>
                      <a:pt x="199" y="59"/>
                    </a:cubicBezTo>
                    <a:lnTo>
                      <a:pt x="199" y="59"/>
                    </a:lnTo>
                    <a:cubicBezTo>
                      <a:pt x="203" y="82"/>
                      <a:pt x="201" y="109"/>
                      <a:pt x="188" y="128"/>
                    </a:cubicBezTo>
                    <a:lnTo>
                      <a:pt x="188" y="128"/>
                    </a:lnTo>
                    <a:cubicBezTo>
                      <a:pt x="184" y="134"/>
                      <a:pt x="179" y="137"/>
                      <a:pt x="172" y="139"/>
                    </a:cubicBezTo>
                    <a:lnTo>
                      <a:pt x="172" y="139"/>
                    </a:lnTo>
                    <a:cubicBezTo>
                      <a:pt x="179" y="147"/>
                      <a:pt x="176" y="162"/>
                      <a:pt x="166" y="166"/>
                    </a:cubicBezTo>
                    <a:lnTo>
                      <a:pt x="166" y="166"/>
                    </a:lnTo>
                    <a:cubicBezTo>
                      <a:pt x="120" y="181"/>
                      <a:pt x="53" y="195"/>
                      <a:pt x="25" y="142"/>
                    </a:cubicBezTo>
                    <a:lnTo>
                      <a:pt x="25" y="142"/>
                    </a:lnTo>
                    <a:cubicBezTo>
                      <a:pt x="0" y="95"/>
                      <a:pt x="42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84" name="Freeform 195">
                <a:extLst>
                  <a:ext uri="{FF2B5EF4-FFF2-40B4-BE49-F238E27FC236}">
                    <a16:creationId xmlns:a16="http://schemas.microsoft.com/office/drawing/2014/main" xmlns="" id="{605B2CCC-10C1-A34B-A215-3D272CBAA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5962" y="4079168"/>
                <a:ext cx="83794" cy="113117"/>
              </a:xfrm>
              <a:custGeom>
                <a:avLst/>
                <a:gdLst>
                  <a:gd name="T0" fmla="*/ 49319 w 175"/>
                  <a:gd name="T1" fmla="*/ 22528 h 236"/>
                  <a:gd name="T2" fmla="*/ 49319 w 175"/>
                  <a:gd name="T3" fmla="*/ 22528 h 236"/>
                  <a:gd name="T4" fmla="*/ 27293 w 175"/>
                  <a:gd name="T5" fmla="*/ 34510 h 236"/>
                  <a:gd name="T6" fmla="*/ 27293 w 175"/>
                  <a:gd name="T7" fmla="*/ 34510 h 236"/>
                  <a:gd name="T8" fmla="*/ 22983 w 175"/>
                  <a:gd name="T9" fmla="*/ 52245 h 236"/>
                  <a:gd name="T10" fmla="*/ 22983 w 175"/>
                  <a:gd name="T11" fmla="*/ 52245 h 236"/>
                  <a:gd name="T12" fmla="*/ 28251 w 175"/>
                  <a:gd name="T13" fmla="*/ 80045 h 236"/>
                  <a:gd name="T14" fmla="*/ 28251 w 175"/>
                  <a:gd name="T15" fmla="*/ 80045 h 236"/>
                  <a:gd name="T16" fmla="*/ 51713 w 175"/>
                  <a:gd name="T17" fmla="*/ 81003 h 236"/>
                  <a:gd name="T18" fmla="*/ 51713 w 175"/>
                  <a:gd name="T19" fmla="*/ 81003 h 236"/>
                  <a:gd name="T20" fmla="*/ 56022 w 175"/>
                  <a:gd name="T21" fmla="*/ 72855 h 236"/>
                  <a:gd name="T22" fmla="*/ 56022 w 175"/>
                  <a:gd name="T23" fmla="*/ 72855 h 236"/>
                  <a:gd name="T24" fmla="*/ 49319 w 175"/>
                  <a:gd name="T25" fmla="*/ 22528 h 236"/>
                  <a:gd name="T26" fmla="*/ 75175 w 175"/>
                  <a:gd name="T27" fmla="*/ 64227 h 236"/>
                  <a:gd name="T28" fmla="*/ 75175 w 175"/>
                  <a:gd name="T29" fmla="*/ 64227 h 236"/>
                  <a:gd name="T30" fmla="*/ 27772 w 175"/>
                  <a:gd name="T31" fmla="*/ 95862 h 236"/>
                  <a:gd name="T32" fmla="*/ 27772 w 175"/>
                  <a:gd name="T33" fmla="*/ 95862 h 236"/>
                  <a:gd name="T34" fmla="*/ 7661 w 175"/>
                  <a:gd name="T35" fmla="*/ 68541 h 236"/>
                  <a:gd name="T36" fmla="*/ 7661 w 175"/>
                  <a:gd name="T37" fmla="*/ 68541 h 236"/>
                  <a:gd name="T38" fmla="*/ 9098 w 175"/>
                  <a:gd name="T39" fmla="*/ 58955 h 236"/>
                  <a:gd name="T40" fmla="*/ 9098 w 175"/>
                  <a:gd name="T41" fmla="*/ 58955 h 236"/>
                  <a:gd name="T42" fmla="*/ 2394 w 175"/>
                  <a:gd name="T43" fmla="*/ 48410 h 236"/>
                  <a:gd name="T44" fmla="*/ 2394 w 175"/>
                  <a:gd name="T45" fmla="*/ 48410 h 236"/>
                  <a:gd name="T46" fmla="*/ 57459 w 175"/>
                  <a:gd name="T47" fmla="*/ 7669 h 236"/>
                  <a:gd name="T48" fmla="*/ 57459 w 175"/>
                  <a:gd name="T49" fmla="*/ 7669 h 236"/>
                  <a:gd name="T50" fmla="*/ 75175 w 175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2"/>
                    </a:cubicBezTo>
                    <a:cubicBezTo>
                      <a:pt x="59" y="85"/>
                      <a:pt x="53" y="95"/>
                      <a:pt x="48" y="109"/>
                    </a:cubicBezTo>
                    <a:cubicBezTo>
                      <a:pt x="40" y="130"/>
                      <a:pt x="40" y="152"/>
                      <a:pt x="59" y="167"/>
                    </a:cubicBezTo>
                    <a:cubicBezTo>
                      <a:pt x="70" y="175"/>
                      <a:pt x="96" y="176"/>
                      <a:pt x="108" y="169"/>
                    </a:cubicBezTo>
                    <a:cubicBezTo>
                      <a:pt x="111" y="166"/>
                      <a:pt x="115" y="156"/>
                      <a:pt x="117" y="152"/>
                    </a:cubicBezTo>
                    <a:cubicBezTo>
                      <a:pt x="130" y="123"/>
                      <a:pt x="157" y="53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2" y="173"/>
                      <a:pt x="108" y="235"/>
                      <a:pt x="58" y="200"/>
                    </a:cubicBezTo>
                    <a:cubicBezTo>
                      <a:pt x="40" y="187"/>
                      <a:pt x="21" y="166"/>
                      <a:pt x="16" y="143"/>
                    </a:cubicBezTo>
                    <a:cubicBezTo>
                      <a:pt x="16" y="137"/>
                      <a:pt x="16" y="130"/>
                      <a:pt x="19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3" y="0"/>
                      <a:pt x="120" y="16"/>
                    </a:cubicBezTo>
                    <a:cubicBezTo>
                      <a:pt x="171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76" name="Freeform 196">
                <a:extLst>
                  <a:ext uri="{FF2B5EF4-FFF2-40B4-BE49-F238E27FC236}">
                    <a16:creationId xmlns:a16="http://schemas.microsoft.com/office/drawing/2014/main" xmlns="" id="{0570EC25-6980-644B-9616-DB40AF8571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5946" y="4096011"/>
                <a:ext cx="84150" cy="71022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9 w 177"/>
                  <a:gd name="T5" fmla="*/ 33 h 150"/>
                  <a:gd name="T6" fmla="*/ 89 w 177"/>
                  <a:gd name="T7" fmla="*/ 33 h 150"/>
                  <a:gd name="T8" fmla="*/ 58 w 177"/>
                  <a:gd name="T9" fmla="*/ 42 h 150"/>
                  <a:gd name="T10" fmla="*/ 58 w 177"/>
                  <a:gd name="T11" fmla="*/ 42 h 150"/>
                  <a:gd name="T12" fmla="*/ 24 w 177"/>
                  <a:gd name="T13" fmla="*/ 77 h 150"/>
                  <a:gd name="T14" fmla="*/ 24 w 177"/>
                  <a:gd name="T15" fmla="*/ 77 h 150"/>
                  <a:gd name="T16" fmla="*/ 47 w 177"/>
                  <a:gd name="T17" fmla="*/ 119 h 150"/>
                  <a:gd name="T18" fmla="*/ 47 w 177"/>
                  <a:gd name="T19" fmla="*/ 119 h 150"/>
                  <a:gd name="T20" fmla="*/ 63 w 177"/>
                  <a:gd name="T21" fmla="*/ 119 h 150"/>
                  <a:gd name="T22" fmla="*/ 63 w 177"/>
                  <a:gd name="T23" fmla="*/ 119 h 150"/>
                  <a:gd name="T24" fmla="*/ 129 w 177"/>
                  <a:gd name="T25" fmla="*/ 62 h 150"/>
                  <a:gd name="T26" fmla="*/ 97 w 177"/>
                  <a:gd name="T27" fmla="*/ 145 h 150"/>
                  <a:gd name="T28" fmla="*/ 97 w 177"/>
                  <a:gd name="T29" fmla="*/ 145 h 150"/>
                  <a:gd name="T30" fmla="*/ 0 w 177"/>
                  <a:gd name="T31" fmla="*/ 88 h 150"/>
                  <a:gd name="T32" fmla="*/ 0 w 177"/>
                  <a:gd name="T33" fmla="*/ 88 h 150"/>
                  <a:gd name="T34" fmla="*/ 17 w 177"/>
                  <a:gd name="T35" fmla="*/ 29 h 150"/>
                  <a:gd name="T36" fmla="*/ 17 w 177"/>
                  <a:gd name="T37" fmla="*/ 29 h 150"/>
                  <a:gd name="T38" fmla="*/ 32 w 177"/>
                  <a:gd name="T39" fmla="*/ 24 h 150"/>
                  <a:gd name="T40" fmla="*/ 32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0 w 177"/>
                  <a:gd name="T47" fmla="*/ 64 h 150"/>
                  <a:gd name="T48" fmla="*/ 160 w 177"/>
                  <a:gd name="T49" fmla="*/ 64 h 150"/>
                  <a:gd name="T50" fmla="*/ 97 w 177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5"/>
                      <a:pt x="105" y="37"/>
                      <a:pt x="89" y="33"/>
                    </a:cubicBezTo>
                    <a:lnTo>
                      <a:pt x="89" y="33"/>
                    </a:lnTo>
                    <a:cubicBezTo>
                      <a:pt x="82" y="41"/>
                      <a:pt x="71" y="41"/>
                      <a:pt x="58" y="42"/>
                    </a:cubicBezTo>
                    <a:lnTo>
                      <a:pt x="58" y="42"/>
                    </a:lnTo>
                    <a:cubicBezTo>
                      <a:pt x="38" y="45"/>
                      <a:pt x="22" y="54"/>
                      <a:pt x="24" y="77"/>
                    </a:cubicBezTo>
                    <a:lnTo>
                      <a:pt x="24" y="77"/>
                    </a:lnTo>
                    <a:cubicBezTo>
                      <a:pt x="24" y="88"/>
                      <a:pt x="36" y="113"/>
                      <a:pt x="47" y="119"/>
                    </a:cubicBezTo>
                    <a:lnTo>
                      <a:pt x="47" y="119"/>
                    </a:lnTo>
                    <a:cubicBezTo>
                      <a:pt x="51" y="120"/>
                      <a:pt x="59" y="119"/>
                      <a:pt x="63" y="119"/>
                    </a:cubicBezTo>
                    <a:lnTo>
                      <a:pt x="63" y="119"/>
                    </a:lnTo>
                    <a:cubicBezTo>
                      <a:pt x="91" y="119"/>
                      <a:pt x="154" y="111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8"/>
                      <a:pt x="0" y="88"/>
                    </a:cubicBezTo>
                    <a:lnTo>
                      <a:pt x="0" y="88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7"/>
                      <a:pt x="25" y="24"/>
                      <a:pt x="32" y="24"/>
                    </a:cubicBezTo>
                    <a:lnTo>
                      <a:pt x="32" y="24"/>
                    </a:lnTo>
                    <a:cubicBezTo>
                      <a:pt x="28" y="15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7"/>
                      <a:pt x="160" y="64"/>
                    </a:cubicBezTo>
                    <a:lnTo>
                      <a:pt x="160" y="64"/>
                    </a:lnTo>
                    <a:cubicBezTo>
                      <a:pt x="176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77" name="Freeform 197">
                <a:extLst>
                  <a:ext uri="{FF2B5EF4-FFF2-40B4-BE49-F238E27FC236}">
                    <a16:creationId xmlns:a16="http://schemas.microsoft.com/office/drawing/2014/main" xmlns="" id="{482DB396-E613-D545-9556-A6F93D71AC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9260" y="4084964"/>
                <a:ext cx="87326" cy="88382"/>
              </a:xfrm>
              <a:custGeom>
                <a:avLst/>
                <a:gdLst>
                  <a:gd name="T0" fmla="*/ 64 w 186"/>
                  <a:gd name="T1" fmla="*/ 132 h 187"/>
                  <a:gd name="T2" fmla="*/ 64 w 186"/>
                  <a:gd name="T3" fmla="*/ 132 h 187"/>
                  <a:gd name="T4" fmla="*/ 113 w 186"/>
                  <a:gd name="T5" fmla="*/ 140 h 187"/>
                  <a:gd name="T6" fmla="*/ 113 w 186"/>
                  <a:gd name="T7" fmla="*/ 140 h 187"/>
                  <a:gd name="T8" fmla="*/ 138 w 186"/>
                  <a:gd name="T9" fmla="*/ 120 h 187"/>
                  <a:gd name="T10" fmla="*/ 138 w 186"/>
                  <a:gd name="T11" fmla="*/ 120 h 187"/>
                  <a:gd name="T12" fmla="*/ 155 w 186"/>
                  <a:gd name="T13" fmla="*/ 73 h 187"/>
                  <a:gd name="T14" fmla="*/ 155 w 186"/>
                  <a:gd name="T15" fmla="*/ 73 h 187"/>
                  <a:gd name="T16" fmla="*/ 115 w 186"/>
                  <a:gd name="T17" fmla="*/ 45 h 187"/>
                  <a:gd name="T18" fmla="*/ 115 w 186"/>
                  <a:gd name="T19" fmla="*/ 45 h 187"/>
                  <a:gd name="T20" fmla="*/ 99 w 186"/>
                  <a:gd name="T21" fmla="*/ 52 h 187"/>
                  <a:gd name="T22" fmla="*/ 99 w 186"/>
                  <a:gd name="T23" fmla="*/ 52 h 187"/>
                  <a:gd name="T24" fmla="*/ 64 w 186"/>
                  <a:gd name="T25" fmla="*/ 132 h 187"/>
                  <a:gd name="T26" fmla="*/ 57 w 186"/>
                  <a:gd name="T27" fmla="*/ 41 h 187"/>
                  <a:gd name="T28" fmla="*/ 57 w 186"/>
                  <a:gd name="T29" fmla="*/ 41 h 187"/>
                  <a:gd name="T30" fmla="*/ 170 w 186"/>
                  <a:gd name="T31" fmla="*/ 52 h 187"/>
                  <a:gd name="T32" fmla="*/ 170 w 186"/>
                  <a:gd name="T33" fmla="*/ 52 h 187"/>
                  <a:gd name="T34" fmla="*/ 180 w 186"/>
                  <a:gd name="T35" fmla="*/ 113 h 187"/>
                  <a:gd name="T36" fmla="*/ 180 w 186"/>
                  <a:gd name="T37" fmla="*/ 113 h 187"/>
                  <a:gd name="T38" fmla="*/ 169 w 186"/>
                  <a:gd name="T39" fmla="*/ 125 h 187"/>
                  <a:gd name="T40" fmla="*/ 169 w 186"/>
                  <a:gd name="T41" fmla="*/ 125 h 187"/>
                  <a:gd name="T42" fmla="*/ 169 w 186"/>
                  <a:gd name="T43" fmla="*/ 148 h 187"/>
                  <a:gd name="T44" fmla="*/ 169 w 186"/>
                  <a:gd name="T45" fmla="*/ 148 h 187"/>
                  <a:gd name="T46" fmla="*/ 35 w 186"/>
                  <a:gd name="T47" fmla="*/ 142 h 187"/>
                  <a:gd name="T48" fmla="*/ 35 w 186"/>
                  <a:gd name="T49" fmla="*/ 142 h 187"/>
                  <a:gd name="T50" fmla="*/ 57 w 186"/>
                  <a:gd name="T51" fmla="*/ 4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7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8" y="142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3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49" y="62"/>
                      <a:pt x="128" y="45"/>
                      <a:pt x="115" y="45"/>
                    </a:cubicBezTo>
                    <a:lnTo>
                      <a:pt x="115" y="45"/>
                    </a:lnTo>
                    <a:cubicBezTo>
                      <a:pt x="111" y="45"/>
                      <a:pt x="103" y="50"/>
                      <a:pt x="99" y="52"/>
                    </a:cubicBezTo>
                    <a:lnTo>
                      <a:pt x="99" y="52"/>
                    </a:lnTo>
                    <a:cubicBezTo>
                      <a:pt x="76" y="63"/>
                      <a:pt x="21" y="98"/>
                      <a:pt x="64" y="132"/>
                    </a:cubicBezTo>
                    <a:close/>
                    <a:moveTo>
                      <a:pt x="57" y="41"/>
                    </a:moveTo>
                    <a:lnTo>
                      <a:pt x="57" y="41"/>
                    </a:lnTo>
                    <a:cubicBezTo>
                      <a:pt x="89" y="24"/>
                      <a:pt x="145" y="0"/>
                      <a:pt x="170" y="52"/>
                    </a:cubicBezTo>
                    <a:lnTo>
                      <a:pt x="170" y="52"/>
                    </a:lnTo>
                    <a:cubicBezTo>
                      <a:pt x="178" y="71"/>
                      <a:pt x="185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3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8" y="142"/>
                      <a:pt x="169" y="148"/>
                    </a:cubicBezTo>
                    <a:lnTo>
                      <a:pt x="169" y="148"/>
                    </a:lnTo>
                    <a:cubicBezTo>
                      <a:pt x="132" y="166"/>
                      <a:pt x="76" y="186"/>
                      <a:pt x="35" y="142"/>
                    </a:cubicBezTo>
                    <a:lnTo>
                      <a:pt x="35" y="142"/>
                    </a:lnTo>
                    <a:cubicBezTo>
                      <a:pt x="0" y="106"/>
                      <a:pt x="25" y="60"/>
                      <a:pt x="57" y="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78" name="Freeform 198">
                <a:extLst>
                  <a:ext uri="{FF2B5EF4-FFF2-40B4-BE49-F238E27FC236}">
                    <a16:creationId xmlns:a16="http://schemas.microsoft.com/office/drawing/2014/main" xmlns="" id="{15C4D75D-F7C4-EE40-ABA2-18F6A3F38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63912" y="4096011"/>
                <a:ext cx="85738" cy="71022"/>
              </a:xfrm>
              <a:custGeom>
                <a:avLst/>
                <a:gdLst>
                  <a:gd name="T0" fmla="*/ 130 w 179"/>
                  <a:gd name="T1" fmla="*/ 61 h 150"/>
                  <a:gd name="T2" fmla="*/ 130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59 w 179"/>
                  <a:gd name="T9" fmla="*/ 41 h 150"/>
                  <a:gd name="T10" fmla="*/ 59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7 w 179"/>
                  <a:gd name="T17" fmla="*/ 117 h 150"/>
                  <a:gd name="T18" fmla="*/ 47 w 179"/>
                  <a:gd name="T19" fmla="*/ 117 h 150"/>
                  <a:gd name="T20" fmla="*/ 63 w 179"/>
                  <a:gd name="T21" fmla="*/ 118 h 150"/>
                  <a:gd name="T22" fmla="*/ 63 w 179"/>
                  <a:gd name="T23" fmla="*/ 118 h 150"/>
                  <a:gd name="T24" fmla="*/ 130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7 w 179"/>
                  <a:gd name="T35" fmla="*/ 29 h 150"/>
                  <a:gd name="T36" fmla="*/ 17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2 w 179"/>
                  <a:gd name="T43" fmla="*/ 1 h 150"/>
                  <a:gd name="T44" fmla="*/ 42 w 179"/>
                  <a:gd name="T45" fmla="*/ 1 h 150"/>
                  <a:gd name="T46" fmla="*/ 160 w 179"/>
                  <a:gd name="T47" fmla="*/ 62 h 150"/>
                  <a:gd name="T48" fmla="*/ 160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0" y="61"/>
                    </a:moveTo>
                    <a:lnTo>
                      <a:pt x="130" y="61"/>
                    </a:lnTo>
                    <a:cubicBezTo>
                      <a:pt x="120" y="43"/>
                      <a:pt x="105" y="36"/>
                      <a:pt x="90" y="33"/>
                    </a:cubicBezTo>
                    <a:lnTo>
                      <a:pt x="90" y="33"/>
                    </a:lnTo>
                    <a:cubicBezTo>
                      <a:pt x="80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30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3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2"/>
                      <a:pt x="32" y="22"/>
                    </a:cubicBezTo>
                    <a:lnTo>
                      <a:pt x="32" y="22"/>
                    </a:lnTo>
                    <a:cubicBezTo>
                      <a:pt x="28" y="13"/>
                      <a:pt x="30" y="3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7"/>
                      <a:pt x="160" y="62"/>
                    </a:cubicBezTo>
                    <a:lnTo>
                      <a:pt x="160" y="62"/>
                    </a:lnTo>
                    <a:cubicBezTo>
                      <a:pt x="178" y="112"/>
                      <a:pt x="135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88" name="Freeform 199">
                <a:extLst>
                  <a:ext uri="{FF2B5EF4-FFF2-40B4-BE49-F238E27FC236}">
                    <a16:creationId xmlns:a16="http://schemas.microsoft.com/office/drawing/2014/main" xmlns="" id="{4EAE0318-A2B5-BF4C-B2C9-085E1F6329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8724" y="4079168"/>
                <a:ext cx="81698" cy="113117"/>
              </a:xfrm>
              <a:custGeom>
                <a:avLst/>
                <a:gdLst>
                  <a:gd name="T0" fmla="*/ 47422 w 174"/>
                  <a:gd name="T1" fmla="*/ 23007 h 236"/>
                  <a:gd name="T2" fmla="*/ 47422 w 174"/>
                  <a:gd name="T3" fmla="*/ 23007 h 236"/>
                  <a:gd name="T4" fmla="*/ 26294 w 174"/>
                  <a:gd name="T5" fmla="*/ 34510 h 236"/>
                  <a:gd name="T6" fmla="*/ 26294 w 174"/>
                  <a:gd name="T7" fmla="*/ 34510 h 236"/>
                  <a:gd name="T8" fmla="*/ 22068 w 174"/>
                  <a:gd name="T9" fmla="*/ 52245 h 236"/>
                  <a:gd name="T10" fmla="*/ 22068 w 174"/>
                  <a:gd name="T11" fmla="*/ 52245 h 236"/>
                  <a:gd name="T12" fmla="*/ 27702 w 174"/>
                  <a:gd name="T13" fmla="*/ 80045 h 236"/>
                  <a:gd name="T14" fmla="*/ 27702 w 174"/>
                  <a:gd name="T15" fmla="*/ 80045 h 236"/>
                  <a:gd name="T16" fmla="*/ 49770 w 174"/>
                  <a:gd name="T17" fmla="*/ 80524 h 236"/>
                  <a:gd name="T18" fmla="*/ 49770 w 174"/>
                  <a:gd name="T19" fmla="*/ 80524 h 236"/>
                  <a:gd name="T20" fmla="*/ 53996 w 174"/>
                  <a:gd name="T21" fmla="*/ 72855 h 236"/>
                  <a:gd name="T22" fmla="*/ 53996 w 174"/>
                  <a:gd name="T23" fmla="*/ 72855 h 236"/>
                  <a:gd name="T24" fmla="*/ 47422 w 174"/>
                  <a:gd name="T25" fmla="*/ 23007 h 236"/>
                  <a:gd name="T26" fmla="*/ 73246 w 174"/>
                  <a:gd name="T27" fmla="*/ 64227 h 236"/>
                  <a:gd name="T28" fmla="*/ 73246 w 174"/>
                  <a:gd name="T29" fmla="*/ 64227 h 236"/>
                  <a:gd name="T30" fmla="*/ 26763 w 174"/>
                  <a:gd name="T31" fmla="*/ 94903 h 236"/>
                  <a:gd name="T32" fmla="*/ 26763 w 174"/>
                  <a:gd name="T33" fmla="*/ 94903 h 236"/>
                  <a:gd name="T34" fmla="*/ 7043 w 174"/>
                  <a:gd name="T35" fmla="*/ 68541 h 236"/>
                  <a:gd name="T36" fmla="*/ 7043 w 174"/>
                  <a:gd name="T37" fmla="*/ 68541 h 236"/>
                  <a:gd name="T38" fmla="*/ 8452 w 174"/>
                  <a:gd name="T39" fmla="*/ 59434 h 236"/>
                  <a:gd name="T40" fmla="*/ 8452 w 174"/>
                  <a:gd name="T41" fmla="*/ 59434 h 236"/>
                  <a:gd name="T42" fmla="*/ 2348 w 174"/>
                  <a:gd name="T43" fmla="*/ 48410 h 236"/>
                  <a:gd name="T44" fmla="*/ 2348 w 174"/>
                  <a:gd name="T45" fmla="*/ 48410 h 236"/>
                  <a:gd name="T46" fmla="*/ 55404 w 174"/>
                  <a:gd name="T47" fmla="*/ 8148 h 236"/>
                  <a:gd name="T48" fmla="*/ 55404 w 174"/>
                  <a:gd name="T49" fmla="*/ 8148 h 236"/>
                  <a:gd name="T50" fmla="*/ 73246 w 174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2" y="47"/>
                      <a:pt x="68" y="57"/>
                      <a:pt x="56" y="72"/>
                    </a:cubicBezTo>
                    <a:cubicBezTo>
                      <a:pt x="59" y="84"/>
                      <a:pt x="52" y="94"/>
                      <a:pt x="47" y="109"/>
                    </a:cubicBezTo>
                    <a:cubicBezTo>
                      <a:pt x="39" y="130"/>
                      <a:pt x="38" y="152"/>
                      <a:pt x="59" y="167"/>
                    </a:cubicBezTo>
                    <a:cubicBezTo>
                      <a:pt x="68" y="174"/>
                      <a:pt x="96" y="177"/>
                      <a:pt x="106" y="168"/>
                    </a:cubicBezTo>
                    <a:cubicBezTo>
                      <a:pt x="110" y="165"/>
                      <a:pt x="113" y="157"/>
                      <a:pt x="115" y="152"/>
                    </a:cubicBezTo>
                    <a:cubicBezTo>
                      <a:pt x="130" y="123"/>
                      <a:pt x="156" y="52"/>
                      <a:pt x="101" y="48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7" y="198"/>
                    </a:cubicBezTo>
                    <a:cubicBezTo>
                      <a:pt x="39" y="185"/>
                      <a:pt x="19" y="165"/>
                      <a:pt x="15" y="143"/>
                    </a:cubicBezTo>
                    <a:cubicBezTo>
                      <a:pt x="14" y="136"/>
                      <a:pt x="15" y="131"/>
                      <a:pt x="18" y="124"/>
                    </a:cubicBezTo>
                    <a:cubicBezTo>
                      <a:pt x="8" y="123"/>
                      <a:pt x="0" y="113"/>
                      <a:pt x="5" y="101"/>
                    </a:cubicBezTo>
                    <a:cubicBezTo>
                      <a:pt x="25" y="57"/>
                      <a:pt x="61" y="0"/>
                      <a:pt x="118" y="17"/>
                    </a:cubicBezTo>
                    <a:cubicBezTo>
                      <a:pt x="169" y="31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80" name="Freeform 200">
                <a:extLst>
                  <a:ext uri="{FF2B5EF4-FFF2-40B4-BE49-F238E27FC236}">
                    <a16:creationId xmlns:a16="http://schemas.microsoft.com/office/drawing/2014/main" xmlns="" id="{E48828F9-3AC0-0444-965C-C7EFF5D604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56113" y="4084964"/>
                <a:ext cx="95265" cy="94695"/>
              </a:xfrm>
              <a:custGeom>
                <a:avLst/>
                <a:gdLst>
                  <a:gd name="T0" fmla="*/ 61 w 204"/>
                  <a:gd name="T1" fmla="*/ 134 h 197"/>
                  <a:gd name="T2" fmla="*/ 61 w 204"/>
                  <a:gd name="T3" fmla="*/ 134 h 197"/>
                  <a:gd name="T4" fmla="*/ 109 w 204"/>
                  <a:gd name="T5" fmla="*/ 149 h 197"/>
                  <a:gd name="T6" fmla="*/ 109 w 204"/>
                  <a:gd name="T7" fmla="*/ 149 h 197"/>
                  <a:gd name="T8" fmla="*/ 142 w 204"/>
                  <a:gd name="T9" fmla="*/ 130 h 197"/>
                  <a:gd name="T10" fmla="*/ 142 w 204"/>
                  <a:gd name="T11" fmla="*/ 130 h 197"/>
                  <a:gd name="T12" fmla="*/ 176 w 204"/>
                  <a:gd name="T13" fmla="*/ 82 h 197"/>
                  <a:gd name="T14" fmla="*/ 176 w 204"/>
                  <a:gd name="T15" fmla="*/ 82 h 197"/>
                  <a:gd name="T16" fmla="*/ 145 w 204"/>
                  <a:gd name="T17" fmla="*/ 46 h 197"/>
                  <a:gd name="T18" fmla="*/ 145 w 204"/>
                  <a:gd name="T19" fmla="*/ 46 h 197"/>
                  <a:gd name="T20" fmla="*/ 126 w 204"/>
                  <a:gd name="T21" fmla="*/ 51 h 197"/>
                  <a:gd name="T22" fmla="*/ 126 w 204"/>
                  <a:gd name="T23" fmla="*/ 51 h 197"/>
                  <a:gd name="T24" fmla="*/ 61 w 204"/>
                  <a:gd name="T25" fmla="*/ 134 h 197"/>
                  <a:gd name="T26" fmla="*/ 86 w 204"/>
                  <a:gd name="T27" fmla="*/ 34 h 197"/>
                  <a:gd name="T28" fmla="*/ 86 w 204"/>
                  <a:gd name="T29" fmla="*/ 34 h 197"/>
                  <a:gd name="T30" fmla="*/ 200 w 204"/>
                  <a:gd name="T31" fmla="*/ 61 h 197"/>
                  <a:gd name="T32" fmla="*/ 200 w 204"/>
                  <a:gd name="T33" fmla="*/ 61 h 197"/>
                  <a:gd name="T34" fmla="*/ 189 w 204"/>
                  <a:gd name="T35" fmla="*/ 129 h 197"/>
                  <a:gd name="T36" fmla="*/ 189 w 204"/>
                  <a:gd name="T37" fmla="*/ 129 h 197"/>
                  <a:gd name="T38" fmla="*/ 174 w 204"/>
                  <a:gd name="T39" fmla="*/ 141 h 197"/>
                  <a:gd name="T40" fmla="*/ 174 w 204"/>
                  <a:gd name="T41" fmla="*/ 141 h 197"/>
                  <a:gd name="T42" fmla="*/ 166 w 204"/>
                  <a:gd name="T43" fmla="*/ 166 h 197"/>
                  <a:gd name="T44" fmla="*/ 166 w 204"/>
                  <a:gd name="T45" fmla="*/ 166 h 197"/>
                  <a:gd name="T46" fmla="*/ 25 w 204"/>
                  <a:gd name="T47" fmla="*/ 143 h 197"/>
                  <a:gd name="T48" fmla="*/ 25 w 204"/>
                  <a:gd name="T49" fmla="*/ 143 h 197"/>
                  <a:gd name="T50" fmla="*/ 86 w 204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7">
                    <a:moveTo>
                      <a:pt x="61" y="134"/>
                    </a:moveTo>
                    <a:lnTo>
                      <a:pt x="61" y="134"/>
                    </a:lnTo>
                    <a:cubicBezTo>
                      <a:pt x="72" y="149"/>
                      <a:pt x="91" y="151"/>
                      <a:pt x="109" y="149"/>
                    </a:cubicBezTo>
                    <a:lnTo>
                      <a:pt x="109" y="149"/>
                    </a:lnTo>
                    <a:cubicBezTo>
                      <a:pt x="117" y="139"/>
                      <a:pt x="128" y="137"/>
                      <a:pt x="142" y="130"/>
                    </a:cubicBezTo>
                    <a:lnTo>
                      <a:pt x="142" y="130"/>
                    </a:lnTo>
                    <a:cubicBezTo>
                      <a:pt x="163" y="122"/>
                      <a:pt x="180" y="107"/>
                      <a:pt x="176" y="82"/>
                    </a:cubicBezTo>
                    <a:lnTo>
                      <a:pt x="176" y="82"/>
                    </a:lnTo>
                    <a:cubicBezTo>
                      <a:pt x="175" y="70"/>
                      <a:pt x="158" y="47"/>
                      <a:pt x="145" y="46"/>
                    </a:cubicBezTo>
                    <a:lnTo>
                      <a:pt x="145" y="46"/>
                    </a:lnTo>
                    <a:cubicBezTo>
                      <a:pt x="140" y="46"/>
                      <a:pt x="132" y="50"/>
                      <a:pt x="126" y="51"/>
                    </a:cubicBezTo>
                    <a:lnTo>
                      <a:pt x="126" y="51"/>
                    </a:lnTo>
                    <a:cubicBezTo>
                      <a:pt x="96" y="61"/>
                      <a:pt x="27" y="91"/>
                      <a:pt x="61" y="134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20"/>
                      <a:pt x="192" y="0"/>
                      <a:pt x="200" y="61"/>
                    </a:cubicBezTo>
                    <a:lnTo>
                      <a:pt x="200" y="61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8"/>
                      <a:pt x="174" y="141"/>
                    </a:cubicBezTo>
                    <a:lnTo>
                      <a:pt x="174" y="141"/>
                    </a:lnTo>
                    <a:cubicBezTo>
                      <a:pt x="179" y="149"/>
                      <a:pt x="178" y="162"/>
                      <a:pt x="166" y="166"/>
                    </a:cubicBezTo>
                    <a:lnTo>
                      <a:pt x="166" y="166"/>
                    </a:lnTo>
                    <a:cubicBezTo>
                      <a:pt x="121" y="183"/>
                      <a:pt x="54" y="196"/>
                      <a:pt x="25" y="143"/>
                    </a:cubicBezTo>
                    <a:lnTo>
                      <a:pt x="25" y="143"/>
                    </a:lnTo>
                    <a:cubicBezTo>
                      <a:pt x="0" y="96"/>
                      <a:pt x="44" y="51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90" name="Freeform 201">
                <a:extLst>
                  <a:ext uri="{FF2B5EF4-FFF2-40B4-BE49-F238E27FC236}">
                    <a16:creationId xmlns:a16="http://schemas.microsoft.com/office/drawing/2014/main" xmlns="" id="{33EC7350-E7C1-6048-A39A-2AA1B462A0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9865" y="4079168"/>
                <a:ext cx="81698" cy="113117"/>
              </a:xfrm>
              <a:custGeom>
                <a:avLst/>
                <a:gdLst>
                  <a:gd name="T0" fmla="*/ 47892 w 174"/>
                  <a:gd name="T1" fmla="*/ 23486 h 236"/>
                  <a:gd name="T2" fmla="*/ 47892 w 174"/>
                  <a:gd name="T3" fmla="*/ 23486 h 236"/>
                  <a:gd name="T4" fmla="*/ 26294 w 174"/>
                  <a:gd name="T5" fmla="*/ 34990 h 236"/>
                  <a:gd name="T6" fmla="*/ 26294 w 174"/>
                  <a:gd name="T7" fmla="*/ 34990 h 236"/>
                  <a:gd name="T8" fmla="*/ 22068 w 174"/>
                  <a:gd name="T9" fmla="*/ 51765 h 236"/>
                  <a:gd name="T10" fmla="*/ 22068 w 174"/>
                  <a:gd name="T11" fmla="*/ 51765 h 236"/>
                  <a:gd name="T12" fmla="*/ 27702 w 174"/>
                  <a:gd name="T13" fmla="*/ 80045 h 236"/>
                  <a:gd name="T14" fmla="*/ 27702 w 174"/>
                  <a:gd name="T15" fmla="*/ 80045 h 236"/>
                  <a:gd name="T16" fmla="*/ 49770 w 174"/>
                  <a:gd name="T17" fmla="*/ 80524 h 236"/>
                  <a:gd name="T18" fmla="*/ 49770 w 174"/>
                  <a:gd name="T19" fmla="*/ 80524 h 236"/>
                  <a:gd name="T20" fmla="*/ 53996 w 174"/>
                  <a:gd name="T21" fmla="*/ 73334 h 236"/>
                  <a:gd name="T22" fmla="*/ 53996 w 174"/>
                  <a:gd name="T23" fmla="*/ 73334 h 236"/>
                  <a:gd name="T24" fmla="*/ 47892 w 174"/>
                  <a:gd name="T25" fmla="*/ 23486 h 236"/>
                  <a:gd name="T26" fmla="*/ 73246 w 174"/>
                  <a:gd name="T27" fmla="*/ 64227 h 236"/>
                  <a:gd name="T28" fmla="*/ 73246 w 174"/>
                  <a:gd name="T29" fmla="*/ 64227 h 236"/>
                  <a:gd name="T30" fmla="*/ 26763 w 174"/>
                  <a:gd name="T31" fmla="*/ 95383 h 236"/>
                  <a:gd name="T32" fmla="*/ 26763 w 174"/>
                  <a:gd name="T33" fmla="*/ 95383 h 236"/>
                  <a:gd name="T34" fmla="*/ 7043 w 174"/>
                  <a:gd name="T35" fmla="*/ 69021 h 236"/>
                  <a:gd name="T36" fmla="*/ 7043 w 174"/>
                  <a:gd name="T37" fmla="*/ 69021 h 236"/>
                  <a:gd name="T38" fmla="*/ 8452 w 174"/>
                  <a:gd name="T39" fmla="*/ 59434 h 236"/>
                  <a:gd name="T40" fmla="*/ 8452 w 174"/>
                  <a:gd name="T41" fmla="*/ 59434 h 236"/>
                  <a:gd name="T42" fmla="*/ 2348 w 174"/>
                  <a:gd name="T43" fmla="*/ 48410 h 236"/>
                  <a:gd name="T44" fmla="*/ 2348 w 174"/>
                  <a:gd name="T45" fmla="*/ 48410 h 236"/>
                  <a:gd name="T46" fmla="*/ 55404 w 174"/>
                  <a:gd name="T47" fmla="*/ 7669 h 236"/>
                  <a:gd name="T48" fmla="*/ 55404 w 174"/>
                  <a:gd name="T49" fmla="*/ 7669 h 236"/>
                  <a:gd name="T50" fmla="*/ 73246 w 174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2" y="46"/>
                      <a:pt x="68" y="58"/>
                      <a:pt x="56" y="73"/>
                    </a:cubicBezTo>
                    <a:cubicBezTo>
                      <a:pt x="59" y="84"/>
                      <a:pt x="52" y="94"/>
                      <a:pt x="47" y="108"/>
                    </a:cubicBezTo>
                    <a:cubicBezTo>
                      <a:pt x="39" y="129"/>
                      <a:pt x="38" y="153"/>
                      <a:pt x="59" y="167"/>
                    </a:cubicBezTo>
                    <a:cubicBezTo>
                      <a:pt x="68" y="174"/>
                      <a:pt x="95" y="178"/>
                      <a:pt x="106" y="168"/>
                    </a:cubicBezTo>
                    <a:cubicBezTo>
                      <a:pt x="110" y="166"/>
                      <a:pt x="114" y="157"/>
                      <a:pt x="115" y="153"/>
                    </a:cubicBezTo>
                    <a:cubicBezTo>
                      <a:pt x="130" y="124"/>
                      <a:pt x="156" y="53"/>
                      <a:pt x="102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2"/>
                      <a:pt x="106" y="235"/>
                      <a:pt x="57" y="199"/>
                    </a:cubicBezTo>
                    <a:cubicBezTo>
                      <a:pt x="39" y="186"/>
                      <a:pt x="19" y="166"/>
                      <a:pt x="15" y="144"/>
                    </a:cubicBezTo>
                    <a:cubicBezTo>
                      <a:pt x="14" y="137"/>
                      <a:pt x="15" y="132"/>
                      <a:pt x="18" y="124"/>
                    </a:cubicBezTo>
                    <a:cubicBezTo>
                      <a:pt x="9" y="122"/>
                      <a:pt x="0" y="112"/>
                      <a:pt x="5" y="101"/>
                    </a:cubicBezTo>
                    <a:cubicBezTo>
                      <a:pt x="25" y="58"/>
                      <a:pt x="61" y="0"/>
                      <a:pt x="118" y="16"/>
                    </a:cubicBezTo>
                    <a:cubicBezTo>
                      <a:pt x="169" y="32"/>
                      <a:pt x="173" y="94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82" name="Freeform 202">
                <a:extLst>
                  <a:ext uri="{FF2B5EF4-FFF2-40B4-BE49-F238E27FC236}">
                    <a16:creationId xmlns:a16="http://schemas.microsoft.com/office/drawing/2014/main" xmlns="" id="{D3037AE8-35A3-5848-A430-298B73519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7339" y="4097591"/>
                <a:ext cx="84151" cy="71021"/>
              </a:xfrm>
              <a:custGeom>
                <a:avLst/>
                <a:gdLst>
                  <a:gd name="T0" fmla="*/ 129 w 178"/>
                  <a:gd name="T1" fmla="*/ 62 h 149"/>
                  <a:gd name="T2" fmla="*/ 129 w 178"/>
                  <a:gd name="T3" fmla="*/ 62 h 149"/>
                  <a:gd name="T4" fmla="*/ 89 w 178"/>
                  <a:gd name="T5" fmla="*/ 33 h 149"/>
                  <a:gd name="T6" fmla="*/ 89 w 178"/>
                  <a:gd name="T7" fmla="*/ 33 h 149"/>
                  <a:gd name="T8" fmla="*/ 58 w 178"/>
                  <a:gd name="T9" fmla="*/ 40 h 149"/>
                  <a:gd name="T10" fmla="*/ 58 w 178"/>
                  <a:gd name="T11" fmla="*/ 40 h 149"/>
                  <a:gd name="T12" fmla="*/ 23 w 178"/>
                  <a:gd name="T13" fmla="*/ 76 h 149"/>
                  <a:gd name="T14" fmla="*/ 23 w 178"/>
                  <a:gd name="T15" fmla="*/ 76 h 149"/>
                  <a:gd name="T16" fmla="*/ 46 w 178"/>
                  <a:gd name="T17" fmla="*/ 117 h 149"/>
                  <a:gd name="T18" fmla="*/ 46 w 178"/>
                  <a:gd name="T19" fmla="*/ 117 h 149"/>
                  <a:gd name="T20" fmla="*/ 64 w 178"/>
                  <a:gd name="T21" fmla="*/ 118 h 149"/>
                  <a:gd name="T22" fmla="*/ 64 w 178"/>
                  <a:gd name="T23" fmla="*/ 118 h 149"/>
                  <a:gd name="T24" fmla="*/ 129 w 178"/>
                  <a:gd name="T25" fmla="*/ 62 h 149"/>
                  <a:gd name="T26" fmla="*/ 98 w 178"/>
                  <a:gd name="T27" fmla="*/ 146 h 149"/>
                  <a:gd name="T28" fmla="*/ 98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6 w 178"/>
                  <a:gd name="T35" fmla="*/ 30 h 149"/>
                  <a:gd name="T36" fmla="*/ 16 w 178"/>
                  <a:gd name="T37" fmla="*/ 30 h 149"/>
                  <a:gd name="T38" fmla="*/ 32 w 178"/>
                  <a:gd name="T39" fmla="*/ 22 h 149"/>
                  <a:gd name="T40" fmla="*/ 32 w 178"/>
                  <a:gd name="T41" fmla="*/ 22 h 149"/>
                  <a:gd name="T42" fmla="*/ 41 w 178"/>
                  <a:gd name="T43" fmla="*/ 1 h 149"/>
                  <a:gd name="T44" fmla="*/ 41 w 178"/>
                  <a:gd name="T45" fmla="*/ 1 h 149"/>
                  <a:gd name="T46" fmla="*/ 161 w 178"/>
                  <a:gd name="T47" fmla="*/ 63 h 149"/>
                  <a:gd name="T48" fmla="*/ 161 w 178"/>
                  <a:gd name="T49" fmla="*/ 63 h 149"/>
                  <a:gd name="T50" fmla="*/ 98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4" y="37"/>
                      <a:pt x="89" y="33"/>
                    </a:cubicBezTo>
                    <a:lnTo>
                      <a:pt x="89" y="33"/>
                    </a:lnTo>
                    <a:cubicBezTo>
                      <a:pt x="81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39" y="43"/>
                      <a:pt x="23" y="52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6" y="111"/>
                      <a:pt x="46" y="117"/>
                    </a:cubicBezTo>
                    <a:lnTo>
                      <a:pt x="46" y="117"/>
                    </a:lnTo>
                    <a:cubicBezTo>
                      <a:pt x="50" y="119"/>
                      <a:pt x="58" y="118"/>
                      <a:pt x="64" y="118"/>
                    </a:cubicBezTo>
                    <a:lnTo>
                      <a:pt x="64" y="118"/>
                    </a:lnTo>
                    <a:cubicBezTo>
                      <a:pt x="90" y="118"/>
                      <a:pt x="154" y="109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1" y="26"/>
                      <a:pt x="25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29" y="2"/>
                      <a:pt x="41" y="1"/>
                    </a:cubicBezTo>
                    <a:lnTo>
                      <a:pt x="41" y="1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7" y="111"/>
                      <a:pt x="134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83" name="Freeform 203">
                <a:extLst>
                  <a:ext uri="{FF2B5EF4-FFF2-40B4-BE49-F238E27FC236}">
                    <a16:creationId xmlns:a16="http://schemas.microsoft.com/office/drawing/2014/main" xmlns="" id="{9E3767F9-82E5-5843-B870-487A1A73C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00655" y="4084965"/>
                <a:ext cx="87325" cy="8996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40 h 188"/>
                  <a:gd name="T6" fmla="*/ 112 w 186"/>
                  <a:gd name="T7" fmla="*/ 140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3 h 188"/>
                  <a:gd name="T22" fmla="*/ 100 w 186"/>
                  <a:gd name="T23" fmla="*/ 53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3 h 188"/>
                  <a:gd name="T32" fmla="*/ 169 w 186"/>
                  <a:gd name="T33" fmla="*/ 53 h 188"/>
                  <a:gd name="T34" fmla="*/ 179 w 186"/>
                  <a:gd name="T35" fmla="*/ 113 h 188"/>
                  <a:gd name="T36" fmla="*/ 179 w 186"/>
                  <a:gd name="T37" fmla="*/ 113 h 188"/>
                  <a:gd name="T38" fmla="*/ 168 w 186"/>
                  <a:gd name="T39" fmla="*/ 127 h 188"/>
                  <a:gd name="T40" fmla="*/ 168 w 186"/>
                  <a:gd name="T41" fmla="*/ 127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4 h 188"/>
                  <a:gd name="T48" fmla="*/ 35 w 186"/>
                  <a:gd name="T49" fmla="*/ 144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4"/>
                      <a:pt x="96" y="144"/>
                      <a:pt x="112" y="140"/>
                    </a:cubicBezTo>
                    <a:lnTo>
                      <a:pt x="112" y="140"/>
                    </a:lnTo>
                    <a:cubicBezTo>
                      <a:pt x="116" y="131"/>
                      <a:pt x="125" y="127"/>
                      <a:pt x="137" y="120"/>
                    </a:cubicBezTo>
                    <a:lnTo>
                      <a:pt x="137" y="120"/>
                    </a:lnTo>
                    <a:cubicBezTo>
                      <a:pt x="152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5" y="63"/>
                      <a:pt x="20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3"/>
                    </a:cubicBezTo>
                    <a:lnTo>
                      <a:pt x="169" y="53"/>
                    </a:lnTo>
                    <a:cubicBezTo>
                      <a:pt x="179" y="71"/>
                      <a:pt x="185" y="96"/>
                      <a:pt x="179" y="113"/>
                    </a:cubicBezTo>
                    <a:lnTo>
                      <a:pt x="179" y="113"/>
                    </a:lnTo>
                    <a:cubicBezTo>
                      <a:pt x="177" y="120"/>
                      <a:pt x="173" y="123"/>
                      <a:pt x="168" y="127"/>
                    </a:cubicBezTo>
                    <a:lnTo>
                      <a:pt x="168" y="127"/>
                    </a:lnTo>
                    <a:cubicBezTo>
                      <a:pt x="176" y="132"/>
                      <a:pt x="179" y="144"/>
                      <a:pt x="168" y="149"/>
                    </a:cubicBezTo>
                    <a:lnTo>
                      <a:pt x="168" y="149"/>
                    </a:lnTo>
                    <a:cubicBezTo>
                      <a:pt x="133" y="169"/>
                      <a:pt x="75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5" y="62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84" name="Freeform 204">
                <a:extLst>
                  <a:ext uri="{FF2B5EF4-FFF2-40B4-BE49-F238E27FC236}">
                    <a16:creationId xmlns:a16="http://schemas.microsoft.com/office/drawing/2014/main" xmlns="" id="{13156356-C13B-CB4B-8B8A-79E849F69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75306" y="4096011"/>
                <a:ext cx="85738" cy="71022"/>
              </a:xfrm>
              <a:custGeom>
                <a:avLst/>
                <a:gdLst>
                  <a:gd name="T0" fmla="*/ 130 w 180"/>
                  <a:gd name="T1" fmla="*/ 62 h 150"/>
                  <a:gd name="T2" fmla="*/ 130 w 180"/>
                  <a:gd name="T3" fmla="*/ 62 h 150"/>
                  <a:gd name="T4" fmla="*/ 90 w 180"/>
                  <a:gd name="T5" fmla="*/ 34 h 150"/>
                  <a:gd name="T6" fmla="*/ 90 w 180"/>
                  <a:gd name="T7" fmla="*/ 34 h 150"/>
                  <a:gd name="T8" fmla="*/ 59 w 180"/>
                  <a:gd name="T9" fmla="*/ 42 h 150"/>
                  <a:gd name="T10" fmla="*/ 59 w 180"/>
                  <a:gd name="T11" fmla="*/ 42 h 150"/>
                  <a:gd name="T12" fmla="*/ 24 w 180"/>
                  <a:gd name="T13" fmla="*/ 78 h 150"/>
                  <a:gd name="T14" fmla="*/ 24 w 180"/>
                  <a:gd name="T15" fmla="*/ 78 h 150"/>
                  <a:gd name="T16" fmla="*/ 47 w 180"/>
                  <a:gd name="T17" fmla="*/ 118 h 150"/>
                  <a:gd name="T18" fmla="*/ 47 w 180"/>
                  <a:gd name="T19" fmla="*/ 118 h 150"/>
                  <a:gd name="T20" fmla="*/ 65 w 180"/>
                  <a:gd name="T21" fmla="*/ 118 h 150"/>
                  <a:gd name="T22" fmla="*/ 65 w 180"/>
                  <a:gd name="T23" fmla="*/ 118 h 150"/>
                  <a:gd name="T24" fmla="*/ 130 w 180"/>
                  <a:gd name="T25" fmla="*/ 62 h 150"/>
                  <a:gd name="T26" fmla="*/ 99 w 180"/>
                  <a:gd name="T27" fmla="*/ 146 h 150"/>
                  <a:gd name="T28" fmla="*/ 99 w 180"/>
                  <a:gd name="T29" fmla="*/ 146 h 150"/>
                  <a:gd name="T30" fmla="*/ 0 w 180"/>
                  <a:gd name="T31" fmla="*/ 89 h 150"/>
                  <a:gd name="T32" fmla="*/ 0 w 180"/>
                  <a:gd name="T33" fmla="*/ 89 h 150"/>
                  <a:gd name="T34" fmla="*/ 19 w 180"/>
                  <a:gd name="T35" fmla="*/ 30 h 150"/>
                  <a:gd name="T36" fmla="*/ 19 w 180"/>
                  <a:gd name="T37" fmla="*/ 30 h 150"/>
                  <a:gd name="T38" fmla="*/ 33 w 180"/>
                  <a:gd name="T39" fmla="*/ 24 h 150"/>
                  <a:gd name="T40" fmla="*/ 33 w 180"/>
                  <a:gd name="T41" fmla="*/ 24 h 150"/>
                  <a:gd name="T42" fmla="*/ 42 w 180"/>
                  <a:gd name="T43" fmla="*/ 3 h 150"/>
                  <a:gd name="T44" fmla="*/ 42 w 180"/>
                  <a:gd name="T45" fmla="*/ 3 h 150"/>
                  <a:gd name="T46" fmla="*/ 162 w 180"/>
                  <a:gd name="T47" fmla="*/ 63 h 150"/>
                  <a:gd name="T48" fmla="*/ 162 w 180"/>
                  <a:gd name="T49" fmla="*/ 63 h 150"/>
                  <a:gd name="T50" fmla="*/ 99 w 180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0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5" y="37"/>
                      <a:pt x="90" y="34"/>
                    </a:cubicBezTo>
                    <a:lnTo>
                      <a:pt x="90" y="34"/>
                    </a:lnTo>
                    <a:cubicBezTo>
                      <a:pt x="82" y="42"/>
                      <a:pt x="72" y="40"/>
                      <a:pt x="59" y="42"/>
                    </a:cubicBezTo>
                    <a:lnTo>
                      <a:pt x="59" y="42"/>
                    </a:lnTo>
                    <a:cubicBezTo>
                      <a:pt x="40" y="43"/>
                      <a:pt x="24" y="53"/>
                      <a:pt x="24" y="78"/>
                    </a:cubicBezTo>
                    <a:lnTo>
                      <a:pt x="24" y="78"/>
                    </a:lnTo>
                    <a:cubicBezTo>
                      <a:pt x="25" y="88"/>
                      <a:pt x="36" y="113"/>
                      <a:pt x="47" y="118"/>
                    </a:cubicBezTo>
                    <a:lnTo>
                      <a:pt x="47" y="118"/>
                    </a:lnTo>
                    <a:cubicBezTo>
                      <a:pt x="53" y="120"/>
                      <a:pt x="61" y="118"/>
                      <a:pt x="65" y="118"/>
                    </a:cubicBezTo>
                    <a:lnTo>
                      <a:pt x="65" y="118"/>
                    </a:lnTo>
                    <a:cubicBezTo>
                      <a:pt x="92" y="118"/>
                      <a:pt x="157" y="111"/>
                      <a:pt x="130" y="62"/>
                    </a:cubicBezTo>
                    <a:close/>
                    <a:moveTo>
                      <a:pt x="99" y="146"/>
                    </a:moveTo>
                    <a:lnTo>
                      <a:pt x="99" y="146"/>
                    </a:lnTo>
                    <a:cubicBezTo>
                      <a:pt x="63" y="149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5" y="43"/>
                      <a:pt x="19" y="30"/>
                    </a:cubicBezTo>
                    <a:lnTo>
                      <a:pt x="19" y="30"/>
                    </a:lnTo>
                    <a:cubicBezTo>
                      <a:pt x="21" y="26"/>
                      <a:pt x="26" y="25"/>
                      <a:pt x="33" y="24"/>
                    </a:cubicBezTo>
                    <a:lnTo>
                      <a:pt x="33" y="24"/>
                    </a:lnTo>
                    <a:cubicBezTo>
                      <a:pt x="29" y="16"/>
                      <a:pt x="32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3" y="7"/>
                      <a:pt x="162" y="63"/>
                    </a:cubicBezTo>
                    <a:lnTo>
                      <a:pt x="162" y="63"/>
                    </a:lnTo>
                    <a:cubicBezTo>
                      <a:pt x="179" y="113"/>
                      <a:pt x="136" y="142"/>
                      <a:pt x="99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94" name="Freeform 205">
                <a:extLst>
                  <a:ext uri="{FF2B5EF4-FFF2-40B4-BE49-F238E27FC236}">
                    <a16:creationId xmlns:a16="http://schemas.microsoft.com/office/drawing/2014/main" xmlns="" id="{A60629C0-C816-5945-BC55-3E3CC3EC29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0533" y="4077072"/>
                <a:ext cx="81699" cy="113117"/>
              </a:xfrm>
              <a:custGeom>
                <a:avLst/>
                <a:gdLst>
                  <a:gd name="T0" fmla="*/ 47697 w 173"/>
                  <a:gd name="T1" fmla="*/ 22910 h 237"/>
                  <a:gd name="T2" fmla="*/ 47697 w 173"/>
                  <a:gd name="T3" fmla="*/ 22910 h 237"/>
                  <a:gd name="T4" fmla="*/ 25974 w 173"/>
                  <a:gd name="T5" fmla="*/ 34365 h 237"/>
                  <a:gd name="T6" fmla="*/ 25974 w 173"/>
                  <a:gd name="T7" fmla="*/ 34365 h 237"/>
                  <a:gd name="T8" fmla="*/ 21723 w 173"/>
                  <a:gd name="T9" fmla="*/ 52024 h 237"/>
                  <a:gd name="T10" fmla="*/ 21723 w 173"/>
                  <a:gd name="T11" fmla="*/ 52024 h 237"/>
                  <a:gd name="T12" fmla="*/ 27390 w 173"/>
                  <a:gd name="T13" fmla="*/ 79707 h 237"/>
                  <a:gd name="T14" fmla="*/ 27390 w 173"/>
                  <a:gd name="T15" fmla="*/ 79707 h 237"/>
                  <a:gd name="T16" fmla="*/ 50058 w 173"/>
                  <a:gd name="T17" fmla="*/ 80661 h 237"/>
                  <a:gd name="T18" fmla="*/ 50058 w 173"/>
                  <a:gd name="T19" fmla="*/ 80661 h 237"/>
                  <a:gd name="T20" fmla="*/ 54781 w 173"/>
                  <a:gd name="T21" fmla="*/ 72548 h 237"/>
                  <a:gd name="T22" fmla="*/ 54781 w 173"/>
                  <a:gd name="T23" fmla="*/ 72548 h 237"/>
                  <a:gd name="T24" fmla="*/ 47697 w 173"/>
                  <a:gd name="T25" fmla="*/ 22910 h 237"/>
                  <a:gd name="T26" fmla="*/ 73671 w 173"/>
                  <a:gd name="T27" fmla="*/ 64434 h 237"/>
                  <a:gd name="T28" fmla="*/ 73671 w 173"/>
                  <a:gd name="T29" fmla="*/ 64434 h 237"/>
                  <a:gd name="T30" fmla="*/ 26918 w 173"/>
                  <a:gd name="T31" fmla="*/ 94980 h 237"/>
                  <a:gd name="T32" fmla="*/ 26918 w 173"/>
                  <a:gd name="T33" fmla="*/ 94980 h 237"/>
                  <a:gd name="T34" fmla="*/ 6611 w 173"/>
                  <a:gd name="T35" fmla="*/ 68729 h 237"/>
                  <a:gd name="T36" fmla="*/ 6611 w 173"/>
                  <a:gd name="T37" fmla="*/ 68729 h 237"/>
                  <a:gd name="T38" fmla="*/ 8028 w 173"/>
                  <a:gd name="T39" fmla="*/ 59661 h 237"/>
                  <a:gd name="T40" fmla="*/ 8028 w 173"/>
                  <a:gd name="T41" fmla="*/ 59661 h 237"/>
                  <a:gd name="T42" fmla="*/ 1889 w 173"/>
                  <a:gd name="T43" fmla="*/ 48206 h 237"/>
                  <a:gd name="T44" fmla="*/ 1889 w 173"/>
                  <a:gd name="T45" fmla="*/ 48206 h 237"/>
                  <a:gd name="T46" fmla="*/ 55725 w 173"/>
                  <a:gd name="T47" fmla="*/ 8114 h 237"/>
                  <a:gd name="T48" fmla="*/ 55725 w 173"/>
                  <a:gd name="T49" fmla="*/ 8114 h 237"/>
                  <a:gd name="T50" fmla="*/ 73671 w 173"/>
                  <a:gd name="T51" fmla="*/ 6443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1" y="47"/>
                      <a:pt x="67" y="58"/>
                      <a:pt x="55" y="72"/>
                    </a:cubicBezTo>
                    <a:cubicBezTo>
                      <a:pt x="58" y="85"/>
                      <a:pt x="53" y="94"/>
                      <a:pt x="46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5" y="177"/>
                      <a:pt x="106" y="169"/>
                    </a:cubicBezTo>
                    <a:cubicBezTo>
                      <a:pt x="110" y="167"/>
                      <a:pt x="113" y="157"/>
                      <a:pt x="116" y="152"/>
                    </a:cubicBezTo>
                    <a:cubicBezTo>
                      <a:pt x="129" y="125"/>
                      <a:pt x="155" y="52"/>
                      <a:pt x="101" y="48"/>
                    </a:cubicBezTo>
                    <a:close/>
                    <a:moveTo>
                      <a:pt x="156" y="135"/>
                    </a:moveTo>
                    <a:lnTo>
                      <a:pt x="156" y="135"/>
                    </a:lnTo>
                    <a:cubicBezTo>
                      <a:pt x="139" y="173"/>
                      <a:pt x="106" y="236"/>
                      <a:pt x="57" y="199"/>
                    </a:cubicBezTo>
                    <a:cubicBezTo>
                      <a:pt x="39" y="186"/>
                      <a:pt x="20" y="167"/>
                      <a:pt x="14" y="144"/>
                    </a:cubicBezTo>
                    <a:cubicBezTo>
                      <a:pt x="14" y="138"/>
                      <a:pt x="14" y="131"/>
                      <a:pt x="17" y="125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4" y="59"/>
                      <a:pt x="60" y="0"/>
                      <a:pt x="118" y="17"/>
                    </a:cubicBezTo>
                    <a:cubicBezTo>
                      <a:pt x="170" y="31"/>
                      <a:pt x="172" y="94"/>
                      <a:pt x="156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86" name="Freeform 206">
                <a:extLst>
                  <a:ext uri="{FF2B5EF4-FFF2-40B4-BE49-F238E27FC236}">
                    <a16:creationId xmlns:a16="http://schemas.microsoft.com/office/drawing/2014/main" xmlns="" id="{67A30DAE-A78A-EF40-B8AB-31B67B2D3C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69094" y="4083386"/>
                <a:ext cx="96853" cy="94695"/>
              </a:xfrm>
              <a:custGeom>
                <a:avLst/>
                <a:gdLst>
                  <a:gd name="T0" fmla="*/ 60 w 203"/>
                  <a:gd name="T1" fmla="*/ 134 h 197"/>
                  <a:gd name="T2" fmla="*/ 60 w 203"/>
                  <a:gd name="T3" fmla="*/ 134 h 197"/>
                  <a:gd name="T4" fmla="*/ 107 w 203"/>
                  <a:gd name="T5" fmla="*/ 150 h 197"/>
                  <a:gd name="T6" fmla="*/ 107 w 203"/>
                  <a:gd name="T7" fmla="*/ 150 h 197"/>
                  <a:gd name="T8" fmla="*/ 140 w 203"/>
                  <a:gd name="T9" fmla="*/ 130 h 197"/>
                  <a:gd name="T10" fmla="*/ 140 w 203"/>
                  <a:gd name="T11" fmla="*/ 130 h 197"/>
                  <a:gd name="T12" fmla="*/ 174 w 203"/>
                  <a:gd name="T13" fmla="*/ 82 h 197"/>
                  <a:gd name="T14" fmla="*/ 174 w 203"/>
                  <a:gd name="T15" fmla="*/ 82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6 w 203"/>
                  <a:gd name="T21" fmla="*/ 51 h 197"/>
                  <a:gd name="T22" fmla="*/ 126 w 203"/>
                  <a:gd name="T23" fmla="*/ 51 h 197"/>
                  <a:gd name="T24" fmla="*/ 60 w 203"/>
                  <a:gd name="T25" fmla="*/ 134 h 197"/>
                  <a:gd name="T26" fmla="*/ 84 w 203"/>
                  <a:gd name="T27" fmla="*/ 34 h 197"/>
                  <a:gd name="T28" fmla="*/ 84 w 203"/>
                  <a:gd name="T29" fmla="*/ 34 h 197"/>
                  <a:gd name="T30" fmla="*/ 199 w 203"/>
                  <a:gd name="T31" fmla="*/ 61 h 197"/>
                  <a:gd name="T32" fmla="*/ 199 w 203"/>
                  <a:gd name="T33" fmla="*/ 61 h 197"/>
                  <a:gd name="T34" fmla="*/ 187 w 203"/>
                  <a:gd name="T35" fmla="*/ 130 h 197"/>
                  <a:gd name="T36" fmla="*/ 187 w 203"/>
                  <a:gd name="T37" fmla="*/ 130 h 197"/>
                  <a:gd name="T38" fmla="*/ 173 w 203"/>
                  <a:gd name="T39" fmla="*/ 141 h 197"/>
                  <a:gd name="T40" fmla="*/ 173 w 203"/>
                  <a:gd name="T41" fmla="*/ 141 h 197"/>
                  <a:gd name="T42" fmla="*/ 165 w 203"/>
                  <a:gd name="T43" fmla="*/ 167 h 197"/>
                  <a:gd name="T44" fmla="*/ 165 w 203"/>
                  <a:gd name="T45" fmla="*/ 167 h 197"/>
                  <a:gd name="T46" fmla="*/ 25 w 203"/>
                  <a:gd name="T47" fmla="*/ 143 h 197"/>
                  <a:gd name="T48" fmla="*/ 25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0" y="134"/>
                    </a:moveTo>
                    <a:lnTo>
                      <a:pt x="60" y="134"/>
                    </a:lnTo>
                    <a:cubicBezTo>
                      <a:pt x="72" y="149"/>
                      <a:pt x="89" y="151"/>
                      <a:pt x="107" y="150"/>
                    </a:cubicBezTo>
                    <a:lnTo>
                      <a:pt x="107" y="150"/>
                    </a:lnTo>
                    <a:cubicBezTo>
                      <a:pt x="115" y="139"/>
                      <a:pt x="126" y="137"/>
                      <a:pt x="140" y="130"/>
                    </a:cubicBezTo>
                    <a:lnTo>
                      <a:pt x="140" y="130"/>
                    </a:lnTo>
                    <a:cubicBezTo>
                      <a:pt x="161" y="122"/>
                      <a:pt x="178" y="107"/>
                      <a:pt x="174" y="82"/>
                    </a:cubicBezTo>
                    <a:lnTo>
                      <a:pt x="174" y="82"/>
                    </a:lnTo>
                    <a:cubicBezTo>
                      <a:pt x="173" y="70"/>
                      <a:pt x="156" y="49"/>
                      <a:pt x="143" y="46"/>
                    </a:cubicBezTo>
                    <a:lnTo>
                      <a:pt x="143" y="46"/>
                    </a:lnTo>
                    <a:cubicBezTo>
                      <a:pt x="139" y="46"/>
                      <a:pt x="130" y="50"/>
                      <a:pt x="126" y="51"/>
                    </a:cubicBezTo>
                    <a:lnTo>
                      <a:pt x="126" y="51"/>
                    </a:lnTo>
                    <a:cubicBezTo>
                      <a:pt x="94" y="61"/>
                      <a:pt x="25" y="91"/>
                      <a:pt x="60" y="134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20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3"/>
                      <a:pt x="201" y="112"/>
                      <a:pt x="187" y="130"/>
                    </a:cubicBezTo>
                    <a:lnTo>
                      <a:pt x="187" y="130"/>
                    </a:lnTo>
                    <a:cubicBezTo>
                      <a:pt x="184" y="134"/>
                      <a:pt x="178" y="138"/>
                      <a:pt x="173" y="141"/>
                    </a:cubicBezTo>
                    <a:lnTo>
                      <a:pt x="173" y="141"/>
                    </a:lnTo>
                    <a:cubicBezTo>
                      <a:pt x="178" y="149"/>
                      <a:pt x="177" y="162"/>
                      <a:pt x="165" y="167"/>
                    </a:cubicBezTo>
                    <a:lnTo>
                      <a:pt x="165" y="167"/>
                    </a:lnTo>
                    <a:cubicBezTo>
                      <a:pt x="120" y="183"/>
                      <a:pt x="53" y="196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2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96" name="Freeform 207">
                <a:extLst>
                  <a:ext uri="{FF2B5EF4-FFF2-40B4-BE49-F238E27FC236}">
                    <a16:creationId xmlns:a16="http://schemas.microsoft.com/office/drawing/2014/main" xmlns="" id="{5F211741-122D-AE44-829D-A0C8DCA0B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1674" y="4079168"/>
                <a:ext cx="81699" cy="113117"/>
              </a:xfrm>
              <a:custGeom>
                <a:avLst/>
                <a:gdLst>
                  <a:gd name="T0" fmla="*/ 47697 w 173"/>
                  <a:gd name="T1" fmla="*/ 23387 h 237"/>
                  <a:gd name="T2" fmla="*/ 47697 w 173"/>
                  <a:gd name="T3" fmla="*/ 23387 h 237"/>
                  <a:gd name="T4" fmla="*/ 26446 w 173"/>
                  <a:gd name="T5" fmla="*/ 34842 h 237"/>
                  <a:gd name="T6" fmla="*/ 26446 w 173"/>
                  <a:gd name="T7" fmla="*/ 34842 h 237"/>
                  <a:gd name="T8" fmla="*/ 22196 w 173"/>
                  <a:gd name="T9" fmla="*/ 52024 h 237"/>
                  <a:gd name="T10" fmla="*/ 22196 w 173"/>
                  <a:gd name="T11" fmla="*/ 52024 h 237"/>
                  <a:gd name="T12" fmla="*/ 27390 w 173"/>
                  <a:gd name="T13" fmla="*/ 79707 h 237"/>
                  <a:gd name="T14" fmla="*/ 27390 w 173"/>
                  <a:gd name="T15" fmla="*/ 79707 h 237"/>
                  <a:gd name="T16" fmla="*/ 50058 w 173"/>
                  <a:gd name="T17" fmla="*/ 81139 h 237"/>
                  <a:gd name="T18" fmla="*/ 50058 w 173"/>
                  <a:gd name="T19" fmla="*/ 81139 h 237"/>
                  <a:gd name="T20" fmla="*/ 54781 w 173"/>
                  <a:gd name="T21" fmla="*/ 73025 h 237"/>
                  <a:gd name="T22" fmla="*/ 54781 w 173"/>
                  <a:gd name="T23" fmla="*/ 73025 h 237"/>
                  <a:gd name="T24" fmla="*/ 47697 w 173"/>
                  <a:gd name="T25" fmla="*/ 23387 h 237"/>
                  <a:gd name="T26" fmla="*/ 73199 w 173"/>
                  <a:gd name="T27" fmla="*/ 63956 h 237"/>
                  <a:gd name="T28" fmla="*/ 73199 w 173"/>
                  <a:gd name="T29" fmla="*/ 63956 h 237"/>
                  <a:gd name="T30" fmla="*/ 26446 w 173"/>
                  <a:gd name="T31" fmla="*/ 95457 h 237"/>
                  <a:gd name="T32" fmla="*/ 26446 w 173"/>
                  <a:gd name="T33" fmla="*/ 95457 h 237"/>
                  <a:gd name="T34" fmla="*/ 7556 w 173"/>
                  <a:gd name="T35" fmla="*/ 68729 h 237"/>
                  <a:gd name="T36" fmla="*/ 7556 w 173"/>
                  <a:gd name="T37" fmla="*/ 68729 h 237"/>
                  <a:gd name="T38" fmla="*/ 8028 w 173"/>
                  <a:gd name="T39" fmla="*/ 59661 h 237"/>
                  <a:gd name="T40" fmla="*/ 8028 w 173"/>
                  <a:gd name="T41" fmla="*/ 59661 h 237"/>
                  <a:gd name="T42" fmla="*/ 1889 w 173"/>
                  <a:gd name="T43" fmla="*/ 48683 h 237"/>
                  <a:gd name="T44" fmla="*/ 1889 w 173"/>
                  <a:gd name="T45" fmla="*/ 48683 h 237"/>
                  <a:gd name="T46" fmla="*/ 55725 w 173"/>
                  <a:gd name="T47" fmla="*/ 8114 h 237"/>
                  <a:gd name="T48" fmla="*/ 55725 w 173"/>
                  <a:gd name="T49" fmla="*/ 8114 h 237"/>
                  <a:gd name="T50" fmla="*/ 73199 w 173"/>
                  <a:gd name="T51" fmla="*/ 6395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6"/>
                      <a:pt x="67" y="58"/>
                      <a:pt x="56" y="73"/>
                    </a:cubicBezTo>
                    <a:cubicBezTo>
                      <a:pt x="58" y="86"/>
                      <a:pt x="52" y="95"/>
                      <a:pt x="47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6" y="178"/>
                      <a:pt x="106" y="170"/>
                    </a:cubicBezTo>
                    <a:cubicBezTo>
                      <a:pt x="110" y="166"/>
                      <a:pt x="113" y="157"/>
                      <a:pt x="116" y="153"/>
                    </a:cubicBezTo>
                    <a:cubicBezTo>
                      <a:pt x="129" y="124"/>
                      <a:pt x="155" y="53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40" y="174"/>
                      <a:pt x="105" y="236"/>
                      <a:pt x="56" y="200"/>
                    </a:cubicBezTo>
                    <a:cubicBezTo>
                      <a:pt x="39" y="187"/>
                      <a:pt x="20" y="166"/>
                      <a:pt x="16" y="144"/>
                    </a:cubicBezTo>
                    <a:cubicBezTo>
                      <a:pt x="14" y="137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4" y="58"/>
                      <a:pt x="62" y="0"/>
                      <a:pt x="118" y="17"/>
                    </a:cubicBezTo>
                    <a:cubicBezTo>
                      <a:pt x="169" y="32"/>
                      <a:pt x="172" y="94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88" name="Freeform 208">
                <a:extLst>
                  <a:ext uri="{FF2B5EF4-FFF2-40B4-BE49-F238E27FC236}">
                    <a16:creationId xmlns:a16="http://schemas.microsoft.com/office/drawing/2014/main" xmlns="" id="{2D234B63-0466-CA42-975F-E2E68B2B19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8732" y="4096011"/>
                <a:ext cx="85738" cy="71022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90 w 179"/>
                  <a:gd name="T5" fmla="*/ 34 h 149"/>
                  <a:gd name="T6" fmla="*/ 90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8 w 179"/>
                  <a:gd name="T17" fmla="*/ 117 h 149"/>
                  <a:gd name="T18" fmla="*/ 48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6 h 149"/>
                  <a:gd name="T28" fmla="*/ 98 w 179"/>
                  <a:gd name="T29" fmla="*/ 146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3 h 149"/>
                  <a:gd name="T40" fmla="*/ 32 w 179"/>
                  <a:gd name="T41" fmla="*/ 23 h 149"/>
                  <a:gd name="T42" fmla="*/ 41 w 179"/>
                  <a:gd name="T43" fmla="*/ 2 h 149"/>
                  <a:gd name="T44" fmla="*/ 41 w 179"/>
                  <a:gd name="T45" fmla="*/ 2 h 149"/>
                  <a:gd name="T46" fmla="*/ 161 w 179"/>
                  <a:gd name="T47" fmla="*/ 63 h 149"/>
                  <a:gd name="T48" fmla="*/ 161 w 179"/>
                  <a:gd name="T49" fmla="*/ 63 h 149"/>
                  <a:gd name="T50" fmla="*/ 98 w 179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90" y="34"/>
                    </a:cubicBezTo>
                    <a:lnTo>
                      <a:pt x="90" y="34"/>
                    </a:lnTo>
                    <a:cubicBezTo>
                      <a:pt x="82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3" y="54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10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2" y="26"/>
                      <a:pt x="25" y="23"/>
                      <a:pt x="32" y="23"/>
                    </a:cubicBezTo>
                    <a:lnTo>
                      <a:pt x="32" y="23"/>
                    </a:lnTo>
                    <a:cubicBezTo>
                      <a:pt x="28" y="14"/>
                      <a:pt x="31" y="2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8" y="113"/>
                      <a:pt x="136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189" name="Freeform 209">
                <a:extLst>
                  <a:ext uri="{FF2B5EF4-FFF2-40B4-BE49-F238E27FC236}">
                    <a16:creationId xmlns:a16="http://schemas.microsoft.com/office/drawing/2014/main" xmlns="" id="{89984ADB-B766-E940-995B-DF653134F4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2047" y="4084964"/>
                <a:ext cx="90502" cy="88382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2 h 186"/>
                  <a:gd name="T14" fmla="*/ 155 w 188"/>
                  <a:gd name="T15" fmla="*/ 72 h 186"/>
                  <a:gd name="T16" fmla="*/ 116 w 188"/>
                  <a:gd name="T17" fmla="*/ 44 h 186"/>
                  <a:gd name="T18" fmla="*/ 116 w 188"/>
                  <a:gd name="T19" fmla="*/ 44 h 186"/>
                  <a:gd name="T20" fmla="*/ 100 w 188"/>
                  <a:gd name="T21" fmla="*/ 51 h 186"/>
                  <a:gd name="T22" fmla="*/ 100 w 188"/>
                  <a:gd name="T23" fmla="*/ 51 h 186"/>
                  <a:gd name="T24" fmla="*/ 66 w 188"/>
                  <a:gd name="T25" fmla="*/ 131 h 186"/>
                  <a:gd name="T26" fmla="*/ 58 w 188"/>
                  <a:gd name="T27" fmla="*/ 42 h 186"/>
                  <a:gd name="T28" fmla="*/ 58 w 188"/>
                  <a:gd name="T29" fmla="*/ 42 h 186"/>
                  <a:gd name="T30" fmla="*/ 171 w 188"/>
                  <a:gd name="T31" fmla="*/ 51 h 186"/>
                  <a:gd name="T32" fmla="*/ 171 w 188"/>
                  <a:gd name="T33" fmla="*/ 51 h 186"/>
                  <a:gd name="T34" fmla="*/ 180 w 188"/>
                  <a:gd name="T35" fmla="*/ 111 h 186"/>
                  <a:gd name="T36" fmla="*/ 180 w 188"/>
                  <a:gd name="T37" fmla="*/ 111 h 186"/>
                  <a:gd name="T38" fmla="*/ 169 w 188"/>
                  <a:gd name="T39" fmla="*/ 125 h 186"/>
                  <a:gd name="T40" fmla="*/ 169 w 188"/>
                  <a:gd name="T41" fmla="*/ 125 h 186"/>
                  <a:gd name="T42" fmla="*/ 169 w 188"/>
                  <a:gd name="T43" fmla="*/ 148 h 186"/>
                  <a:gd name="T44" fmla="*/ 169 w 188"/>
                  <a:gd name="T45" fmla="*/ 148 h 186"/>
                  <a:gd name="T46" fmla="*/ 35 w 188"/>
                  <a:gd name="T47" fmla="*/ 142 h 186"/>
                  <a:gd name="T48" fmla="*/ 35 w 188"/>
                  <a:gd name="T49" fmla="*/ 142 h 186"/>
                  <a:gd name="T50" fmla="*/ 58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4" y="94"/>
                      <a:pt x="155" y="72"/>
                    </a:cubicBezTo>
                    <a:lnTo>
                      <a:pt x="155" y="72"/>
                    </a:lnTo>
                    <a:cubicBezTo>
                      <a:pt x="150" y="62"/>
                      <a:pt x="129" y="44"/>
                      <a:pt x="116" y="44"/>
                    </a:cubicBezTo>
                    <a:lnTo>
                      <a:pt x="116" y="44"/>
                    </a:lnTo>
                    <a:cubicBezTo>
                      <a:pt x="112" y="44"/>
                      <a:pt x="104" y="48"/>
                      <a:pt x="100" y="51"/>
                    </a:cubicBezTo>
                    <a:lnTo>
                      <a:pt x="100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3"/>
                      <a:pt x="146" y="0"/>
                      <a:pt x="171" y="51"/>
                    </a:cubicBezTo>
                    <a:lnTo>
                      <a:pt x="171" y="51"/>
                    </a:lnTo>
                    <a:cubicBezTo>
                      <a:pt x="179" y="71"/>
                      <a:pt x="187" y="94"/>
                      <a:pt x="180" y="111"/>
                    </a:cubicBezTo>
                    <a:lnTo>
                      <a:pt x="180" y="111"/>
                    </a:lnTo>
                    <a:cubicBezTo>
                      <a:pt x="177" y="118"/>
                      <a:pt x="173" y="122"/>
                      <a:pt x="169" y="125"/>
                    </a:cubicBezTo>
                    <a:lnTo>
                      <a:pt x="169" y="125"/>
                    </a:lnTo>
                    <a:cubicBezTo>
                      <a:pt x="176" y="131"/>
                      <a:pt x="179" y="142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5"/>
                      <a:pt x="35" y="142"/>
                    </a:cubicBezTo>
                    <a:lnTo>
                      <a:pt x="35" y="142"/>
                    </a:lnTo>
                    <a:cubicBezTo>
                      <a:pt x="0" y="104"/>
                      <a:pt x="26" y="60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</p:grpSp>
        <p:grpSp>
          <p:nvGrpSpPr>
            <p:cNvPr id="9220" name="Group 221">
              <a:extLst>
                <a:ext uri="{FF2B5EF4-FFF2-40B4-BE49-F238E27FC236}">
                  <a16:creationId xmlns:a16="http://schemas.microsoft.com/office/drawing/2014/main" xmlns="" id="{A301CF46-E081-674C-BDC5-6AC5C1DEEA4B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8834081" y="3383763"/>
              <a:ext cx="6504728" cy="115873"/>
              <a:chOff x="394384" y="4077072"/>
              <a:chExt cx="6506576" cy="115213"/>
            </a:xfrm>
          </p:grpSpPr>
          <p:sp>
            <p:nvSpPr>
              <p:cNvPr id="223" name="Freeform 170">
                <a:extLst>
                  <a:ext uri="{FF2B5EF4-FFF2-40B4-BE49-F238E27FC236}">
                    <a16:creationId xmlns:a16="http://schemas.microsoft.com/office/drawing/2014/main" xmlns="" id="{05BC92CB-26B2-3243-A6F4-3969C18F4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972" y="4084964"/>
                <a:ext cx="96852" cy="93116"/>
              </a:xfrm>
              <a:custGeom>
                <a:avLst/>
                <a:gdLst>
                  <a:gd name="T0" fmla="*/ 61 w 204"/>
                  <a:gd name="T1" fmla="*/ 133 h 195"/>
                  <a:gd name="T2" fmla="*/ 61 w 204"/>
                  <a:gd name="T3" fmla="*/ 133 h 195"/>
                  <a:gd name="T4" fmla="*/ 109 w 204"/>
                  <a:gd name="T5" fmla="*/ 148 h 195"/>
                  <a:gd name="T6" fmla="*/ 109 w 204"/>
                  <a:gd name="T7" fmla="*/ 148 h 195"/>
                  <a:gd name="T8" fmla="*/ 142 w 204"/>
                  <a:gd name="T9" fmla="*/ 130 h 195"/>
                  <a:gd name="T10" fmla="*/ 142 w 204"/>
                  <a:gd name="T11" fmla="*/ 130 h 195"/>
                  <a:gd name="T12" fmla="*/ 176 w 204"/>
                  <a:gd name="T13" fmla="*/ 81 h 195"/>
                  <a:gd name="T14" fmla="*/ 176 w 204"/>
                  <a:gd name="T15" fmla="*/ 81 h 195"/>
                  <a:gd name="T16" fmla="*/ 145 w 204"/>
                  <a:gd name="T17" fmla="*/ 44 h 195"/>
                  <a:gd name="T18" fmla="*/ 145 w 204"/>
                  <a:gd name="T19" fmla="*/ 44 h 195"/>
                  <a:gd name="T20" fmla="*/ 126 w 204"/>
                  <a:gd name="T21" fmla="*/ 51 h 195"/>
                  <a:gd name="T22" fmla="*/ 126 w 204"/>
                  <a:gd name="T23" fmla="*/ 51 h 195"/>
                  <a:gd name="T24" fmla="*/ 61 w 204"/>
                  <a:gd name="T25" fmla="*/ 133 h 195"/>
                  <a:gd name="T26" fmla="*/ 86 w 204"/>
                  <a:gd name="T27" fmla="*/ 34 h 195"/>
                  <a:gd name="T28" fmla="*/ 86 w 204"/>
                  <a:gd name="T29" fmla="*/ 34 h 195"/>
                  <a:gd name="T30" fmla="*/ 201 w 204"/>
                  <a:gd name="T31" fmla="*/ 60 h 195"/>
                  <a:gd name="T32" fmla="*/ 201 w 204"/>
                  <a:gd name="T33" fmla="*/ 60 h 195"/>
                  <a:gd name="T34" fmla="*/ 189 w 204"/>
                  <a:gd name="T35" fmla="*/ 129 h 195"/>
                  <a:gd name="T36" fmla="*/ 189 w 204"/>
                  <a:gd name="T37" fmla="*/ 129 h 195"/>
                  <a:gd name="T38" fmla="*/ 174 w 204"/>
                  <a:gd name="T39" fmla="*/ 140 h 195"/>
                  <a:gd name="T40" fmla="*/ 174 w 204"/>
                  <a:gd name="T41" fmla="*/ 140 h 195"/>
                  <a:gd name="T42" fmla="*/ 166 w 204"/>
                  <a:gd name="T43" fmla="*/ 165 h 195"/>
                  <a:gd name="T44" fmla="*/ 166 w 204"/>
                  <a:gd name="T45" fmla="*/ 165 h 195"/>
                  <a:gd name="T46" fmla="*/ 25 w 204"/>
                  <a:gd name="T47" fmla="*/ 142 h 195"/>
                  <a:gd name="T48" fmla="*/ 25 w 204"/>
                  <a:gd name="T49" fmla="*/ 142 h 195"/>
                  <a:gd name="T50" fmla="*/ 86 w 204"/>
                  <a:gd name="T51" fmla="*/ 34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5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2" y="148"/>
                      <a:pt x="91" y="151"/>
                      <a:pt x="109" y="148"/>
                    </a:cubicBezTo>
                    <a:lnTo>
                      <a:pt x="109" y="148"/>
                    </a:lnTo>
                    <a:cubicBezTo>
                      <a:pt x="117" y="138"/>
                      <a:pt x="128" y="136"/>
                      <a:pt x="142" y="130"/>
                    </a:cubicBezTo>
                    <a:lnTo>
                      <a:pt x="142" y="130"/>
                    </a:lnTo>
                    <a:cubicBezTo>
                      <a:pt x="163" y="121"/>
                      <a:pt x="180" y="105"/>
                      <a:pt x="176" y="81"/>
                    </a:cubicBezTo>
                    <a:lnTo>
                      <a:pt x="176" y="81"/>
                    </a:lnTo>
                    <a:cubicBezTo>
                      <a:pt x="175" y="69"/>
                      <a:pt x="158" y="47"/>
                      <a:pt x="145" y="44"/>
                    </a:cubicBezTo>
                    <a:lnTo>
                      <a:pt x="145" y="44"/>
                    </a:lnTo>
                    <a:cubicBezTo>
                      <a:pt x="139" y="44"/>
                      <a:pt x="132" y="48"/>
                      <a:pt x="126" y="51"/>
                    </a:cubicBezTo>
                    <a:lnTo>
                      <a:pt x="126" y="51"/>
                    </a:lnTo>
                    <a:cubicBezTo>
                      <a:pt x="96" y="60"/>
                      <a:pt x="26" y="90"/>
                      <a:pt x="61" y="133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18"/>
                      <a:pt x="192" y="0"/>
                      <a:pt x="201" y="60"/>
                    </a:cubicBezTo>
                    <a:lnTo>
                      <a:pt x="201" y="60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6"/>
                      <a:pt x="174" y="140"/>
                    </a:cubicBezTo>
                    <a:lnTo>
                      <a:pt x="174" y="140"/>
                    </a:lnTo>
                    <a:cubicBezTo>
                      <a:pt x="179" y="148"/>
                      <a:pt x="178" y="161"/>
                      <a:pt x="166" y="165"/>
                    </a:cubicBezTo>
                    <a:lnTo>
                      <a:pt x="166" y="165"/>
                    </a:lnTo>
                    <a:cubicBezTo>
                      <a:pt x="121" y="181"/>
                      <a:pt x="54" y="194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5" y="50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22" name="Freeform 171">
                <a:extLst>
                  <a:ext uri="{FF2B5EF4-FFF2-40B4-BE49-F238E27FC236}">
                    <a16:creationId xmlns:a16="http://schemas.microsoft.com/office/drawing/2014/main" xmlns="" id="{1A81BD1F-6A49-724A-BC50-703138EE4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634" y="4079168"/>
                <a:ext cx="83794" cy="111021"/>
              </a:xfrm>
              <a:custGeom>
                <a:avLst/>
                <a:gdLst>
                  <a:gd name="T0" fmla="*/ 49319 w 175"/>
                  <a:gd name="T1" fmla="*/ 22204 h 235"/>
                  <a:gd name="T2" fmla="*/ 49319 w 175"/>
                  <a:gd name="T3" fmla="*/ 22204 h 235"/>
                  <a:gd name="T4" fmla="*/ 27293 w 175"/>
                  <a:gd name="T5" fmla="*/ 33543 h 235"/>
                  <a:gd name="T6" fmla="*/ 27293 w 175"/>
                  <a:gd name="T7" fmla="*/ 33543 h 235"/>
                  <a:gd name="T8" fmla="*/ 22983 w 175"/>
                  <a:gd name="T9" fmla="*/ 51022 h 235"/>
                  <a:gd name="T10" fmla="*/ 22983 w 175"/>
                  <a:gd name="T11" fmla="*/ 51022 h 235"/>
                  <a:gd name="T12" fmla="*/ 28729 w 175"/>
                  <a:gd name="T13" fmla="*/ 78423 h 235"/>
                  <a:gd name="T14" fmla="*/ 28729 w 175"/>
                  <a:gd name="T15" fmla="*/ 78423 h 235"/>
                  <a:gd name="T16" fmla="*/ 51234 w 175"/>
                  <a:gd name="T17" fmla="*/ 79368 h 235"/>
                  <a:gd name="T18" fmla="*/ 51234 w 175"/>
                  <a:gd name="T19" fmla="*/ 79368 h 235"/>
                  <a:gd name="T20" fmla="*/ 55543 w 175"/>
                  <a:gd name="T21" fmla="*/ 71809 h 235"/>
                  <a:gd name="T22" fmla="*/ 55543 w 175"/>
                  <a:gd name="T23" fmla="*/ 71809 h 235"/>
                  <a:gd name="T24" fmla="*/ 49319 w 175"/>
                  <a:gd name="T25" fmla="*/ 22204 h 235"/>
                  <a:gd name="T26" fmla="*/ 75175 w 175"/>
                  <a:gd name="T27" fmla="*/ 63306 h 235"/>
                  <a:gd name="T28" fmla="*/ 75175 w 175"/>
                  <a:gd name="T29" fmla="*/ 63306 h 235"/>
                  <a:gd name="T30" fmla="*/ 27772 w 175"/>
                  <a:gd name="T31" fmla="*/ 93541 h 235"/>
                  <a:gd name="T32" fmla="*/ 27772 w 175"/>
                  <a:gd name="T33" fmla="*/ 93541 h 235"/>
                  <a:gd name="T34" fmla="*/ 7661 w 175"/>
                  <a:gd name="T35" fmla="*/ 67557 h 235"/>
                  <a:gd name="T36" fmla="*/ 7661 w 175"/>
                  <a:gd name="T37" fmla="*/ 67557 h 235"/>
                  <a:gd name="T38" fmla="*/ 9098 w 175"/>
                  <a:gd name="T39" fmla="*/ 58109 h 235"/>
                  <a:gd name="T40" fmla="*/ 9098 w 175"/>
                  <a:gd name="T41" fmla="*/ 58109 h 235"/>
                  <a:gd name="T42" fmla="*/ 2873 w 175"/>
                  <a:gd name="T43" fmla="*/ 47243 h 235"/>
                  <a:gd name="T44" fmla="*/ 2873 w 175"/>
                  <a:gd name="T45" fmla="*/ 47243 h 235"/>
                  <a:gd name="T46" fmla="*/ 57459 w 175"/>
                  <a:gd name="T47" fmla="*/ 7559 h 235"/>
                  <a:gd name="T48" fmla="*/ 57459 w 175"/>
                  <a:gd name="T49" fmla="*/ 7559 h 235"/>
                  <a:gd name="T50" fmla="*/ 75175 w 175"/>
                  <a:gd name="T51" fmla="*/ 63306 h 2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5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1"/>
                    </a:cubicBezTo>
                    <a:cubicBezTo>
                      <a:pt x="60" y="84"/>
                      <a:pt x="53" y="93"/>
                      <a:pt x="48" y="108"/>
                    </a:cubicBezTo>
                    <a:cubicBezTo>
                      <a:pt x="40" y="129"/>
                      <a:pt x="39" y="152"/>
                      <a:pt x="60" y="166"/>
                    </a:cubicBezTo>
                    <a:cubicBezTo>
                      <a:pt x="70" y="173"/>
                      <a:pt x="96" y="176"/>
                      <a:pt x="107" y="168"/>
                    </a:cubicBezTo>
                    <a:cubicBezTo>
                      <a:pt x="111" y="166"/>
                      <a:pt x="115" y="156"/>
                      <a:pt x="116" y="152"/>
                    </a:cubicBezTo>
                    <a:cubicBezTo>
                      <a:pt x="131" y="123"/>
                      <a:pt x="157" y="51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1" y="172"/>
                      <a:pt x="107" y="234"/>
                      <a:pt x="58" y="198"/>
                    </a:cubicBezTo>
                    <a:cubicBezTo>
                      <a:pt x="40" y="185"/>
                      <a:pt x="22" y="166"/>
                      <a:pt x="16" y="143"/>
                    </a:cubicBezTo>
                    <a:cubicBezTo>
                      <a:pt x="15" y="137"/>
                      <a:pt x="16" y="130"/>
                      <a:pt x="19" y="123"/>
                    </a:cubicBezTo>
                    <a:cubicBezTo>
                      <a:pt x="10" y="122"/>
                      <a:pt x="0" y="112"/>
                      <a:pt x="6" y="100"/>
                    </a:cubicBezTo>
                    <a:cubicBezTo>
                      <a:pt x="25" y="56"/>
                      <a:pt x="62" y="0"/>
                      <a:pt x="120" y="16"/>
                    </a:cubicBezTo>
                    <a:cubicBezTo>
                      <a:pt x="170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25" name="Freeform 173">
                <a:extLst>
                  <a:ext uri="{FF2B5EF4-FFF2-40B4-BE49-F238E27FC236}">
                    <a16:creationId xmlns:a16="http://schemas.microsoft.com/office/drawing/2014/main" xmlns="" id="{E44ADAF9-96C8-F241-809F-41A41C1B7F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338" y="4084965"/>
                <a:ext cx="88914" cy="8996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39 h 188"/>
                  <a:gd name="T6" fmla="*/ 112 w 186"/>
                  <a:gd name="T7" fmla="*/ 139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1 h 188"/>
                  <a:gd name="T22" fmla="*/ 100 w 186"/>
                  <a:gd name="T23" fmla="*/ 51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1 h 188"/>
                  <a:gd name="T32" fmla="*/ 169 w 186"/>
                  <a:gd name="T33" fmla="*/ 51 h 188"/>
                  <a:gd name="T34" fmla="*/ 180 w 186"/>
                  <a:gd name="T35" fmla="*/ 113 h 188"/>
                  <a:gd name="T36" fmla="*/ 180 w 186"/>
                  <a:gd name="T37" fmla="*/ 113 h 188"/>
                  <a:gd name="T38" fmla="*/ 168 w 186"/>
                  <a:gd name="T39" fmla="*/ 125 h 188"/>
                  <a:gd name="T40" fmla="*/ 168 w 186"/>
                  <a:gd name="T41" fmla="*/ 125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3 h 188"/>
                  <a:gd name="T48" fmla="*/ 35 w 186"/>
                  <a:gd name="T49" fmla="*/ 143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3"/>
                      <a:pt x="96" y="143"/>
                      <a:pt x="112" y="139"/>
                    </a:cubicBezTo>
                    <a:lnTo>
                      <a:pt x="112" y="139"/>
                    </a:lnTo>
                    <a:cubicBezTo>
                      <a:pt x="116" y="130"/>
                      <a:pt x="125" y="126"/>
                      <a:pt x="137" y="120"/>
                    </a:cubicBezTo>
                    <a:lnTo>
                      <a:pt x="137" y="120"/>
                    </a:lnTo>
                    <a:cubicBezTo>
                      <a:pt x="154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1"/>
                    </a:cubicBezTo>
                    <a:lnTo>
                      <a:pt x="100" y="51"/>
                    </a:lnTo>
                    <a:cubicBezTo>
                      <a:pt x="75" y="63"/>
                      <a:pt x="21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1"/>
                    </a:cubicBezTo>
                    <a:lnTo>
                      <a:pt x="169" y="51"/>
                    </a:lnTo>
                    <a:cubicBezTo>
                      <a:pt x="179" y="71"/>
                      <a:pt x="185" y="96"/>
                      <a:pt x="180" y="113"/>
                    </a:cubicBezTo>
                    <a:lnTo>
                      <a:pt x="180" y="113"/>
                    </a:lnTo>
                    <a:cubicBezTo>
                      <a:pt x="177" y="118"/>
                      <a:pt x="173" y="122"/>
                      <a:pt x="168" y="125"/>
                    </a:cubicBezTo>
                    <a:lnTo>
                      <a:pt x="168" y="125"/>
                    </a:lnTo>
                    <a:cubicBezTo>
                      <a:pt x="176" y="132"/>
                      <a:pt x="179" y="143"/>
                      <a:pt x="168" y="149"/>
                    </a:cubicBezTo>
                    <a:lnTo>
                      <a:pt x="168" y="149"/>
                    </a:lnTo>
                    <a:cubicBezTo>
                      <a:pt x="133" y="167"/>
                      <a:pt x="75" y="187"/>
                      <a:pt x="35" y="143"/>
                    </a:cubicBezTo>
                    <a:lnTo>
                      <a:pt x="35" y="143"/>
                    </a:lnTo>
                    <a:cubicBezTo>
                      <a:pt x="0" y="105"/>
                      <a:pt x="25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26" name="Freeform 174">
                <a:extLst>
                  <a:ext uri="{FF2B5EF4-FFF2-40B4-BE49-F238E27FC236}">
                    <a16:creationId xmlns:a16="http://schemas.microsoft.com/office/drawing/2014/main" xmlns="" id="{DDF27A3E-96CE-324D-926B-C22347C91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3577" y="4096011"/>
                <a:ext cx="85738" cy="71022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88 w 179"/>
                  <a:gd name="T5" fmla="*/ 34 h 149"/>
                  <a:gd name="T6" fmla="*/ 88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6 w 179"/>
                  <a:gd name="T17" fmla="*/ 117 h 149"/>
                  <a:gd name="T18" fmla="*/ 46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4 h 149"/>
                  <a:gd name="T28" fmla="*/ 98 w 179"/>
                  <a:gd name="T29" fmla="*/ 144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2 h 149"/>
                  <a:gd name="T40" fmla="*/ 32 w 179"/>
                  <a:gd name="T41" fmla="*/ 22 h 149"/>
                  <a:gd name="T42" fmla="*/ 41 w 179"/>
                  <a:gd name="T43" fmla="*/ 1 h 149"/>
                  <a:gd name="T44" fmla="*/ 41 w 179"/>
                  <a:gd name="T45" fmla="*/ 1 h 149"/>
                  <a:gd name="T46" fmla="*/ 161 w 179"/>
                  <a:gd name="T47" fmla="*/ 62 h 149"/>
                  <a:gd name="T48" fmla="*/ 161 w 179"/>
                  <a:gd name="T49" fmla="*/ 62 h 149"/>
                  <a:gd name="T50" fmla="*/ 98 w 179"/>
                  <a:gd name="T51" fmla="*/ 14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88" y="34"/>
                    </a:cubicBezTo>
                    <a:lnTo>
                      <a:pt x="88" y="34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6" y="117"/>
                    </a:cubicBezTo>
                    <a:lnTo>
                      <a:pt x="46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5" y="109"/>
                      <a:pt x="129" y="62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1" y="26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2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6"/>
                      <a:pt x="161" y="62"/>
                    </a:cubicBezTo>
                    <a:lnTo>
                      <a:pt x="161" y="62"/>
                    </a:lnTo>
                    <a:cubicBezTo>
                      <a:pt x="178" y="113"/>
                      <a:pt x="136" y="142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25" name="Freeform 175">
                <a:extLst>
                  <a:ext uri="{FF2B5EF4-FFF2-40B4-BE49-F238E27FC236}">
                    <a16:creationId xmlns:a16="http://schemas.microsoft.com/office/drawing/2014/main" xmlns="" id="{09E4C34F-BC0F-F443-9A43-C651304429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397" y="4079168"/>
                <a:ext cx="81699" cy="113117"/>
              </a:xfrm>
              <a:custGeom>
                <a:avLst/>
                <a:gdLst>
                  <a:gd name="T0" fmla="*/ 47697 w 173"/>
                  <a:gd name="T1" fmla="*/ 23289 h 238"/>
                  <a:gd name="T2" fmla="*/ 47697 w 173"/>
                  <a:gd name="T3" fmla="*/ 23289 h 238"/>
                  <a:gd name="T4" fmla="*/ 26446 w 173"/>
                  <a:gd name="T5" fmla="*/ 34696 h 238"/>
                  <a:gd name="T6" fmla="*/ 26446 w 173"/>
                  <a:gd name="T7" fmla="*/ 34696 h 238"/>
                  <a:gd name="T8" fmla="*/ 21723 w 173"/>
                  <a:gd name="T9" fmla="*/ 51806 h 238"/>
                  <a:gd name="T10" fmla="*/ 21723 w 173"/>
                  <a:gd name="T11" fmla="*/ 51806 h 238"/>
                  <a:gd name="T12" fmla="*/ 27390 w 173"/>
                  <a:gd name="T13" fmla="*/ 80323 h 238"/>
                  <a:gd name="T14" fmla="*/ 27390 w 173"/>
                  <a:gd name="T15" fmla="*/ 80323 h 238"/>
                  <a:gd name="T16" fmla="*/ 50058 w 173"/>
                  <a:gd name="T17" fmla="*/ 80798 h 238"/>
                  <a:gd name="T18" fmla="*/ 50058 w 173"/>
                  <a:gd name="T19" fmla="*/ 80798 h 238"/>
                  <a:gd name="T20" fmla="*/ 54781 w 173"/>
                  <a:gd name="T21" fmla="*/ 72718 h 238"/>
                  <a:gd name="T22" fmla="*/ 54781 w 173"/>
                  <a:gd name="T23" fmla="*/ 72718 h 238"/>
                  <a:gd name="T24" fmla="*/ 47697 w 173"/>
                  <a:gd name="T25" fmla="*/ 23289 h 238"/>
                  <a:gd name="T26" fmla="*/ 73671 w 173"/>
                  <a:gd name="T27" fmla="*/ 64638 h 238"/>
                  <a:gd name="T28" fmla="*/ 73671 w 173"/>
                  <a:gd name="T29" fmla="*/ 64638 h 238"/>
                  <a:gd name="T30" fmla="*/ 26446 w 173"/>
                  <a:gd name="T31" fmla="*/ 95056 h 238"/>
                  <a:gd name="T32" fmla="*/ 26446 w 173"/>
                  <a:gd name="T33" fmla="*/ 95056 h 238"/>
                  <a:gd name="T34" fmla="*/ 6611 w 173"/>
                  <a:gd name="T35" fmla="*/ 68441 h 238"/>
                  <a:gd name="T36" fmla="*/ 6611 w 173"/>
                  <a:gd name="T37" fmla="*/ 68441 h 238"/>
                  <a:gd name="T38" fmla="*/ 8028 w 173"/>
                  <a:gd name="T39" fmla="*/ 59410 h 238"/>
                  <a:gd name="T40" fmla="*/ 8028 w 173"/>
                  <a:gd name="T41" fmla="*/ 59410 h 238"/>
                  <a:gd name="T42" fmla="*/ 2361 w 173"/>
                  <a:gd name="T43" fmla="*/ 48954 h 238"/>
                  <a:gd name="T44" fmla="*/ 2361 w 173"/>
                  <a:gd name="T45" fmla="*/ 48954 h 238"/>
                  <a:gd name="T46" fmla="*/ 56670 w 173"/>
                  <a:gd name="T47" fmla="*/ 8080 h 238"/>
                  <a:gd name="T48" fmla="*/ 56670 w 173"/>
                  <a:gd name="T49" fmla="*/ 8080 h 238"/>
                  <a:gd name="T50" fmla="*/ 73671 w 173"/>
                  <a:gd name="T51" fmla="*/ 64638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8"/>
                      <a:pt x="67" y="58"/>
                      <a:pt x="56" y="73"/>
                    </a:cubicBezTo>
                    <a:cubicBezTo>
                      <a:pt x="58" y="86"/>
                      <a:pt x="53" y="95"/>
                      <a:pt x="46" y="109"/>
                    </a:cubicBezTo>
                    <a:cubicBezTo>
                      <a:pt x="39" y="130"/>
                      <a:pt x="38" y="153"/>
                      <a:pt x="58" y="169"/>
                    </a:cubicBezTo>
                    <a:cubicBezTo>
                      <a:pt x="68" y="175"/>
                      <a:pt x="96" y="178"/>
                      <a:pt x="106" y="170"/>
                    </a:cubicBezTo>
                    <a:cubicBezTo>
                      <a:pt x="110" y="166"/>
                      <a:pt x="113" y="158"/>
                      <a:pt x="116" y="153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6" y="136"/>
                    </a:moveTo>
                    <a:lnTo>
                      <a:pt x="156" y="136"/>
                    </a:lnTo>
                    <a:cubicBezTo>
                      <a:pt x="139" y="174"/>
                      <a:pt x="106" y="237"/>
                      <a:pt x="56" y="200"/>
                    </a:cubicBezTo>
                    <a:cubicBezTo>
                      <a:pt x="39" y="187"/>
                      <a:pt x="20" y="166"/>
                      <a:pt x="14" y="144"/>
                    </a:cubicBezTo>
                    <a:cubicBezTo>
                      <a:pt x="14" y="138"/>
                      <a:pt x="14" y="132"/>
                      <a:pt x="17" y="125"/>
                    </a:cubicBezTo>
                    <a:cubicBezTo>
                      <a:pt x="8" y="124"/>
                      <a:pt x="0" y="113"/>
                      <a:pt x="5" y="103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2" y="94"/>
                      <a:pt x="156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28" name="Freeform 176">
                <a:extLst>
                  <a:ext uri="{FF2B5EF4-FFF2-40B4-BE49-F238E27FC236}">
                    <a16:creationId xmlns:a16="http://schemas.microsoft.com/office/drawing/2014/main" xmlns="" id="{FF6DE204-27FB-5846-9906-F4665F6747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7365" y="4084964"/>
                <a:ext cx="96853" cy="93116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7 w 203"/>
                  <a:gd name="T5" fmla="*/ 149 h 196"/>
                  <a:gd name="T6" fmla="*/ 107 w 203"/>
                  <a:gd name="T7" fmla="*/ 149 h 196"/>
                  <a:gd name="T8" fmla="*/ 141 w 203"/>
                  <a:gd name="T9" fmla="*/ 130 h 196"/>
                  <a:gd name="T10" fmla="*/ 141 w 203"/>
                  <a:gd name="T11" fmla="*/ 130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3 w 203"/>
                  <a:gd name="T17" fmla="*/ 46 h 196"/>
                  <a:gd name="T18" fmla="*/ 143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4 h 196"/>
                  <a:gd name="T28" fmla="*/ 84 w 203"/>
                  <a:gd name="T29" fmla="*/ 34 h 196"/>
                  <a:gd name="T30" fmla="*/ 199 w 203"/>
                  <a:gd name="T31" fmla="*/ 61 h 196"/>
                  <a:gd name="T32" fmla="*/ 199 w 203"/>
                  <a:gd name="T33" fmla="*/ 61 h 196"/>
                  <a:gd name="T34" fmla="*/ 189 w 203"/>
                  <a:gd name="T35" fmla="*/ 128 h 196"/>
                  <a:gd name="T36" fmla="*/ 189 w 203"/>
                  <a:gd name="T37" fmla="*/ 128 h 196"/>
                  <a:gd name="T38" fmla="*/ 173 w 203"/>
                  <a:gd name="T39" fmla="*/ 141 h 196"/>
                  <a:gd name="T40" fmla="*/ 173 w 203"/>
                  <a:gd name="T41" fmla="*/ 141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4 w 203"/>
                  <a:gd name="T47" fmla="*/ 142 h 196"/>
                  <a:gd name="T48" fmla="*/ 24 w 203"/>
                  <a:gd name="T49" fmla="*/ 142 h 196"/>
                  <a:gd name="T50" fmla="*/ 84 w 203"/>
                  <a:gd name="T51" fmla="*/ 3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7"/>
                      <a:pt x="90" y="150"/>
                      <a:pt x="107" y="149"/>
                    </a:cubicBezTo>
                    <a:lnTo>
                      <a:pt x="107" y="149"/>
                    </a:lnTo>
                    <a:cubicBezTo>
                      <a:pt x="115" y="138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8" y="107"/>
                      <a:pt x="176" y="82"/>
                    </a:cubicBezTo>
                    <a:lnTo>
                      <a:pt x="176" y="82"/>
                    </a:lnTo>
                    <a:cubicBezTo>
                      <a:pt x="173" y="68"/>
                      <a:pt x="156" y="47"/>
                      <a:pt x="143" y="46"/>
                    </a:cubicBezTo>
                    <a:lnTo>
                      <a:pt x="143" y="46"/>
                    </a:lnTo>
                    <a:cubicBezTo>
                      <a:pt x="139" y="45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6" y="91"/>
                      <a:pt x="60" y="133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18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2"/>
                      <a:pt x="202" y="109"/>
                      <a:pt x="189" y="128"/>
                    </a:cubicBezTo>
                    <a:lnTo>
                      <a:pt x="189" y="128"/>
                    </a:lnTo>
                    <a:cubicBezTo>
                      <a:pt x="183" y="134"/>
                      <a:pt x="178" y="137"/>
                      <a:pt x="173" y="141"/>
                    </a:cubicBezTo>
                    <a:lnTo>
                      <a:pt x="173" y="141"/>
                    </a:lnTo>
                    <a:cubicBezTo>
                      <a:pt x="178" y="147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0" y="181"/>
                      <a:pt x="53" y="195"/>
                      <a:pt x="24" y="142"/>
                    </a:cubicBezTo>
                    <a:lnTo>
                      <a:pt x="24" y="142"/>
                    </a:lnTo>
                    <a:cubicBezTo>
                      <a:pt x="0" y="95"/>
                      <a:pt x="43" y="50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27" name="Freeform 177">
                <a:extLst>
                  <a:ext uri="{FF2B5EF4-FFF2-40B4-BE49-F238E27FC236}">
                    <a16:creationId xmlns:a16="http://schemas.microsoft.com/office/drawing/2014/main" xmlns="" id="{33692B18-68F7-074C-A397-9EE77F28A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538" y="4079168"/>
                <a:ext cx="81699" cy="113117"/>
              </a:xfrm>
              <a:custGeom>
                <a:avLst/>
                <a:gdLst>
                  <a:gd name="T0" fmla="*/ 47697 w 173"/>
                  <a:gd name="T1" fmla="*/ 23486 h 236"/>
                  <a:gd name="T2" fmla="*/ 47697 w 173"/>
                  <a:gd name="T3" fmla="*/ 23486 h 236"/>
                  <a:gd name="T4" fmla="*/ 26446 w 173"/>
                  <a:gd name="T5" fmla="*/ 34510 h 236"/>
                  <a:gd name="T6" fmla="*/ 26446 w 173"/>
                  <a:gd name="T7" fmla="*/ 34510 h 236"/>
                  <a:gd name="T8" fmla="*/ 22196 w 173"/>
                  <a:gd name="T9" fmla="*/ 52245 h 236"/>
                  <a:gd name="T10" fmla="*/ 22196 w 173"/>
                  <a:gd name="T11" fmla="*/ 52245 h 236"/>
                  <a:gd name="T12" fmla="*/ 27390 w 173"/>
                  <a:gd name="T13" fmla="*/ 80045 h 236"/>
                  <a:gd name="T14" fmla="*/ 27390 w 173"/>
                  <a:gd name="T15" fmla="*/ 80045 h 236"/>
                  <a:gd name="T16" fmla="*/ 50058 w 173"/>
                  <a:gd name="T17" fmla="*/ 81003 h 236"/>
                  <a:gd name="T18" fmla="*/ 50058 w 173"/>
                  <a:gd name="T19" fmla="*/ 81003 h 236"/>
                  <a:gd name="T20" fmla="*/ 54309 w 173"/>
                  <a:gd name="T21" fmla="*/ 72855 h 236"/>
                  <a:gd name="T22" fmla="*/ 54309 w 173"/>
                  <a:gd name="T23" fmla="*/ 72855 h 236"/>
                  <a:gd name="T24" fmla="*/ 47697 w 173"/>
                  <a:gd name="T25" fmla="*/ 23486 h 236"/>
                  <a:gd name="T26" fmla="*/ 73671 w 173"/>
                  <a:gd name="T27" fmla="*/ 64227 h 236"/>
                  <a:gd name="T28" fmla="*/ 73671 w 173"/>
                  <a:gd name="T29" fmla="*/ 64227 h 236"/>
                  <a:gd name="T30" fmla="*/ 26446 w 173"/>
                  <a:gd name="T31" fmla="*/ 95862 h 236"/>
                  <a:gd name="T32" fmla="*/ 26446 w 173"/>
                  <a:gd name="T33" fmla="*/ 95862 h 236"/>
                  <a:gd name="T34" fmla="*/ 7556 w 173"/>
                  <a:gd name="T35" fmla="*/ 68541 h 236"/>
                  <a:gd name="T36" fmla="*/ 7556 w 173"/>
                  <a:gd name="T37" fmla="*/ 68541 h 236"/>
                  <a:gd name="T38" fmla="*/ 8028 w 173"/>
                  <a:gd name="T39" fmla="*/ 58955 h 236"/>
                  <a:gd name="T40" fmla="*/ 8028 w 173"/>
                  <a:gd name="T41" fmla="*/ 58955 h 236"/>
                  <a:gd name="T42" fmla="*/ 1889 w 173"/>
                  <a:gd name="T43" fmla="*/ 48410 h 236"/>
                  <a:gd name="T44" fmla="*/ 1889 w 173"/>
                  <a:gd name="T45" fmla="*/ 48410 h 236"/>
                  <a:gd name="T46" fmla="*/ 55725 w 173"/>
                  <a:gd name="T47" fmla="*/ 8148 h 236"/>
                  <a:gd name="T48" fmla="*/ 55725 w 173"/>
                  <a:gd name="T49" fmla="*/ 8148 h 236"/>
                  <a:gd name="T50" fmla="*/ 73671 w 173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6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7"/>
                      <a:pt x="68" y="58"/>
                      <a:pt x="56" y="72"/>
                    </a:cubicBezTo>
                    <a:cubicBezTo>
                      <a:pt x="58" y="85"/>
                      <a:pt x="52" y="95"/>
                      <a:pt x="47" y="109"/>
                    </a:cubicBezTo>
                    <a:cubicBezTo>
                      <a:pt x="39" y="130"/>
                      <a:pt x="38" y="152"/>
                      <a:pt x="58" y="167"/>
                    </a:cubicBezTo>
                    <a:cubicBezTo>
                      <a:pt x="68" y="175"/>
                      <a:pt x="96" y="177"/>
                      <a:pt x="106" y="169"/>
                    </a:cubicBezTo>
                    <a:cubicBezTo>
                      <a:pt x="110" y="166"/>
                      <a:pt x="113" y="158"/>
                      <a:pt x="115" y="152"/>
                    </a:cubicBezTo>
                    <a:cubicBezTo>
                      <a:pt x="129" y="123"/>
                      <a:pt x="155" y="53"/>
                      <a:pt x="101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6" y="200"/>
                    </a:cubicBezTo>
                    <a:cubicBezTo>
                      <a:pt x="39" y="187"/>
                      <a:pt x="20" y="166"/>
                      <a:pt x="16" y="143"/>
                    </a:cubicBezTo>
                    <a:cubicBezTo>
                      <a:pt x="14" y="137"/>
                      <a:pt x="16" y="131"/>
                      <a:pt x="17" y="123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69" y="31"/>
                      <a:pt x="172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30" name="Freeform 178">
                <a:extLst>
                  <a:ext uri="{FF2B5EF4-FFF2-40B4-BE49-F238E27FC236}">
                    <a16:creationId xmlns:a16="http://schemas.microsoft.com/office/drawing/2014/main" xmlns="" id="{D71472CD-7E3D-B14B-B5A6-DC0CE7069A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004" y="4097590"/>
                <a:ext cx="85738" cy="71021"/>
              </a:xfrm>
              <a:custGeom>
                <a:avLst/>
                <a:gdLst>
                  <a:gd name="T0" fmla="*/ 129 w 179"/>
                  <a:gd name="T1" fmla="*/ 60 h 148"/>
                  <a:gd name="T2" fmla="*/ 129 w 179"/>
                  <a:gd name="T3" fmla="*/ 60 h 148"/>
                  <a:gd name="T4" fmla="*/ 90 w 179"/>
                  <a:gd name="T5" fmla="*/ 33 h 148"/>
                  <a:gd name="T6" fmla="*/ 90 w 179"/>
                  <a:gd name="T7" fmla="*/ 33 h 148"/>
                  <a:gd name="T8" fmla="*/ 58 w 179"/>
                  <a:gd name="T9" fmla="*/ 40 h 148"/>
                  <a:gd name="T10" fmla="*/ 58 w 179"/>
                  <a:gd name="T11" fmla="*/ 40 h 148"/>
                  <a:gd name="T12" fmla="*/ 24 w 179"/>
                  <a:gd name="T13" fmla="*/ 76 h 148"/>
                  <a:gd name="T14" fmla="*/ 24 w 179"/>
                  <a:gd name="T15" fmla="*/ 76 h 148"/>
                  <a:gd name="T16" fmla="*/ 48 w 179"/>
                  <a:gd name="T17" fmla="*/ 117 h 148"/>
                  <a:gd name="T18" fmla="*/ 48 w 179"/>
                  <a:gd name="T19" fmla="*/ 117 h 148"/>
                  <a:gd name="T20" fmla="*/ 64 w 179"/>
                  <a:gd name="T21" fmla="*/ 117 h 148"/>
                  <a:gd name="T22" fmla="*/ 64 w 179"/>
                  <a:gd name="T23" fmla="*/ 117 h 148"/>
                  <a:gd name="T24" fmla="*/ 129 w 179"/>
                  <a:gd name="T25" fmla="*/ 60 h 148"/>
                  <a:gd name="T26" fmla="*/ 98 w 179"/>
                  <a:gd name="T27" fmla="*/ 144 h 148"/>
                  <a:gd name="T28" fmla="*/ 98 w 179"/>
                  <a:gd name="T29" fmla="*/ 144 h 148"/>
                  <a:gd name="T30" fmla="*/ 0 w 179"/>
                  <a:gd name="T31" fmla="*/ 88 h 148"/>
                  <a:gd name="T32" fmla="*/ 0 w 179"/>
                  <a:gd name="T33" fmla="*/ 88 h 148"/>
                  <a:gd name="T34" fmla="*/ 18 w 179"/>
                  <a:gd name="T35" fmla="*/ 29 h 148"/>
                  <a:gd name="T36" fmla="*/ 18 w 179"/>
                  <a:gd name="T37" fmla="*/ 29 h 148"/>
                  <a:gd name="T38" fmla="*/ 32 w 179"/>
                  <a:gd name="T39" fmla="*/ 22 h 148"/>
                  <a:gd name="T40" fmla="*/ 32 w 179"/>
                  <a:gd name="T41" fmla="*/ 22 h 148"/>
                  <a:gd name="T42" fmla="*/ 41 w 179"/>
                  <a:gd name="T43" fmla="*/ 1 h 148"/>
                  <a:gd name="T44" fmla="*/ 41 w 179"/>
                  <a:gd name="T45" fmla="*/ 1 h 148"/>
                  <a:gd name="T46" fmla="*/ 161 w 179"/>
                  <a:gd name="T47" fmla="*/ 62 h 148"/>
                  <a:gd name="T48" fmla="*/ 161 w 179"/>
                  <a:gd name="T49" fmla="*/ 62 h 148"/>
                  <a:gd name="T50" fmla="*/ 98 w 179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6" y="35"/>
                      <a:pt x="90" y="33"/>
                    </a:cubicBezTo>
                    <a:lnTo>
                      <a:pt x="90" y="33"/>
                    </a:lnTo>
                    <a:cubicBezTo>
                      <a:pt x="82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40" y="43"/>
                      <a:pt x="23" y="52"/>
                      <a:pt x="24" y="76"/>
                    </a:cubicBezTo>
                    <a:lnTo>
                      <a:pt x="24" y="76"/>
                    </a:lnTo>
                    <a:cubicBezTo>
                      <a:pt x="24" y="86"/>
                      <a:pt x="36" y="111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7"/>
                      <a:pt x="64" y="117"/>
                    </a:cubicBezTo>
                    <a:lnTo>
                      <a:pt x="64" y="117"/>
                    </a:lnTo>
                    <a:cubicBezTo>
                      <a:pt x="91" y="117"/>
                      <a:pt x="155" y="109"/>
                      <a:pt x="129" y="60"/>
                    </a:cubicBezTo>
                    <a:close/>
                    <a:moveTo>
                      <a:pt x="98" y="144"/>
                    </a:moveTo>
                    <a:lnTo>
                      <a:pt x="98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7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31" y="1"/>
                      <a:pt x="41" y="1"/>
                    </a:cubicBezTo>
                    <a:lnTo>
                      <a:pt x="41" y="1"/>
                    </a:lnTo>
                    <a:cubicBezTo>
                      <a:pt x="83" y="0"/>
                      <a:pt x="142" y="5"/>
                      <a:pt x="161" y="62"/>
                    </a:cubicBezTo>
                    <a:lnTo>
                      <a:pt x="161" y="62"/>
                    </a:lnTo>
                    <a:cubicBezTo>
                      <a:pt x="178" y="111"/>
                      <a:pt x="136" y="140"/>
                      <a:pt x="98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31" name="Freeform 179">
                <a:extLst>
                  <a:ext uri="{FF2B5EF4-FFF2-40B4-BE49-F238E27FC236}">
                    <a16:creationId xmlns:a16="http://schemas.microsoft.com/office/drawing/2014/main" xmlns="" id="{E2E6449F-6300-444B-9204-D5E6C32BB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1907" y="4084965"/>
                <a:ext cx="87325" cy="89960"/>
              </a:xfrm>
              <a:custGeom>
                <a:avLst/>
                <a:gdLst>
                  <a:gd name="T0" fmla="*/ 66 w 187"/>
                  <a:gd name="T1" fmla="*/ 132 h 188"/>
                  <a:gd name="T2" fmla="*/ 66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8 w 187"/>
                  <a:gd name="T9" fmla="*/ 120 h 188"/>
                  <a:gd name="T10" fmla="*/ 138 w 187"/>
                  <a:gd name="T11" fmla="*/ 120 h 188"/>
                  <a:gd name="T12" fmla="*/ 155 w 187"/>
                  <a:gd name="T13" fmla="*/ 73 h 188"/>
                  <a:gd name="T14" fmla="*/ 155 w 187"/>
                  <a:gd name="T15" fmla="*/ 73 h 188"/>
                  <a:gd name="T16" fmla="*/ 116 w 187"/>
                  <a:gd name="T17" fmla="*/ 45 h 188"/>
                  <a:gd name="T18" fmla="*/ 116 w 187"/>
                  <a:gd name="T19" fmla="*/ 45 h 188"/>
                  <a:gd name="T20" fmla="*/ 101 w 187"/>
                  <a:gd name="T21" fmla="*/ 52 h 188"/>
                  <a:gd name="T22" fmla="*/ 101 w 187"/>
                  <a:gd name="T23" fmla="*/ 52 h 188"/>
                  <a:gd name="T24" fmla="*/ 66 w 187"/>
                  <a:gd name="T25" fmla="*/ 132 h 188"/>
                  <a:gd name="T26" fmla="*/ 58 w 187"/>
                  <a:gd name="T27" fmla="*/ 42 h 188"/>
                  <a:gd name="T28" fmla="*/ 58 w 187"/>
                  <a:gd name="T29" fmla="*/ 42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69 w 187"/>
                  <a:gd name="T39" fmla="*/ 125 h 188"/>
                  <a:gd name="T40" fmla="*/ 169 w 187"/>
                  <a:gd name="T41" fmla="*/ 125 h 188"/>
                  <a:gd name="T42" fmla="*/ 169 w 187"/>
                  <a:gd name="T43" fmla="*/ 148 h 188"/>
                  <a:gd name="T44" fmla="*/ 169 w 187"/>
                  <a:gd name="T45" fmla="*/ 148 h 188"/>
                  <a:gd name="T46" fmla="*/ 35 w 187"/>
                  <a:gd name="T47" fmla="*/ 144 h 188"/>
                  <a:gd name="T48" fmla="*/ 35 w 187"/>
                  <a:gd name="T49" fmla="*/ 144 h 188"/>
                  <a:gd name="T50" fmla="*/ 58 w 187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6" y="132"/>
                    </a:moveTo>
                    <a:lnTo>
                      <a:pt x="66" y="132"/>
                    </a:lnTo>
                    <a:cubicBezTo>
                      <a:pt x="80" y="142"/>
                      <a:pt x="97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4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50" y="63"/>
                      <a:pt x="129" y="46"/>
                      <a:pt x="116" y="45"/>
                    </a:cubicBezTo>
                    <a:lnTo>
                      <a:pt x="116" y="45"/>
                    </a:lnTo>
                    <a:cubicBezTo>
                      <a:pt x="112" y="45"/>
                      <a:pt x="105" y="50"/>
                      <a:pt x="101" y="52"/>
                    </a:cubicBezTo>
                    <a:lnTo>
                      <a:pt x="101" y="52"/>
                    </a:lnTo>
                    <a:cubicBezTo>
                      <a:pt x="76" y="63"/>
                      <a:pt x="22" y="98"/>
                      <a:pt x="66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7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5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9" y="144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6" y="61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32" name="Freeform 180">
                <a:extLst>
                  <a:ext uri="{FF2B5EF4-FFF2-40B4-BE49-F238E27FC236}">
                    <a16:creationId xmlns:a16="http://schemas.microsoft.com/office/drawing/2014/main" xmlns="" id="{798C6C50-21C4-A94D-B510-B6C0CBA1E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6558" y="4096012"/>
                <a:ext cx="87325" cy="71022"/>
              </a:xfrm>
              <a:custGeom>
                <a:avLst/>
                <a:gdLst>
                  <a:gd name="T0" fmla="*/ 131 w 179"/>
                  <a:gd name="T1" fmla="*/ 61 h 150"/>
                  <a:gd name="T2" fmla="*/ 131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60 w 179"/>
                  <a:gd name="T9" fmla="*/ 41 h 150"/>
                  <a:gd name="T10" fmla="*/ 60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8 w 179"/>
                  <a:gd name="T17" fmla="*/ 117 h 150"/>
                  <a:gd name="T18" fmla="*/ 48 w 179"/>
                  <a:gd name="T19" fmla="*/ 117 h 150"/>
                  <a:gd name="T20" fmla="*/ 64 w 179"/>
                  <a:gd name="T21" fmla="*/ 118 h 150"/>
                  <a:gd name="T22" fmla="*/ 64 w 179"/>
                  <a:gd name="T23" fmla="*/ 118 h 150"/>
                  <a:gd name="T24" fmla="*/ 131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9 w 179"/>
                  <a:gd name="T35" fmla="*/ 29 h 150"/>
                  <a:gd name="T36" fmla="*/ 19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3 w 179"/>
                  <a:gd name="T43" fmla="*/ 3 h 150"/>
                  <a:gd name="T44" fmla="*/ 43 w 179"/>
                  <a:gd name="T45" fmla="*/ 3 h 150"/>
                  <a:gd name="T46" fmla="*/ 162 w 179"/>
                  <a:gd name="T47" fmla="*/ 62 h 150"/>
                  <a:gd name="T48" fmla="*/ 162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1" y="61"/>
                    </a:moveTo>
                    <a:lnTo>
                      <a:pt x="131" y="61"/>
                    </a:lnTo>
                    <a:cubicBezTo>
                      <a:pt x="121" y="43"/>
                      <a:pt x="107" y="36"/>
                      <a:pt x="90" y="33"/>
                    </a:cubicBezTo>
                    <a:lnTo>
                      <a:pt x="90" y="33"/>
                    </a:lnTo>
                    <a:cubicBezTo>
                      <a:pt x="82" y="41"/>
                      <a:pt x="73" y="40"/>
                      <a:pt x="60" y="41"/>
                    </a:cubicBezTo>
                    <a:lnTo>
                      <a:pt x="60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8" y="117"/>
                    </a:cubicBezTo>
                    <a:lnTo>
                      <a:pt x="48" y="117"/>
                    </a:lnTo>
                    <a:cubicBezTo>
                      <a:pt x="53" y="120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09"/>
                      <a:pt x="131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4" y="149"/>
                      <a:pt x="2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9" y="29"/>
                    </a:cubicBezTo>
                    <a:lnTo>
                      <a:pt x="19" y="29"/>
                    </a:lnTo>
                    <a:cubicBezTo>
                      <a:pt x="23" y="25"/>
                      <a:pt x="27" y="24"/>
                      <a:pt x="32" y="22"/>
                    </a:cubicBezTo>
                    <a:lnTo>
                      <a:pt x="32" y="22"/>
                    </a:lnTo>
                    <a:cubicBezTo>
                      <a:pt x="28" y="15"/>
                      <a:pt x="32" y="3"/>
                      <a:pt x="43" y="3"/>
                    </a:cubicBezTo>
                    <a:lnTo>
                      <a:pt x="43" y="3"/>
                    </a:lnTo>
                    <a:cubicBezTo>
                      <a:pt x="83" y="0"/>
                      <a:pt x="142" y="7"/>
                      <a:pt x="162" y="62"/>
                    </a:cubicBezTo>
                    <a:lnTo>
                      <a:pt x="162" y="62"/>
                    </a:lnTo>
                    <a:cubicBezTo>
                      <a:pt x="178" y="112"/>
                      <a:pt x="137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31" name="Freeform 181">
                <a:extLst>
                  <a:ext uri="{FF2B5EF4-FFF2-40B4-BE49-F238E27FC236}">
                    <a16:creationId xmlns:a16="http://schemas.microsoft.com/office/drawing/2014/main" xmlns="" id="{6CC1900D-C0D5-C640-AB21-6AC457264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205" y="4077072"/>
                <a:ext cx="81698" cy="113117"/>
              </a:xfrm>
              <a:custGeom>
                <a:avLst/>
                <a:gdLst>
                  <a:gd name="T0" fmla="*/ 47892 w 174"/>
                  <a:gd name="T1" fmla="*/ 22528 h 236"/>
                  <a:gd name="T2" fmla="*/ 47892 w 174"/>
                  <a:gd name="T3" fmla="*/ 22528 h 236"/>
                  <a:gd name="T4" fmla="*/ 26294 w 174"/>
                  <a:gd name="T5" fmla="*/ 34510 h 236"/>
                  <a:gd name="T6" fmla="*/ 26294 w 174"/>
                  <a:gd name="T7" fmla="*/ 34510 h 236"/>
                  <a:gd name="T8" fmla="*/ 22068 w 174"/>
                  <a:gd name="T9" fmla="*/ 52245 h 236"/>
                  <a:gd name="T10" fmla="*/ 22068 w 174"/>
                  <a:gd name="T11" fmla="*/ 52245 h 236"/>
                  <a:gd name="T12" fmla="*/ 27702 w 174"/>
                  <a:gd name="T13" fmla="*/ 80045 h 236"/>
                  <a:gd name="T14" fmla="*/ 27702 w 174"/>
                  <a:gd name="T15" fmla="*/ 80045 h 236"/>
                  <a:gd name="T16" fmla="*/ 49770 w 174"/>
                  <a:gd name="T17" fmla="*/ 80524 h 236"/>
                  <a:gd name="T18" fmla="*/ 49770 w 174"/>
                  <a:gd name="T19" fmla="*/ 80524 h 236"/>
                  <a:gd name="T20" fmla="*/ 54465 w 174"/>
                  <a:gd name="T21" fmla="*/ 72855 h 236"/>
                  <a:gd name="T22" fmla="*/ 54465 w 174"/>
                  <a:gd name="T23" fmla="*/ 72855 h 236"/>
                  <a:gd name="T24" fmla="*/ 47892 w 174"/>
                  <a:gd name="T25" fmla="*/ 22528 h 236"/>
                  <a:gd name="T26" fmla="*/ 74186 w 174"/>
                  <a:gd name="T27" fmla="*/ 64227 h 236"/>
                  <a:gd name="T28" fmla="*/ 74186 w 174"/>
                  <a:gd name="T29" fmla="*/ 64227 h 236"/>
                  <a:gd name="T30" fmla="*/ 27233 w 174"/>
                  <a:gd name="T31" fmla="*/ 94903 h 236"/>
                  <a:gd name="T32" fmla="*/ 27233 w 174"/>
                  <a:gd name="T33" fmla="*/ 94903 h 236"/>
                  <a:gd name="T34" fmla="*/ 7512 w 174"/>
                  <a:gd name="T35" fmla="*/ 68541 h 236"/>
                  <a:gd name="T36" fmla="*/ 7512 w 174"/>
                  <a:gd name="T37" fmla="*/ 68541 h 236"/>
                  <a:gd name="T38" fmla="*/ 8452 w 174"/>
                  <a:gd name="T39" fmla="*/ 59914 h 236"/>
                  <a:gd name="T40" fmla="*/ 8452 w 174"/>
                  <a:gd name="T41" fmla="*/ 59914 h 236"/>
                  <a:gd name="T42" fmla="*/ 2348 w 174"/>
                  <a:gd name="T43" fmla="*/ 48410 h 236"/>
                  <a:gd name="T44" fmla="*/ 2348 w 174"/>
                  <a:gd name="T45" fmla="*/ 48410 h 236"/>
                  <a:gd name="T46" fmla="*/ 56343 w 174"/>
                  <a:gd name="T47" fmla="*/ 7190 h 236"/>
                  <a:gd name="T48" fmla="*/ 56343 w 174"/>
                  <a:gd name="T49" fmla="*/ 7190 h 236"/>
                  <a:gd name="T50" fmla="*/ 74186 w 174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7"/>
                    </a:moveTo>
                    <a:lnTo>
                      <a:pt x="102" y="47"/>
                    </a:lnTo>
                    <a:cubicBezTo>
                      <a:pt x="83" y="46"/>
                      <a:pt x="68" y="56"/>
                      <a:pt x="56" y="72"/>
                    </a:cubicBezTo>
                    <a:cubicBezTo>
                      <a:pt x="59" y="85"/>
                      <a:pt x="54" y="94"/>
                      <a:pt x="47" y="109"/>
                    </a:cubicBezTo>
                    <a:cubicBezTo>
                      <a:pt x="39" y="128"/>
                      <a:pt x="39" y="152"/>
                      <a:pt x="59" y="167"/>
                    </a:cubicBezTo>
                    <a:cubicBezTo>
                      <a:pt x="68" y="174"/>
                      <a:pt x="96" y="176"/>
                      <a:pt x="106" y="168"/>
                    </a:cubicBezTo>
                    <a:cubicBezTo>
                      <a:pt x="110" y="165"/>
                      <a:pt x="114" y="156"/>
                      <a:pt x="116" y="152"/>
                    </a:cubicBezTo>
                    <a:cubicBezTo>
                      <a:pt x="130" y="125"/>
                      <a:pt x="156" y="52"/>
                      <a:pt x="102" y="47"/>
                    </a:cubicBezTo>
                    <a:close/>
                    <a:moveTo>
                      <a:pt x="158" y="134"/>
                    </a:moveTo>
                    <a:lnTo>
                      <a:pt x="158" y="134"/>
                    </a:lnTo>
                    <a:cubicBezTo>
                      <a:pt x="141" y="172"/>
                      <a:pt x="106" y="235"/>
                      <a:pt x="58" y="198"/>
                    </a:cubicBezTo>
                    <a:cubicBezTo>
                      <a:pt x="39" y="185"/>
                      <a:pt x="20" y="165"/>
                      <a:pt x="16" y="143"/>
                    </a:cubicBezTo>
                    <a:cubicBezTo>
                      <a:pt x="14" y="138"/>
                      <a:pt x="16" y="130"/>
                      <a:pt x="18" y="125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2" y="0"/>
                      <a:pt x="120" y="15"/>
                    </a:cubicBezTo>
                    <a:cubicBezTo>
                      <a:pt x="171" y="30"/>
                      <a:pt x="173" y="93"/>
                      <a:pt x="158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34" name="Freeform 182">
                <a:extLst>
                  <a:ext uri="{FF2B5EF4-FFF2-40B4-BE49-F238E27FC236}">
                    <a16:creationId xmlns:a16="http://schemas.microsoft.com/office/drawing/2014/main" xmlns="" id="{ACB8E65C-B5B6-4946-B25F-D13153EF4E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1934" y="4083385"/>
                <a:ext cx="96852" cy="94695"/>
              </a:xfrm>
              <a:custGeom>
                <a:avLst/>
                <a:gdLst>
                  <a:gd name="T0" fmla="*/ 59 w 203"/>
                  <a:gd name="T1" fmla="*/ 134 h 198"/>
                  <a:gd name="T2" fmla="*/ 59 w 203"/>
                  <a:gd name="T3" fmla="*/ 134 h 198"/>
                  <a:gd name="T4" fmla="*/ 108 w 203"/>
                  <a:gd name="T5" fmla="*/ 150 h 198"/>
                  <a:gd name="T6" fmla="*/ 108 w 203"/>
                  <a:gd name="T7" fmla="*/ 150 h 198"/>
                  <a:gd name="T8" fmla="*/ 140 w 203"/>
                  <a:gd name="T9" fmla="*/ 131 h 198"/>
                  <a:gd name="T10" fmla="*/ 140 w 203"/>
                  <a:gd name="T11" fmla="*/ 131 h 198"/>
                  <a:gd name="T12" fmla="*/ 175 w 203"/>
                  <a:gd name="T13" fmla="*/ 83 h 198"/>
                  <a:gd name="T14" fmla="*/ 175 w 203"/>
                  <a:gd name="T15" fmla="*/ 83 h 198"/>
                  <a:gd name="T16" fmla="*/ 143 w 203"/>
                  <a:gd name="T17" fmla="*/ 47 h 198"/>
                  <a:gd name="T18" fmla="*/ 143 w 203"/>
                  <a:gd name="T19" fmla="*/ 47 h 198"/>
                  <a:gd name="T20" fmla="*/ 125 w 203"/>
                  <a:gd name="T21" fmla="*/ 51 h 198"/>
                  <a:gd name="T22" fmla="*/ 125 w 203"/>
                  <a:gd name="T23" fmla="*/ 51 h 198"/>
                  <a:gd name="T24" fmla="*/ 59 w 203"/>
                  <a:gd name="T25" fmla="*/ 134 h 198"/>
                  <a:gd name="T26" fmla="*/ 84 w 203"/>
                  <a:gd name="T27" fmla="*/ 35 h 198"/>
                  <a:gd name="T28" fmla="*/ 84 w 203"/>
                  <a:gd name="T29" fmla="*/ 35 h 198"/>
                  <a:gd name="T30" fmla="*/ 200 w 203"/>
                  <a:gd name="T31" fmla="*/ 62 h 198"/>
                  <a:gd name="T32" fmla="*/ 200 w 203"/>
                  <a:gd name="T33" fmla="*/ 62 h 198"/>
                  <a:gd name="T34" fmla="*/ 188 w 203"/>
                  <a:gd name="T35" fmla="*/ 130 h 198"/>
                  <a:gd name="T36" fmla="*/ 188 w 203"/>
                  <a:gd name="T37" fmla="*/ 130 h 198"/>
                  <a:gd name="T38" fmla="*/ 172 w 203"/>
                  <a:gd name="T39" fmla="*/ 142 h 198"/>
                  <a:gd name="T40" fmla="*/ 172 w 203"/>
                  <a:gd name="T41" fmla="*/ 142 h 198"/>
                  <a:gd name="T42" fmla="*/ 164 w 203"/>
                  <a:gd name="T43" fmla="*/ 167 h 198"/>
                  <a:gd name="T44" fmla="*/ 164 w 203"/>
                  <a:gd name="T45" fmla="*/ 167 h 198"/>
                  <a:gd name="T46" fmla="*/ 25 w 203"/>
                  <a:gd name="T47" fmla="*/ 143 h 198"/>
                  <a:gd name="T48" fmla="*/ 25 w 203"/>
                  <a:gd name="T49" fmla="*/ 143 h 198"/>
                  <a:gd name="T50" fmla="*/ 84 w 203"/>
                  <a:gd name="T51" fmla="*/ 3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8">
                    <a:moveTo>
                      <a:pt x="59" y="134"/>
                    </a:moveTo>
                    <a:lnTo>
                      <a:pt x="59" y="134"/>
                    </a:lnTo>
                    <a:cubicBezTo>
                      <a:pt x="71" y="150"/>
                      <a:pt x="89" y="152"/>
                      <a:pt x="108" y="150"/>
                    </a:cubicBezTo>
                    <a:lnTo>
                      <a:pt x="108" y="150"/>
                    </a:lnTo>
                    <a:cubicBezTo>
                      <a:pt x="115" y="139"/>
                      <a:pt x="126" y="138"/>
                      <a:pt x="140" y="131"/>
                    </a:cubicBezTo>
                    <a:lnTo>
                      <a:pt x="140" y="131"/>
                    </a:lnTo>
                    <a:cubicBezTo>
                      <a:pt x="161" y="122"/>
                      <a:pt x="179" y="106"/>
                      <a:pt x="175" y="83"/>
                    </a:cubicBezTo>
                    <a:lnTo>
                      <a:pt x="175" y="83"/>
                    </a:lnTo>
                    <a:cubicBezTo>
                      <a:pt x="173" y="69"/>
                      <a:pt x="156" y="48"/>
                      <a:pt x="143" y="47"/>
                    </a:cubicBezTo>
                    <a:lnTo>
                      <a:pt x="143" y="47"/>
                    </a:lnTo>
                    <a:cubicBezTo>
                      <a:pt x="138" y="46"/>
                      <a:pt x="130" y="51"/>
                      <a:pt x="125" y="51"/>
                    </a:cubicBezTo>
                    <a:lnTo>
                      <a:pt x="125" y="51"/>
                    </a:lnTo>
                    <a:cubicBezTo>
                      <a:pt x="94" y="62"/>
                      <a:pt x="25" y="92"/>
                      <a:pt x="59" y="134"/>
                    </a:cubicBezTo>
                    <a:close/>
                    <a:moveTo>
                      <a:pt x="84" y="35"/>
                    </a:moveTo>
                    <a:lnTo>
                      <a:pt x="84" y="35"/>
                    </a:lnTo>
                    <a:cubicBezTo>
                      <a:pt x="122" y="20"/>
                      <a:pt x="190" y="0"/>
                      <a:pt x="200" y="62"/>
                    </a:cubicBezTo>
                    <a:lnTo>
                      <a:pt x="200" y="62"/>
                    </a:lnTo>
                    <a:cubicBezTo>
                      <a:pt x="202" y="83"/>
                      <a:pt x="201" y="112"/>
                      <a:pt x="188" y="130"/>
                    </a:cubicBezTo>
                    <a:lnTo>
                      <a:pt x="188" y="130"/>
                    </a:lnTo>
                    <a:cubicBezTo>
                      <a:pt x="184" y="135"/>
                      <a:pt x="179" y="139"/>
                      <a:pt x="172" y="142"/>
                    </a:cubicBezTo>
                    <a:lnTo>
                      <a:pt x="172" y="142"/>
                    </a:lnTo>
                    <a:cubicBezTo>
                      <a:pt x="177" y="150"/>
                      <a:pt x="176" y="163"/>
                      <a:pt x="164" y="167"/>
                    </a:cubicBezTo>
                    <a:lnTo>
                      <a:pt x="164" y="167"/>
                    </a:lnTo>
                    <a:cubicBezTo>
                      <a:pt x="119" y="182"/>
                      <a:pt x="52" y="197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3" y="51"/>
                      <a:pt x="84" y="3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33" name="Freeform 183">
                <a:extLst>
                  <a:ext uri="{FF2B5EF4-FFF2-40B4-BE49-F238E27FC236}">
                    <a16:creationId xmlns:a16="http://schemas.microsoft.com/office/drawing/2014/main" xmlns="" id="{8710F152-6647-334F-B720-891EE0032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2346" y="4077072"/>
                <a:ext cx="81698" cy="113117"/>
              </a:xfrm>
              <a:custGeom>
                <a:avLst/>
                <a:gdLst>
                  <a:gd name="T0" fmla="*/ 47697 w 173"/>
                  <a:gd name="T1" fmla="*/ 23289 h 238"/>
                  <a:gd name="T2" fmla="*/ 47697 w 173"/>
                  <a:gd name="T3" fmla="*/ 23289 h 238"/>
                  <a:gd name="T4" fmla="*/ 25973 w 173"/>
                  <a:gd name="T5" fmla="*/ 34220 h 238"/>
                  <a:gd name="T6" fmla="*/ 25973 w 173"/>
                  <a:gd name="T7" fmla="*/ 34220 h 238"/>
                  <a:gd name="T8" fmla="*/ 21723 w 173"/>
                  <a:gd name="T9" fmla="*/ 52281 h 238"/>
                  <a:gd name="T10" fmla="*/ 21723 w 173"/>
                  <a:gd name="T11" fmla="*/ 52281 h 238"/>
                  <a:gd name="T12" fmla="*/ 27390 w 173"/>
                  <a:gd name="T13" fmla="*/ 79372 h 238"/>
                  <a:gd name="T14" fmla="*/ 27390 w 173"/>
                  <a:gd name="T15" fmla="*/ 79372 h 238"/>
                  <a:gd name="T16" fmla="*/ 50530 w 173"/>
                  <a:gd name="T17" fmla="*/ 80798 h 238"/>
                  <a:gd name="T18" fmla="*/ 50530 w 173"/>
                  <a:gd name="T19" fmla="*/ 80798 h 238"/>
                  <a:gd name="T20" fmla="*/ 53836 w 173"/>
                  <a:gd name="T21" fmla="*/ 72243 h 238"/>
                  <a:gd name="T22" fmla="*/ 53836 w 173"/>
                  <a:gd name="T23" fmla="*/ 72243 h 238"/>
                  <a:gd name="T24" fmla="*/ 47697 w 173"/>
                  <a:gd name="T25" fmla="*/ 23289 h 238"/>
                  <a:gd name="T26" fmla="*/ 73198 w 173"/>
                  <a:gd name="T27" fmla="*/ 63688 h 238"/>
                  <a:gd name="T28" fmla="*/ 73198 w 173"/>
                  <a:gd name="T29" fmla="*/ 63688 h 238"/>
                  <a:gd name="T30" fmla="*/ 26918 w 173"/>
                  <a:gd name="T31" fmla="*/ 95056 h 238"/>
                  <a:gd name="T32" fmla="*/ 26918 w 173"/>
                  <a:gd name="T33" fmla="*/ 95056 h 238"/>
                  <a:gd name="T34" fmla="*/ 7084 w 173"/>
                  <a:gd name="T35" fmla="*/ 68916 h 238"/>
                  <a:gd name="T36" fmla="*/ 7084 w 173"/>
                  <a:gd name="T37" fmla="*/ 68916 h 238"/>
                  <a:gd name="T38" fmla="*/ 8028 w 173"/>
                  <a:gd name="T39" fmla="*/ 59410 h 238"/>
                  <a:gd name="T40" fmla="*/ 8028 w 173"/>
                  <a:gd name="T41" fmla="*/ 59410 h 238"/>
                  <a:gd name="T42" fmla="*/ 1889 w 173"/>
                  <a:gd name="T43" fmla="*/ 48954 h 238"/>
                  <a:gd name="T44" fmla="*/ 1889 w 173"/>
                  <a:gd name="T45" fmla="*/ 48954 h 238"/>
                  <a:gd name="T46" fmla="*/ 55725 w 173"/>
                  <a:gd name="T47" fmla="*/ 8080 h 238"/>
                  <a:gd name="T48" fmla="*/ 55725 w 173"/>
                  <a:gd name="T49" fmla="*/ 8080 h 238"/>
                  <a:gd name="T50" fmla="*/ 73198 w 173"/>
                  <a:gd name="T51" fmla="*/ 63688 h 2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8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2" y="47"/>
                      <a:pt x="67" y="58"/>
                      <a:pt x="55" y="72"/>
                    </a:cubicBezTo>
                    <a:cubicBezTo>
                      <a:pt x="58" y="85"/>
                      <a:pt x="51" y="95"/>
                      <a:pt x="46" y="110"/>
                    </a:cubicBezTo>
                    <a:cubicBezTo>
                      <a:pt x="38" y="130"/>
                      <a:pt x="38" y="152"/>
                      <a:pt x="58" y="167"/>
                    </a:cubicBezTo>
                    <a:cubicBezTo>
                      <a:pt x="68" y="175"/>
                      <a:pt x="95" y="177"/>
                      <a:pt x="107" y="170"/>
                    </a:cubicBezTo>
                    <a:cubicBezTo>
                      <a:pt x="109" y="167"/>
                      <a:pt x="113" y="158"/>
                      <a:pt x="114" y="152"/>
                    </a:cubicBezTo>
                    <a:cubicBezTo>
                      <a:pt x="129" y="125"/>
                      <a:pt x="155" y="54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39" y="173"/>
                      <a:pt x="107" y="237"/>
                      <a:pt x="57" y="200"/>
                    </a:cubicBezTo>
                    <a:cubicBezTo>
                      <a:pt x="38" y="187"/>
                      <a:pt x="20" y="167"/>
                      <a:pt x="15" y="145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4"/>
                      <a:pt x="0" y="113"/>
                      <a:pt x="4" y="103"/>
                    </a:cubicBezTo>
                    <a:cubicBezTo>
                      <a:pt x="24" y="58"/>
                      <a:pt x="61" y="0"/>
                      <a:pt x="118" y="17"/>
                    </a:cubicBezTo>
                    <a:cubicBezTo>
                      <a:pt x="170" y="32"/>
                      <a:pt x="172" y="93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36" name="Freeform 184">
                <a:extLst>
                  <a:ext uri="{FF2B5EF4-FFF2-40B4-BE49-F238E27FC236}">
                    <a16:creationId xmlns:a16="http://schemas.microsoft.com/office/drawing/2014/main" xmlns="" id="{CB963CB6-F14B-7D4E-BE49-3EFA57669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1572" y="4096012"/>
                <a:ext cx="82563" cy="71022"/>
              </a:xfrm>
              <a:custGeom>
                <a:avLst/>
                <a:gdLst>
                  <a:gd name="T0" fmla="*/ 129 w 177"/>
                  <a:gd name="T1" fmla="*/ 60 h 148"/>
                  <a:gd name="T2" fmla="*/ 129 w 177"/>
                  <a:gd name="T3" fmla="*/ 60 h 148"/>
                  <a:gd name="T4" fmla="*/ 88 w 177"/>
                  <a:gd name="T5" fmla="*/ 33 h 148"/>
                  <a:gd name="T6" fmla="*/ 88 w 177"/>
                  <a:gd name="T7" fmla="*/ 33 h 148"/>
                  <a:gd name="T8" fmla="*/ 58 w 177"/>
                  <a:gd name="T9" fmla="*/ 41 h 148"/>
                  <a:gd name="T10" fmla="*/ 58 w 177"/>
                  <a:gd name="T11" fmla="*/ 41 h 148"/>
                  <a:gd name="T12" fmla="*/ 22 w 177"/>
                  <a:gd name="T13" fmla="*/ 76 h 148"/>
                  <a:gd name="T14" fmla="*/ 22 w 177"/>
                  <a:gd name="T15" fmla="*/ 76 h 148"/>
                  <a:gd name="T16" fmla="*/ 47 w 177"/>
                  <a:gd name="T17" fmla="*/ 117 h 148"/>
                  <a:gd name="T18" fmla="*/ 47 w 177"/>
                  <a:gd name="T19" fmla="*/ 117 h 148"/>
                  <a:gd name="T20" fmla="*/ 63 w 177"/>
                  <a:gd name="T21" fmla="*/ 117 h 148"/>
                  <a:gd name="T22" fmla="*/ 63 w 177"/>
                  <a:gd name="T23" fmla="*/ 117 h 148"/>
                  <a:gd name="T24" fmla="*/ 129 w 177"/>
                  <a:gd name="T25" fmla="*/ 60 h 148"/>
                  <a:gd name="T26" fmla="*/ 97 w 177"/>
                  <a:gd name="T27" fmla="*/ 144 h 148"/>
                  <a:gd name="T28" fmla="*/ 97 w 177"/>
                  <a:gd name="T29" fmla="*/ 144 h 148"/>
                  <a:gd name="T30" fmla="*/ 0 w 177"/>
                  <a:gd name="T31" fmla="*/ 88 h 148"/>
                  <a:gd name="T32" fmla="*/ 0 w 177"/>
                  <a:gd name="T33" fmla="*/ 88 h 148"/>
                  <a:gd name="T34" fmla="*/ 17 w 177"/>
                  <a:gd name="T35" fmla="*/ 29 h 148"/>
                  <a:gd name="T36" fmla="*/ 17 w 177"/>
                  <a:gd name="T37" fmla="*/ 29 h 148"/>
                  <a:gd name="T38" fmla="*/ 31 w 177"/>
                  <a:gd name="T39" fmla="*/ 22 h 148"/>
                  <a:gd name="T40" fmla="*/ 31 w 177"/>
                  <a:gd name="T41" fmla="*/ 22 h 148"/>
                  <a:gd name="T42" fmla="*/ 41 w 177"/>
                  <a:gd name="T43" fmla="*/ 1 h 148"/>
                  <a:gd name="T44" fmla="*/ 41 w 177"/>
                  <a:gd name="T45" fmla="*/ 1 h 148"/>
                  <a:gd name="T46" fmla="*/ 160 w 177"/>
                  <a:gd name="T47" fmla="*/ 62 h 148"/>
                  <a:gd name="T48" fmla="*/ 160 w 177"/>
                  <a:gd name="T49" fmla="*/ 62 h 148"/>
                  <a:gd name="T50" fmla="*/ 97 w 177"/>
                  <a:gd name="T51" fmla="*/ 14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8">
                    <a:moveTo>
                      <a:pt x="129" y="60"/>
                    </a:moveTo>
                    <a:lnTo>
                      <a:pt x="129" y="60"/>
                    </a:lnTo>
                    <a:cubicBezTo>
                      <a:pt x="121" y="43"/>
                      <a:pt x="105" y="35"/>
                      <a:pt x="88" y="33"/>
                    </a:cubicBezTo>
                    <a:lnTo>
                      <a:pt x="88" y="33"/>
                    </a:lnTo>
                    <a:cubicBezTo>
                      <a:pt x="81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8" y="43"/>
                      <a:pt x="22" y="52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1" y="119"/>
                      <a:pt x="59" y="117"/>
                      <a:pt x="63" y="117"/>
                    </a:cubicBezTo>
                    <a:lnTo>
                      <a:pt x="63" y="117"/>
                    </a:lnTo>
                    <a:cubicBezTo>
                      <a:pt x="89" y="117"/>
                      <a:pt x="154" y="109"/>
                      <a:pt x="129" y="60"/>
                    </a:cubicBezTo>
                    <a:close/>
                    <a:moveTo>
                      <a:pt x="97" y="144"/>
                    </a:moveTo>
                    <a:lnTo>
                      <a:pt x="97" y="144"/>
                    </a:lnTo>
                    <a:cubicBezTo>
                      <a:pt x="62" y="147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3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5" y="23"/>
                      <a:pt x="31" y="22"/>
                    </a:cubicBezTo>
                    <a:lnTo>
                      <a:pt x="31" y="22"/>
                    </a:lnTo>
                    <a:cubicBezTo>
                      <a:pt x="27" y="14"/>
                      <a:pt x="30" y="1"/>
                      <a:pt x="41" y="1"/>
                    </a:cubicBezTo>
                    <a:lnTo>
                      <a:pt x="41" y="1"/>
                    </a:lnTo>
                    <a:cubicBezTo>
                      <a:pt x="81" y="0"/>
                      <a:pt x="142" y="5"/>
                      <a:pt x="160" y="62"/>
                    </a:cubicBezTo>
                    <a:lnTo>
                      <a:pt x="160" y="62"/>
                    </a:lnTo>
                    <a:cubicBezTo>
                      <a:pt x="176" y="112"/>
                      <a:pt x="135" y="142"/>
                      <a:pt x="97" y="1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37" name="Freeform 185">
                <a:extLst>
                  <a:ext uri="{FF2B5EF4-FFF2-40B4-BE49-F238E27FC236}">
                    <a16:creationId xmlns:a16="http://schemas.microsoft.com/office/drawing/2014/main" xmlns="" id="{C4BDD487-B3C6-8F42-9F66-E3F620A6D4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3299" y="4084964"/>
                <a:ext cx="87326" cy="89960"/>
              </a:xfrm>
              <a:custGeom>
                <a:avLst/>
                <a:gdLst>
                  <a:gd name="T0" fmla="*/ 65 w 187"/>
                  <a:gd name="T1" fmla="*/ 132 h 188"/>
                  <a:gd name="T2" fmla="*/ 65 w 187"/>
                  <a:gd name="T3" fmla="*/ 132 h 188"/>
                  <a:gd name="T4" fmla="*/ 113 w 187"/>
                  <a:gd name="T5" fmla="*/ 140 h 188"/>
                  <a:gd name="T6" fmla="*/ 113 w 187"/>
                  <a:gd name="T7" fmla="*/ 140 h 188"/>
                  <a:gd name="T8" fmla="*/ 137 w 187"/>
                  <a:gd name="T9" fmla="*/ 120 h 188"/>
                  <a:gd name="T10" fmla="*/ 137 w 187"/>
                  <a:gd name="T11" fmla="*/ 120 h 188"/>
                  <a:gd name="T12" fmla="*/ 154 w 187"/>
                  <a:gd name="T13" fmla="*/ 73 h 188"/>
                  <a:gd name="T14" fmla="*/ 154 w 187"/>
                  <a:gd name="T15" fmla="*/ 73 h 188"/>
                  <a:gd name="T16" fmla="*/ 116 w 187"/>
                  <a:gd name="T17" fmla="*/ 46 h 188"/>
                  <a:gd name="T18" fmla="*/ 116 w 187"/>
                  <a:gd name="T19" fmla="*/ 46 h 188"/>
                  <a:gd name="T20" fmla="*/ 100 w 187"/>
                  <a:gd name="T21" fmla="*/ 53 h 188"/>
                  <a:gd name="T22" fmla="*/ 100 w 187"/>
                  <a:gd name="T23" fmla="*/ 53 h 188"/>
                  <a:gd name="T24" fmla="*/ 65 w 187"/>
                  <a:gd name="T25" fmla="*/ 132 h 188"/>
                  <a:gd name="T26" fmla="*/ 58 w 187"/>
                  <a:gd name="T27" fmla="*/ 43 h 188"/>
                  <a:gd name="T28" fmla="*/ 58 w 187"/>
                  <a:gd name="T29" fmla="*/ 43 h 188"/>
                  <a:gd name="T30" fmla="*/ 171 w 187"/>
                  <a:gd name="T31" fmla="*/ 53 h 188"/>
                  <a:gd name="T32" fmla="*/ 171 w 187"/>
                  <a:gd name="T33" fmla="*/ 53 h 188"/>
                  <a:gd name="T34" fmla="*/ 180 w 187"/>
                  <a:gd name="T35" fmla="*/ 113 h 188"/>
                  <a:gd name="T36" fmla="*/ 180 w 187"/>
                  <a:gd name="T37" fmla="*/ 113 h 188"/>
                  <a:gd name="T38" fmla="*/ 170 w 187"/>
                  <a:gd name="T39" fmla="*/ 125 h 188"/>
                  <a:gd name="T40" fmla="*/ 170 w 187"/>
                  <a:gd name="T41" fmla="*/ 125 h 188"/>
                  <a:gd name="T42" fmla="*/ 170 w 187"/>
                  <a:gd name="T43" fmla="*/ 149 h 188"/>
                  <a:gd name="T44" fmla="*/ 170 w 187"/>
                  <a:gd name="T45" fmla="*/ 149 h 188"/>
                  <a:gd name="T46" fmla="*/ 36 w 187"/>
                  <a:gd name="T47" fmla="*/ 144 h 188"/>
                  <a:gd name="T48" fmla="*/ 36 w 187"/>
                  <a:gd name="T49" fmla="*/ 144 h 188"/>
                  <a:gd name="T50" fmla="*/ 58 w 187"/>
                  <a:gd name="T51" fmla="*/ 4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7" h="188">
                    <a:moveTo>
                      <a:pt x="65" y="132"/>
                    </a:moveTo>
                    <a:lnTo>
                      <a:pt x="65" y="132"/>
                    </a:lnTo>
                    <a:cubicBezTo>
                      <a:pt x="79" y="144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7" y="120"/>
                    </a:cubicBezTo>
                    <a:lnTo>
                      <a:pt x="137" y="120"/>
                    </a:lnTo>
                    <a:cubicBezTo>
                      <a:pt x="154" y="111"/>
                      <a:pt x="164" y="95"/>
                      <a:pt x="154" y="73"/>
                    </a:cubicBezTo>
                    <a:lnTo>
                      <a:pt x="154" y="73"/>
                    </a:lnTo>
                    <a:cubicBezTo>
                      <a:pt x="150" y="64"/>
                      <a:pt x="128" y="46"/>
                      <a:pt x="116" y="46"/>
                    </a:cubicBezTo>
                    <a:lnTo>
                      <a:pt x="116" y="46"/>
                    </a:lnTo>
                    <a:cubicBezTo>
                      <a:pt x="111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6" y="64"/>
                      <a:pt x="21" y="99"/>
                      <a:pt x="65" y="132"/>
                    </a:cubicBezTo>
                    <a:close/>
                    <a:moveTo>
                      <a:pt x="58" y="43"/>
                    </a:moveTo>
                    <a:lnTo>
                      <a:pt x="58" y="43"/>
                    </a:lnTo>
                    <a:cubicBezTo>
                      <a:pt x="90" y="24"/>
                      <a:pt x="146" y="0"/>
                      <a:pt x="171" y="53"/>
                    </a:cubicBezTo>
                    <a:lnTo>
                      <a:pt x="171" y="53"/>
                    </a:lnTo>
                    <a:cubicBezTo>
                      <a:pt x="179" y="71"/>
                      <a:pt x="186" y="96"/>
                      <a:pt x="180" y="113"/>
                    </a:cubicBezTo>
                    <a:lnTo>
                      <a:pt x="180" y="113"/>
                    </a:lnTo>
                    <a:cubicBezTo>
                      <a:pt x="178" y="119"/>
                      <a:pt x="174" y="123"/>
                      <a:pt x="170" y="125"/>
                    </a:cubicBezTo>
                    <a:lnTo>
                      <a:pt x="170" y="125"/>
                    </a:lnTo>
                    <a:cubicBezTo>
                      <a:pt x="176" y="132"/>
                      <a:pt x="179" y="144"/>
                      <a:pt x="170" y="149"/>
                    </a:cubicBezTo>
                    <a:lnTo>
                      <a:pt x="170" y="149"/>
                    </a:lnTo>
                    <a:cubicBezTo>
                      <a:pt x="133" y="167"/>
                      <a:pt x="76" y="187"/>
                      <a:pt x="36" y="144"/>
                    </a:cubicBezTo>
                    <a:lnTo>
                      <a:pt x="36" y="144"/>
                    </a:lnTo>
                    <a:cubicBezTo>
                      <a:pt x="0" y="104"/>
                      <a:pt x="25" y="61"/>
                      <a:pt x="58" y="4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38" name="Freeform 186">
                <a:extLst>
                  <a:ext uri="{FF2B5EF4-FFF2-40B4-BE49-F238E27FC236}">
                    <a16:creationId xmlns:a16="http://schemas.microsoft.com/office/drawing/2014/main" xmlns="" id="{847AF68F-B615-D443-B7D2-AB0FBDF363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539" y="4094434"/>
                <a:ext cx="84150" cy="71021"/>
              </a:xfrm>
              <a:custGeom>
                <a:avLst/>
                <a:gdLst>
                  <a:gd name="T0" fmla="*/ 129 w 178"/>
                  <a:gd name="T1" fmla="*/ 62 h 150"/>
                  <a:gd name="T2" fmla="*/ 129 w 178"/>
                  <a:gd name="T3" fmla="*/ 62 h 150"/>
                  <a:gd name="T4" fmla="*/ 88 w 178"/>
                  <a:gd name="T5" fmla="*/ 33 h 150"/>
                  <a:gd name="T6" fmla="*/ 88 w 178"/>
                  <a:gd name="T7" fmla="*/ 33 h 150"/>
                  <a:gd name="T8" fmla="*/ 58 w 178"/>
                  <a:gd name="T9" fmla="*/ 42 h 150"/>
                  <a:gd name="T10" fmla="*/ 58 w 178"/>
                  <a:gd name="T11" fmla="*/ 42 h 150"/>
                  <a:gd name="T12" fmla="*/ 23 w 178"/>
                  <a:gd name="T13" fmla="*/ 76 h 150"/>
                  <a:gd name="T14" fmla="*/ 23 w 178"/>
                  <a:gd name="T15" fmla="*/ 76 h 150"/>
                  <a:gd name="T16" fmla="*/ 47 w 178"/>
                  <a:gd name="T17" fmla="*/ 118 h 150"/>
                  <a:gd name="T18" fmla="*/ 47 w 178"/>
                  <a:gd name="T19" fmla="*/ 118 h 150"/>
                  <a:gd name="T20" fmla="*/ 63 w 178"/>
                  <a:gd name="T21" fmla="*/ 118 h 150"/>
                  <a:gd name="T22" fmla="*/ 63 w 178"/>
                  <a:gd name="T23" fmla="*/ 118 h 150"/>
                  <a:gd name="T24" fmla="*/ 129 w 178"/>
                  <a:gd name="T25" fmla="*/ 62 h 150"/>
                  <a:gd name="T26" fmla="*/ 97 w 178"/>
                  <a:gd name="T27" fmla="*/ 145 h 150"/>
                  <a:gd name="T28" fmla="*/ 97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7 w 178"/>
                  <a:gd name="T35" fmla="*/ 29 h 150"/>
                  <a:gd name="T36" fmla="*/ 17 w 178"/>
                  <a:gd name="T37" fmla="*/ 29 h 150"/>
                  <a:gd name="T38" fmla="*/ 31 w 178"/>
                  <a:gd name="T39" fmla="*/ 24 h 150"/>
                  <a:gd name="T40" fmla="*/ 31 w 178"/>
                  <a:gd name="T41" fmla="*/ 24 h 150"/>
                  <a:gd name="T42" fmla="*/ 42 w 178"/>
                  <a:gd name="T43" fmla="*/ 3 h 150"/>
                  <a:gd name="T44" fmla="*/ 42 w 178"/>
                  <a:gd name="T45" fmla="*/ 3 h 150"/>
                  <a:gd name="T46" fmla="*/ 161 w 178"/>
                  <a:gd name="T47" fmla="*/ 63 h 150"/>
                  <a:gd name="T48" fmla="*/ 161 w 178"/>
                  <a:gd name="T49" fmla="*/ 63 h 150"/>
                  <a:gd name="T50" fmla="*/ 97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19" y="45"/>
                      <a:pt x="105" y="37"/>
                      <a:pt x="88" y="33"/>
                    </a:cubicBezTo>
                    <a:lnTo>
                      <a:pt x="88" y="33"/>
                    </a:lnTo>
                    <a:cubicBezTo>
                      <a:pt x="80" y="41"/>
                      <a:pt x="71" y="40"/>
                      <a:pt x="58" y="42"/>
                    </a:cubicBezTo>
                    <a:lnTo>
                      <a:pt x="58" y="42"/>
                    </a:lnTo>
                    <a:cubicBezTo>
                      <a:pt x="39" y="44"/>
                      <a:pt x="22" y="53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5" y="113"/>
                      <a:pt x="47" y="118"/>
                    </a:cubicBezTo>
                    <a:lnTo>
                      <a:pt x="47" y="118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0" y="118"/>
                      <a:pt x="155" y="109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6"/>
                      <a:pt x="26" y="24"/>
                      <a:pt x="31" y="24"/>
                    </a:cubicBezTo>
                    <a:lnTo>
                      <a:pt x="31" y="24"/>
                    </a:lnTo>
                    <a:cubicBezTo>
                      <a:pt x="27" y="15"/>
                      <a:pt x="30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2" y="7"/>
                      <a:pt x="161" y="63"/>
                    </a:cubicBezTo>
                    <a:lnTo>
                      <a:pt x="161" y="63"/>
                    </a:lnTo>
                    <a:cubicBezTo>
                      <a:pt x="177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37" name="Freeform 187">
                <a:extLst>
                  <a:ext uri="{FF2B5EF4-FFF2-40B4-BE49-F238E27FC236}">
                    <a16:creationId xmlns:a16="http://schemas.microsoft.com/office/drawing/2014/main" xmlns="" id="{5C662E29-53A8-EC44-BAB3-E0D474774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3014" y="4077072"/>
                <a:ext cx="81699" cy="113117"/>
              </a:xfrm>
              <a:custGeom>
                <a:avLst/>
                <a:gdLst>
                  <a:gd name="T0" fmla="*/ 48169 w 173"/>
                  <a:gd name="T1" fmla="*/ 22910 h 237"/>
                  <a:gd name="T2" fmla="*/ 48169 w 173"/>
                  <a:gd name="T3" fmla="*/ 22910 h 237"/>
                  <a:gd name="T4" fmla="*/ 26918 w 173"/>
                  <a:gd name="T5" fmla="*/ 34365 h 237"/>
                  <a:gd name="T6" fmla="*/ 26918 w 173"/>
                  <a:gd name="T7" fmla="*/ 34365 h 237"/>
                  <a:gd name="T8" fmla="*/ 22668 w 173"/>
                  <a:gd name="T9" fmla="*/ 52024 h 237"/>
                  <a:gd name="T10" fmla="*/ 22668 w 173"/>
                  <a:gd name="T11" fmla="*/ 52024 h 237"/>
                  <a:gd name="T12" fmla="*/ 27390 w 173"/>
                  <a:gd name="T13" fmla="*/ 80184 h 237"/>
                  <a:gd name="T14" fmla="*/ 27390 w 173"/>
                  <a:gd name="T15" fmla="*/ 80184 h 237"/>
                  <a:gd name="T16" fmla="*/ 50531 w 173"/>
                  <a:gd name="T17" fmla="*/ 80661 h 237"/>
                  <a:gd name="T18" fmla="*/ 50531 w 173"/>
                  <a:gd name="T19" fmla="*/ 80661 h 237"/>
                  <a:gd name="T20" fmla="*/ 54781 w 173"/>
                  <a:gd name="T21" fmla="*/ 73025 h 237"/>
                  <a:gd name="T22" fmla="*/ 54781 w 173"/>
                  <a:gd name="T23" fmla="*/ 73025 h 237"/>
                  <a:gd name="T24" fmla="*/ 48169 w 173"/>
                  <a:gd name="T25" fmla="*/ 22910 h 237"/>
                  <a:gd name="T26" fmla="*/ 74143 w 173"/>
                  <a:gd name="T27" fmla="*/ 64434 h 237"/>
                  <a:gd name="T28" fmla="*/ 74143 w 173"/>
                  <a:gd name="T29" fmla="*/ 64434 h 237"/>
                  <a:gd name="T30" fmla="*/ 26918 w 173"/>
                  <a:gd name="T31" fmla="*/ 94980 h 237"/>
                  <a:gd name="T32" fmla="*/ 26918 w 173"/>
                  <a:gd name="T33" fmla="*/ 94980 h 237"/>
                  <a:gd name="T34" fmla="*/ 7084 w 173"/>
                  <a:gd name="T35" fmla="*/ 68729 h 237"/>
                  <a:gd name="T36" fmla="*/ 7084 w 173"/>
                  <a:gd name="T37" fmla="*/ 68729 h 237"/>
                  <a:gd name="T38" fmla="*/ 8028 w 173"/>
                  <a:gd name="T39" fmla="*/ 59661 h 237"/>
                  <a:gd name="T40" fmla="*/ 8028 w 173"/>
                  <a:gd name="T41" fmla="*/ 59661 h 237"/>
                  <a:gd name="T42" fmla="*/ 1889 w 173"/>
                  <a:gd name="T43" fmla="*/ 48206 h 237"/>
                  <a:gd name="T44" fmla="*/ 1889 w 173"/>
                  <a:gd name="T45" fmla="*/ 48206 h 237"/>
                  <a:gd name="T46" fmla="*/ 56198 w 173"/>
                  <a:gd name="T47" fmla="*/ 8591 h 237"/>
                  <a:gd name="T48" fmla="*/ 56198 w 173"/>
                  <a:gd name="T49" fmla="*/ 8591 h 237"/>
                  <a:gd name="T50" fmla="*/ 74143 w 173"/>
                  <a:gd name="T51" fmla="*/ 6443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2" y="48"/>
                    </a:moveTo>
                    <a:lnTo>
                      <a:pt x="102" y="48"/>
                    </a:lnTo>
                    <a:cubicBezTo>
                      <a:pt x="83" y="47"/>
                      <a:pt x="67" y="58"/>
                      <a:pt x="57" y="72"/>
                    </a:cubicBezTo>
                    <a:cubicBezTo>
                      <a:pt x="58" y="85"/>
                      <a:pt x="53" y="94"/>
                      <a:pt x="48" y="109"/>
                    </a:cubicBezTo>
                    <a:cubicBezTo>
                      <a:pt x="40" y="130"/>
                      <a:pt x="38" y="153"/>
                      <a:pt x="58" y="168"/>
                    </a:cubicBezTo>
                    <a:cubicBezTo>
                      <a:pt x="69" y="174"/>
                      <a:pt x="96" y="178"/>
                      <a:pt x="107" y="169"/>
                    </a:cubicBezTo>
                    <a:cubicBezTo>
                      <a:pt x="111" y="167"/>
                      <a:pt x="113" y="157"/>
                      <a:pt x="116" y="153"/>
                    </a:cubicBezTo>
                    <a:cubicBezTo>
                      <a:pt x="130" y="125"/>
                      <a:pt x="157" y="52"/>
                      <a:pt x="102" y="48"/>
                    </a:cubicBezTo>
                    <a:close/>
                    <a:moveTo>
                      <a:pt x="157" y="135"/>
                    </a:moveTo>
                    <a:lnTo>
                      <a:pt x="157" y="135"/>
                    </a:lnTo>
                    <a:cubicBezTo>
                      <a:pt x="141" y="173"/>
                      <a:pt x="107" y="236"/>
                      <a:pt x="57" y="199"/>
                    </a:cubicBezTo>
                    <a:cubicBezTo>
                      <a:pt x="40" y="186"/>
                      <a:pt x="20" y="167"/>
                      <a:pt x="15" y="144"/>
                    </a:cubicBezTo>
                    <a:cubicBezTo>
                      <a:pt x="15" y="138"/>
                      <a:pt x="15" y="131"/>
                      <a:pt x="17" y="125"/>
                    </a:cubicBezTo>
                    <a:cubicBezTo>
                      <a:pt x="8" y="125"/>
                      <a:pt x="0" y="113"/>
                      <a:pt x="4" y="101"/>
                    </a:cubicBezTo>
                    <a:cubicBezTo>
                      <a:pt x="25" y="59"/>
                      <a:pt x="62" y="0"/>
                      <a:pt x="119" y="18"/>
                    </a:cubicBezTo>
                    <a:cubicBezTo>
                      <a:pt x="170" y="33"/>
                      <a:pt x="172" y="94"/>
                      <a:pt x="157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40" name="Freeform 188">
                <a:extLst>
                  <a:ext uri="{FF2B5EF4-FFF2-40B4-BE49-F238E27FC236}">
                    <a16:creationId xmlns:a16="http://schemas.microsoft.com/office/drawing/2014/main" xmlns="" id="{4C407B7E-1755-AF47-B9D2-6023252784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3327" y="4084964"/>
                <a:ext cx="96853" cy="93116"/>
              </a:xfrm>
              <a:custGeom>
                <a:avLst/>
                <a:gdLst>
                  <a:gd name="T0" fmla="*/ 60 w 203"/>
                  <a:gd name="T1" fmla="*/ 133 h 196"/>
                  <a:gd name="T2" fmla="*/ 60 w 203"/>
                  <a:gd name="T3" fmla="*/ 133 h 196"/>
                  <a:gd name="T4" fmla="*/ 109 w 203"/>
                  <a:gd name="T5" fmla="*/ 149 h 196"/>
                  <a:gd name="T6" fmla="*/ 109 w 203"/>
                  <a:gd name="T7" fmla="*/ 149 h 196"/>
                  <a:gd name="T8" fmla="*/ 142 w 203"/>
                  <a:gd name="T9" fmla="*/ 131 h 196"/>
                  <a:gd name="T10" fmla="*/ 142 w 203"/>
                  <a:gd name="T11" fmla="*/ 131 h 196"/>
                  <a:gd name="T12" fmla="*/ 176 w 203"/>
                  <a:gd name="T13" fmla="*/ 82 h 196"/>
                  <a:gd name="T14" fmla="*/ 176 w 203"/>
                  <a:gd name="T15" fmla="*/ 82 h 196"/>
                  <a:gd name="T16" fmla="*/ 144 w 203"/>
                  <a:gd name="T17" fmla="*/ 46 h 196"/>
                  <a:gd name="T18" fmla="*/ 144 w 203"/>
                  <a:gd name="T19" fmla="*/ 46 h 196"/>
                  <a:gd name="T20" fmla="*/ 126 w 203"/>
                  <a:gd name="T21" fmla="*/ 50 h 196"/>
                  <a:gd name="T22" fmla="*/ 126 w 203"/>
                  <a:gd name="T23" fmla="*/ 50 h 196"/>
                  <a:gd name="T24" fmla="*/ 60 w 203"/>
                  <a:gd name="T25" fmla="*/ 133 h 196"/>
                  <a:gd name="T26" fmla="*/ 84 w 203"/>
                  <a:gd name="T27" fmla="*/ 33 h 196"/>
                  <a:gd name="T28" fmla="*/ 84 w 203"/>
                  <a:gd name="T29" fmla="*/ 33 h 196"/>
                  <a:gd name="T30" fmla="*/ 200 w 203"/>
                  <a:gd name="T31" fmla="*/ 60 h 196"/>
                  <a:gd name="T32" fmla="*/ 200 w 203"/>
                  <a:gd name="T33" fmla="*/ 60 h 196"/>
                  <a:gd name="T34" fmla="*/ 189 w 203"/>
                  <a:gd name="T35" fmla="*/ 129 h 196"/>
                  <a:gd name="T36" fmla="*/ 189 w 203"/>
                  <a:gd name="T37" fmla="*/ 129 h 196"/>
                  <a:gd name="T38" fmla="*/ 173 w 203"/>
                  <a:gd name="T39" fmla="*/ 140 h 196"/>
                  <a:gd name="T40" fmla="*/ 173 w 203"/>
                  <a:gd name="T41" fmla="*/ 140 h 196"/>
                  <a:gd name="T42" fmla="*/ 165 w 203"/>
                  <a:gd name="T43" fmla="*/ 166 h 196"/>
                  <a:gd name="T44" fmla="*/ 165 w 203"/>
                  <a:gd name="T45" fmla="*/ 166 h 196"/>
                  <a:gd name="T46" fmla="*/ 25 w 203"/>
                  <a:gd name="T47" fmla="*/ 142 h 196"/>
                  <a:gd name="T48" fmla="*/ 25 w 203"/>
                  <a:gd name="T49" fmla="*/ 142 h 196"/>
                  <a:gd name="T50" fmla="*/ 84 w 203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6">
                    <a:moveTo>
                      <a:pt x="60" y="133"/>
                    </a:moveTo>
                    <a:lnTo>
                      <a:pt x="60" y="133"/>
                    </a:lnTo>
                    <a:cubicBezTo>
                      <a:pt x="72" y="148"/>
                      <a:pt x="91" y="152"/>
                      <a:pt x="109" y="149"/>
                    </a:cubicBezTo>
                    <a:lnTo>
                      <a:pt x="109" y="149"/>
                    </a:lnTo>
                    <a:cubicBezTo>
                      <a:pt x="115" y="138"/>
                      <a:pt x="127" y="137"/>
                      <a:pt x="142" y="131"/>
                    </a:cubicBezTo>
                    <a:lnTo>
                      <a:pt x="142" y="131"/>
                    </a:lnTo>
                    <a:cubicBezTo>
                      <a:pt x="163" y="121"/>
                      <a:pt x="179" y="107"/>
                      <a:pt x="176" y="82"/>
                    </a:cubicBezTo>
                    <a:lnTo>
                      <a:pt x="176" y="82"/>
                    </a:lnTo>
                    <a:cubicBezTo>
                      <a:pt x="173" y="70"/>
                      <a:pt x="158" y="48"/>
                      <a:pt x="144" y="46"/>
                    </a:cubicBezTo>
                    <a:lnTo>
                      <a:pt x="144" y="46"/>
                    </a:lnTo>
                    <a:cubicBezTo>
                      <a:pt x="139" y="45"/>
                      <a:pt x="131" y="49"/>
                      <a:pt x="126" y="50"/>
                    </a:cubicBezTo>
                    <a:lnTo>
                      <a:pt x="126" y="50"/>
                    </a:lnTo>
                    <a:cubicBezTo>
                      <a:pt x="96" y="60"/>
                      <a:pt x="26" y="91"/>
                      <a:pt x="60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3" y="19"/>
                      <a:pt x="192" y="0"/>
                      <a:pt x="200" y="60"/>
                    </a:cubicBezTo>
                    <a:lnTo>
                      <a:pt x="200" y="60"/>
                    </a:lnTo>
                    <a:cubicBezTo>
                      <a:pt x="202" y="83"/>
                      <a:pt x="202" y="111"/>
                      <a:pt x="189" y="129"/>
                    </a:cubicBezTo>
                    <a:lnTo>
                      <a:pt x="189" y="129"/>
                    </a:lnTo>
                    <a:cubicBezTo>
                      <a:pt x="185" y="135"/>
                      <a:pt x="179" y="138"/>
                      <a:pt x="173" y="140"/>
                    </a:cubicBezTo>
                    <a:lnTo>
                      <a:pt x="173" y="140"/>
                    </a:lnTo>
                    <a:cubicBezTo>
                      <a:pt x="179" y="148"/>
                      <a:pt x="177" y="162"/>
                      <a:pt x="165" y="166"/>
                    </a:cubicBezTo>
                    <a:lnTo>
                      <a:pt x="165" y="166"/>
                    </a:lnTo>
                    <a:cubicBezTo>
                      <a:pt x="121" y="182"/>
                      <a:pt x="54" y="195"/>
                      <a:pt x="25" y="142"/>
                    </a:cubicBezTo>
                    <a:lnTo>
                      <a:pt x="25" y="142"/>
                    </a:lnTo>
                    <a:cubicBezTo>
                      <a:pt x="0" y="96"/>
                      <a:pt x="43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39" name="Freeform 189">
                <a:extLst>
                  <a:ext uri="{FF2B5EF4-FFF2-40B4-BE49-F238E27FC236}">
                    <a16:creationId xmlns:a16="http://schemas.microsoft.com/office/drawing/2014/main" xmlns="" id="{9750629F-BCCC-494C-ADD4-E2354A6657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154" y="4079168"/>
                <a:ext cx="83794" cy="113117"/>
              </a:xfrm>
              <a:custGeom>
                <a:avLst/>
                <a:gdLst>
                  <a:gd name="T0" fmla="*/ 49319 w 175"/>
                  <a:gd name="T1" fmla="*/ 23387 h 237"/>
                  <a:gd name="T2" fmla="*/ 49319 w 175"/>
                  <a:gd name="T3" fmla="*/ 23387 h 237"/>
                  <a:gd name="T4" fmla="*/ 27293 w 175"/>
                  <a:gd name="T5" fmla="*/ 34842 h 237"/>
                  <a:gd name="T6" fmla="*/ 27293 w 175"/>
                  <a:gd name="T7" fmla="*/ 34842 h 237"/>
                  <a:gd name="T8" fmla="*/ 22505 w 175"/>
                  <a:gd name="T9" fmla="*/ 52024 h 237"/>
                  <a:gd name="T10" fmla="*/ 22505 w 175"/>
                  <a:gd name="T11" fmla="*/ 52024 h 237"/>
                  <a:gd name="T12" fmla="*/ 27772 w 175"/>
                  <a:gd name="T13" fmla="*/ 80661 h 237"/>
                  <a:gd name="T14" fmla="*/ 27772 w 175"/>
                  <a:gd name="T15" fmla="*/ 80661 h 237"/>
                  <a:gd name="T16" fmla="*/ 51234 w 175"/>
                  <a:gd name="T17" fmla="*/ 81139 h 237"/>
                  <a:gd name="T18" fmla="*/ 51234 w 175"/>
                  <a:gd name="T19" fmla="*/ 81139 h 237"/>
                  <a:gd name="T20" fmla="*/ 55543 w 175"/>
                  <a:gd name="T21" fmla="*/ 73025 h 237"/>
                  <a:gd name="T22" fmla="*/ 55543 w 175"/>
                  <a:gd name="T23" fmla="*/ 73025 h 237"/>
                  <a:gd name="T24" fmla="*/ 49319 w 175"/>
                  <a:gd name="T25" fmla="*/ 23387 h 237"/>
                  <a:gd name="T26" fmla="*/ 75175 w 175"/>
                  <a:gd name="T27" fmla="*/ 64911 h 237"/>
                  <a:gd name="T28" fmla="*/ 75175 w 175"/>
                  <a:gd name="T29" fmla="*/ 64911 h 237"/>
                  <a:gd name="T30" fmla="*/ 27293 w 175"/>
                  <a:gd name="T31" fmla="*/ 95457 h 237"/>
                  <a:gd name="T32" fmla="*/ 27293 w 175"/>
                  <a:gd name="T33" fmla="*/ 95457 h 237"/>
                  <a:gd name="T34" fmla="*/ 7661 w 175"/>
                  <a:gd name="T35" fmla="*/ 68729 h 237"/>
                  <a:gd name="T36" fmla="*/ 7661 w 175"/>
                  <a:gd name="T37" fmla="*/ 68729 h 237"/>
                  <a:gd name="T38" fmla="*/ 8140 w 175"/>
                  <a:gd name="T39" fmla="*/ 59661 h 237"/>
                  <a:gd name="T40" fmla="*/ 8140 w 175"/>
                  <a:gd name="T41" fmla="*/ 59661 h 237"/>
                  <a:gd name="T42" fmla="*/ 1915 w 175"/>
                  <a:gd name="T43" fmla="*/ 48683 h 237"/>
                  <a:gd name="T44" fmla="*/ 1915 w 175"/>
                  <a:gd name="T45" fmla="*/ 48683 h 237"/>
                  <a:gd name="T46" fmla="*/ 56501 w 175"/>
                  <a:gd name="T47" fmla="*/ 8114 h 237"/>
                  <a:gd name="T48" fmla="*/ 56501 w 175"/>
                  <a:gd name="T49" fmla="*/ 8114 h 237"/>
                  <a:gd name="T50" fmla="*/ 75175 w 175"/>
                  <a:gd name="T51" fmla="*/ 64911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8" y="86"/>
                      <a:pt x="53" y="95"/>
                      <a:pt x="47" y="109"/>
                    </a:cubicBezTo>
                    <a:cubicBezTo>
                      <a:pt x="40" y="130"/>
                      <a:pt x="38" y="153"/>
                      <a:pt x="58" y="169"/>
                    </a:cubicBezTo>
                    <a:cubicBezTo>
                      <a:pt x="69" y="175"/>
                      <a:pt x="96" y="178"/>
                      <a:pt x="107" y="170"/>
                    </a:cubicBezTo>
                    <a:cubicBezTo>
                      <a:pt x="111" y="166"/>
                      <a:pt x="113" y="157"/>
                      <a:pt x="116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7" y="136"/>
                    </a:moveTo>
                    <a:lnTo>
                      <a:pt x="157" y="136"/>
                    </a:lnTo>
                    <a:cubicBezTo>
                      <a:pt x="141" y="174"/>
                      <a:pt x="107" y="236"/>
                      <a:pt x="57" y="200"/>
                    </a:cubicBezTo>
                    <a:cubicBezTo>
                      <a:pt x="40" y="187"/>
                      <a:pt x="20" y="166"/>
                      <a:pt x="16" y="144"/>
                    </a:cubicBezTo>
                    <a:cubicBezTo>
                      <a:pt x="15" y="138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5" y="58"/>
                      <a:pt x="62" y="0"/>
                      <a:pt x="118" y="17"/>
                    </a:cubicBezTo>
                    <a:cubicBezTo>
                      <a:pt x="170" y="32"/>
                      <a:pt x="174" y="94"/>
                      <a:pt x="157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42" name="Freeform 190">
                <a:extLst>
                  <a:ext uri="{FF2B5EF4-FFF2-40B4-BE49-F238E27FC236}">
                    <a16:creationId xmlns:a16="http://schemas.microsoft.com/office/drawing/2014/main" xmlns="" id="{105CDA22-D746-F84F-8951-6EBB0A566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4553" y="4096012"/>
                <a:ext cx="84151" cy="71022"/>
              </a:xfrm>
              <a:custGeom>
                <a:avLst/>
                <a:gdLst>
                  <a:gd name="T0" fmla="*/ 128 w 177"/>
                  <a:gd name="T1" fmla="*/ 62 h 149"/>
                  <a:gd name="T2" fmla="*/ 128 w 177"/>
                  <a:gd name="T3" fmla="*/ 62 h 149"/>
                  <a:gd name="T4" fmla="*/ 88 w 177"/>
                  <a:gd name="T5" fmla="*/ 34 h 149"/>
                  <a:gd name="T6" fmla="*/ 88 w 177"/>
                  <a:gd name="T7" fmla="*/ 34 h 149"/>
                  <a:gd name="T8" fmla="*/ 57 w 177"/>
                  <a:gd name="T9" fmla="*/ 42 h 149"/>
                  <a:gd name="T10" fmla="*/ 57 w 177"/>
                  <a:gd name="T11" fmla="*/ 42 h 149"/>
                  <a:gd name="T12" fmla="*/ 22 w 177"/>
                  <a:gd name="T13" fmla="*/ 76 h 149"/>
                  <a:gd name="T14" fmla="*/ 22 w 177"/>
                  <a:gd name="T15" fmla="*/ 76 h 149"/>
                  <a:gd name="T16" fmla="*/ 46 w 177"/>
                  <a:gd name="T17" fmla="*/ 118 h 149"/>
                  <a:gd name="T18" fmla="*/ 46 w 177"/>
                  <a:gd name="T19" fmla="*/ 118 h 149"/>
                  <a:gd name="T20" fmla="*/ 63 w 177"/>
                  <a:gd name="T21" fmla="*/ 119 h 149"/>
                  <a:gd name="T22" fmla="*/ 63 w 177"/>
                  <a:gd name="T23" fmla="*/ 119 h 149"/>
                  <a:gd name="T24" fmla="*/ 128 w 177"/>
                  <a:gd name="T25" fmla="*/ 62 h 149"/>
                  <a:gd name="T26" fmla="*/ 96 w 177"/>
                  <a:gd name="T27" fmla="*/ 146 h 149"/>
                  <a:gd name="T28" fmla="*/ 96 w 177"/>
                  <a:gd name="T29" fmla="*/ 146 h 149"/>
                  <a:gd name="T30" fmla="*/ 0 w 177"/>
                  <a:gd name="T31" fmla="*/ 89 h 149"/>
                  <a:gd name="T32" fmla="*/ 0 w 177"/>
                  <a:gd name="T33" fmla="*/ 89 h 149"/>
                  <a:gd name="T34" fmla="*/ 16 w 177"/>
                  <a:gd name="T35" fmla="*/ 30 h 149"/>
                  <a:gd name="T36" fmla="*/ 16 w 177"/>
                  <a:gd name="T37" fmla="*/ 30 h 149"/>
                  <a:gd name="T38" fmla="*/ 30 w 177"/>
                  <a:gd name="T39" fmla="*/ 23 h 149"/>
                  <a:gd name="T40" fmla="*/ 30 w 177"/>
                  <a:gd name="T41" fmla="*/ 23 h 149"/>
                  <a:gd name="T42" fmla="*/ 41 w 177"/>
                  <a:gd name="T43" fmla="*/ 2 h 149"/>
                  <a:gd name="T44" fmla="*/ 41 w 177"/>
                  <a:gd name="T45" fmla="*/ 2 h 149"/>
                  <a:gd name="T46" fmla="*/ 160 w 177"/>
                  <a:gd name="T47" fmla="*/ 63 h 149"/>
                  <a:gd name="T48" fmla="*/ 160 w 177"/>
                  <a:gd name="T49" fmla="*/ 63 h 149"/>
                  <a:gd name="T50" fmla="*/ 96 w 177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49">
                    <a:moveTo>
                      <a:pt x="128" y="62"/>
                    </a:moveTo>
                    <a:lnTo>
                      <a:pt x="128" y="62"/>
                    </a:lnTo>
                    <a:cubicBezTo>
                      <a:pt x="120" y="44"/>
                      <a:pt x="104" y="37"/>
                      <a:pt x="88" y="34"/>
                    </a:cubicBezTo>
                    <a:lnTo>
                      <a:pt x="88" y="34"/>
                    </a:lnTo>
                    <a:cubicBezTo>
                      <a:pt x="80" y="41"/>
                      <a:pt x="70" y="41"/>
                      <a:pt x="57" y="42"/>
                    </a:cubicBezTo>
                    <a:lnTo>
                      <a:pt x="57" y="42"/>
                    </a:lnTo>
                    <a:cubicBezTo>
                      <a:pt x="38" y="44"/>
                      <a:pt x="21" y="54"/>
                      <a:pt x="22" y="76"/>
                    </a:cubicBezTo>
                    <a:lnTo>
                      <a:pt x="22" y="76"/>
                    </a:lnTo>
                    <a:cubicBezTo>
                      <a:pt x="22" y="88"/>
                      <a:pt x="34" y="113"/>
                      <a:pt x="46" y="118"/>
                    </a:cubicBezTo>
                    <a:lnTo>
                      <a:pt x="46" y="118"/>
                    </a:lnTo>
                    <a:cubicBezTo>
                      <a:pt x="50" y="119"/>
                      <a:pt x="58" y="119"/>
                      <a:pt x="63" y="119"/>
                    </a:cubicBezTo>
                    <a:lnTo>
                      <a:pt x="63" y="119"/>
                    </a:lnTo>
                    <a:cubicBezTo>
                      <a:pt x="89" y="119"/>
                      <a:pt x="154" y="110"/>
                      <a:pt x="128" y="62"/>
                    </a:cubicBezTo>
                    <a:close/>
                    <a:moveTo>
                      <a:pt x="96" y="146"/>
                    </a:moveTo>
                    <a:lnTo>
                      <a:pt x="96" y="146"/>
                    </a:lnTo>
                    <a:cubicBezTo>
                      <a:pt x="61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0" y="26"/>
                      <a:pt x="25" y="23"/>
                      <a:pt x="30" y="23"/>
                    </a:cubicBezTo>
                    <a:lnTo>
                      <a:pt x="30" y="23"/>
                    </a:lnTo>
                    <a:cubicBezTo>
                      <a:pt x="28" y="14"/>
                      <a:pt x="29" y="4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1" y="8"/>
                      <a:pt x="160" y="63"/>
                    </a:cubicBezTo>
                    <a:lnTo>
                      <a:pt x="160" y="63"/>
                    </a:lnTo>
                    <a:cubicBezTo>
                      <a:pt x="176" y="113"/>
                      <a:pt x="134" y="142"/>
                      <a:pt x="96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43" name="Freeform 191">
                <a:extLst>
                  <a:ext uri="{FF2B5EF4-FFF2-40B4-BE49-F238E27FC236}">
                    <a16:creationId xmlns:a16="http://schemas.microsoft.com/office/drawing/2014/main" xmlns="" id="{0CF3211A-D579-7D42-8C64-EB0C34AAE9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4692" y="4084964"/>
                <a:ext cx="90501" cy="88382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3 h 186"/>
                  <a:gd name="T14" fmla="*/ 155 w 188"/>
                  <a:gd name="T15" fmla="*/ 73 h 186"/>
                  <a:gd name="T16" fmla="*/ 117 w 188"/>
                  <a:gd name="T17" fmla="*/ 44 h 186"/>
                  <a:gd name="T18" fmla="*/ 117 w 188"/>
                  <a:gd name="T19" fmla="*/ 44 h 186"/>
                  <a:gd name="T20" fmla="*/ 101 w 188"/>
                  <a:gd name="T21" fmla="*/ 51 h 186"/>
                  <a:gd name="T22" fmla="*/ 101 w 188"/>
                  <a:gd name="T23" fmla="*/ 51 h 186"/>
                  <a:gd name="T24" fmla="*/ 66 w 188"/>
                  <a:gd name="T25" fmla="*/ 131 h 186"/>
                  <a:gd name="T26" fmla="*/ 59 w 188"/>
                  <a:gd name="T27" fmla="*/ 42 h 186"/>
                  <a:gd name="T28" fmla="*/ 59 w 188"/>
                  <a:gd name="T29" fmla="*/ 42 h 186"/>
                  <a:gd name="T30" fmla="*/ 171 w 188"/>
                  <a:gd name="T31" fmla="*/ 52 h 186"/>
                  <a:gd name="T32" fmla="*/ 171 w 188"/>
                  <a:gd name="T33" fmla="*/ 52 h 186"/>
                  <a:gd name="T34" fmla="*/ 180 w 188"/>
                  <a:gd name="T35" fmla="*/ 113 h 186"/>
                  <a:gd name="T36" fmla="*/ 180 w 188"/>
                  <a:gd name="T37" fmla="*/ 113 h 186"/>
                  <a:gd name="T38" fmla="*/ 170 w 188"/>
                  <a:gd name="T39" fmla="*/ 125 h 186"/>
                  <a:gd name="T40" fmla="*/ 170 w 188"/>
                  <a:gd name="T41" fmla="*/ 125 h 186"/>
                  <a:gd name="T42" fmla="*/ 170 w 188"/>
                  <a:gd name="T43" fmla="*/ 148 h 186"/>
                  <a:gd name="T44" fmla="*/ 170 w 188"/>
                  <a:gd name="T45" fmla="*/ 148 h 186"/>
                  <a:gd name="T46" fmla="*/ 37 w 188"/>
                  <a:gd name="T47" fmla="*/ 142 h 186"/>
                  <a:gd name="T48" fmla="*/ 37 w 188"/>
                  <a:gd name="T49" fmla="*/ 142 h 186"/>
                  <a:gd name="T50" fmla="*/ 59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6" y="94"/>
                      <a:pt x="155" y="73"/>
                    </a:cubicBezTo>
                    <a:lnTo>
                      <a:pt x="155" y="73"/>
                    </a:lnTo>
                    <a:cubicBezTo>
                      <a:pt x="150" y="62"/>
                      <a:pt x="129" y="44"/>
                      <a:pt x="117" y="44"/>
                    </a:cubicBezTo>
                    <a:lnTo>
                      <a:pt x="117" y="44"/>
                    </a:lnTo>
                    <a:cubicBezTo>
                      <a:pt x="112" y="44"/>
                      <a:pt x="105" y="50"/>
                      <a:pt x="101" y="51"/>
                    </a:cubicBezTo>
                    <a:lnTo>
                      <a:pt x="101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9" y="42"/>
                    </a:moveTo>
                    <a:lnTo>
                      <a:pt x="59" y="42"/>
                    </a:lnTo>
                    <a:cubicBezTo>
                      <a:pt x="91" y="23"/>
                      <a:pt x="146" y="0"/>
                      <a:pt x="171" y="52"/>
                    </a:cubicBezTo>
                    <a:lnTo>
                      <a:pt x="171" y="52"/>
                    </a:lnTo>
                    <a:cubicBezTo>
                      <a:pt x="180" y="71"/>
                      <a:pt x="187" y="96"/>
                      <a:pt x="180" y="113"/>
                    </a:cubicBezTo>
                    <a:lnTo>
                      <a:pt x="180" y="113"/>
                    </a:lnTo>
                    <a:cubicBezTo>
                      <a:pt x="179" y="118"/>
                      <a:pt x="174" y="122"/>
                      <a:pt x="170" y="125"/>
                    </a:cubicBezTo>
                    <a:lnTo>
                      <a:pt x="170" y="125"/>
                    </a:lnTo>
                    <a:cubicBezTo>
                      <a:pt x="176" y="131"/>
                      <a:pt x="180" y="143"/>
                      <a:pt x="170" y="148"/>
                    </a:cubicBezTo>
                    <a:lnTo>
                      <a:pt x="170" y="148"/>
                    </a:lnTo>
                    <a:cubicBezTo>
                      <a:pt x="133" y="167"/>
                      <a:pt x="76" y="185"/>
                      <a:pt x="37" y="142"/>
                    </a:cubicBezTo>
                    <a:lnTo>
                      <a:pt x="37" y="142"/>
                    </a:lnTo>
                    <a:cubicBezTo>
                      <a:pt x="0" y="105"/>
                      <a:pt x="27" y="60"/>
                      <a:pt x="59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44" name="Freeform 192">
                <a:extLst>
                  <a:ext uri="{FF2B5EF4-FFF2-40B4-BE49-F238E27FC236}">
                    <a16:creationId xmlns:a16="http://schemas.microsoft.com/office/drawing/2014/main" xmlns="" id="{33648D50-47DD-F74A-902A-1026225FD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0932" y="4094434"/>
                <a:ext cx="84151" cy="71021"/>
              </a:xfrm>
              <a:custGeom>
                <a:avLst/>
                <a:gdLst>
                  <a:gd name="T0" fmla="*/ 130 w 178"/>
                  <a:gd name="T1" fmla="*/ 62 h 150"/>
                  <a:gd name="T2" fmla="*/ 130 w 178"/>
                  <a:gd name="T3" fmla="*/ 62 h 150"/>
                  <a:gd name="T4" fmla="*/ 89 w 178"/>
                  <a:gd name="T5" fmla="*/ 33 h 150"/>
                  <a:gd name="T6" fmla="*/ 89 w 178"/>
                  <a:gd name="T7" fmla="*/ 33 h 150"/>
                  <a:gd name="T8" fmla="*/ 59 w 178"/>
                  <a:gd name="T9" fmla="*/ 41 h 150"/>
                  <a:gd name="T10" fmla="*/ 59 w 178"/>
                  <a:gd name="T11" fmla="*/ 41 h 150"/>
                  <a:gd name="T12" fmla="*/ 23 w 178"/>
                  <a:gd name="T13" fmla="*/ 77 h 150"/>
                  <a:gd name="T14" fmla="*/ 23 w 178"/>
                  <a:gd name="T15" fmla="*/ 77 h 150"/>
                  <a:gd name="T16" fmla="*/ 47 w 178"/>
                  <a:gd name="T17" fmla="*/ 117 h 150"/>
                  <a:gd name="T18" fmla="*/ 47 w 178"/>
                  <a:gd name="T19" fmla="*/ 117 h 150"/>
                  <a:gd name="T20" fmla="*/ 64 w 178"/>
                  <a:gd name="T21" fmla="*/ 119 h 150"/>
                  <a:gd name="T22" fmla="*/ 64 w 178"/>
                  <a:gd name="T23" fmla="*/ 119 h 150"/>
                  <a:gd name="T24" fmla="*/ 130 w 178"/>
                  <a:gd name="T25" fmla="*/ 62 h 150"/>
                  <a:gd name="T26" fmla="*/ 98 w 178"/>
                  <a:gd name="T27" fmla="*/ 145 h 150"/>
                  <a:gd name="T28" fmla="*/ 98 w 178"/>
                  <a:gd name="T29" fmla="*/ 145 h 150"/>
                  <a:gd name="T30" fmla="*/ 0 w 178"/>
                  <a:gd name="T31" fmla="*/ 90 h 150"/>
                  <a:gd name="T32" fmla="*/ 0 w 178"/>
                  <a:gd name="T33" fmla="*/ 90 h 150"/>
                  <a:gd name="T34" fmla="*/ 18 w 178"/>
                  <a:gd name="T35" fmla="*/ 29 h 150"/>
                  <a:gd name="T36" fmla="*/ 18 w 178"/>
                  <a:gd name="T37" fmla="*/ 29 h 150"/>
                  <a:gd name="T38" fmla="*/ 31 w 178"/>
                  <a:gd name="T39" fmla="*/ 23 h 150"/>
                  <a:gd name="T40" fmla="*/ 31 w 178"/>
                  <a:gd name="T41" fmla="*/ 23 h 150"/>
                  <a:gd name="T42" fmla="*/ 42 w 178"/>
                  <a:gd name="T43" fmla="*/ 2 h 150"/>
                  <a:gd name="T44" fmla="*/ 42 w 178"/>
                  <a:gd name="T45" fmla="*/ 2 h 150"/>
                  <a:gd name="T46" fmla="*/ 160 w 178"/>
                  <a:gd name="T47" fmla="*/ 64 h 150"/>
                  <a:gd name="T48" fmla="*/ 160 w 178"/>
                  <a:gd name="T49" fmla="*/ 64 h 150"/>
                  <a:gd name="T50" fmla="*/ 98 w 178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6" y="37"/>
                      <a:pt x="89" y="33"/>
                    </a:cubicBezTo>
                    <a:lnTo>
                      <a:pt x="89" y="33"/>
                    </a:lnTo>
                    <a:cubicBezTo>
                      <a:pt x="81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39" y="44"/>
                      <a:pt x="23" y="53"/>
                      <a:pt x="23" y="77"/>
                    </a:cubicBezTo>
                    <a:lnTo>
                      <a:pt x="23" y="77"/>
                    </a:lnTo>
                    <a:cubicBezTo>
                      <a:pt x="25" y="89"/>
                      <a:pt x="35" y="112"/>
                      <a:pt x="47" y="117"/>
                    </a:cubicBezTo>
                    <a:lnTo>
                      <a:pt x="47" y="117"/>
                    </a:lnTo>
                    <a:cubicBezTo>
                      <a:pt x="52" y="120"/>
                      <a:pt x="60" y="119"/>
                      <a:pt x="64" y="119"/>
                    </a:cubicBezTo>
                    <a:lnTo>
                      <a:pt x="64" y="119"/>
                    </a:lnTo>
                    <a:cubicBezTo>
                      <a:pt x="92" y="119"/>
                      <a:pt x="156" y="110"/>
                      <a:pt x="130" y="62"/>
                    </a:cubicBezTo>
                    <a:close/>
                    <a:moveTo>
                      <a:pt x="98" y="145"/>
                    </a:moveTo>
                    <a:lnTo>
                      <a:pt x="98" y="145"/>
                    </a:lnTo>
                    <a:cubicBezTo>
                      <a:pt x="63" y="149"/>
                      <a:pt x="1" y="146"/>
                      <a:pt x="0" y="90"/>
                    </a:cubicBezTo>
                    <a:lnTo>
                      <a:pt x="0" y="90"/>
                    </a:lnTo>
                    <a:cubicBezTo>
                      <a:pt x="0" y="69"/>
                      <a:pt x="4" y="43"/>
                      <a:pt x="18" y="29"/>
                    </a:cubicBezTo>
                    <a:lnTo>
                      <a:pt x="18" y="29"/>
                    </a:lnTo>
                    <a:cubicBezTo>
                      <a:pt x="21" y="25"/>
                      <a:pt x="26" y="24"/>
                      <a:pt x="31" y="23"/>
                    </a:cubicBezTo>
                    <a:lnTo>
                      <a:pt x="31" y="23"/>
                    </a:lnTo>
                    <a:cubicBezTo>
                      <a:pt x="27" y="15"/>
                      <a:pt x="31" y="3"/>
                      <a:pt x="42" y="2"/>
                    </a:cubicBezTo>
                    <a:lnTo>
                      <a:pt x="42" y="2"/>
                    </a:lnTo>
                    <a:cubicBezTo>
                      <a:pt x="83" y="0"/>
                      <a:pt x="143" y="7"/>
                      <a:pt x="160" y="64"/>
                    </a:cubicBezTo>
                    <a:lnTo>
                      <a:pt x="160" y="64"/>
                    </a:lnTo>
                    <a:cubicBezTo>
                      <a:pt x="177" y="112"/>
                      <a:pt x="136" y="142"/>
                      <a:pt x="98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43" name="Freeform 193">
                <a:extLst>
                  <a:ext uri="{FF2B5EF4-FFF2-40B4-BE49-F238E27FC236}">
                    <a16:creationId xmlns:a16="http://schemas.microsoft.com/office/drawing/2014/main" xmlns="" id="{411F57BF-BAE5-954E-B10E-68FF74426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821" y="4079168"/>
                <a:ext cx="83794" cy="113117"/>
              </a:xfrm>
              <a:custGeom>
                <a:avLst/>
                <a:gdLst>
                  <a:gd name="T0" fmla="*/ 49319 w 175"/>
                  <a:gd name="T1" fmla="*/ 23387 h 237"/>
                  <a:gd name="T2" fmla="*/ 49319 w 175"/>
                  <a:gd name="T3" fmla="*/ 23387 h 237"/>
                  <a:gd name="T4" fmla="*/ 27293 w 175"/>
                  <a:gd name="T5" fmla="*/ 34842 h 237"/>
                  <a:gd name="T6" fmla="*/ 27293 w 175"/>
                  <a:gd name="T7" fmla="*/ 34842 h 237"/>
                  <a:gd name="T8" fmla="*/ 22983 w 175"/>
                  <a:gd name="T9" fmla="*/ 52024 h 237"/>
                  <a:gd name="T10" fmla="*/ 22983 w 175"/>
                  <a:gd name="T11" fmla="*/ 52024 h 237"/>
                  <a:gd name="T12" fmla="*/ 28251 w 175"/>
                  <a:gd name="T13" fmla="*/ 80661 h 237"/>
                  <a:gd name="T14" fmla="*/ 28251 w 175"/>
                  <a:gd name="T15" fmla="*/ 80661 h 237"/>
                  <a:gd name="T16" fmla="*/ 51234 w 175"/>
                  <a:gd name="T17" fmla="*/ 81139 h 237"/>
                  <a:gd name="T18" fmla="*/ 51234 w 175"/>
                  <a:gd name="T19" fmla="*/ 81139 h 237"/>
                  <a:gd name="T20" fmla="*/ 56022 w 175"/>
                  <a:gd name="T21" fmla="*/ 73025 h 237"/>
                  <a:gd name="T22" fmla="*/ 56022 w 175"/>
                  <a:gd name="T23" fmla="*/ 73025 h 237"/>
                  <a:gd name="T24" fmla="*/ 49319 w 175"/>
                  <a:gd name="T25" fmla="*/ 23387 h 237"/>
                  <a:gd name="T26" fmla="*/ 75654 w 175"/>
                  <a:gd name="T27" fmla="*/ 64911 h 237"/>
                  <a:gd name="T28" fmla="*/ 75654 w 175"/>
                  <a:gd name="T29" fmla="*/ 64911 h 237"/>
                  <a:gd name="T30" fmla="*/ 27772 w 175"/>
                  <a:gd name="T31" fmla="*/ 95457 h 237"/>
                  <a:gd name="T32" fmla="*/ 27772 w 175"/>
                  <a:gd name="T33" fmla="*/ 95457 h 237"/>
                  <a:gd name="T34" fmla="*/ 7661 w 175"/>
                  <a:gd name="T35" fmla="*/ 68729 h 237"/>
                  <a:gd name="T36" fmla="*/ 7661 w 175"/>
                  <a:gd name="T37" fmla="*/ 68729 h 237"/>
                  <a:gd name="T38" fmla="*/ 9098 w 175"/>
                  <a:gd name="T39" fmla="*/ 59661 h 237"/>
                  <a:gd name="T40" fmla="*/ 9098 w 175"/>
                  <a:gd name="T41" fmla="*/ 59661 h 237"/>
                  <a:gd name="T42" fmla="*/ 2873 w 175"/>
                  <a:gd name="T43" fmla="*/ 48683 h 237"/>
                  <a:gd name="T44" fmla="*/ 2873 w 175"/>
                  <a:gd name="T45" fmla="*/ 48683 h 237"/>
                  <a:gd name="T46" fmla="*/ 57459 w 175"/>
                  <a:gd name="T47" fmla="*/ 8114 h 237"/>
                  <a:gd name="T48" fmla="*/ 57459 w 175"/>
                  <a:gd name="T49" fmla="*/ 8114 h 237"/>
                  <a:gd name="T50" fmla="*/ 75654 w 175"/>
                  <a:gd name="T51" fmla="*/ 64911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7">
                    <a:moveTo>
                      <a:pt x="103" y="49"/>
                    </a:moveTo>
                    <a:lnTo>
                      <a:pt x="103" y="49"/>
                    </a:lnTo>
                    <a:cubicBezTo>
                      <a:pt x="83" y="46"/>
                      <a:pt x="69" y="58"/>
                      <a:pt x="57" y="73"/>
                    </a:cubicBezTo>
                    <a:cubicBezTo>
                      <a:pt x="59" y="86"/>
                      <a:pt x="54" y="95"/>
                      <a:pt x="48" y="109"/>
                    </a:cubicBezTo>
                    <a:cubicBezTo>
                      <a:pt x="40" y="130"/>
                      <a:pt x="40" y="153"/>
                      <a:pt x="59" y="169"/>
                    </a:cubicBezTo>
                    <a:cubicBezTo>
                      <a:pt x="70" y="175"/>
                      <a:pt x="96" y="178"/>
                      <a:pt x="107" y="170"/>
                    </a:cubicBezTo>
                    <a:cubicBezTo>
                      <a:pt x="111" y="166"/>
                      <a:pt x="115" y="157"/>
                      <a:pt x="117" y="153"/>
                    </a:cubicBezTo>
                    <a:cubicBezTo>
                      <a:pt x="130" y="125"/>
                      <a:pt x="157" y="53"/>
                      <a:pt x="103" y="49"/>
                    </a:cubicBezTo>
                    <a:close/>
                    <a:moveTo>
                      <a:pt x="158" y="136"/>
                    </a:moveTo>
                    <a:lnTo>
                      <a:pt x="158" y="136"/>
                    </a:lnTo>
                    <a:cubicBezTo>
                      <a:pt x="141" y="174"/>
                      <a:pt x="107" y="236"/>
                      <a:pt x="58" y="200"/>
                    </a:cubicBezTo>
                    <a:cubicBezTo>
                      <a:pt x="40" y="187"/>
                      <a:pt x="21" y="166"/>
                      <a:pt x="16" y="144"/>
                    </a:cubicBezTo>
                    <a:cubicBezTo>
                      <a:pt x="16" y="138"/>
                      <a:pt x="16" y="132"/>
                      <a:pt x="19" y="125"/>
                    </a:cubicBezTo>
                    <a:cubicBezTo>
                      <a:pt x="10" y="124"/>
                      <a:pt x="0" y="113"/>
                      <a:pt x="6" y="102"/>
                    </a:cubicBezTo>
                    <a:cubicBezTo>
                      <a:pt x="25" y="58"/>
                      <a:pt x="62" y="0"/>
                      <a:pt x="120" y="17"/>
                    </a:cubicBezTo>
                    <a:cubicBezTo>
                      <a:pt x="171" y="32"/>
                      <a:pt x="174" y="94"/>
                      <a:pt x="158" y="1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46" name="Freeform 194">
                <a:extLst>
                  <a:ext uri="{FF2B5EF4-FFF2-40B4-BE49-F238E27FC236}">
                    <a16:creationId xmlns:a16="http://schemas.microsoft.com/office/drawing/2014/main" xmlns="" id="{7B53F18D-8CD1-2543-90A5-EFB74A358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4720" y="4084964"/>
                <a:ext cx="96852" cy="93116"/>
              </a:xfrm>
              <a:custGeom>
                <a:avLst/>
                <a:gdLst>
                  <a:gd name="T0" fmla="*/ 61 w 204"/>
                  <a:gd name="T1" fmla="*/ 133 h 196"/>
                  <a:gd name="T2" fmla="*/ 61 w 204"/>
                  <a:gd name="T3" fmla="*/ 133 h 196"/>
                  <a:gd name="T4" fmla="*/ 108 w 204"/>
                  <a:gd name="T5" fmla="*/ 149 h 196"/>
                  <a:gd name="T6" fmla="*/ 108 w 204"/>
                  <a:gd name="T7" fmla="*/ 149 h 196"/>
                  <a:gd name="T8" fmla="*/ 141 w 204"/>
                  <a:gd name="T9" fmla="*/ 130 h 196"/>
                  <a:gd name="T10" fmla="*/ 141 w 204"/>
                  <a:gd name="T11" fmla="*/ 130 h 196"/>
                  <a:gd name="T12" fmla="*/ 175 w 204"/>
                  <a:gd name="T13" fmla="*/ 80 h 196"/>
                  <a:gd name="T14" fmla="*/ 175 w 204"/>
                  <a:gd name="T15" fmla="*/ 80 h 196"/>
                  <a:gd name="T16" fmla="*/ 143 w 204"/>
                  <a:gd name="T17" fmla="*/ 45 h 196"/>
                  <a:gd name="T18" fmla="*/ 143 w 204"/>
                  <a:gd name="T19" fmla="*/ 45 h 196"/>
                  <a:gd name="T20" fmla="*/ 126 w 204"/>
                  <a:gd name="T21" fmla="*/ 50 h 196"/>
                  <a:gd name="T22" fmla="*/ 126 w 204"/>
                  <a:gd name="T23" fmla="*/ 50 h 196"/>
                  <a:gd name="T24" fmla="*/ 61 w 204"/>
                  <a:gd name="T25" fmla="*/ 133 h 196"/>
                  <a:gd name="T26" fmla="*/ 84 w 204"/>
                  <a:gd name="T27" fmla="*/ 33 h 196"/>
                  <a:gd name="T28" fmla="*/ 84 w 204"/>
                  <a:gd name="T29" fmla="*/ 33 h 196"/>
                  <a:gd name="T30" fmla="*/ 199 w 204"/>
                  <a:gd name="T31" fmla="*/ 59 h 196"/>
                  <a:gd name="T32" fmla="*/ 199 w 204"/>
                  <a:gd name="T33" fmla="*/ 59 h 196"/>
                  <a:gd name="T34" fmla="*/ 188 w 204"/>
                  <a:gd name="T35" fmla="*/ 128 h 196"/>
                  <a:gd name="T36" fmla="*/ 188 w 204"/>
                  <a:gd name="T37" fmla="*/ 128 h 196"/>
                  <a:gd name="T38" fmla="*/ 172 w 204"/>
                  <a:gd name="T39" fmla="*/ 139 h 196"/>
                  <a:gd name="T40" fmla="*/ 172 w 204"/>
                  <a:gd name="T41" fmla="*/ 139 h 196"/>
                  <a:gd name="T42" fmla="*/ 166 w 204"/>
                  <a:gd name="T43" fmla="*/ 166 h 196"/>
                  <a:gd name="T44" fmla="*/ 166 w 204"/>
                  <a:gd name="T45" fmla="*/ 166 h 196"/>
                  <a:gd name="T46" fmla="*/ 25 w 204"/>
                  <a:gd name="T47" fmla="*/ 142 h 196"/>
                  <a:gd name="T48" fmla="*/ 25 w 204"/>
                  <a:gd name="T49" fmla="*/ 142 h 196"/>
                  <a:gd name="T50" fmla="*/ 84 w 204"/>
                  <a:gd name="T51" fmla="*/ 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6">
                    <a:moveTo>
                      <a:pt x="61" y="133"/>
                    </a:moveTo>
                    <a:lnTo>
                      <a:pt x="61" y="133"/>
                    </a:lnTo>
                    <a:cubicBezTo>
                      <a:pt x="71" y="147"/>
                      <a:pt x="90" y="150"/>
                      <a:pt x="108" y="149"/>
                    </a:cubicBezTo>
                    <a:lnTo>
                      <a:pt x="108" y="149"/>
                    </a:lnTo>
                    <a:cubicBezTo>
                      <a:pt x="116" y="137"/>
                      <a:pt x="126" y="135"/>
                      <a:pt x="141" y="130"/>
                    </a:cubicBezTo>
                    <a:lnTo>
                      <a:pt x="141" y="130"/>
                    </a:lnTo>
                    <a:cubicBezTo>
                      <a:pt x="162" y="121"/>
                      <a:pt x="179" y="105"/>
                      <a:pt x="175" y="80"/>
                    </a:cubicBezTo>
                    <a:lnTo>
                      <a:pt x="175" y="80"/>
                    </a:lnTo>
                    <a:cubicBezTo>
                      <a:pt x="174" y="68"/>
                      <a:pt x="157" y="47"/>
                      <a:pt x="143" y="45"/>
                    </a:cubicBezTo>
                    <a:lnTo>
                      <a:pt x="143" y="45"/>
                    </a:lnTo>
                    <a:cubicBezTo>
                      <a:pt x="139" y="43"/>
                      <a:pt x="130" y="49"/>
                      <a:pt x="126" y="50"/>
                    </a:cubicBezTo>
                    <a:lnTo>
                      <a:pt x="126" y="50"/>
                    </a:lnTo>
                    <a:cubicBezTo>
                      <a:pt x="95" y="59"/>
                      <a:pt x="25" y="91"/>
                      <a:pt x="61" y="133"/>
                    </a:cubicBezTo>
                    <a:close/>
                    <a:moveTo>
                      <a:pt x="84" y="33"/>
                    </a:moveTo>
                    <a:lnTo>
                      <a:pt x="84" y="33"/>
                    </a:lnTo>
                    <a:cubicBezTo>
                      <a:pt x="122" y="17"/>
                      <a:pt x="192" y="0"/>
                      <a:pt x="199" y="59"/>
                    </a:cubicBezTo>
                    <a:lnTo>
                      <a:pt x="199" y="59"/>
                    </a:lnTo>
                    <a:cubicBezTo>
                      <a:pt x="203" y="82"/>
                      <a:pt x="201" y="109"/>
                      <a:pt x="188" y="128"/>
                    </a:cubicBezTo>
                    <a:lnTo>
                      <a:pt x="188" y="128"/>
                    </a:lnTo>
                    <a:cubicBezTo>
                      <a:pt x="184" y="134"/>
                      <a:pt x="179" y="137"/>
                      <a:pt x="172" y="139"/>
                    </a:cubicBezTo>
                    <a:lnTo>
                      <a:pt x="172" y="139"/>
                    </a:lnTo>
                    <a:cubicBezTo>
                      <a:pt x="179" y="147"/>
                      <a:pt x="176" y="162"/>
                      <a:pt x="166" y="166"/>
                    </a:cubicBezTo>
                    <a:lnTo>
                      <a:pt x="166" y="166"/>
                    </a:lnTo>
                    <a:cubicBezTo>
                      <a:pt x="120" y="181"/>
                      <a:pt x="53" y="195"/>
                      <a:pt x="25" y="142"/>
                    </a:cubicBezTo>
                    <a:lnTo>
                      <a:pt x="25" y="142"/>
                    </a:lnTo>
                    <a:cubicBezTo>
                      <a:pt x="0" y="95"/>
                      <a:pt x="42" y="50"/>
                      <a:pt x="84" y="3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45" name="Freeform 195">
                <a:extLst>
                  <a:ext uri="{FF2B5EF4-FFF2-40B4-BE49-F238E27FC236}">
                    <a16:creationId xmlns:a16="http://schemas.microsoft.com/office/drawing/2014/main" xmlns="" id="{00FBB2F5-601A-F046-84C6-E8AE2CD01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5962" y="4079168"/>
                <a:ext cx="83794" cy="113117"/>
              </a:xfrm>
              <a:custGeom>
                <a:avLst/>
                <a:gdLst>
                  <a:gd name="T0" fmla="*/ 49319 w 175"/>
                  <a:gd name="T1" fmla="*/ 22528 h 236"/>
                  <a:gd name="T2" fmla="*/ 49319 w 175"/>
                  <a:gd name="T3" fmla="*/ 22528 h 236"/>
                  <a:gd name="T4" fmla="*/ 27293 w 175"/>
                  <a:gd name="T5" fmla="*/ 34510 h 236"/>
                  <a:gd name="T6" fmla="*/ 27293 w 175"/>
                  <a:gd name="T7" fmla="*/ 34510 h 236"/>
                  <a:gd name="T8" fmla="*/ 22983 w 175"/>
                  <a:gd name="T9" fmla="*/ 52245 h 236"/>
                  <a:gd name="T10" fmla="*/ 22983 w 175"/>
                  <a:gd name="T11" fmla="*/ 52245 h 236"/>
                  <a:gd name="T12" fmla="*/ 28251 w 175"/>
                  <a:gd name="T13" fmla="*/ 80045 h 236"/>
                  <a:gd name="T14" fmla="*/ 28251 w 175"/>
                  <a:gd name="T15" fmla="*/ 80045 h 236"/>
                  <a:gd name="T16" fmla="*/ 51713 w 175"/>
                  <a:gd name="T17" fmla="*/ 81003 h 236"/>
                  <a:gd name="T18" fmla="*/ 51713 w 175"/>
                  <a:gd name="T19" fmla="*/ 81003 h 236"/>
                  <a:gd name="T20" fmla="*/ 56022 w 175"/>
                  <a:gd name="T21" fmla="*/ 72855 h 236"/>
                  <a:gd name="T22" fmla="*/ 56022 w 175"/>
                  <a:gd name="T23" fmla="*/ 72855 h 236"/>
                  <a:gd name="T24" fmla="*/ 49319 w 175"/>
                  <a:gd name="T25" fmla="*/ 22528 h 236"/>
                  <a:gd name="T26" fmla="*/ 75175 w 175"/>
                  <a:gd name="T27" fmla="*/ 64227 h 236"/>
                  <a:gd name="T28" fmla="*/ 75175 w 175"/>
                  <a:gd name="T29" fmla="*/ 64227 h 236"/>
                  <a:gd name="T30" fmla="*/ 27772 w 175"/>
                  <a:gd name="T31" fmla="*/ 95862 h 236"/>
                  <a:gd name="T32" fmla="*/ 27772 w 175"/>
                  <a:gd name="T33" fmla="*/ 95862 h 236"/>
                  <a:gd name="T34" fmla="*/ 7661 w 175"/>
                  <a:gd name="T35" fmla="*/ 68541 h 236"/>
                  <a:gd name="T36" fmla="*/ 7661 w 175"/>
                  <a:gd name="T37" fmla="*/ 68541 h 236"/>
                  <a:gd name="T38" fmla="*/ 9098 w 175"/>
                  <a:gd name="T39" fmla="*/ 58955 h 236"/>
                  <a:gd name="T40" fmla="*/ 9098 w 175"/>
                  <a:gd name="T41" fmla="*/ 58955 h 236"/>
                  <a:gd name="T42" fmla="*/ 2394 w 175"/>
                  <a:gd name="T43" fmla="*/ 48410 h 236"/>
                  <a:gd name="T44" fmla="*/ 2394 w 175"/>
                  <a:gd name="T45" fmla="*/ 48410 h 236"/>
                  <a:gd name="T46" fmla="*/ 57459 w 175"/>
                  <a:gd name="T47" fmla="*/ 7669 h 236"/>
                  <a:gd name="T48" fmla="*/ 57459 w 175"/>
                  <a:gd name="T49" fmla="*/ 7669 h 236"/>
                  <a:gd name="T50" fmla="*/ 75175 w 175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5" h="236">
                    <a:moveTo>
                      <a:pt x="103" y="47"/>
                    </a:moveTo>
                    <a:lnTo>
                      <a:pt x="103" y="47"/>
                    </a:lnTo>
                    <a:cubicBezTo>
                      <a:pt x="83" y="46"/>
                      <a:pt x="69" y="56"/>
                      <a:pt x="57" y="72"/>
                    </a:cubicBezTo>
                    <a:cubicBezTo>
                      <a:pt x="59" y="85"/>
                      <a:pt x="53" y="95"/>
                      <a:pt x="48" y="109"/>
                    </a:cubicBezTo>
                    <a:cubicBezTo>
                      <a:pt x="40" y="130"/>
                      <a:pt x="40" y="152"/>
                      <a:pt x="59" y="167"/>
                    </a:cubicBezTo>
                    <a:cubicBezTo>
                      <a:pt x="70" y="175"/>
                      <a:pt x="96" y="176"/>
                      <a:pt x="108" y="169"/>
                    </a:cubicBezTo>
                    <a:cubicBezTo>
                      <a:pt x="111" y="166"/>
                      <a:pt x="115" y="156"/>
                      <a:pt x="117" y="152"/>
                    </a:cubicBezTo>
                    <a:cubicBezTo>
                      <a:pt x="130" y="123"/>
                      <a:pt x="157" y="53"/>
                      <a:pt x="103" y="47"/>
                    </a:cubicBezTo>
                    <a:close/>
                    <a:moveTo>
                      <a:pt x="157" y="134"/>
                    </a:moveTo>
                    <a:lnTo>
                      <a:pt x="157" y="134"/>
                    </a:lnTo>
                    <a:cubicBezTo>
                      <a:pt x="142" y="173"/>
                      <a:pt x="108" y="235"/>
                      <a:pt x="58" y="200"/>
                    </a:cubicBezTo>
                    <a:cubicBezTo>
                      <a:pt x="40" y="187"/>
                      <a:pt x="21" y="166"/>
                      <a:pt x="16" y="143"/>
                    </a:cubicBezTo>
                    <a:cubicBezTo>
                      <a:pt x="16" y="137"/>
                      <a:pt x="16" y="130"/>
                      <a:pt x="19" y="123"/>
                    </a:cubicBezTo>
                    <a:cubicBezTo>
                      <a:pt x="9" y="122"/>
                      <a:pt x="0" y="113"/>
                      <a:pt x="5" y="101"/>
                    </a:cubicBezTo>
                    <a:cubicBezTo>
                      <a:pt x="25" y="58"/>
                      <a:pt x="63" y="0"/>
                      <a:pt x="120" y="16"/>
                    </a:cubicBezTo>
                    <a:cubicBezTo>
                      <a:pt x="171" y="30"/>
                      <a:pt x="174" y="93"/>
                      <a:pt x="157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48" name="Freeform 196">
                <a:extLst>
                  <a:ext uri="{FF2B5EF4-FFF2-40B4-BE49-F238E27FC236}">
                    <a16:creationId xmlns:a16="http://schemas.microsoft.com/office/drawing/2014/main" xmlns="" id="{D0F82416-3B31-B842-BD3A-2DA1044994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5946" y="4096011"/>
                <a:ext cx="84150" cy="71022"/>
              </a:xfrm>
              <a:custGeom>
                <a:avLst/>
                <a:gdLst>
                  <a:gd name="T0" fmla="*/ 129 w 177"/>
                  <a:gd name="T1" fmla="*/ 62 h 150"/>
                  <a:gd name="T2" fmla="*/ 129 w 177"/>
                  <a:gd name="T3" fmla="*/ 62 h 150"/>
                  <a:gd name="T4" fmla="*/ 89 w 177"/>
                  <a:gd name="T5" fmla="*/ 33 h 150"/>
                  <a:gd name="T6" fmla="*/ 89 w 177"/>
                  <a:gd name="T7" fmla="*/ 33 h 150"/>
                  <a:gd name="T8" fmla="*/ 58 w 177"/>
                  <a:gd name="T9" fmla="*/ 42 h 150"/>
                  <a:gd name="T10" fmla="*/ 58 w 177"/>
                  <a:gd name="T11" fmla="*/ 42 h 150"/>
                  <a:gd name="T12" fmla="*/ 24 w 177"/>
                  <a:gd name="T13" fmla="*/ 77 h 150"/>
                  <a:gd name="T14" fmla="*/ 24 w 177"/>
                  <a:gd name="T15" fmla="*/ 77 h 150"/>
                  <a:gd name="T16" fmla="*/ 47 w 177"/>
                  <a:gd name="T17" fmla="*/ 119 h 150"/>
                  <a:gd name="T18" fmla="*/ 47 w 177"/>
                  <a:gd name="T19" fmla="*/ 119 h 150"/>
                  <a:gd name="T20" fmla="*/ 63 w 177"/>
                  <a:gd name="T21" fmla="*/ 119 h 150"/>
                  <a:gd name="T22" fmla="*/ 63 w 177"/>
                  <a:gd name="T23" fmla="*/ 119 h 150"/>
                  <a:gd name="T24" fmla="*/ 129 w 177"/>
                  <a:gd name="T25" fmla="*/ 62 h 150"/>
                  <a:gd name="T26" fmla="*/ 97 w 177"/>
                  <a:gd name="T27" fmla="*/ 145 h 150"/>
                  <a:gd name="T28" fmla="*/ 97 w 177"/>
                  <a:gd name="T29" fmla="*/ 145 h 150"/>
                  <a:gd name="T30" fmla="*/ 0 w 177"/>
                  <a:gd name="T31" fmla="*/ 88 h 150"/>
                  <a:gd name="T32" fmla="*/ 0 w 177"/>
                  <a:gd name="T33" fmla="*/ 88 h 150"/>
                  <a:gd name="T34" fmla="*/ 17 w 177"/>
                  <a:gd name="T35" fmla="*/ 29 h 150"/>
                  <a:gd name="T36" fmla="*/ 17 w 177"/>
                  <a:gd name="T37" fmla="*/ 29 h 150"/>
                  <a:gd name="T38" fmla="*/ 32 w 177"/>
                  <a:gd name="T39" fmla="*/ 24 h 150"/>
                  <a:gd name="T40" fmla="*/ 32 w 177"/>
                  <a:gd name="T41" fmla="*/ 24 h 150"/>
                  <a:gd name="T42" fmla="*/ 41 w 177"/>
                  <a:gd name="T43" fmla="*/ 3 h 150"/>
                  <a:gd name="T44" fmla="*/ 41 w 177"/>
                  <a:gd name="T45" fmla="*/ 3 h 150"/>
                  <a:gd name="T46" fmla="*/ 160 w 177"/>
                  <a:gd name="T47" fmla="*/ 64 h 150"/>
                  <a:gd name="T48" fmla="*/ 160 w 177"/>
                  <a:gd name="T49" fmla="*/ 64 h 150"/>
                  <a:gd name="T50" fmla="*/ 97 w 177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150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5"/>
                      <a:pt x="105" y="37"/>
                      <a:pt x="89" y="33"/>
                    </a:cubicBezTo>
                    <a:lnTo>
                      <a:pt x="89" y="33"/>
                    </a:lnTo>
                    <a:cubicBezTo>
                      <a:pt x="82" y="41"/>
                      <a:pt x="71" y="41"/>
                      <a:pt x="58" y="42"/>
                    </a:cubicBezTo>
                    <a:lnTo>
                      <a:pt x="58" y="42"/>
                    </a:lnTo>
                    <a:cubicBezTo>
                      <a:pt x="38" y="45"/>
                      <a:pt x="22" y="54"/>
                      <a:pt x="24" y="77"/>
                    </a:cubicBezTo>
                    <a:lnTo>
                      <a:pt x="24" y="77"/>
                    </a:lnTo>
                    <a:cubicBezTo>
                      <a:pt x="24" y="88"/>
                      <a:pt x="36" y="113"/>
                      <a:pt x="47" y="119"/>
                    </a:cubicBezTo>
                    <a:lnTo>
                      <a:pt x="47" y="119"/>
                    </a:lnTo>
                    <a:cubicBezTo>
                      <a:pt x="51" y="120"/>
                      <a:pt x="59" y="119"/>
                      <a:pt x="63" y="119"/>
                    </a:cubicBezTo>
                    <a:lnTo>
                      <a:pt x="63" y="119"/>
                    </a:lnTo>
                    <a:cubicBezTo>
                      <a:pt x="91" y="119"/>
                      <a:pt x="154" y="111"/>
                      <a:pt x="129" y="62"/>
                    </a:cubicBezTo>
                    <a:close/>
                    <a:moveTo>
                      <a:pt x="97" y="145"/>
                    </a:moveTo>
                    <a:lnTo>
                      <a:pt x="97" y="145"/>
                    </a:lnTo>
                    <a:cubicBezTo>
                      <a:pt x="62" y="149"/>
                      <a:pt x="0" y="148"/>
                      <a:pt x="0" y="88"/>
                    </a:cubicBezTo>
                    <a:lnTo>
                      <a:pt x="0" y="88"/>
                    </a:lnTo>
                    <a:cubicBezTo>
                      <a:pt x="0" y="69"/>
                      <a:pt x="4" y="44"/>
                      <a:pt x="17" y="29"/>
                    </a:cubicBezTo>
                    <a:lnTo>
                      <a:pt x="17" y="29"/>
                    </a:lnTo>
                    <a:cubicBezTo>
                      <a:pt x="21" y="27"/>
                      <a:pt x="25" y="24"/>
                      <a:pt x="32" y="24"/>
                    </a:cubicBezTo>
                    <a:lnTo>
                      <a:pt x="32" y="24"/>
                    </a:lnTo>
                    <a:cubicBezTo>
                      <a:pt x="28" y="15"/>
                      <a:pt x="30" y="3"/>
                      <a:pt x="41" y="3"/>
                    </a:cubicBezTo>
                    <a:lnTo>
                      <a:pt x="41" y="3"/>
                    </a:lnTo>
                    <a:cubicBezTo>
                      <a:pt x="82" y="0"/>
                      <a:pt x="142" y="7"/>
                      <a:pt x="160" y="64"/>
                    </a:cubicBezTo>
                    <a:lnTo>
                      <a:pt x="160" y="64"/>
                    </a:lnTo>
                    <a:cubicBezTo>
                      <a:pt x="176" y="113"/>
                      <a:pt x="135" y="142"/>
                      <a:pt x="97" y="1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49" name="Freeform 197">
                <a:extLst>
                  <a:ext uri="{FF2B5EF4-FFF2-40B4-BE49-F238E27FC236}">
                    <a16:creationId xmlns:a16="http://schemas.microsoft.com/office/drawing/2014/main" xmlns="" id="{60584660-271C-EE49-B3B1-C2397251C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9260" y="4084964"/>
                <a:ext cx="87326" cy="88382"/>
              </a:xfrm>
              <a:custGeom>
                <a:avLst/>
                <a:gdLst>
                  <a:gd name="T0" fmla="*/ 64 w 186"/>
                  <a:gd name="T1" fmla="*/ 132 h 187"/>
                  <a:gd name="T2" fmla="*/ 64 w 186"/>
                  <a:gd name="T3" fmla="*/ 132 h 187"/>
                  <a:gd name="T4" fmla="*/ 113 w 186"/>
                  <a:gd name="T5" fmla="*/ 140 h 187"/>
                  <a:gd name="T6" fmla="*/ 113 w 186"/>
                  <a:gd name="T7" fmla="*/ 140 h 187"/>
                  <a:gd name="T8" fmla="*/ 138 w 186"/>
                  <a:gd name="T9" fmla="*/ 120 h 187"/>
                  <a:gd name="T10" fmla="*/ 138 w 186"/>
                  <a:gd name="T11" fmla="*/ 120 h 187"/>
                  <a:gd name="T12" fmla="*/ 155 w 186"/>
                  <a:gd name="T13" fmla="*/ 73 h 187"/>
                  <a:gd name="T14" fmla="*/ 155 w 186"/>
                  <a:gd name="T15" fmla="*/ 73 h 187"/>
                  <a:gd name="T16" fmla="*/ 115 w 186"/>
                  <a:gd name="T17" fmla="*/ 45 h 187"/>
                  <a:gd name="T18" fmla="*/ 115 w 186"/>
                  <a:gd name="T19" fmla="*/ 45 h 187"/>
                  <a:gd name="T20" fmla="*/ 99 w 186"/>
                  <a:gd name="T21" fmla="*/ 52 h 187"/>
                  <a:gd name="T22" fmla="*/ 99 w 186"/>
                  <a:gd name="T23" fmla="*/ 52 h 187"/>
                  <a:gd name="T24" fmla="*/ 64 w 186"/>
                  <a:gd name="T25" fmla="*/ 132 h 187"/>
                  <a:gd name="T26" fmla="*/ 57 w 186"/>
                  <a:gd name="T27" fmla="*/ 41 h 187"/>
                  <a:gd name="T28" fmla="*/ 57 w 186"/>
                  <a:gd name="T29" fmla="*/ 41 h 187"/>
                  <a:gd name="T30" fmla="*/ 170 w 186"/>
                  <a:gd name="T31" fmla="*/ 52 h 187"/>
                  <a:gd name="T32" fmla="*/ 170 w 186"/>
                  <a:gd name="T33" fmla="*/ 52 h 187"/>
                  <a:gd name="T34" fmla="*/ 180 w 186"/>
                  <a:gd name="T35" fmla="*/ 113 h 187"/>
                  <a:gd name="T36" fmla="*/ 180 w 186"/>
                  <a:gd name="T37" fmla="*/ 113 h 187"/>
                  <a:gd name="T38" fmla="*/ 169 w 186"/>
                  <a:gd name="T39" fmla="*/ 125 h 187"/>
                  <a:gd name="T40" fmla="*/ 169 w 186"/>
                  <a:gd name="T41" fmla="*/ 125 h 187"/>
                  <a:gd name="T42" fmla="*/ 169 w 186"/>
                  <a:gd name="T43" fmla="*/ 148 h 187"/>
                  <a:gd name="T44" fmla="*/ 169 w 186"/>
                  <a:gd name="T45" fmla="*/ 148 h 187"/>
                  <a:gd name="T46" fmla="*/ 35 w 186"/>
                  <a:gd name="T47" fmla="*/ 142 h 187"/>
                  <a:gd name="T48" fmla="*/ 35 w 186"/>
                  <a:gd name="T49" fmla="*/ 142 h 187"/>
                  <a:gd name="T50" fmla="*/ 57 w 186"/>
                  <a:gd name="T51" fmla="*/ 4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7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8" y="142"/>
                      <a:pt x="96" y="144"/>
                      <a:pt x="113" y="140"/>
                    </a:cubicBezTo>
                    <a:lnTo>
                      <a:pt x="113" y="140"/>
                    </a:lnTo>
                    <a:cubicBezTo>
                      <a:pt x="117" y="129"/>
                      <a:pt x="126" y="127"/>
                      <a:pt x="138" y="120"/>
                    </a:cubicBezTo>
                    <a:lnTo>
                      <a:pt x="138" y="120"/>
                    </a:lnTo>
                    <a:cubicBezTo>
                      <a:pt x="153" y="109"/>
                      <a:pt x="165" y="94"/>
                      <a:pt x="155" y="73"/>
                    </a:cubicBezTo>
                    <a:lnTo>
                      <a:pt x="155" y="73"/>
                    </a:lnTo>
                    <a:cubicBezTo>
                      <a:pt x="149" y="62"/>
                      <a:pt x="128" y="45"/>
                      <a:pt x="115" y="45"/>
                    </a:cubicBezTo>
                    <a:lnTo>
                      <a:pt x="115" y="45"/>
                    </a:lnTo>
                    <a:cubicBezTo>
                      <a:pt x="111" y="45"/>
                      <a:pt x="103" y="50"/>
                      <a:pt x="99" y="52"/>
                    </a:cubicBezTo>
                    <a:lnTo>
                      <a:pt x="99" y="52"/>
                    </a:lnTo>
                    <a:cubicBezTo>
                      <a:pt x="76" y="63"/>
                      <a:pt x="21" y="98"/>
                      <a:pt x="64" y="132"/>
                    </a:cubicBezTo>
                    <a:close/>
                    <a:moveTo>
                      <a:pt x="57" y="41"/>
                    </a:moveTo>
                    <a:lnTo>
                      <a:pt x="57" y="41"/>
                    </a:lnTo>
                    <a:cubicBezTo>
                      <a:pt x="89" y="24"/>
                      <a:pt x="145" y="0"/>
                      <a:pt x="170" y="52"/>
                    </a:cubicBezTo>
                    <a:lnTo>
                      <a:pt x="170" y="52"/>
                    </a:lnTo>
                    <a:cubicBezTo>
                      <a:pt x="178" y="71"/>
                      <a:pt x="185" y="95"/>
                      <a:pt x="180" y="113"/>
                    </a:cubicBezTo>
                    <a:lnTo>
                      <a:pt x="180" y="113"/>
                    </a:lnTo>
                    <a:cubicBezTo>
                      <a:pt x="177" y="119"/>
                      <a:pt x="173" y="121"/>
                      <a:pt x="169" y="125"/>
                    </a:cubicBezTo>
                    <a:lnTo>
                      <a:pt x="169" y="125"/>
                    </a:lnTo>
                    <a:cubicBezTo>
                      <a:pt x="176" y="132"/>
                      <a:pt x="178" y="142"/>
                      <a:pt x="169" y="148"/>
                    </a:cubicBezTo>
                    <a:lnTo>
                      <a:pt x="169" y="148"/>
                    </a:lnTo>
                    <a:cubicBezTo>
                      <a:pt x="132" y="166"/>
                      <a:pt x="76" y="186"/>
                      <a:pt x="35" y="142"/>
                    </a:cubicBezTo>
                    <a:lnTo>
                      <a:pt x="35" y="142"/>
                    </a:lnTo>
                    <a:cubicBezTo>
                      <a:pt x="0" y="106"/>
                      <a:pt x="25" y="60"/>
                      <a:pt x="57" y="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50" name="Freeform 198">
                <a:extLst>
                  <a:ext uri="{FF2B5EF4-FFF2-40B4-BE49-F238E27FC236}">
                    <a16:creationId xmlns:a16="http://schemas.microsoft.com/office/drawing/2014/main" xmlns="" id="{C2AE76A8-AC65-2847-9133-3F31DB1601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63912" y="4096011"/>
                <a:ext cx="85738" cy="71022"/>
              </a:xfrm>
              <a:custGeom>
                <a:avLst/>
                <a:gdLst>
                  <a:gd name="T0" fmla="*/ 130 w 179"/>
                  <a:gd name="T1" fmla="*/ 61 h 150"/>
                  <a:gd name="T2" fmla="*/ 130 w 179"/>
                  <a:gd name="T3" fmla="*/ 61 h 150"/>
                  <a:gd name="T4" fmla="*/ 90 w 179"/>
                  <a:gd name="T5" fmla="*/ 33 h 150"/>
                  <a:gd name="T6" fmla="*/ 90 w 179"/>
                  <a:gd name="T7" fmla="*/ 33 h 150"/>
                  <a:gd name="T8" fmla="*/ 59 w 179"/>
                  <a:gd name="T9" fmla="*/ 41 h 150"/>
                  <a:gd name="T10" fmla="*/ 59 w 179"/>
                  <a:gd name="T11" fmla="*/ 41 h 150"/>
                  <a:gd name="T12" fmla="*/ 24 w 179"/>
                  <a:gd name="T13" fmla="*/ 76 h 150"/>
                  <a:gd name="T14" fmla="*/ 24 w 179"/>
                  <a:gd name="T15" fmla="*/ 76 h 150"/>
                  <a:gd name="T16" fmla="*/ 47 w 179"/>
                  <a:gd name="T17" fmla="*/ 117 h 150"/>
                  <a:gd name="T18" fmla="*/ 47 w 179"/>
                  <a:gd name="T19" fmla="*/ 117 h 150"/>
                  <a:gd name="T20" fmla="*/ 63 w 179"/>
                  <a:gd name="T21" fmla="*/ 118 h 150"/>
                  <a:gd name="T22" fmla="*/ 63 w 179"/>
                  <a:gd name="T23" fmla="*/ 118 h 150"/>
                  <a:gd name="T24" fmla="*/ 130 w 179"/>
                  <a:gd name="T25" fmla="*/ 61 h 150"/>
                  <a:gd name="T26" fmla="*/ 99 w 179"/>
                  <a:gd name="T27" fmla="*/ 145 h 150"/>
                  <a:gd name="T28" fmla="*/ 99 w 179"/>
                  <a:gd name="T29" fmla="*/ 145 h 150"/>
                  <a:gd name="T30" fmla="*/ 0 w 179"/>
                  <a:gd name="T31" fmla="*/ 88 h 150"/>
                  <a:gd name="T32" fmla="*/ 0 w 179"/>
                  <a:gd name="T33" fmla="*/ 88 h 150"/>
                  <a:gd name="T34" fmla="*/ 17 w 179"/>
                  <a:gd name="T35" fmla="*/ 29 h 150"/>
                  <a:gd name="T36" fmla="*/ 17 w 179"/>
                  <a:gd name="T37" fmla="*/ 29 h 150"/>
                  <a:gd name="T38" fmla="*/ 32 w 179"/>
                  <a:gd name="T39" fmla="*/ 22 h 150"/>
                  <a:gd name="T40" fmla="*/ 32 w 179"/>
                  <a:gd name="T41" fmla="*/ 22 h 150"/>
                  <a:gd name="T42" fmla="*/ 42 w 179"/>
                  <a:gd name="T43" fmla="*/ 1 h 150"/>
                  <a:gd name="T44" fmla="*/ 42 w 179"/>
                  <a:gd name="T45" fmla="*/ 1 h 150"/>
                  <a:gd name="T46" fmla="*/ 160 w 179"/>
                  <a:gd name="T47" fmla="*/ 62 h 150"/>
                  <a:gd name="T48" fmla="*/ 160 w 179"/>
                  <a:gd name="T49" fmla="*/ 62 h 150"/>
                  <a:gd name="T50" fmla="*/ 99 w 179"/>
                  <a:gd name="T51" fmla="*/ 14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50">
                    <a:moveTo>
                      <a:pt x="130" y="61"/>
                    </a:moveTo>
                    <a:lnTo>
                      <a:pt x="130" y="61"/>
                    </a:lnTo>
                    <a:cubicBezTo>
                      <a:pt x="120" y="43"/>
                      <a:pt x="105" y="36"/>
                      <a:pt x="90" y="33"/>
                    </a:cubicBezTo>
                    <a:lnTo>
                      <a:pt x="90" y="33"/>
                    </a:lnTo>
                    <a:cubicBezTo>
                      <a:pt x="80" y="41"/>
                      <a:pt x="72" y="40"/>
                      <a:pt x="59" y="41"/>
                    </a:cubicBezTo>
                    <a:lnTo>
                      <a:pt x="59" y="41"/>
                    </a:lnTo>
                    <a:cubicBezTo>
                      <a:pt x="40" y="43"/>
                      <a:pt x="24" y="53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2"/>
                      <a:pt x="47" y="117"/>
                    </a:cubicBezTo>
                    <a:lnTo>
                      <a:pt x="47" y="117"/>
                    </a:lnTo>
                    <a:cubicBezTo>
                      <a:pt x="51" y="120"/>
                      <a:pt x="59" y="118"/>
                      <a:pt x="63" y="118"/>
                    </a:cubicBezTo>
                    <a:lnTo>
                      <a:pt x="63" y="118"/>
                    </a:lnTo>
                    <a:cubicBezTo>
                      <a:pt x="91" y="118"/>
                      <a:pt x="155" y="109"/>
                      <a:pt x="130" y="61"/>
                    </a:cubicBezTo>
                    <a:close/>
                    <a:moveTo>
                      <a:pt x="99" y="145"/>
                    </a:moveTo>
                    <a:lnTo>
                      <a:pt x="99" y="145"/>
                    </a:lnTo>
                    <a:cubicBezTo>
                      <a:pt x="63" y="149"/>
                      <a:pt x="0" y="146"/>
                      <a:pt x="0" y="88"/>
                    </a:cubicBezTo>
                    <a:lnTo>
                      <a:pt x="0" y="88"/>
                    </a:lnTo>
                    <a:cubicBezTo>
                      <a:pt x="0" y="67"/>
                      <a:pt x="4" y="42"/>
                      <a:pt x="17" y="29"/>
                    </a:cubicBezTo>
                    <a:lnTo>
                      <a:pt x="17" y="29"/>
                    </a:lnTo>
                    <a:cubicBezTo>
                      <a:pt x="21" y="25"/>
                      <a:pt x="26" y="22"/>
                      <a:pt x="32" y="22"/>
                    </a:cubicBezTo>
                    <a:lnTo>
                      <a:pt x="32" y="22"/>
                    </a:lnTo>
                    <a:cubicBezTo>
                      <a:pt x="28" y="13"/>
                      <a:pt x="30" y="3"/>
                      <a:pt x="42" y="1"/>
                    </a:cubicBezTo>
                    <a:lnTo>
                      <a:pt x="42" y="1"/>
                    </a:lnTo>
                    <a:cubicBezTo>
                      <a:pt x="83" y="0"/>
                      <a:pt x="142" y="7"/>
                      <a:pt x="160" y="62"/>
                    </a:cubicBezTo>
                    <a:lnTo>
                      <a:pt x="160" y="62"/>
                    </a:lnTo>
                    <a:cubicBezTo>
                      <a:pt x="178" y="112"/>
                      <a:pt x="135" y="141"/>
                      <a:pt x="99" y="14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49" name="Freeform 199">
                <a:extLst>
                  <a:ext uri="{FF2B5EF4-FFF2-40B4-BE49-F238E27FC236}">
                    <a16:creationId xmlns:a16="http://schemas.microsoft.com/office/drawing/2014/main" xmlns="" id="{993D54EE-49F8-1F4F-985E-DE96455BE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8724" y="4079168"/>
                <a:ext cx="81698" cy="113117"/>
              </a:xfrm>
              <a:custGeom>
                <a:avLst/>
                <a:gdLst>
                  <a:gd name="T0" fmla="*/ 47422 w 174"/>
                  <a:gd name="T1" fmla="*/ 23007 h 236"/>
                  <a:gd name="T2" fmla="*/ 47422 w 174"/>
                  <a:gd name="T3" fmla="*/ 23007 h 236"/>
                  <a:gd name="T4" fmla="*/ 26294 w 174"/>
                  <a:gd name="T5" fmla="*/ 34510 h 236"/>
                  <a:gd name="T6" fmla="*/ 26294 w 174"/>
                  <a:gd name="T7" fmla="*/ 34510 h 236"/>
                  <a:gd name="T8" fmla="*/ 22068 w 174"/>
                  <a:gd name="T9" fmla="*/ 52245 h 236"/>
                  <a:gd name="T10" fmla="*/ 22068 w 174"/>
                  <a:gd name="T11" fmla="*/ 52245 h 236"/>
                  <a:gd name="T12" fmla="*/ 27702 w 174"/>
                  <a:gd name="T13" fmla="*/ 80045 h 236"/>
                  <a:gd name="T14" fmla="*/ 27702 w 174"/>
                  <a:gd name="T15" fmla="*/ 80045 h 236"/>
                  <a:gd name="T16" fmla="*/ 49770 w 174"/>
                  <a:gd name="T17" fmla="*/ 80524 h 236"/>
                  <a:gd name="T18" fmla="*/ 49770 w 174"/>
                  <a:gd name="T19" fmla="*/ 80524 h 236"/>
                  <a:gd name="T20" fmla="*/ 53996 w 174"/>
                  <a:gd name="T21" fmla="*/ 72855 h 236"/>
                  <a:gd name="T22" fmla="*/ 53996 w 174"/>
                  <a:gd name="T23" fmla="*/ 72855 h 236"/>
                  <a:gd name="T24" fmla="*/ 47422 w 174"/>
                  <a:gd name="T25" fmla="*/ 23007 h 236"/>
                  <a:gd name="T26" fmla="*/ 73246 w 174"/>
                  <a:gd name="T27" fmla="*/ 64227 h 236"/>
                  <a:gd name="T28" fmla="*/ 73246 w 174"/>
                  <a:gd name="T29" fmla="*/ 64227 h 236"/>
                  <a:gd name="T30" fmla="*/ 26763 w 174"/>
                  <a:gd name="T31" fmla="*/ 94903 h 236"/>
                  <a:gd name="T32" fmla="*/ 26763 w 174"/>
                  <a:gd name="T33" fmla="*/ 94903 h 236"/>
                  <a:gd name="T34" fmla="*/ 7043 w 174"/>
                  <a:gd name="T35" fmla="*/ 68541 h 236"/>
                  <a:gd name="T36" fmla="*/ 7043 w 174"/>
                  <a:gd name="T37" fmla="*/ 68541 h 236"/>
                  <a:gd name="T38" fmla="*/ 8452 w 174"/>
                  <a:gd name="T39" fmla="*/ 59434 h 236"/>
                  <a:gd name="T40" fmla="*/ 8452 w 174"/>
                  <a:gd name="T41" fmla="*/ 59434 h 236"/>
                  <a:gd name="T42" fmla="*/ 2348 w 174"/>
                  <a:gd name="T43" fmla="*/ 48410 h 236"/>
                  <a:gd name="T44" fmla="*/ 2348 w 174"/>
                  <a:gd name="T45" fmla="*/ 48410 h 236"/>
                  <a:gd name="T46" fmla="*/ 55404 w 174"/>
                  <a:gd name="T47" fmla="*/ 8148 h 236"/>
                  <a:gd name="T48" fmla="*/ 55404 w 174"/>
                  <a:gd name="T49" fmla="*/ 8148 h 236"/>
                  <a:gd name="T50" fmla="*/ 73246 w 174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2" y="47"/>
                      <a:pt x="68" y="57"/>
                      <a:pt x="56" y="72"/>
                    </a:cubicBezTo>
                    <a:cubicBezTo>
                      <a:pt x="59" y="84"/>
                      <a:pt x="52" y="94"/>
                      <a:pt x="47" y="109"/>
                    </a:cubicBezTo>
                    <a:cubicBezTo>
                      <a:pt x="39" y="130"/>
                      <a:pt x="38" y="152"/>
                      <a:pt x="59" y="167"/>
                    </a:cubicBezTo>
                    <a:cubicBezTo>
                      <a:pt x="68" y="174"/>
                      <a:pt x="96" y="177"/>
                      <a:pt x="106" y="168"/>
                    </a:cubicBezTo>
                    <a:cubicBezTo>
                      <a:pt x="110" y="165"/>
                      <a:pt x="113" y="157"/>
                      <a:pt x="115" y="152"/>
                    </a:cubicBezTo>
                    <a:cubicBezTo>
                      <a:pt x="130" y="123"/>
                      <a:pt x="156" y="52"/>
                      <a:pt x="101" y="48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3"/>
                      <a:pt x="106" y="235"/>
                      <a:pt x="57" y="198"/>
                    </a:cubicBezTo>
                    <a:cubicBezTo>
                      <a:pt x="39" y="185"/>
                      <a:pt x="19" y="165"/>
                      <a:pt x="15" y="143"/>
                    </a:cubicBezTo>
                    <a:cubicBezTo>
                      <a:pt x="14" y="136"/>
                      <a:pt x="15" y="131"/>
                      <a:pt x="18" y="124"/>
                    </a:cubicBezTo>
                    <a:cubicBezTo>
                      <a:pt x="8" y="123"/>
                      <a:pt x="0" y="113"/>
                      <a:pt x="5" y="101"/>
                    </a:cubicBezTo>
                    <a:cubicBezTo>
                      <a:pt x="25" y="57"/>
                      <a:pt x="61" y="0"/>
                      <a:pt x="118" y="17"/>
                    </a:cubicBezTo>
                    <a:cubicBezTo>
                      <a:pt x="169" y="31"/>
                      <a:pt x="173" y="93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52" name="Freeform 200">
                <a:extLst>
                  <a:ext uri="{FF2B5EF4-FFF2-40B4-BE49-F238E27FC236}">
                    <a16:creationId xmlns:a16="http://schemas.microsoft.com/office/drawing/2014/main" xmlns="" id="{14C8A654-4E2F-FC4C-8BF5-C67ED6E951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56113" y="4084964"/>
                <a:ext cx="95265" cy="94695"/>
              </a:xfrm>
              <a:custGeom>
                <a:avLst/>
                <a:gdLst>
                  <a:gd name="T0" fmla="*/ 61 w 204"/>
                  <a:gd name="T1" fmla="*/ 134 h 197"/>
                  <a:gd name="T2" fmla="*/ 61 w 204"/>
                  <a:gd name="T3" fmla="*/ 134 h 197"/>
                  <a:gd name="T4" fmla="*/ 109 w 204"/>
                  <a:gd name="T5" fmla="*/ 149 h 197"/>
                  <a:gd name="T6" fmla="*/ 109 w 204"/>
                  <a:gd name="T7" fmla="*/ 149 h 197"/>
                  <a:gd name="T8" fmla="*/ 142 w 204"/>
                  <a:gd name="T9" fmla="*/ 130 h 197"/>
                  <a:gd name="T10" fmla="*/ 142 w 204"/>
                  <a:gd name="T11" fmla="*/ 130 h 197"/>
                  <a:gd name="T12" fmla="*/ 176 w 204"/>
                  <a:gd name="T13" fmla="*/ 82 h 197"/>
                  <a:gd name="T14" fmla="*/ 176 w 204"/>
                  <a:gd name="T15" fmla="*/ 82 h 197"/>
                  <a:gd name="T16" fmla="*/ 145 w 204"/>
                  <a:gd name="T17" fmla="*/ 46 h 197"/>
                  <a:gd name="T18" fmla="*/ 145 w 204"/>
                  <a:gd name="T19" fmla="*/ 46 h 197"/>
                  <a:gd name="T20" fmla="*/ 126 w 204"/>
                  <a:gd name="T21" fmla="*/ 51 h 197"/>
                  <a:gd name="T22" fmla="*/ 126 w 204"/>
                  <a:gd name="T23" fmla="*/ 51 h 197"/>
                  <a:gd name="T24" fmla="*/ 61 w 204"/>
                  <a:gd name="T25" fmla="*/ 134 h 197"/>
                  <a:gd name="T26" fmla="*/ 86 w 204"/>
                  <a:gd name="T27" fmla="*/ 34 h 197"/>
                  <a:gd name="T28" fmla="*/ 86 w 204"/>
                  <a:gd name="T29" fmla="*/ 34 h 197"/>
                  <a:gd name="T30" fmla="*/ 200 w 204"/>
                  <a:gd name="T31" fmla="*/ 61 h 197"/>
                  <a:gd name="T32" fmla="*/ 200 w 204"/>
                  <a:gd name="T33" fmla="*/ 61 h 197"/>
                  <a:gd name="T34" fmla="*/ 189 w 204"/>
                  <a:gd name="T35" fmla="*/ 129 h 197"/>
                  <a:gd name="T36" fmla="*/ 189 w 204"/>
                  <a:gd name="T37" fmla="*/ 129 h 197"/>
                  <a:gd name="T38" fmla="*/ 174 w 204"/>
                  <a:gd name="T39" fmla="*/ 141 h 197"/>
                  <a:gd name="T40" fmla="*/ 174 w 204"/>
                  <a:gd name="T41" fmla="*/ 141 h 197"/>
                  <a:gd name="T42" fmla="*/ 166 w 204"/>
                  <a:gd name="T43" fmla="*/ 166 h 197"/>
                  <a:gd name="T44" fmla="*/ 166 w 204"/>
                  <a:gd name="T45" fmla="*/ 166 h 197"/>
                  <a:gd name="T46" fmla="*/ 25 w 204"/>
                  <a:gd name="T47" fmla="*/ 143 h 197"/>
                  <a:gd name="T48" fmla="*/ 25 w 204"/>
                  <a:gd name="T49" fmla="*/ 143 h 197"/>
                  <a:gd name="T50" fmla="*/ 86 w 204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4" h="197">
                    <a:moveTo>
                      <a:pt x="61" y="134"/>
                    </a:moveTo>
                    <a:lnTo>
                      <a:pt x="61" y="134"/>
                    </a:lnTo>
                    <a:cubicBezTo>
                      <a:pt x="72" y="149"/>
                      <a:pt x="91" y="151"/>
                      <a:pt x="109" y="149"/>
                    </a:cubicBezTo>
                    <a:lnTo>
                      <a:pt x="109" y="149"/>
                    </a:lnTo>
                    <a:cubicBezTo>
                      <a:pt x="117" y="139"/>
                      <a:pt x="128" y="137"/>
                      <a:pt x="142" y="130"/>
                    </a:cubicBezTo>
                    <a:lnTo>
                      <a:pt x="142" y="130"/>
                    </a:lnTo>
                    <a:cubicBezTo>
                      <a:pt x="163" y="122"/>
                      <a:pt x="180" y="107"/>
                      <a:pt x="176" y="82"/>
                    </a:cubicBezTo>
                    <a:lnTo>
                      <a:pt x="176" y="82"/>
                    </a:lnTo>
                    <a:cubicBezTo>
                      <a:pt x="175" y="70"/>
                      <a:pt x="158" y="47"/>
                      <a:pt x="145" y="46"/>
                    </a:cubicBezTo>
                    <a:lnTo>
                      <a:pt x="145" y="46"/>
                    </a:lnTo>
                    <a:cubicBezTo>
                      <a:pt x="140" y="46"/>
                      <a:pt x="132" y="50"/>
                      <a:pt x="126" y="51"/>
                    </a:cubicBezTo>
                    <a:lnTo>
                      <a:pt x="126" y="51"/>
                    </a:lnTo>
                    <a:cubicBezTo>
                      <a:pt x="96" y="61"/>
                      <a:pt x="27" y="91"/>
                      <a:pt x="61" y="134"/>
                    </a:cubicBezTo>
                    <a:close/>
                    <a:moveTo>
                      <a:pt x="86" y="34"/>
                    </a:moveTo>
                    <a:lnTo>
                      <a:pt x="86" y="34"/>
                    </a:lnTo>
                    <a:cubicBezTo>
                      <a:pt x="124" y="20"/>
                      <a:pt x="192" y="0"/>
                      <a:pt x="200" y="61"/>
                    </a:cubicBezTo>
                    <a:lnTo>
                      <a:pt x="200" y="61"/>
                    </a:lnTo>
                    <a:cubicBezTo>
                      <a:pt x="203" y="83"/>
                      <a:pt x="203" y="110"/>
                      <a:pt x="189" y="129"/>
                    </a:cubicBezTo>
                    <a:lnTo>
                      <a:pt x="189" y="129"/>
                    </a:lnTo>
                    <a:cubicBezTo>
                      <a:pt x="185" y="134"/>
                      <a:pt x="180" y="138"/>
                      <a:pt x="174" y="141"/>
                    </a:cubicBezTo>
                    <a:lnTo>
                      <a:pt x="174" y="141"/>
                    </a:lnTo>
                    <a:cubicBezTo>
                      <a:pt x="179" y="149"/>
                      <a:pt x="178" y="162"/>
                      <a:pt x="166" y="166"/>
                    </a:cubicBezTo>
                    <a:lnTo>
                      <a:pt x="166" y="166"/>
                    </a:lnTo>
                    <a:cubicBezTo>
                      <a:pt x="121" y="183"/>
                      <a:pt x="54" y="196"/>
                      <a:pt x="25" y="143"/>
                    </a:cubicBezTo>
                    <a:lnTo>
                      <a:pt x="25" y="143"/>
                    </a:lnTo>
                    <a:cubicBezTo>
                      <a:pt x="0" y="96"/>
                      <a:pt x="44" y="51"/>
                      <a:pt x="86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51" name="Freeform 201">
                <a:extLst>
                  <a:ext uri="{FF2B5EF4-FFF2-40B4-BE49-F238E27FC236}">
                    <a16:creationId xmlns:a16="http://schemas.microsoft.com/office/drawing/2014/main" xmlns="" id="{E6575B7D-8C0C-FA4B-B155-9468B14E8C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9865" y="4079168"/>
                <a:ext cx="81698" cy="113117"/>
              </a:xfrm>
              <a:custGeom>
                <a:avLst/>
                <a:gdLst>
                  <a:gd name="T0" fmla="*/ 47892 w 174"/>
                  <a:gd name="T1" fmla="*/ 23486 h 236"/>
                  <a:gd name="T2" fmla="*/ 47892 w 174"/>
                  <a:gd name="T3" fmla="*/ 23486 h 236"/>
                  <a:gd name="T4" fmla="*/ 26294 w 174"/>
                  <a:gd name="T5" fmla="*/ 34990 h 236"/>
                  <a:gd name="T6" fmla="*/ 26294 w 174"/>
                  <a:gd name="T7" fmla="*/ 34990 h 236"/>
                  <a:gd name="T8" fmla="*/ 22068 w 174"/>
                  <a:gd name="T9" fmla="*/ 51765 h 236"/>
                  <a:gd name="T10" fmla="*/ 22068 w 174"/>
                  <a:gd name="T11" fmla="*/ 51765 h 236"/>
                  <a:gd name="T12" fmla="*/ 27702 w 174"/>
                  <a:gd name="T13" fmla="*/ 80045 h 236"/>
                  <a:gd name="T14" fmla="*/ 27702 w 174"/>
                  <a:gd name="T15" fmla="*/ 80045 h 236"/>
                  <a:gd name="T16" fmla="*/ 49770 w 174"/>
                  <a:gd name="T17" fmla="*/ 80524 h 236"/>
                  <a:gd name="T18" fmla="*/ 49770 w 174"/>
                  <a:gd name="T19" fmla="*/ 80524 h 236"/>
                  <a:gd name="T20" fmla="*/ 53996 w 174"/>
                  <a:gd name="T21" fmla="*/ 73334 h 236"/>
                  <a:gd name="T22" fmla="*/ 53996 w 174"/>
                  <a:gd name="T23" fmla="*/ 73334 h 236"/>
                  <a:gd name="T24" fmla="*/ 47892 w 174"/>
                  <a:gd name="T25" fmla="*/ 23486 h 236"/>
                  <a:gd name="T26" fmla="*/ 73246 w 174"/>
                  <a:gd name="T27" fmla="*/ 64227 h 236"/>
                  <a:gd name="T28" fmla="*/ 73246 w 174"/>
                  <a:gd name="T29" fmla="*/ 64227 h 236"/>
                  <a:gd name="T30" fmla="*/ 26763 w 174"/>
                  <a:gd name="T31" fmla="*/ 95383 h 236"/>
                  <a:gd name="T32" fmla="*/ 26763 w 174"/>
                  <a:gd name="T33" fmla="*/ 95383 h 236"/>
                  <a:gd name="T34" fmla="*/ 7043 w 174"/>
                  <a:gd name="T35" fmla="*/ 69021 h 236"/>
                  <a:gd name="T36" fmla="*/ 7043 w 174"/>
                  <a:gd name="T37" fmla="*/ 69021 h 236"/>
                  <a:gd name="T38" fmla="*/ 8452 w 174"/>
                  <a:gd name="T39" fmla="*/ 59434 h 236"/>
                  <a:gd name="T40" fmla="*/ 8452 w 174"/>
                  <a:gd name="T41" fmla="*/ 59434 h 236"/>
                  <a:gd name="T42" fmla="*/ 2348 w 174"/>
                  <a:gd name="T43" fmla="*/ 48410 h 236"/>
                  <a:gd name="T44" fmla="*/ 2348 w 174"/>
                  <a:gd name="T45" fmla="*/ 48410 h 236"/>
                  <a:gd name="T46" fmla="*/ 55404 w 174"/>
                  <a:gd name="T47" fmla="*/ 7669 h 236"/>
                  <a:gd name="T48" fmla="*/ 55404 w 174"/>
                  <a:gd name="T49" fmla="*/ 7669 h 236"/>
                  <a:gd name="T50" fmla="*/ 73246 w 174"/>
                  <a:gd name="T51" fmla="*/ 64227 h 2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4" h="236">
                    <a:moveTo>
                      <a:pt x="102" y="49"/>
                    </a:moveTo>
                    <a:lnTo>
                      <a:pt x="102" y="49"/>
                    </a:lnTo>
                    <a:cubicBezTo>
                      <a:pt x="82" y="46"/>
                      <a:pt x="68" y="58"/>
                      <a:pt x="56" y="73"/>
                    </a:cubicBezTo>
                    <a:cubicBezTo>
                      <a:pt x="59" y="84"/>
                      <a:pt x="52" y="94"/>
                      <a:pt x="47" y="108"/>
                    </a:cubicBezTo>
                    <a:cubicBezTo>
                      <a:pt x="39" y="129"/>
                      <a:pt x="38" y="153"/>
                      <a:pt x="59" y="167"/>
                    </a:cubicBezTo>
                    <a:cubicBezTo>
                      <a:pt x="68" y="174"/>
                      <a:pt x="95" y="178"/>
                      <a:pt x="106" y="168"/>
                    </a:cubicBezTo>
                    <a:cubicBezTo>
                      <a:pt x="110" y="166"/>
                      <a:pt x="114" y="157"/>
                      <a:pt x="115" y="153"/>
                    </a:cubicBezTo>
                    <a:cubicBezTo>
                      <a:pt x="130" y="124"/>
                      <a:pt x="156" y="53"/>
                      <a:pt x="102" y="49"/>
                    </a:cubicBezTo>
                    <a:close/>
                    <a:moveTo>
                      <a:pt x="156" y="134"/>
                    </a:moveTo>
                    <a:lnTo>
                      <a:pt x="156" y="134"/>
                    </a:lnTo>
                    <a:cubicBezTo>
                      <a:pt x="140" y="172"/>
                      <a:pt x="106" y="235"/>
                      <a:pt x="57" y="199"/>
                    </a:cubicBezTo>
                    <a:cubicBezTo>
                      <a:pt x="39" y="186"/>
                      <a:pt x="19" y="166"/>
                      <a:pt x="15" y="144"/>
                    </a:cubicBezTo>
                    <a:cubicBezTo>
                      <a:pt x="14" y="137"/>
                      <a:pt x="15" y="132"/>
                      <a:pt x="18" y="124"/>
                    </a:cubicBezTo>
                    <a:cubicBezTo>
                      <a:pt x="9" y="122"/>
                      <a:pt x="0" y="112"/>
                      <a:pt x="5" y="101"/>
                    </a:cubicBezTo>
                    <a:cubicBezTo>
                      <a:pt x="25" y="58"/>
                      <a:pt x="61" y="0"/>
                      <a:pt x="118" y="16"/>
                    </a:cubicBezTo>
                    <a:cubicBezTo>
                      <a:pt x="169" y="32"/>
                      <a:pt x="173" y="94"/>
                      <a:pt x="156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54" name="Freeform 202">
                <a:extLst>
                  <a:ext uri="{FF2B5EF4-FFF2-40B4-BE49-F238E27FC236}">
                    <a16:creationId xmlns:a16="http://schemas.microsoft.com/office/drawing/2014/main" xmlns="" id="{120964BB-5E0F-A343-8553-3F42D2A98A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7339" y="4097591"/>
                <a:ext cx="84151" cy="71021"/>
              </a:xfrm>
              <a:custGeom>
                <a:avLst/>
                <a:gdLst>
                  <a:gd name="T0" fmla="*/ 129 w 178"/>
                  <a:gd name="T1" fmla="*/ 62 h 149"/>
                  <a:gd name="T2" fmla="*/ 129 w 178"/>
                  <a:gd name="T3" fmla="*/ 62 h 149"/>
                  <a:gd name="T4" fmla="*/ 89 w 178"/>
                  <a:gd name="T5" fmla="*/ 33 h 149"/>
                  <a:gd name="T6" fmla="*/ 89 w 178"/>
                  <a:gd name="T7" fmla="*/ 33 h 149"/>
                  <a:gd name="T8" fmla="*/ 58 w 178"/>
                  <a:gd name="T9" fmla="*/ 40 h 149"/>
                  <a:gd name="T10" fmla="*/ 58 w 178"/>
                  <a:gd name="T11" fmla="*/ 40 h 149"/>
                  <a:gd name="T12" fmla="*/ 23 w 178"/>
                  <a:gd name="T13" fmla="*/ 76 h 149"/>
                  <a:gd name="T14" fmla="*/ 23 w 178"/>
                  <a:gd name="T15" fmla="*/ 76 h 149"/>
                  <a:gd name="T16" fmla="*/ 46 w 178"/>
                  <a:gd name="T17" fmla="*/ 117 h 149"/>
                  <a:gd name="T18" fmla="*/ 46 w 178"/>
                  <a:gd name="T19" fmla="*/ 117 h 149"/>
                  <a:gd name="T20" fmla="*/ 64 w 178"/>
                  <a:gd name="T21" fmla="*/ 118 h 149"/>
                  <a:gd name="T22" fmla="*/ 64 w 178"/>
                  <a:gd name="T23" fmla="*/ 118 h 149"/>
                  <a:gd name="T24" fmla="*/ 129 w 178"/>
                  <a:gd name="T25" fmla="*/ 62 h 149"/>
                  <a:gd name="T26" fmla="*/ 98 w 178"/>
                  <a:gd name="T27" fmla="*/ 146 h 149"/>
                  <a:gd name="T28" fmla="*/ 98 w 178"/>
                  <a:gd name="T29" fmla="*/ 146 h 149"/>
                  <a:gd name="T30" fmla="*/ 0 w 178"/>
                  <a:gd name="T31" fmla="*/ 89 h 149"/>
                  <a:gd name="T32" fmla="*/ 0 w 178"/>
                  <a:gd name="T33" fmla="*/ 89 h 149"/>
                  <a:gd name="T34" fmla="*/ 16 w 178"/>
                  <a:gd name="T35" fmla="*/ 30 h 149"/>
                  <a:gd name="T36" fmla="*/ 16 w 178"/>
                  <a:gd name="T37" fmla="*/ 30 h 149"/>
                  <a:gd name="T38" fmla="*/ 32 w 178"/>
                  <a:gd name="T39" fmla="*/ 22 h 149"/>
                  <a:gd name="T40" fmla="*/ 32 w 178"/>
                  <a:gd name="T41" fmla="*/ 22 h 149"/>
                  <a:gd name="T42" fmla="*/ 41 w 178"/>
                  <a:gd name="T43" fmla="*/ 1 h 149"/>
                  <a:gd name="T44" fmla="*/ 41 w 178"/>
                  <a:gd name="T45" fmla="*/ 1 h 149"/>
                  <a:gd name="T46" fmla="*/ 161 w 178"/>
                  <a:gd name="T47" fmla="*/ 63 h 149"/>
                  <a:gd name="T48" fmla="*/ 161 w 178"/>
                  <a:gd name="T49" fmla="*/ 63 h 149"/>
                  <a:gd name="T50" fmla="*/ 98 w 178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8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4" y="37"/>
                      <a:pt x="89" y="33"/>
                    </a:cubicBezTo>
                    <a:lnTo>
                      <a:pt x="89" y="33"/>
                    </a:lnTo>
                    <a:cubicBezTo>
                      <a:pt x="81" y="40"/>
                      <a:pt x="71" y="39"/>
                      <a:pt x="58" y="40"/>
                    </a:cubicBezTo>
                    <a:lnTo>
                      <a:pt x="58" y="40"/>
                    </a:lnTo>
                    <a:cubicBezTo>
                      <a:pt x="39" y="43"/>
                      <a:pt x="23" y="52"/>
                      <a:pt x="23" y="76"/>
                    </a:cubicBezTo>
                    <a:lnTo>
                      <a:pt x="23" y="76"/>
                    </a:lnTo>
                    <a:cubicBezTo>
                      <a:pt x="23" y="88"/>
                      <a:pt x="36" y="111"/>
                      <a:pt x="46" y="117"/>
                    </a:cubicBezTo>
                    <a:lnTo>
                      <a:pt x="46" y="117"/>
                    </a:lnTo>
                    <a:cubicBezTo>
                      <a:pt x="50" y="119"/>
                      <a:pt x="58" y="118"/>
                      <a:pt x="64" y="118"/>
                    </a:cubicBezTo>
                    <a:lnTo>
                      <a:pt x="64" y="118"/>
                    </a:lnTo>
                    <a:cubicBezTo>
                      <a:pt x="90" y="118"/>
                      <a:pt x="154" y="109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6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3" y="43"/>
                      <a:pt x="16" y="30"/>
                    </a:cubicBezTo>
                    <a:lnTo>
                      <a:pt x="16" y="30"/>
                    </a:lnTo>
                    <a:cubicBezTo>
                      <a:pt x="21" y="26"/>
                      <a:pt x="25" y="23"/>
                      <a:pt x="32" y="22"/>
                    </a:cubicBezTo>
                    <a:lnTo>
                      <a:pt x="32" y="22"/>
                    </a:lnTo>
                    <a:cubicBezTo>
                      <a:pt x="28" y="14"/>
                      <a:pt x="29" y="2"/>
                      <a:pt x="41" y="1"/>
                    </a:cubicBezTo>
                    <a:lnTo>
                      <a:pt x="41" y="1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7" y="111"/>
                      <a:pt x="134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55" name="Freeform 203">
                <a:extLst>
                  <a:ext uri="{FF2B5EF4-FFF2-40B4-BE49-F238E27FC236}">
                    <a16:creationId xmlns:a16="http://schemas.microsoft.com/office/drawing/2014/main" xmlns="" id="{85F3E89B-56D4-4B45-AFE5-EF474E6D9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00655" y="4084965"/>
                <a:ext cx="87325" cy="89960"/>
              </a:xfrm>
              <a:custGeom>
                <a:avLst/>
                <a:gdLst>
                  <a:gd name="T0" fmla="*/ 64 w 186"/>
                  <a:gd name="T1" fmla="*/ 132 h 188"/>
                  <a:gd name="T2" fmla="*/ 64 w 186"/>
                  <a:gd name="T3" fmla="*/ 132 h 188"/>
                  <a:gd name="T4" fmla="*/ 112 w 186"/>
                  <a:gd name="T5" fmla="*/ 140 h 188"/>
                  <a:gd name="T6" fmla="*/ 112 w 186"/>
                  <a:gd name="T7" fmla="*/ 140 h 188"/>
                  <a:gd name="T8" fmla="*/ 137 w 186"/>
                  <a:gd name="T9" fmla="*/ 120 h 188"/>
                  <a:gd name="T10" fmla="*/ 137 w 186"/>
                  <a:gd name="T11" fmla="*/ 120 h 188"/>
                  <a:gd name="T12" fmla="*/ 154 w 186"/>
                  <a:gd name="T13" fmla="*/ 74 h 188"/>
                  <a:gd name="T14" fmla="*/ 154 w 186"/>
                  <a:gd name="T15" fmla="*/ 74 h 188"/>
                  <a:gd name="T16" fmla="*/ 116 w 186"/>
                  <a:gd name="T17" fmla="*/ 46 h 188"/>
                  <a:gd name="T18" fmla="*/ 116 w 186"/>
                  <a:gd name="T19" fmla="*/ 46 h 188"/>
                  <a:gd name="T20" fmla="*/ 100 w 186"/>
                  <a:gd name="T21" fmla="*/ 53 h 188"/>
                  <a:gd name="T22" fmla="*/ 100 w 186"/>
                  <a:gd name="T23" fmla="*/ 53 h 188"/>
                  <a:gd name="T24" fmla="*/ 64 w 186"/>
                  <a:gd name="T25" fmla="*/ 132 h 188"/>
                  <a:gd name="T26" fmla="*/ 58 w 186"/>
                  <a:gd name="T27" fmla="*/ 42 h 188"/>
                  <a:gd name="T28" fmla="*/ 58 w 186"/>
                  <a:gd name="T29" fmla="*/ 42 h 188"/>
                  <a:gd name="T30" fmla="*/ 169 w 186"/>
                  <a:gd name="T31" fmla="*/ 53 h 188"/>
                  <a:gd name="T32" fmla="*/ 169 w 186"/>
                  <a:gd name="T33" fmla="*/ 53 h 188"/>
                  <a:gd name="T34" fmla="*/ 179 w 186"/>
                  <a:gd name="T35" fmla="*/ 113 h 188"/>
                  <a:gd name="T36" fmla="*/ 179 w 186"/>
                  <a:gd name="T37" fmla="*/ 113 h 188"/>
                  <a:gd name="T38" fmla="*/ 168 w 186"/>
                  <a:gd name="T39" fmla="*/ 127 h 188"/>
                  <a:gd name="T40" fmla="*/ 168 w 186"/>
                  <a:gd name="T41" fmla="*/ 127 h 188"/>
                  <a:gd name="T42" fmla="*/ 168 w 186"/>
                  <a:gd name="T43" fmla="*/ 149 h 188"/>
                  <a:gd name="T44" fmla="*/ 168 w 186"/>
                  <a:gd name="T45" fmla="*/ 149 h 188"/>
                  <a:gd name="T46" fmla="*/ 35 w 186"/>
                  <a:gd name="T47" fmla="*/ 144 h 188"/>
                  <a:gd name="T48" fmla="*/ 35 w 186"/>
                  <a:gd name="T49" fmla="*/ 144 h 188"/>
                  <a:gd name="T50" fmla="*/ 58 w 186"/>
                  <a:gd name="T51" fmla="*/ 4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188">
                    <a:moveTo>
                      <a:pt x="64" y="132"/>
                    </a:moveTo>
                    <a:lnTo>
                      <a:pt x="64" y="132"/>
                    </a:lnTo>
                    <a:cubicBezTo>
                      <a:pt x="79" y="144"/>
                      <a:pt x="96" y="144"/>
                      <a:pt x="112" y="140"/>
                    </a:cubicBezTo>
                    <a:lnTo>
                      <a:pt x="112" y="140"/>
                    </a:lnTo>
                    <a:cubicBezTo>
                      <a:pt x="116" y="131"/>
                      <a:pt x="125" y="127"/>
                      <a:pt x="137" y="120"/>
                    </a:cubicBezTo>
                    <a:lnTo>
                      <a:pt x="137" y="120"/>
                    </a:lnTo>
                    <a:cubicBezTo>
                      <a:pt x="152" y="109"/>
                      <a:pt x="164" y="95"/>
                      <a:pt x="154" y="74"/>
                    </a:cubicBezTo>
                    <a:lnTo>
                      <a:pt x="154" y="74"/>
                    </a:lnTo>
                    <a:cubicBezTo>
                      <a:pt x="150" y="63"/>
                      <a:pt x="127" y="46"/>
                      <a:pt x="116" y="46"/>
                    </a:cubicBezTo>
                    <a:lnTo>
                      <a:pt x="116" y="46"/>
                    </a:lnTo>
                    <a:cubicBezTo>
                      <a:pt x="110" y="46"/>
                      <a:pt x="104" y="50"/>
                      <a:pt x="100" y="53"/>
                    </a:cubicBezTo>
                    <a:lnTo>
                      <a:pt x="100" y="53"/>
                    </a:lnTo>
                    <a:cubicBezTo>
                      <a:pt x="75" y="63"/>
                      <a:pt x="20" y="99"/>
                      <a:pt x="64" y="132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4"/>
                      <a:pt x="146" y="0"/>
                      <a:pt x="169" y="53"/>
                    </a:cubicBezTo>
                    <a:lnTo>
                      <a:pt x="169" y="53"/>
                    </a:lnTo>
                    <a:cubicBezTo>
                      <a:pt x="179" y="71"/>
                      <a:pt x="185" y="96"/>
                      <a:pt x="179" y="113"/>
                    </a:cubicBezTo>
                    <a:lnTo>
                      <a:pt x="179" y="113"/>
                    </a:lnTo>
                    <a:cubicBezTo>
                      <a:pt x="177" y="120"/>
                      <a:pt x="173" y="123"/>
                      <a:pt x="168" y="127"/>
                    </a:cubicBezTo>
                    <a:lnTo>
                      <a:pt x="168" y="127"/>
                    </a:lnTo>
                    <a:cubicBezTo>
                      <a:pt x="176" y="132"/>
                      <a:pt x="179" y="144"/>
                      <a:pt x="168" y="149"/>
                    </a:cubicBezTo>
                    <a:lnTo>
                      <a:pt x="168" y="149"/>
                    </a:lnTo>
                    <a:cubicBezTo>
                      <a:pt x="133" y="169"/>
                      <a:pt x="75" y="187"/>
                      <a:pt x="35" y="144"/>
                    </a:cubicBezTo>
                    <a:lnTo>
                      <a:pt x="35" y="144"/>
                    </a:lnTo>
                    <a:cubicBezTo>
                      <a:pt x="0" y="106"/>
                      <a:pt x="25" y="62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56" name="Freeform 204">
                <a:extLst>
                  <a:ext uri="{FF2B5EF4-FFF2-40B4-BE49-F238E27FC236}">
                    <a16:creationId xmlns:a16="http://schemas.microsoft.com/office/drawing/2014/main" xmlns="" id="{64BA0C58-4327-084E-8156-035A0A028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75306" y="4096011"/>
                <a:ext cx="85738" cy="71022"/>
              </a:xfrm>
              <a:custGeom>
                <a:avLst/>
                <a:gdLst>
                  <a:gd name="T0" fmla="*/ 130 w 180"/>
                  <a:gd name="T1" fmla="*/ 62 h 150"/>
                  <a:gd name="T2" fmla="*/ 130 w 180"/>
                  <a:gd name="T3" fmla="*/ 62 h 150"/>
                  <a:gd name="T4" fmla="*/ 90 w 180"/>
                  <a:gd name="T5" fmla="*/ 34 h 150"/>
                  <a:gd name="T6" fmla="*/ 90 w 180"/>
                  <a:gd name="T7" fmla="*/ 34 h 150"/>
                  <a:gd name="T8" fmla="*/ 59 w 180"/>
                  <a:gd name="T9" fmla="*/ 42 h 150"/>
                  <a:gd name="T10" fmla="*/ 59 w 180"/>
                  <a:gd name="T11" fmla="*/ 42 h 150"/>
                  <a:gd name="T12" fmla="*/ 24 w 180"/>
                  <a:gd name="T13" fmla="*/ 78 h 150"/>
                  <a:gd name="T14" fmla="*/ 24 w 180"/>
                  <a:gd name="T15" fmla="*/ 78 h 150"/>
                  <a:gd name="T16" fmla="*/ 47 w 180"/>
                  <a:gd name="T17" fmla="*/ 118 h 150"/>
                  <a:gd name="T18" fmla="*/ 47 w 180"/>
                  <a:gd name="T19" fmla="*/ 118 h 150"/>
                  <a:gd name="T20" fmla="*/ 65 w 180"/>
                  <a:gd name="T21" fmla="*/ 118 h 150"/>
                  <a:gd name="T22" fmla="*/ 65 w 180"/>
                  <a:gd name="T23" fmla="*/ 118 h 150"/>
                  <a:gd name="T24" fmla="*/ 130 w 180"/>
                  <a:gd name="T25" fmla="*/ 62 h 150"/>
                  <a:gd name="T26" fmla="*/ 99 w 180"/>
                  <a:gd name="T27" fmla="*/ 146 h 150"/>
                  <a:gd name="T28" fmla="*/ 99 w 180"/>
                  <a:gd name="T29" fmla="*/ 146 h 150"/>
                  <a:gd name="T30" fmla="*/ 0 w 180"/>
                  <a:gd name="T31" fmla="*/ 89 h 150"/>
                  <a:gd name="T32" fmla="*/ 0 w 180"/>
                  <a:gd name="T33" fmla="*/ 89 h 150"/>
                  <a:gd name="T34" fmla="*/ 19 w 180"/>
                  <a:gd name="T35" fmla="*/ 30 h 150"/>
                  <a:gd name="T36" fmla="*/ 19 w 180"/>
                  <a:gd name="T37" fmla="*/ 30 h 150"/>
                  <a:gd name="T38" fmla="*/ 33 w 180"/>
                  <a:gd name="T39" fmla="*/ 24 h 150"/>
                  <a:gd name="T40" fmla="*/ 33 w 180"/>
                  <a:gd name="T41" fmla="*/ 24 h 150"/>
                  <a:gd name="T42" fmla="*/ 42 w 180"/>
                  <a:gd name="T43" fmla="*/ 3 h 150"/>
                  <a:gd name="T44" fmla="*/ 42 w 180"/>
                  <a:gd name="T45" fmla="*/ 3 h 150"/>
                  <a:gd name="T46" fmla="*/ 162 w 180"/>
                  <a:gd name="T47" fmla="*/ 63 h 150"/>
                  <a:gd name="T48" fmla="*/ 162 w 180"/>
                  <a:gd name="T49" fmla="*/ 63 h 150"/>
                  <a:gd name="T50" fmla="*/ 99 w 180"/>
                  <a:gd name="T51" fmla="*/ 14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0" h="150">
                    <a:moveTo>
                      <a:pt x="130" y="62"/>
                    </a:moveTo>
                    <a:lnTo>
                      <a:pt x="130" y="62"/>
                    </a:lnTo>
                    <a:cubicBezTo>
                      <a:pt x="121" y="45"/>
                      <a:pt x="105" y="37"/>
                      <a:pt x="90" y="34"/>
                    </a:cubicBezTo>
                    <a:lnTo>
                      <a:pt x="90" y="34"/>
                    </a:lnTo>
                    <a:cubicBezTo>
                      <a:pt x="82" y="42"/>
                      <a:pt x="72" y="40"/>
                      <a:pt x="59" y="42"/>
                    </a:cubicBezTo>
                    <a:lnTo>
                      <a:pt x="59" y="42"/>
                    </a:lnTo>
                    <a:cubicBezTo>
                      <a:pt x="40" y="43"/>
                      <a:pt x="24" y="53"/>
                      <a:pt x="24" y="78"/>
                    </a:cubicBezTo>
                    <a:lnTo>
                      <a:pt x="24" y="78"/>
                    </a:lnTo>
                    <a:cubicBezTo>
                      <a:pt x="25" y="88"/>
                      <a:pt x="36" y="113"/>
                      <a:pt x="47" y="118"/>
                    </a:cubicBezTo>
                    <a:lnTo>
                      <a:pt x="47" y="118"/>
                    </a:lnTo>
                    <a:cubicBezTo>
                      <a:pt x="53" y="120"/>
                      <a:pt x="61" y="118"/>
                      <a:pt x="65" y="118"/>
                    </a:cubicBezTo>
                    <a:lnTo>
                      <a:pt x="65" y="118"/>
                    </a:lnTo>
                    <a:cubicBezTo>
                      <a:pt x="92" y="118"/>
                      <a:pt x="157" y="111"/>
                      <a:pt x="130" y="62"/>
                    </a:cubicBezTo>
                    <a:close/>
                    <a:moveTo>
                      <a:pt x="99" y="146"/>
                    </a:moveTo>
                    <a:lnTo>
                      <a:pt x="99" y="146"/>
                    </a:lnTo>
                    <a:cubicBezTo>
                      <a:pt x="63" y="149"/>
                      <a:pt x="1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5" y="43"/>
                      <a:pt x="19" y="30"/>
                    </a:cubicBezTo>
                    <a:lnTo>
                      <a:pt x="19" y="30"/>
                    </a:lnTo>
                    <a:cubicBezTo>
                      <a:pt x="21" y="26"/>
                      <a:pt x="26" y="25"/>
                      <a:pt x="33" y="24"/>
                    </a:cubicBezTo>
                    <a:lnTo>
                      <a:pt x="33" y="24"/>
                    </a:lnTo>
                    <a:cubicBezTo>
                      <a:pt x="29" y="16"/>
                      <a:pt x="32" y="3"/>
                      <a:pt x="42" y="3"/>
                    </a:cubicBezTo>
                    <a:lnTo>
                      <a:pt x="42" y="3"/>
                    </a:lnTo>
                    <a:cubicBezTo>
                      <a:pt x="83" y="0"/>
                      <a:pt x="143" y="7"/>
                      <a:pt x="162" y="63"/>
                    </a:cubicBezTo>
                    <a:lnTo>
                      <a:pt x="162" y="63"/>
                    </a:lnTo>
                    <a:cubicBezTo>
                      <a:pt x="179" y="113"/>
                      <a:pt x="136" y="142"/>
                      <a:pt x="99" y="1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55" name="Freeform 205">
                <a:extLst>
                  <a:ext uri="{FF2B5EF4-FFF2-40B4-BE49-F238E27FC236}">
                    <a16:creationId xmlns:a16="http://schemas.microsoft.com/office/drawing/2014/main" xmlns="" id="{244FFB42-9D21-DB4C-94E6-4E894A6AB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0533" y="4077072"/>
                <a:ext cx="81699" cy="113117"/>
              </a:xfrm>
              <a:custGeom>
                <a:avLst/>
                <a:gdLst>
                  <a:gd name="T0" fmla="*/ 47697 w 173"/>
                  <a:gd name="T1" fmla="*/ 22910 h 237"/>
                  <a:gd name="T2" fmla="*/ 47697 w 173"/>
                  <a:gd name="T3" fmla="*/ 22910 h 237"/>
                  <a:gd name="T4" fmla="*/ 25974 w 173"/>
                  <a:gd name="T5" fmla="*/ 34365 h 237"/>
                  <a:gd name="T6" fmla="*/ 25974 w 173"/>
                  <a:gd name="T7" fmla="*/ 34365 h 237"/>
                  <a:gd name="T8" fmla="*/ 21723 w 173"/>
                  <a:gd name="T9" fmla="*/ 52024 h 237"/>
                  <a:gd name="T10" fmla="*/ 21723 w 173"/>
                  <a:gd name="T11" fmla="*/ 52024 h 237"/>
                  <a:gd name="T12" fmla="*/ 27390 w 173"/>
                  <a:gd name="T13" fmla="*/ 79707 h 237"/>
                  <a:gd name="T14" fmla="*/ 27390 w 173"/>
                  <a:gd name="T15" fmla="*/ 79707 h 237"/>
                  <a:gd name="T16" fmla="*/ 50058 w 173"/>
                  <a:gd name="T17" fmla="*/ 80661 h 237"/>
                  <a:gd name="T18" fmla="*/ 50058 w 173"/>
                  <a:gd name="T19" fmla="*/ 80661 h 237"/>
                  <a:gd name="T20" fmla="*/ 54781 w 173"/>
                  <a:gd name="T21" fmla="*/ 72548 h 237"/>
                  <a:gd name="T22" fmla="*/ 54781 w 173"/>
                  <a:gd name="T23" fmla="*/ 72548 h 237"/>
                  <a:gd name="T24" fmla="*/ 47697 w 173"/>
                  <a:gd name="T25" fmla="*/ 22910 h 237"/>
                  <a:gd name="T26" fmla="*/ 73671 w 173"/>
                  <a:gd name="T27" fmla="*/ 64434 h 237"/>
                  <a:gd name="T28" fmla="*/ 73671 w 173"/>
                  <a:gd name="T29" fmla="*/ 64434 h 237"/>
                  <a:gd name="T30" fmla="*/ 26918 w 173"/>
                  <a:gd name="T31" fmla="*/ 94980 h 237"/>
                  <a:gd name="T32" fmla="*/ 26918 w 173"/>
                  <a:gd name="T33" fmla="*/ 94980 h 237"/>
                  <a:gd name="T34" fmla="*/ 6611 w 173"/>
                  <a:gd name="T35" fmla="*/ 68729 h 237"/>
                  <a:gd name="T36" fmla="*/ 6611 w 173"/>
                  <a:gd name="T37" fmla="*/ 68729 h 237"/>
                  <a:gd name="T38" fmla="*/ 8028 w 173"/>
                  <a:gd name="T39" fmla="*/ 59661 h 237"/>
                  <a:gd name="T40" fmla="*/ 8028 w 173"/>
                  <a:gd name="T41" fmla="*/ 59661 h 237"/>
                  <a:gd name="T42" fmla="*/ 1889 w 173"/>
                  <a:gd name="T43" fmla="*/ 48206 h 237"/>
                  <a:gd name="T44" fmla="*/ 1889 w 173"/>
                  <a:gd name="T45" fmla="*/ 48206 h 237"/>
                  <a:gd name="T46" fmla="*/ 55725 w 173"/>
                  <a:gd name="T47" fmla="*/ 8114 h 237"/>
                  <a:gd name="T48" fmla="*/ 55725 w 173"/>
                  <a:gd name="T49" fmla="*/ 8114 h 237"/>
                  <a:gd name="T50" fmla="*/ 73671 w 173"/>
                  <a:gd name="T51" fmla="*/ 64434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8"/>
                    </a:moveTo>
                    <a:lnTo>
                      <a:pt x="101" y="48"/>
                    </a:lnTo>
                    <a:cubicBezTo>
                      <a:pt x="81" y="47"/>
                      <a:pt x="67" y="58"/>
                      <a:pt x="55" y="72"/>
                    </a:cubicBezTo>
                    <a:cubicBezTo>
                      <a:pt x="58" y="85"/>
                      <a:pt x="53" y="94"/>
                      <a:pt x="46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5" y="177"/>
                      <a:pt x="106" y="169"/>
                    </a:cubicBezTo>
                    <a:cubicBezTo>
                      <a:pt x="110" y="167"/>
                      <a:pt x="113" y="157"/>
                      <a:pt x="116" y="152"/>
                    </a:cubicBezTo>
                    <a:cubicBezTo>
                      <a:pt x="129" y="125"/>
                      <a:pt x="155" y="52"/>
                      <a:pt x="101" y="48"/>
                    </a:cubicBezTo>
                    <a:close/>
                    <a:moveTo>
                      <a:pt x="156" y="135"/>
                    </a:moveTo>
                    <a:lnTo>
                      <a:pt x="156" y="135"/>
                    </a:lnTo>
                    <a:cubicBezTo>
                      <a:pt x="139" y="173"/>
                      <a:pt x="106" y="236"/>
                      <a:pt x="57" y="199"/>
                    </a:cubicBezTo>
                    <a:cubicBezTo>
                      <a:pt x="39" y="186"/>
                      <a:pt x="20" y="167"/>
                      <a:pt x="14" y="144"/>
                    </a:cubicBezTo>
                    <a:cubicBezTo>
                      <a:pt x="14" y="138"/>
                      <a:pt x="14" y="131"/>
                      <a:pt x="17" y="125"/>
                    </a:cubicBezTo>
                    <a:cubicBezTo>
                      <a:pt x="8" y="123"/>
                      <a:pt x="0" y="113"/>
                      <a:pt x="4" y="101"/>
                    </a:cubicBezTo>
                    <a:cubicBezTo>
                      <a:pt x="24" y="59"/>
                      <a:pt x="60" y="0"/>
                      <a:pt x="118" y="17"/>
                    </a:cubicBezTo>
                    <a:cubicBezTo>
                      <a:pt x="170" y="31"/>
                      <a:pt x="172" y="94"/>
                      <a:pt x="156" y="1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58" name="Freeform 206">
                <a:extLst>
                  <a:ext uri="{FF2B5EF4-FFF2-40B4-BE49-F238E27FC236}">
                    <a16:creationId xmlns:a16="http://schemas.microsoft.com/office/drawing/2014/main" xmlns="" id="{08072308-FB29-CF45-A547-ACB4E145B2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69094" y="4083386"/>
                <a:ext cx="96853" cy="94695"/>
              </a:xfrm>
              <a:custGeom>
                <a:avLst/>
                <a:gdLst>
                  <a:gd name="T0" fmla="*/ 60 w 203"/>
                  <a:gd name="T1" fmla="*/ 134 h 197"/>
                  <a:gd name="T2" fmla="*/ 60 w 203"/>
                  <a:gd name="T3" fmla="*/ 134 h 197"/>
                  <a:gd name="T4" fmla="*/ 107 w 203"/>
                  <a:gd name="T5" fmla="*/ 150 h 197"/>
                  <a:gd name="T6" fmla="*/ 107 w 203"/>
                  <a:gd name="T7" fmla="*/ 150 h 197"/>
                  <a:gd name="T8" fmla="*/ 140 w 203"/>
                  <a:gd name="T9" fmla="*/ 130 h 197"/>
                  <a:gd name="T10" fmla="*/ 140 w 203"/>
                  <a:gd name="T11" fmla="*/ 130 h 197"/>
                  <a:gd name="T12" fmla="*/ 174 w 203"/>
                  <a:gd name="T13" fmla="*/ 82 h 197"/>
                  <a:gd name="T14" fmla="*/ 174 w 203"/>
                  <a:gd name="T15" fmla="*/ 82 h 197"/>
                  <a:gd name="T16" fmla="*/ 143 w 203"/>
                  <a:gd name="T17" fmla="*/ 46 h 197"/>
                  <a:gd name="T18" fmla="*/ 143 w 203"/>
                  <a:gd name="T19" fmla="*/ 46 h 197"/>
                  <a:gd name="T20" fmla="*/ 126 w 203"/>
                  <a:gd name="T21" fmla="*/ 51 h 197"/>
                  <a:gd name="T22" fmla="*/ 126 w 203"/>
                  <a:gd name="T23" fmla="*/ 51 h 197"/>
                  <a:gd name="T24" fmla="*/ 60 w 203"/>
                  <a:gd name="T25" fmla="*/ 134 h 197"/>
                  <a:gd name="T26" fmla="*/ 84 w 203"/>
                  <a:gd name="T27" fmla="*/ 34 h 197"/>
                  <a:gd name="T28" fmla="*/ 84 w 203"/>
                  <a:gd name="T29" fmla="*/ 34 h 197"/>
                  <a:gd name="T30" fmla="*/ 199 w 203"/>
                  <a:gd name="T31" fmla="*/ 61 h 197"/>
                  <a:gd name="T32" fmla="*/ 199 w 203"/>
                  <a:gd name="T33" fmla="*/ 61 h 197"/>
                  <a:gd name="T34" fmla="*/ 187 w 203"/>
                  <a:gd name="T35" fmla="*/ 130 h 197"/>
                  <a:gd name="T36" fmla="*/ 187 w 203"/>
                  <a:gd name="T37" fmla="*/ 130 h 197"/>
                  <a:gd name="T38" fmla="*/ 173 w 203"/>
                  <a:gd name="T39" fmla="*/ 141 h 197"/>
                  <a:gd name="T40" fmla="*/ 173 w 203"/>
                  <a:gd name="T41" fmla="*/ 141 h 197"/>
                  <a:gd name="T42" fmla="*/ 165 w 203"/>
                  <a:gd name="T43" fmla="*/ 167 h 197"/>
                  <a:gd name="T44" fmla="*/ 165 w 203"/>
                  <a:gd name="T45" fmla="*/ 167 h 197"/>
                  <a:gd name="T46" fmla="*/ 25 w 203"/>
                  <a:gd name="T47" fmla="*/ 143 h 197"/>
                  <a:gd name="T48" fmla="*/ 25 w 203"/>
                  <a:gd name="T49" fmla="*/ 143 h 197"/>
                  <a:gd name="T50" fmla="*/ 84 w 203"/>
                  <a:gd name="T51" fmla="*/ 3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3" h="197">
                    <a:moveTo>
                      <a:pt x="60" y="134"/>
                    </a:moveTo>
                    <a:lnTo>
                      <a:pt x="60" y="134"/>
                    </a:lnTo>
                    <a:cubicBezTo>
                      <a:pt x="72" y="149"/>
                      <a:pt x="89" y="151"/>
                      <a:pt x="107" y="150"/>
                    </a:cubicBezTo>
                    <a:lnTo>
                      <a:pt x="107" y="150"/>
                    </a:lnTo>
                    <a:cubicBezTo>
                      <a:pt x="115" y="139"/>
                      <a:pt x="126" y="137"/>
                      <a:pt x="140" y="130"/>
                    </a:cubicBezTo>
                    <a:lnTo>
                      <a:pt x="140" y="130"/>
                    </a:lnTo>
                    <a:cubicBezTo>
                      <a:pt x="161" y="122"/>
                      <a:pt x="178" y="107"/>
                      <a:pt x="174" y="82"/>
                    </a:cubicBezTo>
                    <a:lnTo>
                      <a:pt x="174" y="82"/>
                    </a:lnTo>
                    <a:cubicBezTo>
                      <a:pt x="173" y="70"/>
                      <a:pt x="156" y="49"/>
                      <a:pt x="143" y="46"/>
                    </a:cubicBezTo>
                    <a:lnTo>
                      <a:pt x="143" y="46"/>
                    </a:lnTo>
                    <a:cubicBezTo>
                      <a:pt x="139" y="46"/>
                      <a:pt x="130" y="50"/>
                      <a:pt x="126" y="51"/>
                    </a:cubicBezTo>
                    <a:lnTo>
                      <a:pt x="126" y="51"/>
                    </a:lnTo>
                    <a:cubicBezTo>
                      <a:pt x="94" y="61"/>
                      <a:pt x="25" y="91"/>
                      <a:pt x="60" y="134"/>
                    </a:cubicBezTo>
                    <a:close/>
                    <a:moveTo>
                      <a:pt x="84" y="34"/>
                    </a:moveTo>
                    <a:lnTo>
                      <a:pt x="84" y="34"/>
                    </a:lnTo>
                    <a:cubicBezTo>
                      <a:pt x="123" y="20"/>
                      <a:pt x="191" y="0"/>
                      <a:pt x="199" y="61"/>
                    </a:cubicBezTo>
                    <a:lnTo>
                      <a:pt x="199" y="61"/>
                    </a:lnTo>
                    <a:cubicBezTo>
                      <a:pt x="202" y="83"/>
                      <a:pt x="201" y="112"/>
                      <a:pt x="187" y="130"/>
                    </a:cubicBezTo>
                    <a:lnTo>
                      <a:pt x="187" y="130"/>
                    </a:lnTo>
                    <a:cubicBezTo>
                      <a:pt x="184" y="134"/>
                      <a:pt x="178" y="138"/>
                      <a:pt x="173" y="141"/>
                    </a:cubicBezTo>
                    <a:lnTo>
                      <a:pt x="173" y="141"/>
                    </a:lnTo>
                    <a:cubicBezTo>
                      <a:pt x="178" y="149"/>
                      <a:pt x="177" y="162"/>
                      <a:pt x="165" y="167"/>
                    </a:cubicBezTo>
                    <a:lnTo>
                      <a:pt x="165" y="167"/>
                    </a:lnTo>
                    <a:cubicBezTo>
                      <a:pt x="120" y="183"/>
                      <a:pt x="53" y="196"/>
                      <a:pt x="25" y="143"/>
                    </a:cubicBezTo>
                    <a:lnTo>
                      <a:pt x="25" y="143"/>
                    </a:lnTo>
                    <a:cubicBezTo>
                      <a:pt x="0" y="97"/>
                      <a:pt x="42" y="51"/>
                      <a:pt x="84" y="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9257" name="Freeform 207">
                <a:extLst>
                  <a:ext uri="{FF2B5EF4-FFF2-40B4-BE49-F238E27FC236}">
                    <a16:creationId xmlns:a16="http://schemas.microsoft.com/office/drawing/2014/main" xmlns="" id="{AF84B21E-AC05-C14C-9D98-6932EB9207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1674" y="4079168"/>
                <a:ext cx="81699" cy="113117"/>
              </a:xfrm>
              <a:custGeom>
                <a:avLst/>
                <a:gdLst>
                  <a:gd name="T0" fmla="*/ 47697 w 173"/>
                  <a:gd name="T1" fmla="*/ 23387 h 237"/>
                  <a:gd name="T2" fmla="*/ 47697 w 173"/>
                  <a:gd name="T3" fmla="*/ 23387 h 237"/>
                  <a:gd name="T4" fmla="*/ 26446 w 173"/>
                  <a:gd name="T5" fmla="*/ 34842 h 237"/>
                  <a:gd name="T6" fmla="*/ 26446 w 173"/>
                  <a:gd name="T7" fmla="*/ 34842 h 237"/>
                  <a:gd name="T8" fmla="*/ 22196 w 173"/>
                  <a:gd name="T9" fmla="*/ 52024 h 237"/>
                  <a:gd name="T10" fmla="*/ 22196 w 173"/>
                  <a:gd name="T11" fmla="*/ 52024 h 237"/>
                  <a:gd name="T12" fmla="*/ 27390 w 173"/>
                  <a:gd name="T13" fmla="*/ 79707 h 237"/>
                  <a:gd name="T14" fmla="*/ 27390 w 173"/>
                  <a:gd name="T15" fmla="*/ 79707 h 237"/>
                  <a:gd name="T16" fmla="*/ 50058 w 173"/>
                  <a:gd name="T17" fmla="*/ 81139 h 237"/>
                  <a:gd name="T18" fmla="*/ 50058 w 173"/>
                  <a:gd name="T19" fmla="*/ 81139 h 237"/>
                  <a:gd name="T20" fmla="*/ 54781 w 173"/>
                  <a:gd name="T21" fmla="*/ 73025 h 237"/>
                  <a:gd name="T22" fmla="*/ 54781 w 173"/>
                  <a:gd name="T23" fmla="*/ 73025 h 237"/>
                  <a:gd name="T24" fmla="*/ 47697 w 173"/>
                  <a:gd name="T25" fmla="*/ 23387 h 237"/>
                  <a:gd name="T26" fmla="*/ 73199 w 173"/>
                  <a:gd name="T27" fmla="*/ 63956 h 237"/>
                  <a:gd name="T28" fmla="*/ 73199 w 173"/>
                  <a:gd name="T29" fmla="*/ 63956 h 237"/>
                  <a:gd name="T30" fmla="*/ 26446 w 173"/>
                  <a:gd name="T31" fmla="*/ 95457 h 237"/>
                  <a:gd name="T32" fmla="*/ 26446 w 173"/>
                  <a:gd name="T33" fmla="*/ 95457 h 237"/>
                  <a:gd name="T34" fmla="*/ 7556 w 173"/>
                  <a:gd name="T35" fmla="*/ 68729 h 237"/>
                  <a:gd name="T36" fmla="*/ 7556 w 173"/>
                  <a:gd name="T37" fmla="*/ 68729 h 237"/>
                  <a:gd name="T38" fmla="*/ 8028 w 173"/>
                  <a:gd name="T39" fmla="*/ 59661 h 237"/>
                  <a:gd name="T40" fmla="*/ 8028 w 173"/>
                  <a:gd name="T41" fmla="*/ 59661 h 237"/>
                  <a:gd name="T42" fmla="*/ 1889 w 173"/>
                  <a:gd name="T43" fmla="*/ 48683 h 237"/>
                  <a:gd name="T44" fmla="*/ 1889 w 173"/>
                  <a:gd name="T45" fmla="*/ 48683 h 237"/>
                  <a:gd name="T46" fmla="*/ 55725 w 173"/>
                  <a:gd name="T47" fmla="*/ 8114 h 237"/>
                  <a:gd name="T48" fmla="*/ 55725 w 173"/>
                  <a:gd name="T49" fmla="*/ 8114 h 237"/>
                  <a:gd name="T50" fmla="*/ 73199 w 173"/>
                  <a:gd name="T51" fmla="*/ 63956 h 2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3" h="237">
                    <a:moveTo>
                      <a:pt x="101" y="49"/>
                    </a:moveTo>
                    <a:lnTo>
                      <a:pt x="101" y="49"/>
                    </a:lnTo>
                    <a:cubicBezTo>
                      <a:pt x="83" y="46"/>
                      <a:pt x="67" y="58"/>
                      <a:pt x="56" y="73"/>
                    </a:cubicBezTo>
                    <a:cubicBezTo>
                      <a:pt x="58" y="86"/>
                      <a:pt x="52" y="95"/>
                      <a:pt x="47" y="109"/>
                    </a:cubicBezTo>
                    <a:cubicBezTo>
                      <a:pt x="39" y="130"/>
                      <a:pt x="38" y="153"/>
                      <a:pt x="58" y="167"/>
                    </a:cubicBezTo>
                    <a:cubicBezTo>
                      <a:pt x="68" y="174"/>
                      <a:pt x="96" y="178"/>
                      <a:pt x="106" y="170"/>
                    </a:cubicBezTo>
                    <a:cubicBezTo>
                      <a:pt x="110" y="166"/>
                      <a:pt x="113" y="157"/>
                      <a:pt x="116" y="153"/>
                    </a:cubicBezTo>
                    <a:cubicBezTo>
                      <a:pt x="129" y="124"/>
                      <a:pt x="155" y="53"/>
                      <a:pt x="101" y="49"/>
                    </a:cubicBezTo>
                    <a:close/>
                    <a:moveTo>
                      <a:pt x="155" y="134"/>
                    </a:moveTo>
                    <a:lnTo>
                      <a:pt x="155" y="134"/>
                    </a:lnTo>
                    <a:cubicBezTo>
                      <a:pt x="140" y="174"/>
                      <a:pt x="105" y="236"/>
                      <a:pt x="56" y="200"/>
                    </a:cubicBezTo>
                    <a:cubicBezTo>
                      <a:pt x="39" y="187"/>
                      <a:pt x="20" y="166"/>
                      <a:pt x="16" y="144"/>
                    </a:cubicBezTo>
                    <a:cubicBezTo>
                      <a:pt x="14" y="137"/>
                      <a:pt x="16" y="130"/>
                      <a:pt x="17" y="125"/>
                    </a:cubicBezTo>
                    <a:cubicBezTo>
                      <a:pt x="8" y="124"/>
                      <a:pt x="0" y="113"/>
                      <a:pt x="4" y="102"/>
                    </a:cubicBezTo>
                    <a:cubicBezTo>
                      <a:pt x="24" y="58"/>
                      <a:pt x="62" y="0"/>
                      <a:pt x="118" y="17"/>
                    </a:cubicBezTo>
                    <a:cubicBezTo>
                      <a:pt x="169" y="32"/>
                      <a:pt x="172" y="94"/>
                      <a:pt x="155" y="1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60" name="Freeform 208">
                <a:extLst>
                  <a:ext uri="{FF2B5EF4-FFF2-40B4-BE49-F238E27FC236}">
                    <a16:creationId xmlns:a16="http://schemas.microsoft.com/office/drawing/2014/main" xmlns="" id="{5E79672F-DC29-1B4D-A83D-17E883A23F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8732" y="4096011"/>
                <a:ext cx="85738" cy="71022"/>
              </a:xfrm>
              <a:custGeom>
                <a:avLst/>
                <a:gdLst>
                  <a:gd name="T0" fmla="*/ 129 w 179"/>
                  <a:gd name="T1" fmla="*/ 62 h 149"/>
                  <a:gd name="T2" fmla="*/ 129 w 179"/>
                  <a:gd name="T3" fmla="*/ 62 h 149"/>
                  <a:gd name="T4" fmla="*/ 90 w 179"/>
                  <a:gd name="T5" fmla="*/ 34 h 149"/>
                  <a:gd name="T6" fmla="*/ 90 w 179"/>
                  <a:gd name="T7" fmla="*/ 34 h 149"/>
                  <a:gd name="T8" fmla="*/ 58 w 179"/>
                  <a:gd name="T9" fmla="*/ 41 h 149"/>
                  <a:gd name="T10" fmla="*/ 58 w 179"/>
                  <a:gd name="T11" fmla="*/ 41 h 149"/>
                  <a:gd name="T12" fmla="*/ 24 w 179"/>
                  <a:gd name="T13" fmla="*/ 76 h 149"/>
                  <a:gd name="T14" fmla="*/ 24 w 179"/>
                  <a:gd name="T15" fmla="*/ 76 h 149"/>
                  <a:gd name="T16" fmla="*/ 48 w 179"/>
                  <a:gd name="T17" fmla="*/ 117 h 149"/>
                  <a:gd name="T18" fmla="*/ 48 w 179"/>
                  <a:gd name="T19" fmla="*/ 117 h 149"/>
                  <a:gd name="T20" fmla="*/ 64 w 179"/>
                  <a:gd name="T21" fmla="*/ 118 h 149"/>
                  <a:gd name="T22" fmla="*/ 64 w 179"/>
                  <a:gd name="T23" fmla="*/ 118 h 149"/>
                  <a:gd name="T24" fmla="*/ 129 w 179"/>
                  <a:gd name="T25" fmla="*/ 62 h 149"/>
                  <a:gd name="T26" fmla="*/ 98 w 179"/>
                  <a:gd name="T27" fmla="*/ 146 h 149"/>
                  <a:gd name="T28" fmla="*/ 98 w 179"/>
                  <a:gd name="T29" fmla="*/ 146 h 149"/>
                  <a:gd name="T30" fmla="*/ 0 w 179"/>
                  <a:gd name="T31" fmla="*/ 89 h 149"/>
                  <a:gd name="T32" fmla="*/ 0 w 179"/>
                  <a:gd name="T33" fmla="*/ 89 h 149"/>
                  <a:gd name="T34" fmla="*/ 18 w 179"/>
                  <a:gd name="T35" fmla="*/ 30 h 149"/>
                  <a:gd name="T36" fmla="*/ 18 w 179"/>
                  <a:gd name="T37" fmla="*/ 30 h 149"/>
                  <a:gd name="T38" fmla="*/ 32 w 179"/>
                  <a:gd name="T39" fmla="*/ 23 h 149"/>
                  <a:gd name="T40" fmla="*/ 32 w 179"/>
                  <a:gd name="T41" fmla="*/ 23 h 149"/>
                  <a:gd name="T42" fmla="*/ 41 w 179"/>
                  <a:gd name="T43" fmla="*/ 2 h 149"/>
                  <a:gd name="T44" fmla="*/ 41 w 179"/>
                  <a:gd name="T45" fmla="*/ 2 h 149"/>
                  <a:gd name="T46" fmla="*/ 161 w 179"/>
                  <a:gd name="T47" fmla="*/ 63 h 149"/>
                  <a:gd name="T48" fmla="*/ 161 w 179"/>
                  <a:gd name="T49" fmla="*/ 63 h 149"/>
                  <a:gd name="T50" fmla="*/ 98 w 179"/>
                  <a:gd name="T51" fmla="*/ 14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9" h="149">
                    <a:moveTo>
                      <a:pt x="129" y="62"/>
                    </a:moveTo>
                    <a:lnTo>
                      <a:pt x="129" y="62"/>
                    </a:lnTo>
                    <a:cubicBezTo>
                      <a:pt x="120" y="44"/>
                      <a:pt x="106" y="37"/>
                      <a:pt x="90" y="34"/>
                    </a:cubicBezTo>
                    <a:lnTo>
                      <a:pt x="90" y="34"/>
                    </a:lnTo>
                    <a:cubicBezTo>
                      <a:pt x="82" y="41"/>
                      <a:pt x="71" y="39"/>
                      <a:pt x="58" y="41"/>
                    </a:cubicBezTo>
                    <a:lnTo>
                      <a:pt x="58" y="41"/>
                    </a:lnTo>
                    <a:cubicBezTo>
                      <a:pt x="39" y="43"/>
                      <a:pt x="23" y="54"/>
                      <a:pt x="24" y="76"/>
                    </a:cubicBezTo>
                    <a:lnTo>
                      <a:pt x="24" y="76"/>
                    </a:lnTo>
                    <a:cubicBezTo>
                      <a:pt x="24" y="88"/>
                      <a:pt x="36" y="113"/>
                      <a:pt x="48" y="117"/>
                    </a:cubicBezTo>
                    <a:lnTo>
                      <a:pt x="48" y="117"/>
                    </a:lnTo>
                    <a:cubicBezTo>
                      <a:pt x="52" y="119"/>
                      <a:pt x="60" y="118"/>
                      <a:pt x="64" y="118"/>
                    </a:cubicBezTo>
                    <a:lnTo>
                      <a:pt x="64" y="118"/>
                    </a:lnTo>
                    <a:cubicBezTo>
                      <a:pt x="91" y="118"/>
                      <a:pt x="156" y="110"/>
                      <a:pt x="129" y="62"/>
                    </a:cubicBezTo>
                    <a:close/>
                    <a:moveTo>
                      <a:pt x="98" y="146"/>
                    </a:moveTo>
                    <a:lnTo>
                      <a:pt x="98" y="146"/>
                    </a:lnTo>
                    <a:cubicBezTo>
                      <a:pt x="62" y="148"/>
                      <a:pt x="0" y="147"/>
                      <a:pt x="0" y="89"/>
                    </a:cubicBezTo>
                    <a:lnTo>
                      <a:pt x="0" y="89"/>
                    </a:lnTo>
                    <a:cubicBezTo>
                      <a:pt x="0" y="68"/>
                      <a:pt x="4" y="43"/>
                      <a:pt x="18" y="30"/>
                    </a:cubicBezTo>
                    <a:lnTo>
                      <a:pt x="18" y="30"/>
                    </a:lnTo>
                    <a:cubicBezTo>
                      <a:pt x="22" y="26"/>
                      <a:pt x="25" y="23"/>
                      <a:pt x="32" y="23"/>
                    </a:cubicBezTo>
                    <a:lnTo>
                      <a:pt x="32" y="23"/>
                    </a:lnTo>
                    <a:cubicBezTo>
                      <a:pt x="28" y="14"/>
                      <a:pt x="31" y="2"/>
                      <a:pt x="41" y="2"/>
                    </a:cubicBezTo>
                    <a:lnTo>
                      <a:pt x="41" y="2"/>
                    </a:lnTo>
                    <a:cubicBezTo>
                      <a:pt x="82" y="0"/>
                      <a:pt x="142" y="6"/>
                      <a:pt x="161" y="63"/>
                    </a:cubicBezTo>
                    <a:lnTo>
                      <a:pt x="161" y="63"/>
                    </a:lnTo>
                    <a:cubicBezTo>
                      <a:pt x="178" y="113"/>
                      <a:pt x="136" y="142"/>
                      <a:pt x="98" y="1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  <p:sp>
            <p:nvSpPr>
              <p:cNvPr id="261" name="Freeform 209">
                <a:extLst>
                  <a:ext uri="{FF2B5EF4-FFF2-40B4-BE49-F238E27FC236}">
                    <a16:creationId xmlns:a16="http://schemas.microsoft.com/office/drawing/2014/main" xmlns="" id="{ADB9BA83-45D0-8943-8E99-7B694914F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2047" y="4084964"/>
                <a:ext cx="90502" cy="88382"/>
              </a:xfrm>
              <a:custGeom>
                <a:avLst/>
                <a:gdLst>
                  <a:gd name="T0" fmla="*/ 66 w 188"/>
                  <a:gd name="T1" fmla="*/ 131 h 186"/>
                  <a:gd name="T2" fmla="*/ 66 w 188"/>
                  <a:gd name="T3" fmla="*/ 131 h 186"/>
                  <a:gd name="T4" fmla="*/ 113 w 188"/>
                  <a:gd name="T5" fmla="*/ 139 h 186"/>
                  <a:gd name="T6" fmla="*/ 113 w 188"/>
                  <a:gd name="T7" fmla="*/ 139 h 186"/>
                  <a:gd name="T8" fmla="*/ 138 w 188"/>
                  <a:gd name="T9" fmla="*/ 119 h 186"/>
                  <a:gd name="T10" fmla="*/ 138 w 188"/>
                  <a:gd name="T11" fmla="*/ 119 h 186"/>
                  <a:gd name="T12" fmla="*/ 155 w 188"/>
                  <a:gd name="T13" fmla="*/ 72 h 186"/>
                  <a:gd name="T14" fmla="*/ 155 w 188"/>
                  <a:gd name="T15" fmla="*/ 72 h 186"/>
                  <a:gd name="T16" fmla="*/ 116 w 188"/>
                  <a:gd name="T17" fmla="*/ 44 h 186"/>
                  <a:gd name="T18" fmla="*/ 116 w 188"/>
                  <a:gd name="T19" fmla="*/ 44 h 186"/>
                  <a:gd name="T20" fmla="*/ 100 w 188"/>
                  <a:gd name="T21" fmla="*/ 51 h 186"/>
                  <a:gd name="T22" fmla="*/ 100 w 188"/>
                  <a:gd name="T23" fmla="*/ 51 h 186"/>
                  <a:gd name="T24" fmla="*/ 66 w 188"/>
                  <a:gd name="T25" fmla="*/ 131 h 186"/>
                  <a:gd name="T26" fmla="*/ 58 w 188"/>
                  <a:gd name="T27" fmla="*/ 42 h 186"/>
                  <a:gd name="T28" fmla="*/ 58 w 188"/>
                  <a:gd name="T29" fmla="*/ 42 h 186"/>
                  <a:gd name="T30" fmla="*/ 171 w 188"/>
                  <a:gd name="T31" fmla="*/ 51 h 186"/>
                  <a:gd name="T32" fmla="*/ 171 w 188"/>
                  <a:gd name="T33" fmla="*/ 51 h 186"/>
                  <a:gd name="T34" fmla="*/ 180 w 188"/>
                  <a:gd name="T35" fmla="*/ 111 h 186"/>
                  <a:gd name="T36" fmla="*/ 180 w 188"/>
                  <a:gd name="T37" fmla="*/ 111 h 186"/>
                  <a:gd name="T38" fmla="*/ 169 w 188"/>
                  <a:gd name="T39" fmla="*/ 125 h 186"/>
                  <a:gd name="T40" fmla="*/ 169 w 188"/>
                  <a:gd name="T41" fmla="*/ 125 h 186"/>
                  <a:gd name="T42" fmla="*/ 169 w 188"/>
                  <a:gd name="T43" fmla="*/ 148 h 186"/>
                  <a:gd name="T44" fmla="*/ 169 w 188"/>
                  <a:gd name="T45" fmla="*/ 148 h 186"/>
                  <a:gd name="T46" fmla="*/ 35 w 188"/>
                  <a:gd name="T47" fmla="*/ 142 h 186"/>
                  <a:gd name="T48" fmla="*/ 35 w 188"/>
                  <a:gd name="T49" fmla="*/ 142 h 186"/>
                  <a:gd name="T50" fmla="*/ 58 w 188"/>
                  <a:gd name="T51" fmla="*/ 4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8" h="186">
                    <a:moveTo>
                      <a:pt x="66" y="131"/>
                    </a:moveTo>
                    <a:lnTo>
                      <a:pt x="66" y="131"/>
                    </a:lnTo>
                    <a:cubicBezTo>
                      <a:pt x="80" y="142"/>
                      <a:pt x="97" y="143"/>
                      <a:pt x="113" y="139"/>
                    </a:cubicBezTo>
                    <a:lnTo>
                      <a:pt x="113" y="139"/>
                    </a:lnTo>
                    <a:cubicBezTo>
                      <a:pt x="117" y="129"/>
                      <a:pt x="126" y="126"/>
                      <a:pt x="138" y="119"/>
                    </a:cubicBezTo>
                    <a:lnTo>
                      <a:pt x="138" y="119"/>
                    </a:lnTo>
                    <a:cubicBezTo>
                      <a:pt x="154" y="109"/>
                      <a:pt x="164" y="94"/>
                      <a:pt x="155" y="72"/>
                    </a:cubicBezTo>
                    <a:lnTo>
                      <a:pt x="155" y="72"/>
                    </a:lnTo>
                    <a:cubicBezTo>
                      <a:pt x="150" y="62"/>
                      <a:pt x="129" y="44"/>
                      <a:pt x="116" y="44"/>
                    </a:cubicBezTo>
                    <a:lnTo>
                      <a:pt x="116" y="44"/>
                    </a:lnTo>
                    <a:cubicBezTo>
                      <a:pt x="112" y="44"/>
                      <a:pt x="104" y="48"/>
                      <a:pt x="100" y="51"/>
                    </a:cubicBezTo>
                    <a:lnTo>
                      <a:pt x="100" y="51"/>
                    </a:lnTo>
                    <a:cubicBezTo>
                      <a:pt x="76" y="63"/>
                      <a:pt x="21" y="97"/>
                      <a:pt x="66" y="131"/>
                    </a:cubicBezTo>
                    <a:close/>
                    <a:moveTo>
                      <a:pt x="58" y="42"/>
                    </a:moveTo>
                    <a:lnTo>
                      <a:pt x="58" y="42"/>
                    </a:lnTo>
                    <a:cubicBezTo>
                      <a:pt x="89" y="23"/>
                      <a:pt x="146" y="0"/>
                      <a:pt x="171" y="51"/>
                    </a:cubicBezTo>
                    <a:lnTo>
                      <a:pt x="171" y="51"/>
                    </a:lnTo>
                    <a:cubicBezTo>
                      <a:pt x="179" y="71"/>
                      <a:pt x="187" y="94"/>
                      <a:pt x="180" y="111"/>
                    </a:cubicBezTo>
                    <a:lnTo>
                      <a:pt x="180" y="111"/>
                    </a:lnTo>
                    <a:cubicBezTo>
                      <a:pt x="177" y="118"/>
                      <a:pt x="173" y="122"/>
                      <a:pt x="169" y="125"/>
                    </a:cubicBezTo>
                    <a:lnTo>
                      <a:pt x="169" y="125"/>
                    </a:lnTo>
                    <a:cubicBezTo>
                      <a:pt x="176" y="131"/>
                      <a:pt x="179" y="142"/>
                      <a:pt x="169" y="148"/>
                    </a:cubicBezTo>
                    <a:lnTo>
                      <a:pt x="169" y="148"/>
                    </a:lnTo>
                    <a:cubicBezTo>
                      <a:pt x="133" y="167"/>
                      <a:pt x="76" y="185"/>
                      <a:pt x="35" y="142"/>
                    </a:cubicBezTo>
                    <a:lnTo>
                      <a:pt x="35" y="142"/>
                    </a:lnTo>
                    <a:cubicBezTo>
                      <a:pt x="0" y="104"/>
                      <a:pt x="26" y="60"/>
                      <a:pt x="58" y="4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_tradnl"/>
              </a:p>
            </p:txBody>
          </p:sp>
        </p:grp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xmlns="" id="{57046E1C-DDBA-4695-AA69-2C4D5B9360AE}"/>
              </a:ext>
            </a:extLst>
          </p:cNvPr>
          <p:cNvSpPr txBox="1"/>
          <p:nvPr/>
        </p:nvSpPr>
        <p:spPr>
          <a:xfrm>
            <a:off x="1998996" y="1978627"/>
            <a:ext cx="9773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hành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luyện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nói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ở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nhà</a:t>
            </a:r>
            <a:endParaRPr lang="en-US" sz="4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xmlns="" id="{EC058E45-AF30-4DA3-91A5-E0BE99F6D8F3}"/>
              </a:ext>
            </a:extLst>
          </p:cNvPr>
          <p:cNvSpPr txBox="1"/>
          <p:nvPr/>
        </p:nvSpPr>
        <p:spPr>
          <a:xfrm>
            <a:off x="1998996" y="3046709"/>
            <a:ext cx="9163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Xem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1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số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clip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thuyết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trình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trên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mạng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để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học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hỏi</a:t>
            </a:r>
            <a:endParaRPr lang="en-US" sz="4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xmlns="" id="{EC911A40-A804-4756-86C0-C1FF99361339}"/>
              </a:ext>
            </a:extLst>
          </p:cNvPr>
          <p:cNvSpPr txBox="1"/>
          <p:nvPr/>
        </p:nvSpPr>
        <p:spPr>
          <a:xfrm>
            <a:off x="2515860" y="710849"/>
            <a:ext cx="709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HƯỚNG DẪN TỰ HỌC</a:t>
            </a:r>
          </a:p>
        </p:txBody>
      </p:sp>
      <p:sp>
        <p:nvSpPr>
          <p:cNvPr id="257" name="Freeform 313">
            <a:extLst>
              <a:ext uri="{FF2B5EF4-FFF2-40B4-BE49-F238E27FC236}">
                <a16:creationId xmlns:a16="http://schemas.microsoft.com/office/drawing/2014/main" xmlns="" id="{CF942A3A-B8D2-46EB-9063-3933F3D063B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33307" y="2053064"/>
            <a:ext cx="773173" cy="699867"/>
          </a:xfrm>
          <a:custGeom>
            <a:avLst/>
            <a:gdLst>
              <a:gd name="T0" fmla="*/ 205 w 345"/>
              <a:gd name="T1" fmla="*/ 164 h 311"/>
              <a:gd name="T2" fmla="*/ 205 w 345"/>
              <a:gd name="T3" fmla="*/ 164 h 311"/>
              <a:gd name="T4" fmla="*/ 211 w 345"/>
              <a:gd name="T5" fmla="*/ 146 h 311"/>
              <a:gd name="T6" fmla="*/ 211 w 345"/>
              <a:gd name="T7" fmla="*/ 146 h 311"/>
              <a:gd name="T8" fmla="*/ 233 w 345"/>
              <a:gd name="T9" fmla="*/ 162 h 311"/>
              <a:gd name="T10" fmla="*/ 233 w 345"/>
              <a:gd name="T11" fmla="*/ 162 h 311"/>
              <a:gd name="T12" fmla="*/ 205 w 345"/>
              <a:gd name="T13" fmla="*/ 214 h 311"/>
              <a:gd name="T14" fmla="*/ 205 w 345"/>
              <a:gd name="T15" fmla="*/ 214 h 311"/>
              <a:gd name="T16" fmla="*/ 141 w 345"/>
              <a:gd name="T17" fmla="*/ 156 h 311"/>
              <a:gd name="T18" fmla="*/ 141 w 345"/>
              <a:gd name="T19" fmla="*/ 156 h 311"/>
              <a:gd name="T20" fmla="*/ 281 w 345"/>
              <a:gd name="T21" fmla="*/ 95 h 311"/>
              <a:gd name="T22" fmla="*/ 281 w 345"/>
              <a:gd name="T23" fmla="*/ 95 h 311"/>
              <a:gd name="T24" fmla="*/ 304 w 345"/>
              <a:gd name="T25" fmla="*/ 189 h 311"/>
              <a:gd name="T26" fmla="*/ 304 w 345"/>
              <a:gd name="T27" fmla="*/ 189 h 311"/>
              <a:gd name="T28" fmla="*/ 239 w 345"/>
              <a:gd name="T29" fmla="*/ 251 h 311"/>
              <a:gd name="T30" fmla="*/ 239 w 345"/>
              <a:gd name="T31" fmla="*/ 251 h 311"/>
              <a:gd name="T32" fmla="*/ 76 w 345"/>
              <a:gd name="T33" fmla="*/ 201 h 311"/>
              <a:gd name="T34" fmla="*/ 76 w 345"/>
              <a:gd name="T35" fmla="*/ 201 h 311"/>
              <a:gd name="T36" fmla="*/ 161 w 345"/>
              <a:gd name="T37" fmla="*/ 30 h 311"/>
              <a:gd name="T38" fmla="*/ 161 w 345"/>
              <a:gd name="T39" fmla="*/ 30 h 311"/>
              <a:gd name="T40" fmla="*/ 148 w 345"/>
              <a:gd name="T41" fmla="*/ 7 h 311"/>
              <a:gd name="T42" fmla="*/ 148 w 345"/>
              <a:gd name="T43" fmla="*/ 7 h 311"/>
              <a:gd name="T44" fmla="*/ 60 w 345"/>
              <a:gd name="T45" fmla="*/ 237 h 311"/>
              <a:gd name="T46" fmla="*/ 60 w 345"/>
              <a:gd name="T47" fmla="*/ 237 h 311"/>
              <a:gd name="T48" fmla="*/ 307 w 345"/>
              <a:gd name="T49" fmla="*/ 235 h 311"/>
              <a:gd name="T50" fmla="*/ 307 w 345"/>
              <a:gd name="T51" fmla="*/ 235 h 311"/>
              <a:gd name="T52" fmla="*/ 320 w 345"/>
              <a:gd name="T53" fmla="*/ 104 h 311"/>
              <a:gd name="T54" fmla="*/ 320 w 345"/>
              <a:gd name="T55" fmla="*/ 104 h 311"/>
              <a:gd name="T56" fmla="*/ 205 w 345"/>
              <a:gd name="T57" fmla="*/ 49 h 311"/>
              <a:gd name="T58" fmla="*/ 205 w 345"/>
              <a:gd name="T59" fmla="*/ 49 h 311"/>
              <a:gd name="T60" fmla="*/ 113 w 345"/>
              <a:gd name="T61" fmla="*/ 138 h 311"/>
              <a:gd name="T62" fmla="*/ 113 w 345"/>
              <a:gd name="T63" fmla="*/ 138 h 311"/>
              <a:gd name="T64" fmla="*/ 178 w 345"/>
              <a:gd name="T65" fmla="*/ 245 h 311"/>
              <a:gd name="T66" fmla="*/ 178 w 345"/>
              <a:gd name="T67" fmla="*/ 245 h 311"/>
              <a:gd name="T68" fmla="*/ 247 w 345"/>
              <a:gd name="T69" fmla="*/ 142 h 311"/>
              <a:gd name="T70" fmla="*/ 247 w 345"/>
              <a:gd name="T71" fmla="*/ 142 h 311"/>
              <a:gd name="T72" fmla="*/ 195 w 345"/>
              <a:gd name="T73" fmla="*/ 128 h 311"/>
              <a:gd name="T74" fmla="*/ 195 w 345"/>
              <a:gd name="T75" fmla="*/ 128 h 311"/>
              <a:gd name="T76" fmla="*/ 190 w 345"/>
              <a:gd name="T77" fmla="*/ 175 h 311"/>
              <a:gd name="T78" fmla="*/ 190 w 345"/>
              <a:gd name="T79" fmla="*/ 175 h 311"/>
              <a:gd name="T80" fmla="*/ 205 w 345"/>
              <a:gd name="T81" fmla="*/ 164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5" h="311">
                <a:moveTo>
                  <a:pt x="205" y="164"/>
                </a:moveTo>
                <a:lnTo>
                  <a:pt x="205" y="164"/>
                </a:lnTo>
                <a:cubicBezTo>
                  <a:pt x="201" y="156"/>
                  <a:pt x="205" y="147"/>
                  <a:pt x="211" y="146"/>
                </a:cubicBezTo>
                <a:lnTo>
                  <a:pt x="211" y="146"/>
                </a:lnTo>
                <a:cubicBezTo>
                  <a:pt x="222" y="142"/>
                  <a:pt x="231" y="153"/>
                  <a:pt x="233" y="162"/>
                </a:cubicBezTo>
                <a:lnTo>
                  <a:pt x="233" y="162"/>
                </a:lnTo>
                <a:cubicBezTo>
                  <a:pt x="237" y="181"/>
                  <a:pt x="222" y="205"/>
                  <a:pt x="205" y="214"/>
                </a:cubicBezTo>
                <a:lnTo>
                  <a:pt x="205" y="214"/>
                </a:lnTo>
                <a:cubicBezTo>
                  <a:pt x="169" y="235"/>
                  <a:pt x="143" y="187"/>
                  <a:pt x="141" y="156"/>
                </a:cubicBezTo>
                <a:lnTo>
                  <a:pt x="141" y="156"/>
                </a:lnTo>
                <a:cubicBezTo>
                  <a:pt x="140" y="83"/>
                  <a:pt x="228" y="50"/>
                  <a:pt x="281" y="95"/>
                </a:cubicBezTo>
                <a:lnTo>
                  <a:pt x="281" y="95"/>
                </a:lnTo>
                <a:cubicBezTo>
                  <a:pt x="308" y="117"/>
                  <a:pt x="316" y="156"/>
                  <a:pt x="304" y="189"/>
                </a:cubicBezTo>
                <a:lnTo>
                  <a:pt x="304" y="189"/>
                </a:lnTo>
                <a:cubicBezTo>
                  <a:pt x="295" y="220"/>
                  <a:pt x="268" y="239"/>
                  <a:pt x="239" y="251"/>
                </a:cubicBezTo>
                <a:lnTo>
                  <a:pt x="239" y="251"/>
                </a:lnTo>
                <a:cubicBezTo>
                  <a:pt x="182" y="271"/>
                  <a:pt x="99" y="266"/>
                  <a:pt x="76" y="201"/>
                </a:cubicBezTo>
                <a:lnTo>
                  <a:pt x="76" y="201"/>
                </a:lnTo>
                <a:cubicBezTo>
                  <a:pt x="47" y="129"/>
                  <a:pt x="99" y="63"/>
                  <a:pt x="161" y="30"/>
                </a:cubicBezTo>
                <a:lnTo>
                  <a:pt x="161" y="30"/>
                </a:lnTo>
                <a:cubicBezTo>
                  <a:pt x="177" y="22"/>
                  <a:pt x="162" y="0"/>
                  <a:pt x="148" y="7"/>
                </a:cubicBezTo>
                <a:lnTo>
                  <a:pt x="148" y="7"/>
                </a:lnTo>
                <a:cubicBezTo>
                  <a:pt x="65" y="46"/>
                  <a:pt x="0" y="151"/>
                  <a:pt x="60" y="237"/>
                </a:cubicBezTo>
                <a:lnTo>
                  <a:pt x="60" y="237"/>
                </a:lnTo>
                <a:cubicBezTo>
                  <a:pt x="114" y="310"/>
                  <a:pt x="249" y="302"/>
                  <a:pt x="307" y="235"/>
                </a:cubicBezTo>
                <a:lnTo>
                  <a:pt x="307" y="235"/>
                </a:lnTo>
                <a:cubicBezTo>
                  <a:pt x="339" y="200"/>
                  <a:pt x="344" y="146"/>
                  <a:pt x="320" y="104"/>
                </a:cubicBezTo>
                <a:lnTo>
                  <a:pt x="320" y="104"/>
                </a:lnTo>
                <a:cubicBezTo>
                  <a:pt x="297" y="63"/>
                  <a:pt x="251" y="41"/>
                  <a:pt x="205" y="49"/>
                </a:cubicBezTo>
                <a:lnTo>
                  <a:pt x="205" y="49"/>
                </a:lnTo>
                <a:cubicBezTo>
                  <a:pt x="159" y="55"/>
                  <a:pt x="118" y="92"/>
                  <a:pt x="113" y="138"/>
                </a:cubicBezTo>
                <a:lnTo>
                  <a:pt x="113" y="138"/>
                </a:lnTo>
                <a:cubicBezTo>
                  <a:pt x="106" y="183"/>
                  <a:pt x="130" y="239"/>
                  <a:pt x="178" y="245"/>
                </a:cubicBezTo>
                <a:lnTo>
                  <a:pt x="178" y="245"/>
                </a:lnTo>
                <a:cubicBezTo>
                  <a:pt x="228" y="252"/>
                  <a:pt x="275" y="184"/>
                  <a:pt x="247" y="142"/>
                </a:cubicBezTo>
                <a:lnTo>
                  <a:pt x="247" y="142"/>
                </a:lnTo>
                <a:cubicBezTo>
                  <a:pt x="236" y="125"/>
                  <a:pt x="212" y="116"/>
                  <a:pt x="195" y="128"/>
                </a:cubicBezTo>
                <a:lnTo>
                  <a:pt x="195" y="128"/>
                </a:lnTo>
                <a:cubicBezTo>
                  <a:pt x="180" y="138"/>
                  <a:pt x="174" y="162"/>
                  <a:pt x="190" y="175"/>
                </a:cubicBezTo>
                <a:lnTo>
                  <a:pt x="190" y="175"/>
                </a:lnTo>
                <a:cubicBezTo>
                  <a:pt x="198" y="181"/>
                  <a:pt x="210" y="174"/>
                  <a:pt x="205" y="16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</a:endParaRPr>
          </a:p>
        </p:txBody>
      </p:sp>
      <p:sp>
        <p:nvSpPr>
          <p:cNvPr id="259" name="Freeform 313">
            <a:extLst>
              <a:ext uri="{FF2B5EF4-FFF2-40B4-BE49-F238E27FC236}">
                <a16:creationId xmlns:a16="http://schemas.microsoft.com/office/drawing/2014/main" xmlns="" id="{967CABB5-1155-49CA-9434-B4EB80AF146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56987" y="3514495"/>
            <a:ext cx="773173" cy="699867"/>
          </a:xfrm>
          <a:custGeom>
            <a:avLst/>
            <a:gdLst>
              <a:gd name="T0" fmla="*/ 205 w 345"/>
              <a:gd name="T1" fmla="*/ 164 h 311"/>
              <a:gd name="T2" fmla="*/ 205 w 345"/>
              <a:gd name="T3" fmla="*/ 164 h 311"/>
              <a:gd name="T4" fmla="*/ 211 w 345"/>
              <a:gd name="T5" fmla="*/ 146 h 311"/>
              <a:gd name="T6" fmla="*/ 211 w 345"/>
              <a:gd name="T7" fmla="*/ 146 h 311"/>
              <a:gd name="T8" fmla="*/ 233 w 345"/>
              <a:gd name="T9" fmla="*/ 162 h 311"/>
              <a:gd name="T10" fmla="*/ 233 w 345"/>
              <a:gd name="T11" fmla="*/ 162 h 311"/>
              <a:gd name="T12" fmla="*/ 205 w 345"/>
              <a:gd name="T13" fmla="*/ 214 h 311"/>
              <a:gd name="T14" fmla="*/ 205 w 345"/>
              <a:gd name="T15" fmla="*/ 214 h 311"/>
              <a:gd name="T16" fmla="*/ 141 w 345"/>
              <a:gd name="T17" fmla="*/ 156 h 311"/>
              <a:gd name="T18" fmla="*/ 141 w 345"/>
              <a:gd name="T19" fmla="*/ 156 h 311"/>
              <a:gd name="T20" fmla="*/ 281 w 345"/>
              <a:gd name="T21" fmla="*/ 95 h 311"/>
              <a:gd name="T22" fmla="*/ 281 w 345"/>
              <a:gd name="T23" fmla="*/ 95 h 311"/>
              <a:gd name="T24" fmla="*/ 304 w 345"/>
              <a:gd name="T25" fmla="*/ 189 h 311"/>
              <a:gd name="T26" fmla="*/ 304 w 345"/>
              <a:gd name="T27" fmla="*/ 189 h 311"/>
              <a:gd name="T28" fmla="*/ 239 w 345"/>
              <a:gd name="T29" fmla="*/ 251 h 311"/>
              <a:gd name="T30" fmla="*/ 239 w 345"/>
              <a:gd name="T31" fmla="*/ 251 h 311"/>
              <a:gd name="T32" fmla="*/ 76 w 345"/>
              <a:gd name="T33" fmla="*/ 201 h 311"/>
              <a:gd name="T34" fmla="*/ 76 w 345"/>
              <a:gd name="T35" fmla="*/ 201 h 311"/>
              <a:gd name="T36" fmla="*/ 161 w 345"/>
              <a:gd name="T37" fmla="*/ 30 h 311"/>
              <a:gd name="T38" fmla="*/ 161 w 345"/>
              <a:gd name="T39" fmla="*/ 30 h 311"/>
              <a:gd name="T40" fmla="*/ 148 w 345"/>
              <a:gd name="T41" fmla="*/ 7 h 311"/>
              <a:gd name="T42" fmla="*/ 148 w 345"/>
              <a:gd name="T43" fmla="*/ 7 h 311"/>
              <a:gd name="T44" fmla="*/ 60 w 345"/>
              <a:gd name="T45" fmla="*/ 237 h 311"/>
              <a:gd name="T46" fmla="*/ 60 w 345"/>
              <a:gd name="T47" fmla="*/ 237 h 311"/>
              <a:gd name="T48" fmla="*/ 307 w 345"/>
              <a:gd name="T49" fmla="*/ 235 h 311"/>
              <a:gd name="T50" fmla="*/ 307 w 345"/>
              <a:gd name="T51" fmla="*/ 235 h 311"/>
              <a:gd name="T52" fmla="*/ 320 w 345"/>
              <a:gd name="T53" fmla="*/ 104 h 311"/>
              <a:gd name="T54" fmla="*/ 320 w 345"/>
              <a:gd name="T55" fmla="*/ 104 h 311"/>
              <a:gd name="T56" fmla="*/ 205 w 345"/>
              <a:gd name="T57" fmla="*/ 49 h 311"/>
              <a:gd name="T58" fmla="*/ 205 w 345"/>
              <a:gd name="T59" fmla="*/ 49 h 311"/>
              <a:gd name="T60" fmla="*/ 113 w 345"/>
              <a:gd name="T61" fmla="*/ 138 h 311"/>
              <a:gd name="T62" fmla="*/ 113 w 345"/>
              <a:gd name="T63" fmla="*/ 138 h 311"/>
              <a:gd name="T64" fmla="*/ 178 w 345"/>
              <a:gd name="T65" fmla="*/ 245 h 311"/>
              <a:gd name="T66" fmla="*/ 178 w 345"/>
              <a:gd name="T67" fmla="*/ 245 h 311"/>
              <a:gd name="T68" fmla="*/ 247 w 345"/>
              <a:gd name="T69" fmla="*/ 142 h 311"/>
              <a:gd name="T70" fmla="*/ 247 w 345"/>
              <a:gd name="T71" fmla="*/ 142 h 311"/>
              <a:gd name="T72" fmla="*/ 195 w 345"/>
              <a:gd name="T73" fmla="*/ 128 h 311"/>
              <a:gd name="T74" fmla="*/ 195 w 345"/>
              <a:gd name="T75" fmla="*/ 128 h 311"/>
              <a:gd name="T76" fmla="*/ 190 w 345"/>
              <a:gd name="T77" fmla="*/ 175 h 311"/>
              <a:gd name="T78" fmla="*/ 190 w 345"/>
              <a:gd name="T79" fmla="*/ 175 h 311"/>
              <a:gd name="T80" fmla="*/ 205 w 345"/>
              <a:gd name="T81" fmla="*/ 164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5" h="311">
                <a:moveTo>
                  <a:pt x="205" y="164"/>
                </a:moveTo>
                <a:lnTo>
                  <a:pt x="205" y="164"/>
                </a:lnTo>
                <a:cubicBezTo>
                  <a:pt x="201" y="156"/>
                  <a:pt x="205" y="147"/>
                  <a:pt x="211" y="146"/>
                </a:cubicBezTo>
                <a:lnTo>
                  <a:pt x="211" y="146"/>
                </a:lnTo>
                <a:cubicBezTo>
                  <a:pt x="222" y="142"/>
                  <a:pt x="231" y="153"/>
                  <a:pt x="233" y="162"/>
                </a:cubicBezTo>
                <a:lnTo>
                  <a:pt x="233" y="162"/>
                </a:lnTo>
                <a:cubicBezTo>
                  <a:pt x="237" y="181"/>
                  <a:pt x="222" y="205"/>
                  <a:pt x="205" y="214"/>
                </a:cubicBezTo>
                <a:lnTo>
                  <a:pt x="205" y="214"/>
                </a:lnTo>
                <a:cubicBezTo>
                  <a:pt x="169" y="235"/>
                  <a:pt x="143" y="187"/>
                  <a:pt x="141" y="156"/>
                </a:cubicBezTo>
                <a:lnTo>
                  <a:pt x="141" y="156"/>
                </a:lnTo>
                <a:cubicBezTo>
                  <a:pt x="140" y="83"/>
                  <a:pt x="228" y="50"/>
                  <a:pt x="281" y="95"/>
                </a:cubicBezTo>
                <a:lnTo>
                  <a:pt x="281" y="95"/>
                </a:lnTo>
                <a:cubicBezTo>
                  <a:pt x="308" y="117"/>
                  <a:pt x="316" y="156"/>
                  <a:pt x="304" y="189"/>
                </a:cubicBezTo>
                <a:lnTo>
                  <a:pt x="304" y="189"/>
                </a:lnTo>
                <a:cubicBezTo>
                  <a:pt x="295" y="220"/>
                  <a:pt x="268" y="239"/>
                  <a:pt x="239" y="251"/>
                </a:cubicBezTo>
                <a:lnTo>
                  <a:pt x="239" y="251"/>
                </a:lnTo>
                <a:cubicBezTo>
                  <a:pt x="182" y="271"/>
                  <a:pt x="99" y="266"/>
                  <a:pt x="76" y="201"/>
                </a:cubicBezTo>
                <a:lnTo>
                  <a:pt x="76" y="201"/>
                </a:lnTo>
                <a:cubicBezTo>
                  <a:pt x="47" y="129"/>
                  <a:pt x="99" y="63"/>
                  <a:pt x="161" y="30"/>
                </a:cubicBezTo>
                <a:lnTo>
                  <a:pt x="161" y="30"/>
                </a:lnTo>
                <a:cubicBezTo>
                  <a:pt x="177" y="22"/>
                  <a:pt x="162" y="0"/>
                  <a:pt x="148" y="7"/>
                </a:cubicBezTo>
                <a:lnTo>
                  <a:pt x="148" y="7"/>
                </a:lnTo>
                <a:cubicBezTo>
                  <a:pt x="65" y="46"/>
                  <a:pt x="0" y="151"/>
                  <a:pt x="60" y="237"/>
                </a:cubicBezTo>
                <a:lnTo>
                  <a:pt x="60" y="237"/>
                </a:lnTo>
                <a:cubicBezTo>
                  <a:pt x="114" y="310"/>
                  <a:pt x="249" y="302"/>
                  <a:pt x="307" y="235"/>
                </a:cubicBezTo>
                <a:lnTo>
                  <a:pt x="307" y="235"/>
                </a:lnTo>
                <a:cubicBezTo>
                  <a:pt x="339" y="200"/>
                  <a:pt x="344" y="146"/>
                  <a:pt x="320" y="104"/>
                </a:cubicBezTo>
                <a:lnTo>
                  <a:pt x="320" y="104"/>
                </a:lnTo>
                <a:cubicBezTo>
                  <a:pt x="297" y="63"/>
                  <a:pt x="251" y="41"/>
                  <a:pt x="205" y="49"/>
                </a:cubicBezTo>
                <a:lnTo>
                  <a:pt x="205" y="49"/>
                </a:lnTo>
                <a:cubicBezTo>
                  <a:pt x="159" y="55"/>
                  <a:pt x="118" y="92"/>
                  <a:pt x="113" y="138"/>
                </a:cubicBezTo>
                <a:lnTo>
                  <a:pt x="113" y="138"/>
                </a:lnTo>
                <a:cubicBezTo>
                  <a:pt x="106" y="183"/>
                  <a:pt x="130" y="239"/>
                  <a:pt x="178" y="245"/>
                </a:cubicBezTo>
                <a:lnTo>
                  <a:pt x="178" y="245"/>
                </a:lnTo>
                <a:cubicBezTo>
                  <a:pt x="228" y="252"/>
                  <a:pt x="275" y="184"/>
                  <a:pt x="247" y="142"/>
                </a:cubicBezTo>
                <a:lnTo>
                  <a:pt x="247" y="142"/>
                </a:lnTo>
                <a:cubicBezTo>
                  <a:pt x="236" y="125"/>
                  <a:pt x="212" y="116"/>
                  <a:pt x="195" y="128"/>
                </a:cubicBezTo>
                <a:lnTo>
                  <a:pt x="195" y="128"/>
                </a:lnTo>
                <a:cubicBezTo>
                  <a:pt x="180" y="138"/>
                  <a:pt x="174" y="162"/>
                  <a:pt x="190" y="175"/>
                </a:cubicBezTo>
                <a:lnTo>
                  <a:pt x="190" y="175"/>
                </a:lnTo>
                <a:cubicBezTo>
                  <a:pt x="198" y="181"/>
                  <a:pt x="210" y="174"/>
                  <a:pt x="205" y="164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xmlns="" id="{F354D511-7465-4294-A974-D93E9B7E58F2}"/>
              </a:ext>
            </a:extLst>
          </p:cNvPr>
          <p:cNvSpPr txBox="1"/>
          <p:nvPr/>
        </p:nvSpPr>
        <p:spPr>
          <a:xfrm>
            <a:off x="2028859" y="4564085"/>
            <a:ext cx="95536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Hoàn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thành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tự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đánh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giá</a:t>
            </a:r>
            <a:endParaRPr lang="en-US" sz="4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64" name="Freeform 313">
            <a:extLst>
              <a:ext uri="{FF2B5EF4-FFF2-40B4-BE49-F238E27FC236}">
                <a16:creationId xmlns:a16="http://schemas.microsoft.com/office/drawing/2014/main" xmlns="" id="{8CF111C5-3210-4A00-B9AC-90824ABC75A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61312" y="4577352"/>
            <a:ext cx="773173" cy="699867"/>
          </a:xfrm>
          <a:custGeom>
            <a:avLst/>
            <a:gdLst>
              <a:gd name="T0" fmla="*/ 205 w 345"/>
              <a:gd name="T1" fmla="*/ 164 h 311"/>
              <a:gd name="T2" fmla="*/ 205 w 345"/>
              <a:gd name="T3" fmla="*/ 164 h 311"/>
              <a:gd name="T4" fmla="*/ 211 w 345"/>
              <a:gd name="T5" fmla="*/ 146 h 311"/>
              <a:gd name="T6" fmla="*/ 211 w 345"/>
              <a:gd name="T7" fmla="*/ 146 h 311"/>
              <a:gd name="T8" fmla="*/ 233 w 345"/>
              <a:gd name="T9" fmla="*/ 162 h 311"/>
              <a:gd name="T10" fmla="*/ 233 w 345"/>
              <a:gd name="T11" fmla="*/ 162 h 311"/>
              <a:gd name="T12" fmla="*/ 205 w 345"/>
              <a:gd name="T13" fmla="*/ 214 h 311"/>
              <a:gd name="T14" fmla="*/ 205 w 345"/>
              <a:gd name="T15" fmla="*/ 214 h 311"/>
              <a:gd name="T16" fmla="*/ 141 w 345"/>
              <a:gd name="T17" fmla="*/ 156 h 311"/>
              <a:gd name="T18" fmla="*/ 141 w 345"/>
              <a:gd name="T19" fmla="*/ 156 h 311"/>
              <a:gd name="T20" fmla="*/ 281 w 345"/>
              <a:gd name="T21" fmla="*/ 95 h 311"/>
              <a:gd name="T22" fmla="*/ 281 w 345"/>
              <a:gd name="T23" fmla="*/ 95 h 311"/>
              <a:gd name="T24" fmla="*/ 304 w 345"/>
              <a:gd name="T25" fmla="*/ 189 h 311"/>
              <a:gd name="T26" fmla="*/ 304 w 345"/>
              <a:gd name="T27" fmla="*/ 189 h 311"/>
              <a:gd name="T28" fmla="*/ 239 w 345"/>
              <a:gd name="T29" fmla="*/ 251 h 311"/>
              <a:gd name="T30" fmla="*/ 239 w 345"/>
              <a:gd name="T31" fmla="*/ 251 h 311"/>
              <a:gd name="T32" fmla="*/ 76 w 345"/>
              <a:gd name="T33" fmla="*/ 201 h 311"/>
              <a:gd name="T34" fmla="*/ 76 w 345"/>
              <a:gd name="T35" fmla="*/ 201 h 311"/>
              <a:gd name="T36" fmla="*/ 161 w 345"/>
              <a:gd name="T37" fmla="*/ 30 h 311"/>
              <a:gd name="T38" fmla="*/ 161 w 345"/>
              <a:gd name="T39" fmla="*/ 30 h 311"/>
              <a:gd name="T40" fmla="*/ 148 w 345"/>
              <a:gd name="T41" fmla="*/ 7 h 311"/>
              <a:gd name="T42" fmla="*/ 148 w 345"/>
              <a:gd name="T43" fmla="*/ 7 h 311"/>
              <a:gd name="T44" fmla="*/ 60 w 345"/>
              <a:gd name="T45" fmla="*/ 237 h 311"/>
              <a:gd name="T46" fmla="*/ 60 w 345"/>
              <a:gd name="T47" fmla="*/ 237 h 311"/>
              <a:gd name="T48" fmla="*/ 307 w 345"/>
              <a:gd name="T49" fmla="*/ 235 h 311"/>
              <a:gd name="T50" fmla="*/ 307 w 345"/>
              <a:gd name="T51" fmla="*/ 235 h 311"/>
              <a:gd name="T52" fmla="*/ 320 w 345"/>
              <a:gd name="T53" fmla="*/ 104 h 311"/>
              <a:gd name="T54" fmla="*/ 320 w 345"/>
              <a:gd name="T55" fmla="*/ 104 h 311"/>
              <a:gd name="T56" fmla="*/ 205 w 345"/>
              <a:gd name="T57" fmla="*/ 49 h 311"/>
              <a:gd name="T58" fmla="*/ 205 w 345"/>
              <a:gd name="T59" fmla="*/ 49 h 311"/>
              <a:gd name="T60" fmla="*/ 113 w 345"/>
              <a:gd name="T61" fmla="*/ 138 h 311"/>
              <a:gd name="T62" fmla="*/ 113 w 345"/>
              <a:gd name="T63" fmla="*/ 138 h 311"/>
              <a:gd name="T64" fmla="*/ 178 w 345"/>
              <a:gd name="T65" fmla="*/ 245 h 311"/>
              <a:gd name="T66" fmla="*/ 178 w 345"/>
              <a:gd name="T67" fmla="*/ 245 h 311"/>
              <a:gd name="T68" fmla="*/ 247 w 345"/>
              <a:gd name="T69" fmla="*/ 142 h 311"/>
              <a:gd name="T70" fmla="*/ 247 w 345"/>
              <a:gd name="T71" fmla="*/ 142 h 311"/>
              <a:gd name="T72" fmla="*/ 195 w 345"/>
              <a:gd name="T73" fmla="*/ 128 h 311"/>
              <a:gd name="T74" fmla="*/ 195 w 345"/>
              <a:gd name="T75" fmla="*/ 128 h 311"/>
              <a:gd name="T76" fmla="*/ 190 w 345"/>
              <a:gd name="T77" fmla="*/ 175 h 311"/>
              <a:gd name="T78" fmla="*/ 190 w 345"/>
              <a:gd name="T79" fmla="*/ 175 h 311"/>
              <a:gd name="T80" fmla="*/ 205 w 345"/>
              <a:gd name="T81" fmla="*/ 164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5" h="311">
                <a:moveTo>
                  <a:pt x="205" y="164"/>
                </a:moveTo>
                <a:lnTo>
                  <a:pt x="205" y="164"/>
                </a:lnTo>
                <a:cubicBezTo>
                  <a:pt x="201" y="156"/>
                  <a:pt x="205" y="147"/>
                  <a:pt x="211" y="146"/>
                </a:cubicBezTo>
                <a:lnTo>
                  <a:pt x="211" y="146"/>
                </a:lnTo>
                <a:cubicBezTo>
                  <a:pt x="222" y="142"/>
                  <a:pt x="231" y="153"/>
                  <a:pt x="233" y="162"/>
                </a:cubicBezTo>
                <a:lnTo>
                  <a:pt x="233" y="162"/>
                </a:lnTo>
                <a:cubicBezTo>
                  <a:pt x="237" y="181"/>
                  <a:pt x="222" y="205"/>
                  <a:pt x="205" y="214"/>
                </a:cubicBezTo>
                <a:lnTo>
                  <a:pt x="205" y="214"/>
                </a:lnTo>
                <a:cubicBezTo>
                  <a:pt x="169" y="235"/>
                  <a:pt x="143" y="187"/>
                  <a:pt x="141" y="156"/>
                </a:cubicBezTo>
                <a:lnTo>
                  <a:pt x="141" y="156"/>
                </a:lnTo>
                <a:cubicBezTo>
                  <a:pt x="140" y="83"/>
                  <a:pt x="228" y="50"/>
                  <a:pt x="281" y="95"/>
                </a:cubicBezTo>
                <a:lnTo>
                  <a:pt x="281" y="95"/>
                </a:lnTo>
                <a:cubicBezTo>
                  <a:pt x="308" y="117"/>
                  <a:pt x="316" y="156"/>
                  <a:pt x="304" y="189"/>
                </a:cubicBezTo>
                <a:lnTo>
                  <a:pt x="304" y="189"/>
                </a:lnTo>
                <a:cubicBezTo>
                  <a:pt x="295" y="220"/>
                  <a:pt x="268" y="239"/>
                  <a:pt x="239" y="251"/>
                </a:cubicBezTo>
                <a:lnTo>
                  <a:pt x="239" y="251"/>
                </a:lnTo>
                <a:cubicBezTo>
                  <a:pt x="182" y="271"/>
                  <a:pt x="99" y="266"/>
                  <a:pt x="76" y="201"/>
                </a:cubicBezTo>
                <a:lnTo>
                  <a:pt x="76" y="201"/>
                </a:lnTo>
                <a:cubicBezTo>
                  <a:pt x="47" y="129"/>
                  <a:pt x="99" y="63"/>
                  <a:pt x="161" y="30"/>
                </a:cubicBezTo>
                <a:lnTo>
                  <a:pt x="161" y="30"/>
                </a:lnTo>
                <a:cubicBezTo>
                  <a:pt x="177" y="22"/>
                  <a:pt x="162" y="0"/>
                  <a:pt x="148" y="7"/>
                </a:cubicBezTo>
                <a:lnTo>
                  <a:pt x="148" y="7"/>
                </a:lnTo>
                <a:cubicBezTo>
                  <a:pt x="65" y="46"/>
                  <a:pt x="0" y="151"/>
                  <a:pt x="60" y="237"/>
                </a:cubicBezTo>
                <a:lnTo>
                  <a:pt x="60" y="237"/>
                </a:lnTo>
                <a:cubicBezTo>
                  <a:pt x="114" y="310"/>
                  <a:pt x="249" y="302"/>
                  <a:pt x="307" y="235"/>
                </a:cubicBezTo>
                <a:lnTo>
                  <a:pt x="307" y="235"/>
                </a:lnTo>
                <a:cubicBezTo>
                  <a:pt x="339" y="200"/>
                  <a:pt x="344" y="146"/>
                  <a:pt x="320" y="104"/>
                </a:cubicBezTo>
                <a:lnTo>
                  <a:pt x="320" y="104"/>
                </a:lnTo>
                <a:cubicBezTo>
                  <a:pt x="297" y="63"/>
                  <a:pt x="251" y="41"/>
                  <a:pt x="205" y="49"/>
                </a:cubicBezTo>
                <a:lnTo>
                  <a:pt x="205" y="49"/>
                </a:lnTo>
                <a:cubicBezTo>
                  <a:pt x="159" y="55"/>
                  <a:pt x="118" y="92"/>
                  <a:pt x="113" y="138"/>
                </a:cubicBezTo>
                <a:lnTo>
                  <a:pt x="113" y="138"/>
                </a:lnTo>
                <a:cubicBezTo>
                  <a:pt x="106" y="183"/>
                  <a:pt x="130" y="239"/>
                  <a:pt x="178" y="245"/>
                </a:cubicBezTo>
                <a:lnTo>
                  <a:pt x="178" y="245"/>
                </a:lnTo>
                <a:cubicBezTo>
                  <a:pt x="228" y="252"/>
                  <a:pt x="275" y="184"/>
                  <a:pt x="247" y="142"/>
                </a:cubicBezTo>
                <a:lnTo>
                  <a:pt x="247" y="142"/>
                </a:lnTo>
                <a:cubicBezTo>
                  <a:pt x="236" y="125"/>
                  <a:pt x="212" y="116"/>
                  <a:pt x="195" y="128"/>
                </a:cubicBezTo>
                <a:lnTo>
                  <a:pt x="195" y="128"/>
                </a:lnTo>
                <a:cubicBezTo>
                  <a:pt x="180" y="138"/>
                  <a:pt x="174" y="162"/>
                  <a:pt x="190" y="175"/>
                </a:cubicBezTo>
                <a:lnTo>
                  <a:pt x="190" y="175"/>
                </a:lnTo>
                <a:cubicBezTo>
                  <a:pt x="198" y="181"/>
                  <a:pt x="210" y="174"/>
                  <a:pt x="205" y="16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xmlns="" id="{953907D0-C215-4E61-A332-A9C919D714E2}"/>
              </a:ext>
            </a:extLst>
          </p:cNvPr>
          <p:cNvSpPr txBox="1"/>
          <p:nvPr/>
        </p:nvSpPr>
        <p:spPr>
          <a:xfrm>
            <a:off x="2008200" y="5475179"/>
            <a:ext cx="9163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Chuẩn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bị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Ôn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tự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đánh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giá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cuối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kì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262" name="Freeform 313">
            <a:extLst>
              <a:ext uri="{FF2B5EF4-FFF2-40B4-BE49-F238E27FC236}">
                <a16:creationId xmlns:a16="http://schemas.microsoft.com/office/drawing/2014/main" xmlns="" id="{C6E70E04-034C-49AA-A7AE-0370CBAF7BE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31342" y="5712626"/>
            <a:ext cx="773173" cy="699867"/>
          </a:xfrm>
          <a:custGeom>
            <a:avLst/>
            <a:gdLst>
              <a:gd name="T0" fmla="*/ 205 w 345"/>
              <a:gd name="T1" fmla="*/ 164 h 311"/>
              <a:gd name="T2" fmla="*/ 205 w 345"/>
              <a:gd name="T3" fmla="*/ 164 h 311"/>
              <a:gd name="T4" fmla="*/ 211 w 345"/>
              <a:gd name="T5" fmla="*/ 146 h 311"/>
              <a:gd name="T6" fmla="*/ 211 w 345"/>
              <a:gd name="T7" fmla="*/ 146 h 311"/>
              <a:gd name="T8" fmla="*/ 233 w 345"/>
              <a:gd name="T9" fmla="*/ 162 h 311"/>
              <a:gd name="T10" fmla="*/ 233 w 345"/>
              <a:gd name="T11" fmla="*/ 162 h 311"/>
              <a:gd name="T12" fmla="*/ 205 w 345"/>
              <a:gd name="T13" fmla="*/ 214 h 311"/>
              <a:gd name="T14" fmla="*/ 205 w 345"/>
              <a:gd name="T15" fmla="*/ 214 h 311"/>
              <a:gd name="T16" fmla="*/ 141 w 345"/>
              <a:gd name="T17" fmla="*/ 156 h 311"/>
              <a:gd name="T18" fmla="*/ 141 w 345"/>
              <a:gd name="T19" fmla="*/ 156 h 311"/>
              <a:gd name="T20" fmla="*/ 281 w 345"/>
              <a:gd name="T21" fmla="*/ 95 h 311"/>
              <a:gd name="T22" fmla="*/ 281 w 345"/>
              <a:gd name="T23" fmla="*/ 95 h 311"/>
              <a:gd name="T24" fmla="*/ 304 w 345"/>
              <a:gd name="T25" fmla="*/ 189 h 311"/>
              <a:gd name="T26" fmla="*/ 304 w 345"/>
              <a:gd name="T27" fmla="*/ 189 h 311"/>
              <a:gd name="T28" fmla="*/ 239 w 345"/>
              <a:gd name="T29" fmla="*/ 251 h 311"/>
              <a:gd name="T30" fmla="*/ 239 w 345"/>
              <a:gd name="T31" fmla="*/ 251 h 311"/>
              <a:gd name="T32" fmla="*/ 76 w 345"/>
              <a:gd name="T33" fmla="*/ 201 h 311"/>
              <a:gd name="T34" fmla="*/ 76 w 345"/>
              <a:gd name="T35" fmla="*/ 201 h 311"/>
              <a:gd name="T36" fmla="*/ 161 w 345"/>
              <a:gd name="T37" fmla="*/ 30 h 311"/>
              <a:gd name="T38" fmla="*/ 161 w 345"/>
              <a:gd name="T39" fmla="*/ 30 h 311"/>
              <a:gd name="T40" fmla="*/ 148 w 345"/>
              <a:gd name="T41" fmla="*/ 7 h 311"/>
              <a:gd name="T42" fmla="*/ 148 w 345"/>
              <a:gd name="T43" fmla="*/ 7 h 311"/>
              <a:gd name="T44" fmla="*/ 60 w 345"/>
              <a:gd name="T45" fmla="*/ 237 h 311"/>
              <a:gd name="T46" fmla="*/ 60 w 345"/>
              <a:gd name="T47" fmla="*/ 237 h 311"/>
              <a:gd name="T48" fmla="*/ 307 w 345"/>
              <a:gd name="T49" fmla="*/ 235 h 311"/>
              <a:gd name="T50" fmla="*/ 307 w 345"/>
              <a:gd name="T51" fmla="*/ 235 h 311"/>
              <a:gd name="T52" fmla="*/ 320 w 345"/>
              <a:gd name="T53" fmla="*/ 104 h 311"/>
              <a:gd name="T54" fmla="*/ 320 w 345"/>
              <a:gd name="T55" fmla="*/ 104 h 311"/>
              <a:gd name="T56" fmla="*/ 205 w 345"/>
              <a:gd name="T57" fmla="*/ 49 h 311"/>
              <a:gd name="T58" fmla="*/ 205 w 345"/>
              <a:gd name="T59" fmla="*/ 49 h 311"/>
              <a:gd name="T60" fmla="*/ 113 w 345"/>
              <a:gd name="T61" fmla="*/ 138 h 311"/>
              <a:gd name="T62" fmla="*/ 113 w 345"/>
              <a:gd name="T63" fmla="*/ 138 h 311"/>
              <a:gd name="T64" fmla="*/ 178 w 345"/>
              <a:gd name="T65" fmla="*/ 245 h 311"/>
              <a:gd name="T66" fmla="*/ 178 w 345"/>
              <a:gd name="T67" fmla="*/ 245 h 311"/>
              <a:gd name="T68" fmla="*/ 247 w 345"/>
              <a:gd name="T69" fmla="*/ 142 h 311"/>
              <a:gd name="T70" fmla="*/ 247 w 345"/>
              <a:gd name="T71" fmla="*/ 142 h 311"/>
              <a:gd name="T72" fmla="*/ 195 w 345"/>
              <a:gd name="T73" fmla="*/ 128 h 311"/>
              <a:gd name="T74" fmla="*/ 195 w 345"/>
              <a:gd name="T75" fmla="*/ 128 h 311"/>
              <a:gd name="T76" fmla="*/ 190 w 345"/>
              <a:gd name="T77" fmla="*/ 175 h 311"/>
              <a:gd name="T78" fmla="*/ 190 w 345"/>
              <a:gd name="T79" fmla="*/ 175 h 311"/>
              <a:gd name="T80" fmla="*/ 205 w 345"/>
              <a:gd name="T81" fmla="*/ 164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5" h="311">
                <a:moveTo>
                  <a:pt x="205" y="164"/>
                </a:moveTo>
                <a:lnTo>
                  <a:pt x="205" y="164"/>
                </a:lnTo>
                <a:cubicBezTo>
                  <a:pt x="201" y="156"/>
                  <a:pt x="205" y="147"/>
                  <a:pt x="211" y="146"/>
                </a:cubicBezTo>
                <a:lnTo>
                  <a:pt x="211" y="146"/>
                </a:lnTo>
                <a:cubicBezTo>
                  <a:pt x="222" y="142"/>
                  <a:pt x="231" y="153"/>
                  <a:pt x="233" y="162"/>
                </a:cubicBezTo>
                <a:lnTo>
                  <a:pt x="233" y="162"/>
                </a:lnTo>
                <a:cubicBezTo>
                  <a:pt x="237" y="181"/>
                  <a:pt x="222" y="205"/>
                  <a:pt x="205" y="214"/>
                </a:cubicBezTo>
                <a:lnTo>
                  <a:pt x="205" y="214"/>
                </a:lnTo>
                <a:cubicBezTo>
                  <a:pt x="169" y="235"/>
                  <a:pt x="143" y="187"/>
                  <a:pt x="141" y="156"/>
                </a:cubicBezTo>
                <a:lnTo>
                  <a:pt x="141" y="156"/>
                </a:lnTo>
                <a:cubicBezTo>
                  <a:pt x="140" y="83"/>
                  <a:pt x="228" y="50"/>
                  <a:pt x="281" y="95"/>
                </a:cubicBezTo>
                <a:lnTo>
                  <a:pt x="281" y="95"/>
                </a:lnTo>
                <a:cubicBezTo>
                  <a:pt x="308" y="117"/>
                  <a:pt x="316" y="156"/>
                  <a:pt x="304" y="189"/>
                </a:cubicBezTo>
                <a:lnTo>
                  <a:pt x="304" y="189"/>
                </a:lnTo>
                <a:cubicBezTo>
                  <a:pt x="295" y="220"/>
                  <a:pt x="268" y="239"/>
                  <a:pt x="239" y="251"/>
                </a:cubicBezTo>
                <a:lnTo>
                  <a:pt x="239" y="251"/>
                </a:lnTo>
                <a:cubicBezTo>
                  <a:pt x="182" y="271"/>
                  <a:pt x="99" y="266"/>
                  <a:pt x="76" y="201"/>
                </a:cubicBezTo>
                <a:lnTo>
                  <a:pt x="76" y="201"/>
                </a:lnTo>
                <a:cubicBezTo>
                  <a:pt x="47" y="129"/>
                  <a:pt x="99" y="63"/>
                  <a:pt x="161" y="30"/>
                </a:cubicBezTo>
                <a:lnTo>
                  <a:pt x="161" y="30"/>
                </a:lnTo>
                <a:cubicBezTo>
                  <a:pt x="177" y="22"/>
                  <a:pt x="162" y="0"/>
                  <a:pt x="148" y="7"/>
                </a:cubicBezTo>
                <a:lnTo>
                  <a:pt x="148" y="7"/>
                </a:lnTo>
                <a:cubicBezTo>
                  <a:pt x="65" y="46"/>
                  <a:pt x="0" y="151"/>
                  <a:pt x="60" y="237"/>
                </a:cubicBezTo>
                <a:lnTo>
                  <a:pt x="60" y="237"/>
                </a:lnTo>
                <a:cubicBezTo>
                  <a:pt x="114" y="310"/>
                  <a:pt x="249" y="302"/>
                  <a:pt x="307" y="235"/>
                </a:cubicBezTo>
                <a:lnTo>
                  <a:pt x="307" y="235"/>
                </a:lnTo>
                <a:cubicBezTo>
                  <a:pt x="339" y="200"/>
                  <a:pt x="344" y="146"/>
                  <a:pt x="320" y="104"/>
                </a:cubicBezTo>
                <a:lnTo>
                  <a:pt x="320" y="104"/>
                </a:lnTo>
                <a:cubicBezTo>
                  <a:pt x="297" y="63"/>
                  <a:pt x="251" y="41"/>
                  <a:pt x="205" y="49"/>
                </a:cubicBezTo>
                <a:lnTo>
                  <a:pt x="205" y="49"/>
                </a:lnTo>
                <a:cubicBezTo>
                  <a:pt x="159" y="55"/>
                  <a:pt x="118" y="92"/>
                  <a:pt x="113" y="138"/>
                </a:cubicBezTo>
                <a:lnTo>
                  <a:pt x="113" y="138"/>
                </a:lnTo>
                <a:cubicBezTo>
                  <a:pt x="106" y="183"/>
                  <a:pt x="130" y="239"/>
                  <a:pt x="178" y="245"/>
                </a:cubicBezTo>
                <a:lnTo>
                  <a:pt x="178" y="245"/>
                </a:lnTo>
                <a:cubicBezTo>
                  <a:pt x="228" y="252"/>
                  <a:pt x="275" y="184"/>
                  <a:pt x="247" y="142"/>
                </a:cubicBezTo>
                <a:lnTo>
                  <a:pt x="247" y="142"/>
                </a:lnTo>
                <a:cubicBezTo>
                  <a:pt x="236" y="125"/>
                  <a:pt x="212" y="116"/>
                  <a:pt x="195" y="128"/>
                </a:cubicBezTo>
                <a:lnTo>
                  <a:pt x="195" y="128"/>
                </a:lnTo>
                <a:cubicBezTo>
                  <a:pt x="180" y="138"/>
                  <a:pt x="174" y="162"/>
                  <a:pt x="190" y="175"/>
                </a:cubicBezTo>
                <a:lnTo>
                  <a:pt x="190" y="175"/>
                </a:lnTo>
                <a:cubicBezTo>
                  <a:pt x="198" y="181"/>
                  <a:pt x="210" y="174"/>
                  <a:pt x="205" y="164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233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0"/>
      <p:bldP spid="247" grpId="0"/>
      <p:bldP spid="257" grpId="0" animBg="1"/>
      <p:bldP spid="259" grpId="0" animBg="1"/>
      <p:bldP spid="263" grpId="0"/>
      <p:bldP spid="264" grpId="0" animBg="1"/>
      <p:bldP spid="251" grpId="0"/>
      <p:bldP spid="2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6BD01-D65C-744E-A7C2-C51458EF7C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AEE2BAF-54B0-8941-86FB-36E501D6F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7EA76E-2A7F-5F46-8C1C-CEAA9B9D9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0"/>
            <a:ext cx="11874321" cy="6858000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xmlns="" id="{D88F23E2-004B-974F-A9E6-FCD5DB6BD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9801" y="40522"/>
            <a:ext cx="1209675" cy="121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xmlns="" id="{C92734FC-9656-A345-BC7D-581EADDB7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07443" y="85370"/>
            <a:ext cx="1210866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87C9579E-4A9F-E042-8628-EF0393B3FE7E}"/>
              </a:ext>
            </a:extLst>
          </p:cNvPr>
          <p:cNvSpPr/>
          <p:nvPr/>
        </p:nvSpPr>
        <p:spPr>
          <a:xfrm>
            <a:off x="2039008" y="1251388"/>
            <a:ext cx="8219089" cy="49754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x-none" sz="13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12FC9BA-8C8E-264E-995F-9A9B284DA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333" y="3719087"/>
            <a:ext cx="4381037" cy="76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6D023BD-1063-C64B-A2B8-C193C2D55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59025" y="1392238"/>
            <a:ext cx="77343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7B412AA-4260-C944-A875-DCFB9B6A0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94727" y="3800455"/>
            <a:ext cx="4273399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9555AA0-7E1B-F846-B4DA-D9E114BE0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6084888"/>
            <a:ext cx="773271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4E0E30E-1ADD-429F-8252-0114AE319A35}"/>
              </a:ext>
            </a:extLst>
          </p:cNvPr>
          <p:cNvSpPr txBox="1"/>
          <p:nvPr/>
        </p:nvSpPr>
        <p:spPr>
          <a:xfrm>
            <a:off x="2626149" y="3262595"/>
            <a:ext cx="7200051" cy="144655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8800" b="1" dirty="0" err="1">
                <a:solidFill>
                  <a:srgbClr val="FF656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I.Định</a:t>
            </a:r>
            <a:r>
              <a:rPr lang="en-US" sz="8800" b="1" dirty="0">
                <a:solidFill>
                  <a:srgbClr val="FF656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FF656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hướng</a:t>
            </a:r>
            <a:endParaRPr lang="en-US" sz="8800" b="1" dirty="0">
              <a:solidFill>
                <a:srgbClr val="FF656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16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AE7EEAA5-3CDF-4E1D-B891-98B888ACA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925496"/>
              </p:ext>
            </p:extLst>
          </p:nvPr>
        </p:nvGraphicFramePr>
        <p:xfrm>
          <a:off x="218941" y="0"/>
          <a:ext cx="11629622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29622">
                  <a:extLst>
                    <a:ext uri="{9D8B030D-6E8A-4147-A177-3AD203B41FA5}">
                      <a16:colId xmlns:a16="http://schemas.microsoft.com/office/drawing/2014/main" xmlns="" val="1983462085"/>
                    </a:ext>
                  </a:extLst>
                </a:gridCol>
              </a:tblGrid>
              <a:tr h="68497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1: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61" marR="24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5954783"/>
                  </a:ext>
                </a:extLst>
              </a:tr>
              <a:tr h="1628536">
                <a:tc>
                  <a:txBody>
                    <a:bodyPr/>
                    <a:lstStyle/>
                    <a:p>
                      <a:endParaRPr lang="en-US" sz="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trống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just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...............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.............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............ </a:t>
                      </a:r>
                      <a:r>
                        <a:rPr lang="en-US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................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.................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/>
                      <a:endParaRPr lang="en-US" sz="4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61" marR="246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8170015"/>
                  </a:ext>
                </a:extLst>
              </a:tr>
              <a:tr h="4544485">
                <a:tc>
                  <a:txBody>
                    <a:bodyPr/>
                    <a:lstStyle/>
                    <a:p>
                      <a:endParaRPr lang="en-US" sz="4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trống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thắng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        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khan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hiếm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An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My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thập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My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đeo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khẩu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I,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tuyên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dương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khen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thưởng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váy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mùa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hè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vắng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I?</a:t>
                      </a:r>
                    </a:p>
                    <a:p>
                      <a:pPr marL="0" indent="685800"/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hôm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nay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24661" marR="246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3342133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A61A3561-3AD8-4F32-8EE0-5A057FA641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01273"/>
              </p:ext>
            </p:extLst>
          </p:nvPr>
        </p:nvGraphicFramePr>
        <p:xfrm>
          <a:off x="698500" y="3098799"/>
          <a:ext cx="381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xmlns="" val="2257277209"/>
                    </a:ext>
                  </a:extLst>
                </a:gridCol>
              </a:tblGrid>
              <a:tr h="3187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628033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3869035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2619899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5066646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551087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7476537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4865177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8874351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7107553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6197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3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AE7EEAA5-3CDF-4E1D-B891-98B888ACA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8567"/>
              </p:ext>
            </p:extLst>
          </p:nvPr>
        </p:nvGraphicFramePr>
        <p:xfrm>
          <a:off x="0" y="-6662"/>
          <a:ext cx="12192000" cy="6864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xmlns="" val="1983462085"/>
                    </a:ext>
                  </a:extLst>
                </a:gridCol>
              </a:tblGrid>
              <a:tr h="69453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2: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3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61" marR="24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5954783"/>
                  </a:ext>
                </a:extLst>
              </a:tr>
              <a:tr h="4118680">
                <a:tc>
                  <a:txBody>
                    <a:bodyPr/>
                    <a:lstStyle/>
                    <a:p>
                      <a:endParaRPr lang="en-US" sz="500" b="1" dirty="0">
                        <a:solidFill>
                          <a:srgbClr val="0070C0"/>
                        </a:solidFill>
                        <a:effectLst/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  <a:p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trống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r>
                        <a:rPr lang="en-US" sz="28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 </a:t>
                      </a:r>
                    </a:p>
                    <a:p>
                      <a:endParaRPr lang="en-US" sz="28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  <a:p>
                      <a:r>
                        <a:rPr lang="en-US" sz="28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 </a:t>
                      </a:r>
                    </a:p>
                    <a:p>
                      <a:r>
                        <a:rPr lang="en-US" sz="28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 </a:t>
                      </a:r>
                    </a:p>
                    <a:p>
                      <a:endParaRPr lang="en-US" sz="28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  <a:p>
                      <a:endParaRPr lang="en-US" sz="32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  <a:p>
                      <a:r>
                        <a:rPr lang="en-US" sz="28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 </a:t>
                      </a:r>
                      <a:endParaRPr lang="en-US" sz="28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#9Slide03 Arima Madurai" panose="00000500000000000000" pitchFamily="2" charset="0"/>
                        <a:ea typeface="Calibri" panose="020F0502020204030204" pitchFamily="34" charset="0"/>
                        <a:cs typeface="#9Slide03 Arima Madurai" panose="00000500000000000000" pitchFamily="2" charset="0"/>
                      </a:endParaRPr>
                    </a:p>
                  </a:txBody>
                  <a:tcPr marL="24661" marR="246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1608161"/>
                  </a:ext>
                </a:extLst>
              </a:tr>
              <a:tr h="2051450"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70C0"/>
                        </a:solidFill>
                        <a:effectLst/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  <a:p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4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3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</a:p>
                    <a:p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                                 </a:t>
                      </a: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b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</a:t>
                      </a:r>
                      <a:endParaRPr lang="en-US" sz="28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800" b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b="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sửa</a:t>
                      </a:r>
                      <a:endParaRPr lang="en-US" sz="28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500" dirty="0">
                        <a:solidFill>
                          <a:srgbClr val="0070C0"/>
                        </a:solidFill>
                        <a:effectLst/>
                        <a:latin typeface="#9Slide03 Arima Madurai" panose="00000500000000000000" pitchFamily="2" charset="0"/>
                        <a:ea typeface="Calibri" panose="020F0502020204030204" pitchFamily="34" charset="0"/>
                        <a:cs typeface="#9Slide03 Arima Madurai" panose="00000500000000000000" pitchFamily="2" charset="0"/>
                      </a:endParaRPr>
                    </a:p>
                  </a:txBody>
                  <a:tcPr marL="24661" marR="246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9958418"/>
                  </a:ext>
                </a:extLst>
              </a:tr>
            </a:tbl>
          </a:graphicData>
        </a:graphic>
      </p:graphicFrame>
      <p:grpSp>
        <p:nvGrpSpPr>
          <p:cNvPr id="3" name="Group 1">
            <a:extLst>
              <a:ext uri="{FF2B5EF4-FFF2-40B4-BE49-F238E27FC236}">
                <a16:creationId xmlns:a16="http://schemas.microsoft.com/office/drawing/2014/main" xmlns="" id="{4EEADC2F-D4A3-4EB7-8DE2-327F45B2497F}"/>
              </a:ext>
            </a:extLst>
          </p:cNvPr>
          <p:cNvGrpSpPr>
            <a:grpSpLocks/>
          </p:cNvGrpSpPr>
          <p:nvPr/>
        </p:nvGrpSpPr>
        <p:grpSpPr bwMode="auto">
          <a:xfrm>
            <a:off x="3237865" y="1751746"/>
            <a:ext cx="6029325" cy="2822575"/>
            <a:chOff x="1536" y="9682"/>
            <a:chExt cx="9495" cy="4445"/>
          </a:xfrm>
        </p:grpSpPr>
        <p:sp>
          <p:nvSpPr>
            <p:cNvPr id="4" name="AutoShape 8">
              <a:extLst>
                <a:ext uri="{FF2B5EF4-FFF2-40B4-BE49-F238E27FC236}">
                  <a16:creationId xmlns:a16="http://schemas.microsoft.com/office/drawing/2014/main" xmlns="" id="{789A777A-6E41-4CAE-B8AC-B95854F79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9682"/>
              <a:ext cx="6377" cy="82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4F81B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AutoShape 7">
              <a:extLst>
                <a:ext uri="{FF2B5EF4-FFF2-40B4-BE49-F238E27FC236}">
                  <a16:creationId xmlns:a16="http://schemas.microsoft.com/office/drawing/2014/main" xmlns="" id="{31715523-248E-4AED-A86E-6466D1578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8" y="10821"/>
              <a:ext cx="6377" cy="82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9BBB5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xmlns="" id="{4AA29F7D-9220-4B8E-A360-0DD9DACBC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0" y="12036"/>
              <a:ext cx="6377" cy="82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F7964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AutoShape 5">
              <a:extLst>
                <a:ext uri="{FF2B5EF4-FFF2-40B4-BE49-F238E27FC236}">
                  <a16:creationId xmlns:a16="http://schemas.microsoft.com/office/drawing/2014/main" xmlns="" id="{33766D76-81BD-47D6-8E36-D981CB50A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5" y="13304"/>
              <a:ext cx="6636" cy="82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8064A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AutoShape 4">
              <a:extLst>
                <a:ext uri="{FF2B5EF4-FFF2-40B4-BE49-F238E27FC236}">
                  <a16:creationId xmlns:a16="http://schemas.microsoft.com/office/drawing/2014/main" xmlns="" id="{D05E5BCD-3ACE-4086-B55E-4E22D21C2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2" y="10243"/>
              <a:ext cx="692" cy="842"/>
            </a:xfrm>
            <a:prstGeom prst="downArrow">
              <a:avLst>
                <a:gd name="adj1" fmla="val 50000"/>
                <a:gd name="adj2" fmla="val 30419"/>
              </a:avLst>
            </a:prstGeom>
            <a:solidFill>
              <a:srgbClr val="548DD4"/>
            </a:solidFill>
            <a:ln w="9525">
              <a:solidFill>
                <a:srgbClr val="4F81BD"/>
              </a:solidFill>
              <a:miter lim="800000"/>
              <a:headEnd/>
              <a:tailEnd/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xmlns="" id="{E20A8BA3-2958-4D17-B421-2183C6561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32" y="12714"/>
              <a:ext cx="692" cy="842"/>
            </a:xfrm>
            <a:prstGeom prst="downArrow">
              <a:avLst>
                <a:gd name="adj1" fmla="val 50000"/>
                <a:gd name="adj2" fmla="val 30419"/>
              </a:avLst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AutoShape 2">
              <a:extLst>
                <a:ext uri="{FF2B5EF4-FFF2-40B4-BE49-F238E27FC236}">
                  <a16:creationId xmlns:a16="http://schemas.microsoft.com/office/drawing/2014/main" xmlns="" id="{9B14CC5C-555C-4334-ACCC-C77F6170A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3" y="11455"/>
              <a:ext cx="692" cy="842"/>
            </a:xfrm>
            <a:prstGeom prst="downArrow">
              <a:avLst>
                <a:gd name="adj1" fmla="val 50000"/>
                <a:gd name="adj2" fmla="val 30419"/>
              </a:avLst>
            </a:prstGeom>
            <a:solidFill>
              <a:srgbClr val="92D050"/>
            </a:solidFill>
            <a:ln w="9525">
              <a:solidFill>
                <a:srgbClr val="92D050"/>
              </a:solidFill>
              <a:miter lim="800000"/>
              <a:headEnd/>
              <a:tailEnd/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9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98C5FA7-F8E9-4946-A2BB-3ED58E9C9EF4}"/>
              </a:ext>
            </a:extLst>
          </p:cNvPr>
          <p:cNvGrpSpPr/>
          <p:nvPr/>
        </p:nvGrpSpPr>
        <p:grpSpPr>
          <a:xfrm>
            <a:off x="2611022" y="2036250"/>
            <a:ext cx="7278565" cy="4442569"/>
            <a:chOff x="2611022" y="1638915"/>
            <a:chExt cx="7278565" cy="444256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49F9083C-07C2-4033-9466-DAE58CFD9EFF}"/>
                </a:ext>
              </a:extLst>
            </p:cNvPr>
            <p:cNvSpPr/>
            <p:nvPr/>
          </p:nvSpPr>
          <p:spPr>
            <a:xfrm>
              <a:off x="2611022" y="1638915"/>
              <a:ext cx="7278565" cy="4442569"/>
            </a:xfrm>
            <a:prstGeom prst="roundRect">
              <a:avLst/>
            </a:prstGeom>
            <a:solidFill>
              <a:srgbClr val="E2F0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4DBD335-A67F-4AF5-9621-1DEB532162FA}"/>
                </a:ext>
              </a:extLst>
            </p:cNvPr>
            <p:cNvSpPr txBox="1"/>
            <p:nvPr/>
          </p:nvSpPr>
          <p:spPr>
            <a:xfrm>
              <a:off x="2769138" y="1906201"/>
              <a:ext cx="6793230" cy="36009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trao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thống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ấy</a:t>
              </a:r>
              <a:endParaRPr lang="en-US" sz="3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D349695-1D01-4F57-8848-D1A2117DFD07}"/>
              </a:ext>
            </a:extLst>
          </p:cNvPr>
          <p:cNvSpPr txBox="1"/>
          <p:nvPr/>
        </p:nvSpPr>
        <p:spPr>
          <a:xfrm>
            <a:off x="2266338" y="452208"/>
            <a:ext cx="6054436" cy="915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6000" b="1" dirty="0">
                <a:solidFill>
                  <a:srgbClr val="FF0000"/>
                </a:solidFill>
                <a:latin typeface="#9Slide07 IcielLa Chic Pro Shad" panose="02000506090000020004" pitchFamily="2" charset="0"/>
                <a:ea typeface="Nunito Bold" charset="0"/>
                <a:cs typeface="Arima Madurai" pitchFamily="2" charset="77"/>
              </a:rPr>
              <a:t>1/ </a:t>
            </a:r>
            <a:r>
              <a:rPr lang="en-US" sz="6000" b="1" dirty="0" err="1">
                <a:solidFill>
                  <a:srgbClr val="FF0000"/>
                </a:solidFill>
                <a:latin typeface="#9Slide07 IcielLa Chic Pro Shad" panose="02000506090000020004" pitchFamily="2" charset="0"/>
                <a:ea typeface="Nunito Bold" charset="0"/>
                <a:cs typeface="Arima Madurai" pitchFamily="2" charset="77"/>
              </a:rPr>
              <a:t>Khái</a:t>
            </a:r>
            <a:r>
              <a:rPr lang="en-US" sz="6000" b="1" dirty="0">
                <a:solidFill>
                  <a:srgbClr val="FF0000"/>
                </a:solidFill>
                <a:latin typeface="#9Slide07 IcielLa Chic Pro Shad" panose="02000506090000020004" pitchFamily="2" charset="0"/>
                <a:ea typeface="Nunito Bold" charset="0"/>
                <a:cs typeface="Arima Madurai" pitchFamily="2" charset="77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7 IcielLa Chic Pro Shad" panose="02000506090000020004" pitchFamily="2" charset="0"/>
                <a:ea typeface="Nunito Bold" charset="0"/>
                <a:cs typeface="Arima Madurai" pitchFamily="2" charset="77"/>
              </a:rPr>
              <a:t>niệm</a:t>
            </a:r>
            <a:endParaRPr lang="en-US" sz="6000" b="1" dirty="0">
              <a:solidFill>
                <a:srgbClr val="FF0000"/>
              </a:solidFill>
              <a:latin typeface="#9Slide07 IcielLa Chic Pro Shad" panose="02000506090000020004" pitchFamily="2" charset="0"/>
              <a:ea typeface="Nunito Bold" charset="0"/>
              <a:cs typeface="Arima Madurai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4301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07A2E6D-82FA-4407-8981-8F0C4E0AE138}"/>
              </a:ext>
            </a:extLst>
          </p:cNvPr>
          <p:cNvGrpSpPr/>
          <p:nvPr/>
        </p:nvGrpSpPr>
        <p:grpSpPr>
          <a:xfrm>
            <a:off x="2183130" y="553270"/>
            <a:ext cx="9621173" cy="1187604"/>
            <a:chOff x="2023546" y="996576"/>
            <a:chExt cx="7111488" cy="118707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417AE06-9B04-4F17-84ED-D84A8D99325A}"/>
                </a:ext>
              </a:extLst>
            </p:cNvPr>
            <p:cNvSpPr/>
            <p:nvPr/>
          </p:nvSpPr>
          <p:spPr>
            <a:xfrm>
              <a:off x="2142565" y="1104152"/>
              <a:ext cx="6992469" cy="1079500"/>
            </a:xfrm>
            <a:prstGeom prst="roundRect">
              <a:avLst>
                <a:gd name="adj" fmla="val 28432"/>
              </a:avLst>
            </a:prstGeom>
            <a:solidFill>
              <a:srgbClr val="FDC57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5D6DC79-7B4B-47D8-B585-A3A7853F9EA6}"/>
                </a:ext>
              </a:extLst>
            </p:cNvPr>
            <p:cNvSpPr/>
            <p:nvPr/>
          </p:nvSpPr>
          <p:spPr>
            <a:xfrm>
              <a:off x="2023546" y="996576"/>
              <a:ext cx="7021843" cy="1079500"/>
            </a:xfrm>
            <a:prstGeom prst="roundRect">
              <a:avLst>
                <a:gd name="adj" fmla="val 2843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D2E2EF4E-8634-433D-8929-88DCF63DD757}"/>
              </a:ext>
            </a:extLst>
          </p:cNvPr>
          <p:cNvGrpSpPr/>
          <p:nvPr/>
        </p:nvGrpSpPr>
        <p:grpSpPr>
          <a:xfrm>
            <a:off x="341075" y="152400"/>
            <a:ext cx="1419145" cy="6553200"/>
            <a:chOff x="2142566" y="-2457076"/>
            <a:chExt cx="2692701" cy="464072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xmlns="" id="{3DAAE5E4-F423-467B-82A1-F8581303DB97}"/>
                </a:ext>
              </a:extLst>
            </p:cNvPr>
            <p:cNvSpPr/>
            <p:nvPr/>
          </p:nvSpPr>
          <p:spPr>
            <a:xfrm>
              <a:off x="2142566" y="-2457076"/>
              <a:ext cx="2692701" cy="4640728"/>
            </a:xfrm>
            <a:prstGeom prst="roundRect">
              <a:avLst>
                <a:gd name="adj" fmla="val 28432"/>
              </a:avLst>
            </a:prstGeom>
            <a:solidFill>
              <a:srgbClr val="FEE6FB"/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xmlns="" id="{EB3B644D-F336-4BE6-9C88-31E11BF72D48}"/>
                </a:ext>
              </a:extLst>
            </p:cNvPr>
            <p:cNvSpPr/>
            <p:nvPr/>
          </p:nvSpPr>
          <p:spPr>
            <a:xfrm>
              <a:off x="2367525" y="-2302124"/>
              <a:ext cx="2256210" cy="4389561"/>
            </a:xfrm>
            <a:prstGeom prst="roundRect">
              <a:avLst>
                <a:gd name="adj" fmla="val 2843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533F712-251C-4240-89E8-A18848D6D394}"/>
              </a:ext>
            </a:extLst>
          </p:cNvPr>
          <p:cNvSpPr txBox="1"/>
          <p:nvPr/>
        </p:nvSpPr>
        <p:spPr>
          <a:xfrm rot="16200000">
            <a:off x="-1995852" y="2679123"/>
            <a:ext cx="60465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F9FD553-151C-41D3-956F-532D84D5789A}"/>
              </a:ext>
            </a:extLst>
          </p:cNvPr>
          <p:cNvSpPr txBox="1"/>
          <p:nvPr/>
        </p:nvSpPr>
        <p:spPr>
          <a:xfrm>
            <a:off x="2387459" y="819907"/>
            <a:ext cx="93047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3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0474783B-CD6B-4629-9985-11CC374C551B}"/>
              </a:ext>
            </a:extLst>
          </p:cNvPr>
          <p:cNvGrpSpPr/>
          <p:nvPr/>
        </p:nvGrpSpPr>
        <p:grpSpPr>
          <a:xfrm>
            <a:off x="2214619" y="2091772"/>
            <a:ext cx="9621173" cy="1187604"/>
            <a:chOff x="2023546" y="996576"/>
            <a:chExt cx="7111488" cy="1187076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7DD42CF3-F094-431B-90B7-2CC9E1E30D06}"/>
                </a:ext>
              </a:extLst>
            </p:cNvPr>
            <p:cNvSpPr/>
            <p:nvPr/>
          </p:nvSpPr>
          <p:spPr>
            <a:xfrm>
              <a:off x="2142565" y="1104152"/>
              <a:ext cx="6992469" cy="1079500"/>
            </a:xfrm>
            <a:prstGeom prst="roundRect">
              <a:avLst>
                <a:gd name="adj" fmla="val 28432"/>
              </a:avLst>
            </a:prstGeom>
            <a:solidFill>
              <a:srgbClr val="9EDAFF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9F304DF1-0095-4BB3-B308-C570F071EC10}"/>
                </a:ext>
              </a:extLst>
            </p:cNvPr>
            <p:cNvSpPr/>
            <p:nvPr/>
          </p:nvSpPr>
          <p:spPr>
            <a:xfrm>
              <a:off x="2023546" y="996576"/>
              <a:ext cx="7021843" cy="1079500"/>
            </a:xfrm>
            <a:prstGeom prst="roundRect">
              <a:avLst>
                <a:gd name="adj" fmla="val 2843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968455F-DCBC-4D1F-8AB2-34775C6F4936}"/>
              </a:ext>
            </a:extLst>
          </p:cNvPr>
          <p:cNvSpPr txBox="1"/>
          <p:nvPr/>
        </p:nvSpPr>
        <p:spPr>
          <a:xfrm>
            <a:off x="2418948" y="2358409"/>
            <a:ext cx="93047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3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0FE932C2-554C-49CA-8342-3DF892734909}"/>
              </a:ext>
            </a:extLst>
          </p:cNvPr>
          <p:cNvGrpSpPr/>
          <p:nvPr/>
        </p:nvGrpSpPr>
        <p:grpSpPr>
          <a:xfrm>
            <a:off x="2183130" y="3592750"/>
            <a:ext cx="9621173" cy="1187604"/>
            <a:chOff x="2023546" y="996576"/>
            <a:chExt cx="7111488" cy="118707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79CF4D13-F854-46A6-8EFC-4C5AE7702F48}"/>
                </a:ext>
              </a:extLst>
            </p:cNvPr>
            <p:cNvSpPr/>
            <p:nvPr/>
          </p:nvSpPr>
          <p:spPr>
            <a:xfrm>
              <a:off x="2142565" y="1104152"/>
              <a:ext cx="6992469" cy="1079500"/>
            </a:xfrm>
            <a:prstGeom prst="roundRect">
              <a:avLst>
                <a:gd name="adj" fmla="val 28432"/>
              </a:avLst>
            </a:prstGeom>
            <a:solidFill>
              <a:srgbClr val="D5B8EA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xmlns="" id="{6D75AE68-8CA5-4C87-943D-963BACFC0C45}"/>
                </a:ext>
              </a:extLst>
            </p:cNvPr>
            <p:cNvSpPr/>
            <p:nvPr/>
          </p:nvSpPr>
          <p:spPr>
            <a:xfrm>
              <a:off x="2023546" y="996576"/>
              <a:ext cx="7021843" cy="1079500"/>
            </a:xfrm>
            <a:prstGeom prst="roundRect">
              <a:avLst>
                <a:gd name="adj" fmla="val 2843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EF9E1A2-1329-4C5A-BDCB-990BDEBDC13A}"/>
              </a:ext>
            </a:extLst>
          </p:cNvPr>
          <p:cNvSpPr txBox="1"/>
          <p:nvPr/>
        </p:nvSpPr>
        <p:spPr>
          <a:xfrm>
            <a:off x="2387459" y="3694287"/>
            <a:ext cx="93047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3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3AA4923D-DBE8-4055-9CDE-B17245194F67}"/>
              </a:ext>
            </a:extLst>
          </p:cNvPr>
          <p:cNvGrpSpPr/>
          <p:nvPr/>
        </p:nvGrpSpPr>
        <p:grpSpPr>
          <a:xfrm>
            <a:off x="2214619" y="5147237"/>
            <a:ext cx="9621173" cy="1187604"/>
            <a:chOff x="2023546" y="996576"/>
            <a:chExt cx="7111488" cy="118707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xmlns="" id="{411774EB-4454-4132-A393-3EDA4E9E2681}"/>
                </a:ext>
              </a:extLst>
            </p:cNvPr>
            <p:cNvSpPr/>
            <p:nvPr/>
          </p:nvSpPr>
          <p:spPr>
            <a:xfrm>
              <a:off x="2142565" y="1104152"/>
              <a:ext cx="6992469" cy="1079500"/>
            </a:xfrm>
            <a:prstGeom prst="roundRect">
              <a:avLst>
                <a:gd name="adj" fmla="val 28432"/>
              </a:avLst>
            </a:prstGeom>
            <a:solidFill>
              <a:srgbClr val="E2F0D9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DA6550A0-1902-4FE5-A43E-01DC7B34849A}"/>
                </a:ext>
              </a:extLst>
            </p:cNvPr>
            <p:cNvSpPr/>
            <p:nvPr/>
          </p:nvSpPr>
          <p:spPr>
            <a:xfrm>
              <a:off x="2023546" y="996576"/>
              <a:ext cx="7021843" cy="1079500"/>
            </a:xfrm>
            <a:prstGeom prst="roundRect">
              <a:avLst>
                <a:gd name="adj" fmla="val 2843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250" dirty="0">
                  <a:solidFill>
                    <a:schemeClr val="bg1"/>
                  </a:solidFill>
                  <a:latin typeface="#9Slide05 SVNCookie" panose="020B0606040200020203" pitchFamily="34" charset="0"/>
                </a:rPr>
                <a:t>1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B3CF1F2-14B3-4FB1-9E44-DC3E712A9CCC}"/>
              </a:ext>
            </a:extLst>
          </p:cNvPr>
          <p:cNvSpPr txBox="1"/>
          <p:nvPr/>
        </p:nvSpPr>
        <p:spPr>
          <a:xfrm>
            <a:off x="2418948" y="5223374"/>
            <a:ext cx="93047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0" grpId="0"/>
      <p:bldP spid="34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13223EF-3C28-CD44-8631-B0D3A78B67DB}"/>
              </a:ext>
            </a:extLst>
          </p:cNvPr>
          <p:cNvSpPr txBox="1"/>
          <p:nvPr/>
        </p:nvSpPr>
        <p:spPr>
          <a:xfrm>
            <a:off x="536577" y="459516"/>
            <a:ext cx="10495874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3/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Các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bước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thảo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luận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nhóm</a:t>
            </a:r>
            <a:endParaRPr 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Nunito Bold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19">
            <a:extLst>
              <a:ext uri="{FF2B5EF4-FFF2-40B4-BE49-F238E27FC236}">
                <a16:creationId xmlns:a16="http://schemas.microsoft.com/office/drawing/2014/main" xmlns="" id="{E110ADE1-D0FF-8445-8B9E-786C806554C7}"/>
              </a:ext>
            </a:extLst>
          </p:cNvPr>
          <p:cNvGrpSpPr>
            <a:grpSpLocks/>
          </p:cNvGrpSpPr>
          <p:nvPr/>
        </p:nvGrpSpPr>
        <p:grpSpPr bwMode="auto">
          <a:xfrm>
            <a:off x="31750" y="44450"/>
            <a:ext cx="12133263" cy="6773863"/>
            <a:chOff x="31588" y="44624"/>
            <a:chExt cx="12134080" cy="6773350"/>
          </a:xfrm>
        </p:grpSpPr>
        <p:grpSp>
          <p:nvGrpSpPr>
            <p:cNvPr id="17" name="Group 1">
              <a:extLst>
                <a:ext uri="{FF2B5EF4-FFF2-40B4-BE49-F238E27FC236}">
                  <a16:creationId xmlns:a16="http://schemas.microsoft.com/office/drawing/2014/main" xmlns="" id="{053809FE-0AF6-8644-8075-27C8656DB85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3668" y="44624"/>
              <a:ext cx="12132000" cy="148614"/>
              <a:chOff x="495425" y="1620126"/>
              <a:chExt cx="11129769" cy="136337"/>
            </a:xfrm>
          </p:grpSpPr>
          <p:sp>
            <p:nvSpPr>
              <p:cNvPr id="90" name="Freeform 1">
                <a:extLst>
                  <a:ext uri="{FF2B5EF4-FFF2-40B4-BE49-F238E27FC236}">
                    <a16:creationId xmlns:a16="http://schemas.microsoft.com/office/drawing/2014/main" xmlns="" id="{FAF20762-536C-AB4C-812D-60AFCB38EF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22216" y="1620126"/>
                <a:ext cx="452958" cy="136887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91" name="Freeform 2">
                <a:extLst>
                  <a:ext uri="{FF2B5EF4-FFF2-40B4-BE49-F238E27FC236}">
                    <a16:creationId xmlns:a16="http://schemas.microsoft.com/office/drawing/2014/main" xmlns="" id="{E0D40D12-5D18-D444-8576-55086BB68F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51374" y="1620126"/>
                <a:ext cx="454414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92" name="Freeform 3">
                <a:extLst>
                  <a:ext uri="{FF2B5EF4-FFF2-40B4-BE49-F238E27FC236}">
                    <a16:creationId xmlns:a16="http://schemas.microsoft.com/office/drawing/2014/main" xmlns="" id="{0B248BE5-2970-564F-BE88-81EB22BEA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8557" y="1620126"/>
                <a:ext cx="453179" cy="136337"/>
              </a:xfrm>
              <a:custGeom>
                <a:avLst/>
                <a:gdLst>
                  <a:gd name="T0" fmla="*/ 439684 w 1041"/>
                  <a:gd name="T1" fmla="*/ 2192 h 311"/>
                  <a:gd name="T2" fmla="*/ 439684 w 1041"/>
                  <a:gd name="T3" fmla="*/ 2192 h 311"/>
                  <a:gd name="T4" fmla="*/ 227242 w 1041"/>
                  <a:gd name="T5" fmla="*/ 63127 h 311"/>
                  <a:gd name="T6" fmla="*/ 227242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5237 w 1041"/>
                  <a:gd name="T13" fmla="*/ 133707 h 311"/>
                  <a:gd name="T14" fmla="*/ 15237 w 1041"/>
                  <a:gd name="T15" fmla="*/ 133707 h 311"/>
                  <a:gd name="T16" fmla="*/ 228984 w 1041"/>
                  <a:gd name="T17" fmla="*/ 84608 h 311"/>
                  <a:gd name="T18" fmla="*/ 228984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39684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2" y="144"/>
                    </a:cubicBezTo>
                    <a:cubicBezTo>
                      <a:pt x="359" y="186"/>
                      <a:pt x="194" y="219"/>
                      <a:pt x="29" y="257"/>
                    </a:cubicBezTo>
                    <a:cubicBezTo>
                      <a:pt x="0" y="265"/>
                      <a:pt x="4" y="310"/>
                      <a:pt x="35" y="305"/>
                    </a:cubicBezTo>
                    <a:cubicBezTo>
                      <a:pt x="201" y="280"/>
                      <a:pt x="366" y="238"/>
                      <a:pt x="526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93" name="Freeform 4">
                <a:extLst>
                  <a:ext uri="{FF2B5EF4-FFF2-40B4-BE49-F238E27FC236}">
                    <a16:creationId xmlns:a16="http://schemas.microsoft.com/office/drawing/2014/main" xmlns="" id="{941D1460-C315-134F-8BBE-A5793D6D3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9211" y="1620126"/>
                <a:ext cx="452958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94" name="Freeform 5">
                <a:extLst>
                  <a:ext uri="{FF2B5EF4-FFF2-40B4-BE49-F238E27FC236}">
                    <a16:creationId xmlns:a16="http://schemas.microsoft.com/office/drawing/2014/main" xmlns="" id="{F39732DA-86C4-5947-B421-79BA61EB15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9436" y="1620126"/>
                <a:ext cx="452957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5 w 1041"/>
                  <a:gd name="T13" fmla="*/ 305 h 311"/>
                  <a:gd name="T14" fmla="*/ 35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95" name="Freeform 6">
                <a:extLst>
                  <a:ext uri="{FF2B5EF4-FFF2-40B4-BE49-F238E27FC236}">
                    <a16:creationId xmlns:a16="http://schemas.microsoft.com/office/drawing/2014/main" xmlns="" id="{2EB76882-6469-B54D-B408-C02B00A61A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0203" y="1620126"/>
                <a:ext cx="453179" cy="136337"/>
              </a:xfrm>
              <a:custGeom>
                <a:avLst/>
                <a:gdLst>
                  <a:gd name="T0" fmla="*/ 440119 w 1041"/>
                  <a:gd name="T1" fmla="*/ 2192 h 311"/>
                  <a:gd name="T2" fmla="*/ 440119 w 1041"/>
                  <a:gd name="T3" fmla="*/ 2192 h 311"/>
                  <a:gd name="T4" fmla="*/ 227678 w 1041"/>
                  <a:gd name="T5" fmla="*/ 63127 h 311"/>
                  <a:gd name="T6" fmla="*/ 227678 w 1041"/>
                  <a:gd name="T7" fmla="*/ 63127 h 311"/>
                  <a:gd name="T8" fmla="*/ 13495 w 1041"/>
                  <a:gd name="T9" fmla="*/ 112664 h 311"/>
                  <a:gd name="T10" fmla="*/ 13495 w 1041"/>
                  <a:gd name="T11" fmla="*/ 112664 h 311"/>
                  <a:gd name="T12" fmla="*/ 15672 w 1041"/>
                  <a:gd name="T13" fmla="*/ 133707 h 311"/>
                  <a:gd name="T14" fmla="*/ 15672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40119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cubicBezTo>
                      <a:pt x="359" y="186"/>
                      <a:pt x="195" y="219"/>
                      <a:pt x="31" y="257"/>
                    </a:cubicBezTo>
                    <a:cubicBezTo>
                      <a:pt x="0" y="265"/>
                      <a:pt x="4" y="310"/>
                      <a:pt x="36" y="305"/>
                    </a:cubicBezTo>
                    <a:cubicBezTo>
                      <a:pt x="201" y="280"/>
                      <a:pt x="366" y="238"/>
                      <a:pt x="527" y="193"/>
                    </a:cubicBezTo>
                    <a:cubicBezTo>
                      <a:pt x="694" y="147"/>
                      <a:pt x="864" y="101"/>
                      <a:pt x="1021" y="34"/>
                    </a:cubicBez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96" name="Freeform 7">
                <a:extLst>
                  <a:ext uri="{FF2B5EF4-FFF2-40B4-BE49-F238E27FC236}">
                    <a16:creationId xmlns:a16="http://schemas.microsoft.com/office/drawing/2014/main" xmlns="" id="{8905B627-F5BC-9141-BF62-F9B8E0ED68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8728" y="1620126"/>
                <a:ext cx="452958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8 w 1040"/>
                  <a:gd name="T9" fmla="*/ 257 h 311"/>
                  <a:gd name="T10" fmla="*/ 28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6 w 1040"/>
                  <a:gd name="T17" fmla="*/ 193 h 311"/>
                  <a:gd name="T18" fmla="*/ 526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5" y="102"/>
                      <a:pt x="523" y="144"/>
                    </a:cubicBezTo>
                    <a:lnTo>
                      <a:pt x="523" y="144"/>
                    </a:lnTo>
                    <a:cubicBezTo>
                      <a:pt x="360" y="186"/>
                      <a:pt x="193" y="219"/>
                      <a:pt x="28" y="257"/>
                    </a:cubicBezTo>
                    <a:lnTo>
                      <a:pt x="28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6" y="193"/>
                    </a:cubicBezTo>
                    <a:lnTo>
                      <a:pt x="526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97" name="Freeform 8">
                <a:extLst>
                  <a:ext uri="{FF2B5EF4-FFF2-40B4-BE49-F238E27FC236}">
                    <a16:creationId xmlns:a16="http://schemas.microsoft.com/office/drawing/2014/main" xmlns="" id="{70A44212-E62E-464B-B597-5E33C82E8D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9344" y="1620126"/>
                <a:ext cx="452957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1 w 1040"/>
                  <a:gd name="T5" fmla="*/ 144 h 311"/>
                  <a:gd name="T6" fmla="*/ 521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5 w 1040"/>
                  <a:gd name="T17" fmla="*/ 193 h 311"/>
                  <a:gd name="T18" fmla="*/ 525 w 1040"/>
                  <a:gd name="T19" fmla="*/ 193 h 311"/>
                  <a:gd name="T20" fmla="*/ 1019 w 1040"/>
                  <a:gd name="T21" fmla="*/ 34 h 311"/>
                  <a:gd name="T22" fmla="*/ 1019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4" y="102"/>
                      <a:pt x="521" y="144"/>
                    </a:cubicBezTo>
                    <a:lnTo>
                      <a:pt x="521" y="144"/>
                    </a:lnTo>
                    <a:cubicBezTo>
                      <a:pt x="358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2" y="310"/>
                      <a:pt x="34" y="305"/>
                    </a:cubicBezTo>
                    <a:lnTo>
                      <a:pt x="34" y="305"/>
                    </a:lnTo>
                    <a:cubicBezTo>
                      <a:pt x="199" y="280"/>
                      <a:pt x="364" y="238"/>
                      <a:pt x="525" y="193"/>
                    </a:cubicBezTo>
                    <a:lnTo>
                      <a:pt x="525" y="193"/>
                    </a:lnTo>
                    <a:cubicBezTo>
                      <a:pt x="691" y="147"/>
                      <a:pt x="862" y="101"/>
                      <a:pt x="1019" y="34"/>
                    </a:cubicBezTo>
                    <a:lnTo>
                      <a:pt x="1019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98" name="Freeform 9">
                <a:extLst>
                  <a:ext uri="{FF2B5EF4-FFF2-40B4-BE49-F238E27FC236}">
                    <a16:creationId xmlns:a16="http://schemas.microsoft.com/office/drawing/2014/main" xmlns="" id="{6E1A70E6-F85C-004A-A834-138E93052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5145" y="1620126"/>
                <a:ext cx="453179" cy="136337"/>
              </a:xfrm>
              <a:custGeom>
                <a:avLst/>
                <a:gdLst>
                  <a:gd name="T0" fmla="*/ 440107 w 1040"/>
                  <a:gd name="T1" fmla="*/ 2192 h 311"/>
                  <a:gd name="T2" fmla="*/ 440107 w 1040"/>
                  <a:gd name="T3" fmla="*/ 2192 h 311"/>
                  <a:gd name="T4" fmla="*/ 227897 w 1040"/>
                  <a:gd name="T5" fmla="*/ 63127 h 311"/>
                  <a:gd name="T6" fmla="*/ 227897 w 1040"/>
                  <a:gd name="T7" fmla="*/ 63127 h 311"/>
                  <a:gd name="T8" fmla="*/ 12637 w 1040"/>
                  <a:gd name="T9" fmla="*/ 112664 h 311"/>
                  <a:gd name="T10" fmla="*/ 12637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640 w 1040"/>
                  <a:gd name="T17" fmla="*/ 84608 h 311"/>
                  <a:gd name="T18" fmla="*/ 229640 w 1040"/>
                  <a:gd name="T19" fmla="*/ 84608 h 311"/>
                  <a:gd name="T20" fmla="*/ 444900 w 1040"/>
                  <a:gd name="T21" fmla="*/ 14905 h 311"/>
                  <a:gd name="T22" fmla="*/ 444900 w 1040"/>
                  <a:gd name="T23" fmla="*/ 14905 h 311"/>
                  <a:gd name="T24" fmla="*/ 440107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8" y="186"/>
                      <a:pt x="193" y="219"/>
                      <a:pt x="29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1" y="280"/>
                      <a:pt x="365" y="238"/>
                      <a:pt x="527" y="193"/>
                    </a:cubicBezTo>
                    <a:cubicBezTo>
                      <a:pt x="692" y="147"/>
                      <a:pt x="863" y="101"/>
                      <a:pt x="1021" y="34"/>
                    </a:cubicBez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99" name="Freeform 10">
                <a:extLst>
                  <a:ext uri="{FF2B5EF4-FFF2-40B4-BE49-F238E27FC236}">
                    <a16:creationId xmlns:a16="http://schemas.microsoft.com/office/drawing/2014/main" xmlns="" id="{C8003DA0-6498-F044-B4B2-3A82C9BAB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15724" y="1620126"/>
                <a:ext cx="452958" cy="136887"/>
              </a:xfrm>
              <a:custGeom>
                <a:avLst/>
                <a:gdLst>
                  <a:gd name="T0" fmla="*/ 1009 w 1039"/>
                  <a:gd name="T1" fmla="*/ 5 h 311"/>
                  <a:gd name="T2" fmla="*/ 1009 w 1039"/>
                  <a:gd name="T3" fmla="*/ 5 h 311"/>
                  <a:gd name="T4" fmla="*/ 522 w 1039"/>
                  <a:gd name="T5" fmla="*/ 144 h 311"/>
                  <a:gd name="T6" fmla="*/ 522 w 1039"/>
                  <a:gd name="T7" fmla="*/ 144 h 311"/>
                  <a:gd name="T8" fmla="*/ 29 w 1039"/>
                  <a:gd name="T9" fmla="*/ 257 h 311"/>
                  <a:gd name="T10" fmla="*/ 29 w 1039"/>
                  <a:gd name="T11" fmla="*/ 257 h 311"/>
                  <a:gd name="T12" fmla="*/ 34 w 1039"/>
                  <a:gd name="T13" fmla="*/ 305 h 311"/>
                  <a:gd name="T14" fmla="*/ 34 w 1039"/>
                  <a:gd name="T15" fmla="*/ 305 h 311"/>
                  <a:gd name="T16" fmla="*/ 525 w 1039"/>
                  <a:gd name="T17" fmla="*/ 193 h 311"/>
                  <a:gd name="T18" fmla="*/ 525 w 1039"/>
                  <a:gd name="T19" fmla="*/ 193 h 311"/>
                  <a:gd name="T20" fmla="*/ 1021 w 1039"/>
                  <a:gd name="T21" fmla="*/ 34 h 311"/>
                  <a:gd name="T22" fmla="*/ 1021 w 1039"/>
                  <a:gd name="T23" fmla="*/ 34 h 311"/>
                  <a:gd name="T24" fmla="*/ 1009 w 1039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4" y="238"/>
                      <a:pt x="525" y="193"/>
                    </a:cubicBezTo>
                    <a:lnTo>
                      <a:pt x="525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8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00" name="Freeform 11">
                <a:extLst>
                  <a:ext uri="{FF2B5EF4-FFF2-40B4-BE49-F238E27FC236}">
                    <a16:creationId xmlns:a16="http://schemas.microsoft.com/office/drawing/2014/main" xmlns="" id="{6E5E6DB8-15EC-754E-95D9-294434AAE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91489" y="1620126"/>
                <a:ext cx="452958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30 w 1040"/>
                  <a:gd name="T9" fmla="*/ 257 h 311"/>
                  <a:gd name="T10" fmla="*/ 30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30" y="257"/>
                    </a:cubicBezTo>
                    <a:lnTo>
                      <a:pt x="30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01" name="Freeform 12">
                <a:extLst>
                  <a:ext uri="{FF2B5EF4-FFF2-40B4-BE49-F238E27FC236}">
                    <a16:creationId xmlns:a16="http://schemas.microsoft.com/office/drawing/2014/main" xmlns="" id="{88E37158-45B8-454B-8B69-23EF966DED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2080" y="1620126"/>
                <a:ext cx="453179" cy="136337"/>
              </a:xfrm>
              <a:custGeom>
                <a:avLst/>
                <a:gdLst>
                  <a:gd name="T0" fmla="*/ 439671 w 1040"/>
                  <a:gd name="T1" fmla="*/ 2192 h 311"/>
                  <a:gd name="T2" fmla="*/ 439671 w 1040"/>
                  <a:gd name="T3" fmla="*/ 2192 h 311"/>
                  <a:gd name="T4" fmla="*/ 227461 w 1040"/>
                  <a:gd name="T5" fmla="*/ 63127 h 311"/>
                  <a:gd name="T6" fmla="*/ 227461 w 1040"/>
                  <a:gd name="T7" fmla="*/ 63127 h 311"/>
                  <a:gd name="T8" fmla="*/ 12637 w 1040"/>
                  <a:gd name="T9" fmla="*/ 112664 h 311"/>
                  <a:gd name="T10" fmla="*/ 12637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640 w 1040"/>
                  <a:gd name="T17" fmla="*/ 84608 h 311"/>
                  <a:gd name="T18" fmla="*/ 229640 w 1040"/>
                  <a:gd name="T19" fmla="*/ 84608 h 311"/>
                  <a:gd name="T20" fmla="*/ 444900 w 1040"/>
                  <a:gd name="T21" fmla="*/ 14905 h 311"/>
                  <a:gd name="T22" fmla="*/ 444900 w 1040"/>
                  <a:gd name="T23" fmla="*/ 14905 h 311"/>
                  <a:gd name="T24" fmla="*/ 439671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0" y="280"/>
                      <a:pt x="364" y="238"/>
                      <a:pt x="527" y="193"/>
                    </a:cubicBezTo>
                    <a:cubicBezTo>
                      <a:pt x="692" y="147"/>
                      <a:pt x="862" y="101"/>
                      <a:pt x="1021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2" name="Freeform 13">
                <a:extLst>
                  <a:ext uri="{FF2B5EF4-FFF2-40B4-BE49-F238E27FC236}">
                    <a16:creationId xmlns:a16="http://schemas.microsoft.com/office/drawing/2014/main" xmlns="" id="{8D15C53D-B2FD-1D4C-988E-618591D66B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35241" y="1620126"/>
                <a:ext cx="452958" cy="136887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0 w 1041"/>
                  <a:gd name="T21" fmla="*/ 34 h 311"/>
                  <a:gd name="T22" fmla="*/ 1020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0" y="34"/>
                    </a:cubicBezTo>
                    <a:lnTo>
                      <a:pt x="1020" y="34"/>
                    </a:ln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03" name="Freeform 14">
                <a:extLst>
                  <a:ext uri="{FF2B5EF4-FFF2-40B4-BE49-F238E27FC236}">
                    <a16:creationId xmlns:a16="http://schemas.microsoft.com/office/drawing/2014/main" xmlns="" id="{681DEDE7-A881-4A4B-8FA7-D9D285BDE6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62944" y="1620126"/>
                <a:ext cx="452957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04" name="Freeform 15">
                <a:extLst>
                  <a:ext uri="{FF2B5EF4-FFF2-40B4-BE49-F238E27FC236}">
                    <a16:creationId xmlns:a16="http://schemas.microsoft.com/office/drawing/2014/main" xmlns="" id="{D98A80B9-3DFA-7944-8F79-0FC2B97D6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41732" y="1620126"/>
                <a:ext cx="453179" cy="136337"/>
              </a:xfrm>
              <a:custGeom>
                <a:avLst/>
                <a:gdLst>
                  <a:gd name="T0" fmla="*/ 439248 w 1041"/>
                  <a:gd name="T1" fmla="*/ 2192 h 311"/>
                  <a:gd name="T2" fmla="*/ 439248 w 1041"/>
                  <a:gd name="T3" fmla="*/ 2192 h 311"/>
                  <a:gd name="T4" fmla="*/ 227242 w 1041"/>
                  <a:gd name="T5" fmla="*/ 63127 h 311"/>
                  <a:gd name="T6" fmla="*/ 227242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4801 w 1041"/>
                  <a:gd name="T13" fmla="*/ 133707 h 311"/>
                  <a:gd name="T14" fmla="*/ 14801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39248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1" y="280"/>
                      <a:pt x="364" y="238"/>
                      <a:pt x="527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5" name="Freeform 16">
                <a:extLst>
                  <a:ext uri="{FF2B5EF4-FFF2-40B4-BE49-F238E27FC236}">
                    <a16:creationId xmlns:a16="http://schemas.microsoft.com/office/drawing/2014/main" xmlns="" id="{23D01828-7FFF-FD46-9F14-7C9D7344E9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72236" y="1620126"/>
                <a:ext cx="452958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06" name="Freeform 17">
                <a:extLst>
                  <a:ext uri="{FF2B5EF4-FFF2-40B4-BE49-F238E27FC236}">
                    <a16:creationId xmlns:a16="http://schemas.microsoft.com/office/drawing/2014/main" xmlns="" id="{6688958D-BB9F-3C4C-A411-ED898F6BB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425" y="1620126"/>
                <a:ext cx="453179" cy="136337"/>
              </a:xfrm>
              <a:custGeom>
                <a:avLst/>
                <a:gdLst>
                  <a:gd name="T0" fmla="*/ 440094 w 1039"/>
                  <a:gd name="T1" fmla="*/ 2192 h 311"/>
                  <a:gd name="T2" fmla="*/ 440094 w 1039"/>
                  <a:gd name="T3" fmla="*/ 2192 h 311"/>
                  <a:gd name="T4" fmla="*/ 227680 w 1039"/>
                  <a:gd name="T5" fmla="*/ 63127 h 311"/>
                  <a:gd name="T6" fmla="*/ 227680 w 1039"/>
                  <a:gd name="T7" fmla="*/ 63127 h 311"/>
                  <a:gd name="T8" fmla="*/ 12213 w 1039"/>
                  <a:gd name="T9" fmla="*/ 112664 h 311"/>
                  <a:gd name="T10" fmla="*/ 12213 w 1039"/>
                  <a:gd name="T11" fmla="*/ 112664 h 311"/>
                  <a:gd name="T12" fmla="*/ 14830 w 1039"/>
                  <a:gd name="T13" fmla="*/ 133707 h 311"/>
                  <a:gd name="T14" fmla="*/ 14830 w 1039"/>
                  <a:gd name="T15" fmla="*/ 133707 h 311"/>
                  <a:gd name="T16" fmla="*/ 229425 w 1039"/>
                  <a:gd name="T17" fmla="*/ 84608 h 311"/>
                  <a:gd name="T18" fmla="*/ 229425 w 1039"/>
                  <a:gd name="T19" fmla="*/ 84608 h 311"/>
                  <a:gd name="T20" fmla="*/ 444892 w 1039"/>
                  <a:gd name="T21" fmla="*/ 14905 h 311"/>
                  <a:gd name="T22" fmla="*/ 444892 w 1039"/>
                  <a:gd name="T23" fmla="*/ 14905 h 311"/>
                  <a:gd name="T24" fmla="*/ 440094 w 1039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07" name="Freeform 18">
                <a:extLst>
                  <a:ext uri="{FF2B5EF4-FFF2-40B4-BE49-F238E27FC236}">
                    <a16:creationId xmlns:a16="http://schemas.microsoft.com/office/drawing/2014/main" xmlns="" id="{66087DC7-C9F8-714B-95B6-E3E386D90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588" y="1620126"/>
                <a:ext cx="452958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08" name="Freeform 19">
                <a:extLst>
                  <a:ext uri="{FF2B5EF4-FFF2-40B4-BE49-F238E27FC236}">
                    <a16:creationId xmlns:a16="http://schemas.microsoft.com/office/drawing/2014/main" xmlns="" id="{A19F2DF4-D285-6F47-98CB-68223A45F5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1353" y="1620126"/>
                <a:ext cx="452958" cy="136887"/>
              </a:xfrm>
              <a:custGeom>
                <a:avLst/>
                <a:gdLst>
                  <a:gd name="T0" fmla="*/ 1010 w 1042"/>
                  <a:gd name="T1" fmla="*/ 5 h 311"/>
                  <a:gd name="T2" fmla="*/ 1010 w 1042"/>
                  <a:gd name="T3" fmla="*/ 5 h 311"/>
                  <a:gd name="T4" fmla="*/ 523 w 1042"/>
                  <a:gd name="T5" fmla="*/ 144 h 311"/>
                  <a:gd name="T6" fmla="*/ 523 w 1042"/>
                  <a:gd name="T7" fmla="*/ 144 h 311"/>
                  <a:gd name="T8" fmla="*/ 30 w 1042"/>
                  <a:gd name="T9" fmla="*/ 257 h 311"/>
                  <a:gd name="T10" fmla="*/ 30 w 1042"/>
                  <a:gd name="T11" fmla="*/ 257 h 311"/>
                  <a:gd name="T12" fmla="*/ 35 w 1042"/>
                  <a:gd name="T13" fmla="*/ 305 h 311"/>
                  <a:gd name="T14" fmla="*/ 35 w 1042"/>
                  <a:gd name="T15" fmla="*/ 305 h 311"/>
                  <a:gd name="T16" fmla="*/ 527 w 1042"/>
                  <a:gd name="T17" fmla="*/ 193 h 311"/>
                  <a:gd name="T18" fmla="*/ 527 w 1042"/>
                  <a:gd name="T19" fmla="*/ 193 h 311"/>
                  <a:gd name="T20" fmla="*/ 1021 w 1042"/>
                  <a:gd name="T21" fmla="*/ 34 h 311"/>
                  <a:gd name="T22" fmla="*/ 1021 w 1042"/>
                  <a:gd name="T23" fmla="*/ 34 h 311"/>
                  <a:gd name="T24" fmla="*/ 1010 w 1042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2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7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30" y="257"/>
                    </a:cubicBezTo>
                    <a:lnTo>
                      <a:pt x="30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2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4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41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09" name="Freeform 20">
                <a:extLst>
                  <a:ext uri="{FF2B5EF4-FFF2-40B4-BE49-F238E27FC236}">
                    <a16:creationId xmlns:a16="http://schemas.microsoft.com/office/drawing/2014/main" xmlns="" id="{91BD1D10-28ED-D74E-9786-BA115548C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60" y="1620126"/>
                <a:ext cx="453179" cy="136337"/>
              </a:xfrm>
              <a:custGeom>
                <a:avLst/>
                <a:gdLst>
                  <a:gd name="T0" fmla="*/ 439248 w 1041"/>
                  <a:gd name="T1" fmla="*/ 2192 h 311"/>
                  <a:gd name="T2" fmla="*/ 439248 w 1041"/>
                  <a:gd name="T3" fmla="*/ 2192 h 311"/>
                  <a:gd name="T4" fmla="*/ 227678 w 1041"/>
                  <a:gd name="T5" fmla="*/ 63127 h 311"/>
                  <a:gd name="T6" fmla="*/ 227678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4801 w 1041"/>
                  <a:gd name="T13" fmla="*/ 133707 h 311"/>
                  <a:gd name="T14" fmla="*/ 14801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39248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10" name="Freeform 21">
                <a:extLst>
                  <a:ext uri="{FF2B5EF4-FFF2-40B4-BE49-F238E27FC236}">
                    <a16:creationId xmlns:a16="http://schemas.microsoft.com/office/drawing/2014/main" xmlns="" id="{F3A24915-A4A6-9843-AE5D-52C9207791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3650" y="1620126"/>
                <a:ext cx="452957" cy="136887"/>
              </a:xfrm>
              <a:custGeom>
                <a:avLst/>
                <a:gdLst>
                  <a:gd name="T0" fmla="*/ 1010 w 1041"/>
                  <a:gd name="T1" fmla="*/ 5 h 311"/>
                  <a:gd name="T2" fmla="*/ 1010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5 w 1041"/>
                  <a:gd name="T13" fmla="*/ 305 h 311"/>
                  <a:gd name="T14" fmla="*/ 35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0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11" name="Freeform 22">
                <a:extLst>
                  <a:ext uri="{FF2B5EF4-FFF2-40B4-BE49-F238E27FC236}">
                    <a16:creationId xmlns:a16="http://schemas.microsoft.com/office/drawing/2014/main" xmlns="" id="{282232B0-5003-EA4B-805C-8A26FEEE5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2808" y="1620126"/>
                <a:ext cx="454414" cy="136887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8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12" name="Freeform 23">
                <a:extLst>
                  <a:ext uri="{FF2B5EF4-FFF2-40B4-BE49-F238E27FC236}">
                    <a16:creationId xmlns:a16="http://schemas.microsoft.com/office/drawing/2014/main" xmlns="" id="{68BE4BBD-B43B-B747-AF00-CCD5251C7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0093" y="1620126"/>
                <a:ext cx="453179" cy="136337"/>
              </a:xfrm>
              <a:custGeom>
                <a:avLst/>
                <a:gdLst>
                  <a:gd name="T0" fmla="*/ 440119 w 1041"/>
                  <a:gd name="T1" fmla="*/ 2192 h 311"/>
                  <a:gd name="T2" fmla="*/ 440119 w 1041"/>
                  <a:gd name="T3" fmla="*/ 2192 h 311"/>
                  <a:gd name="T4" fmla="*/ 227242 w 1041"/>
                  <a:gd name="T5" fmla="*/ 63127 h 311"/>
                  <a:gd name="T6" fmla="*/ 227242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5237 w 1041"/>
                  <a:gd name="T13" fmla="*/ 133707 h 311"/>
                  <a:gd name="T14" fmla="*/ 15237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40119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2" y="144"/>
                    </a:cubicBezTo>
                    <a:cubicBezTo>
                      <a:pt x="359" y="186"/>
                      <a:pt x="194" y="219"/>
                      <a:pt x="29" y="257"/>
                    </a:cubicBezTo>
                    <a:cubicBezTo>
                      <a:pt x="0" y="265"/>
                      <a:pt x="4" y="310"/>
                      <a:pt x="35" y="305"/>
                    </a:cubicBezTo>
                    <a:cubicBezTo>
                      <a:pt x="200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13" name="Freeform 24">
                <a:extLst>
                  <a:ext uri="{FF2B5EF4-FFF2-40B4-BE49-F238E27FC236}">
                    <a16:creationId xmlns:a16="http://schemas.microsoft.com/office/drawing/2014/main" xmlns="" id="{5568E393-90BF-214E-8E8C-6D9404BAE6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645" y="1620126"/>
                <a:ext cx="452957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8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14" name="Freeform 25">
                <a:extLst>
                  <a:ext uri="{FF2B5EF4-FFF2-40B4-BE49-F238E27FC236}">
                    <a16:creationId xmlns:a16="http://schemas.microsoft.com/office/drawing/2014/main" xmlns="" id="{E3722E96-FBA4-CE4E-9909-968A04D97C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7866" y="1620126"/>
                <a:ext cx="452958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15" name="Freeform 26">
                <a:extLst>
                  <a:ext uri="{FF2B5EF4-FFF2-40B4-BE49-F238E27FC236}">
                    <a16:creationId xmlns:a16="http://schemas.microsoft.com/office/drawing/2014/main" xmlns="" id="{96905D1A-FD7F-E040-B54F-33ABF8717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028" y="1620126"/>
                <a:ext cx="453179" cy="136337"/>
              </a:xfrm>
              <a:custGeom>
                <a:avLst/>
                <a:gdLst>
                  <a:gd name="T0" fmla="*/ 440119 w 1041"/>
                  <a:gd name="T1" fmla="*/ 2192 h 311"/>
                  <a:gd name="T2" fmla="*/ 440119 w 1041"/>
                  <a:gd name="T3" fmla="*/ 2192 h 311"/>
                  <a:gd name="T4" fmla="*/ 227678 w 1041"/>
                  <a:gd name="T5" fmla="*/ 63127 h 311"/>
                  <a:gd name="T6" fmla="*/ 227678 w 1041"/>
                  <a:gd name="T7" fmla="*/ 63127 h 311"/>
                  <a:gd name="T8" fmla="*/ 13495 w 1041"/>
                  <a:gd name="T9" fmla="*/ 112664 h 311"/>
                  <a:gd name="T10" fmla="*/ 13495 w 1041"/>
                  <a:gd name="T11" fmla="*/ 112664 h 311"/>
                  <a:gd name="T12" fmla="*/ 15672 w 1041"/>
                  <a:gd name="T13" fmla="*/ 133707 h 311"/>
                  <a:gd name="T14" fmla="*/ 15672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40119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cubicBezTo>
                      <a:pt x="359" y="186"/>
                      <a:pt x="194" y="219"/>
                      <a:pt x="31" y="257"/>
                    </a:cubicBezTo>
                    <a:cubicBezTo>
                      <a:pt x="0" y="265"/>
                      <a:pt x="4" y="310"/>
                      <a:pt x="36" y="305"/>
                    </a:cubicBezTo>
                    <a:cubicBezTo>
                      <a:pt x="202" y="280"/>
                      <a:pt x="366" y="238"/>
                      <a:pt x="527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16" name="Freeform 27">
                <a:extLst>
                  <a:ext uri="{FF2B5EF4-FFF2-40B4-BE49-F238E27FC236}">
                    <a16:creationId xmlns:a16="http://schemas.microsoft.com/office/drawing/2014/main" xmlns="" id="{0F19B3DC-F0F3-9A4F-83A8-5716C3A4CD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703" y="1620126"/>
                <a:ext cx="452958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60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17" name="Freeform 28">
                <a:extLst>
                  <a:ext uri="{FF2B5EF4-FFF2-40B4-BE49-F238E27FC236}">
                    <a16:creationId xmlns:a16="http://schemas.microsoft.com/office/drawing/2014/main" xmlns="" id="{26860557-09BF-AE4E-84E7-9E2A2712B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4861" y="1620126"/>
                <a:ext cx="452958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8 w 1040"/>
                  <a:gd name="T9" fmla="*/ 257 h 311"/>
                  <a:gd name="T10" fmla="*/ 28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6 w 1040"/>
                  <a:gd name="T17" fmla="*/ 193 h 311"/>
                  <a:gd name="T18" fmla="*/ 526 w 1040"/>
                  <a:gd name="T19" fmla="*/ 193 h 311"/>
                  <a:gd name="T20" fmla="*/ 1020 w 1040"/>
                  <a:gd name="T21" fmla="*/ 34 h 311"/>
                  <a:gd name="T22" fmla="*/ 1020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8" y="257"/>
                    </a:cubicBezTo>
                    <a:lnTo>
                      <a:pt x="28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6" y="193"/>
                    </a:cubicBezTo>
                    <a:lnTo>
                      <a:pt x="526" y="193"/>
                    </a:lnTo>
                    <a:cubicBezTo>
                      <a:pt x="691" y="147"/>
                      <a:pt x="862" y="101"/>
                      <a:pt x="1020" y="34"/>
                    </a:cubicBezTo>
                    <a:lnTo>
                      <a:pt x="1020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18" name="Freeform 29">
                <a:extLst>
                  <a:ext uri="{FF2B5EF4-FFF2-40B4-BE49-F238E27FC236}">
                    <a16:creationId xmlns:a16="http://schemas.microsoft.com/office/drawing/2014/main" xmlns="" id="{ED3BA7BF-8513-5348-A2EC-E8147103BE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681" y="1620126"/>
                <a:ext cx="453179" cy="136337"/>
              </a:xfrm>
              <a:custGeom>
                <a:avLst/>
                <a:gdLst>
                  <a:gd name="T0" fmla="*/ 439671 w 1040"/>
                  <a:gd name="T1" fmla="*/ 2192 h 311"/>
                  <a:gd name="T2" fmla="*/ 439671 w 1040"/>
                  <a:gd name="T3" fmla="*/ 2192 h 311"/>
                  <a:gd name="T4" fmla="*/ 227461 w 1040"/>
                  <a:gd name="T5" fmla="*/ 63127 h 311"/>
                  <a:gd name="T6" fmla="*/ 227461 w 1040"/>
                  <a:gd name="T7" fmla="*/ 63127 h 311"/>
                  <a:gd name="T8" fmla="*/ 12201 w 1040"/>
                  <a:gd name="T9" fmla="*/ 112664 h 311"/>
                  <a:gd name="T10" fmla="*/ 12201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204 w 1040"/>
                  <a:gd name="T17" fmla="*/ 84608 h 311"/>
                  <a:gd name="T18" fmla="*/ 229204 w 1040"/>
                  <a:gd name="T19" fmla="*/ 84608 h 311"/>
                  <a:gd name="T20" fmla="*/ 444464 w 1040"/>
                  <a:gd name="T21" fmla="*/ 14905 h 311"/>
                  <a:gd name="T22" fmla="*/ 444464 w 1040"/>
                  <a:gd name="T23" fmla="*/ 14905 h 311"/>
                  <a:gd name="T24" fmla="*/ 439671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119" name="Freeform 30">
                <a:extLst>
                  <a:ext uri="{FF2B5EF4-FFF2-40B4-BE49-F238E27FC236}">
                    <a16:creationId xmlns:a16="http://schemas.microsoft.com/office/drawing/2014/main" xmlns="" id="{5AA4DA60-3AD8-7348-BCB3-5918C39E9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7158" y="1620126"/>
                <a:ext cx="452957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20" name="Freeform 31">
                <a:extLst>
                  <a:ext uri="{FF2B5EF4-FFF2-40B4-BE49-F238E27FC236}">
                    <a16:creationId xmlns:a16="http://schemas.microsoft.com/office/drawing/2014/main" xmlns="" id="{75241924-C106-1444-95DA-584CA888B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4379" y="1620126"/>
                <a:ext cx="454414" cy="136887"/>
              </a:xfrm>
              <a:custGeom>
                <a:avLst/>
                <a:gdLst>
                  <a:gd name="T0" fmla="*/ 1009 w 1039"/>
                  <a:gd name="T1" fmla="*/ 5 h 311"/>
                  <a:gd name="T2" fmla="*/ 1009 w 1039"/>
                  <a:gd name="T3" fmla="*/ 5 h 311"/>
                  <a:gd name="T4" fmla="*/ 522 w 1039"/>
                  <a:gd name="T5" fmla="*/ 144 h 311"/>
                  <a:gd name="T6" fmla="*/ 522 w 1039"/>
                  <a:gd name="T7" fmla="*/ 144 h 311"/>
                  <a:gd name="T8" fmla="*/ 29 w 1039"/>
                  <a:gd name="T9" fmla="*/ 257 h 311"/>
                  <a:gd name="T10" fmla="*/ 29 w 1039"/>
                  <a:gd name="T11" fmla="*/ 257 h 311"/>
                  <a:gd name="T12" fmla="*/ 34 w 1039"/>
                  <a:gd name="T13" fmla="*/ 305 h 311"/>
                  <a:gd name="T14" fmla="*/ 34 w 1039"/>
                  <a:gd name="T15" fmla="*/ 305 h 311"/>
                  <a:gd name="T16" fmla="*/ 526 w 1039"/>
                  <a:gd name="T17" fmla="*/ 193 h 311"/>
                  <a:gd name="T18" fmla="*/ 526 w 1039"/>
                  <a:gd name="T19" fmla="*/ 193 h 311"/>
                  <a:gd name="T20" fmla="*/ 1021 w 1039"/>
                  <a:gd name="T21" fmla="*/ 34 h 311"/>
                  <a:gd name="T22" fmla="*/ 1021 w 1039"/>
                  <a:gd name="T23" fmla="*/ 34 h 311"/>
                  <a:gd name="T24" fmla="*/ 1009 w 1039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6" y="193"/>
                    </a:cubicBezTo>
                    <a:lnTo>
                      <a:pt x="526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121" name="Freeform 32">
                <a:extLst>
                  <a:ext uri="{FF2B5EF4-FFF2-40B4-BE49-F238E27FC236}">
                    <a16:creationId xmlns:a16="http://schemas.microsoft.com/office/drawing/2014/main" xmlns="" id="{5D0BD3A4-9FCE-3C4B-A0D3-79C43BC5FF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3616" y="1620126"/>
                <a:ext cx="453179" cy="136337"/>
              </a:xfrm>
              <a:custGeom>
                <a:avLst/>
                <a:gdLst>
                  <a:gd name="T0" fmla="*/ 439671 w 1040"/>
                  <a:gd name="T1" fmla="*/ 2192 h 311"/>
                  <a:gd name="T2" fmla="*/ 439671 w 1040"/>
                  <a:gd name="T3" fmla="*/ 2192 h 311"/>
                  <a:gd name="T4" fmla="*/ 227897 w 1040"/>
                  <a:gd name="T5" fmla="*/ 63127 h 311"/>
                  <a:gd name="T6" fmla="*/ 227897 w 1040"/>
                  <a:gd name="T7" fmla="*/ 63127 h 311"/>
                  <a:gd name="T8" fmla="*/ 12637 w 1040"/>
                  <a:gd name="T9" fmla="*/ 112664 h 311"/>
                  <a:gd name="T10" fmla="*/ 12637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204 w 1040"/>
                  <a:gd name="T17" fmla="*/ 84608 h 311"/>
                  <a:gd name="T18" fmla="*/ 229204 w 1040"/>
                  <a:gd name="T19" fmla="*/ 84608 h 311"/>
                  <a:gd name="T20" fmla="*/ 444900 w 1040"/>
                  <a:gd name="T21" fmla="*/ 14905 h 311"/>
                  <a:gd name="T22" fmla="*/ 444900 w 1040"/>
                  <a:gd name="T23" fmla="*/ 14905 h 311"/>
                  <a:gd name="T24" fmla="*/ 439671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5" y="238"/>
                      <a:pt x="526" y="193"/>
                    </a:cubicBezTo>
                    <a:cubicBezTo>
                      <a:pt x="693" y="147"/>
                      <a:pt x="863" y="101"/>
                      <a:pt x="1021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</p:grpSp>
        <p:grpSp>
          <p:nvGrpSpPr>
            <p:cNvPr id="21" name="Group 34">
              <a:extLst>
                <a:ext uri="{FF2B5EF4-FFF2-40B4-BE49-F238E27FC236}">
                  <a16:creationId xmlns:a16="http://schemas.microsoft.com/office/drawing/2014/main" xmlns="" id="{1F14ADE1-751C-494D-8338-CDE1A038E74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1588" y="6669360"/>
              <a:ext cx="12132000" cy="148614"/>
              <a:chOff x="495425" y="1620126"/>
              <a:chExt cx="11129769" cy="136337"/>
            </a:xfrm>
          </p:grpSpPr>
          <p:sp>
            <p:nvSpPr>
              <p:cNvPr id="58" name="Freeform 1">
                <a:extLst>
                  <a:ext uri="{FF2B5EF4-FFF2-40B4-BE49-F238E27FC236}">
                    <a16:creationId xmlns:a16="http://schemas.microsoft.com/office/drawing/2014/main" xmlns="" id="{C70417D9-D824-BE45-8513-2E96035D1C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22668" y="1619576"/>
                <a:ext cx="452957" cy="136887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59" name="Freeform 2">
                <a:extLst>
                  <a:ext uri="{FF2B5EF4-FFF2-40B4-BE49-F238E27FC236}">
                    <a16:creationId xmlns:a16="http://schemas.microsoft.com/office/drawing/2014/main" xmlns="" id="{0DCECEB5-C01E-4448-9D91-40DF69CEA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51826" y="1619576"/>
                <a:ext cx="454414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60" name="Freeform 3">
                <a:extLst>
                  <a:ext uri="{FF2B5EF4-FFF2-40B4-BE49-F238E27FC236}">
                    <a16:creationId xmlns:a16="http://schemas.microsoft.com/office/drawing/2014/main" xmlns="" id="{BB0B9E9F-283C-C84E-BD49-39FEB8002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8557" y="1620126"/>
                <a:ext cx="453179" cy="136337"/>
              </a:xfrm>
              <a:custGeom>
                <a:avLst/>
                <a:gdLst>
                  <a:gd name="T0" fmla="*/ 439684 w 1041"/>
                  <a:gd name="T1" fmla="*/ 2192 h 311"/>
                  <a:gd name="T2" fmla="*/ 439684 w 1041"/>
                  <a:gd name="T3" fmla="*/ 2192 h 311"/>
                  <a:gd name="T4" fmla="*/ 227242 w 1041"/>
                  <a:gd name="T5" fmla="*/ 63127 h 311"/>
                  <a:gd name="T6" fmla="*/ 227242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5237 w 1041"/>
                  <a:gd name="T13" fmla="*/ 133707 h 311"/>
                  <a:gd name="T14" fmla="*/ 15237 w 1041"/>
                  <a:gd name="T15" fmla="*/ 133707 h 311"/>
                  <a:gd name="T16" fmla="*/ 228984 w 1041"/>
                  <a:gd name="T17" fmla="*/ 84608 h 311"/>
                  <a:gd name="T18" fmla="*/ 228984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39684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2" y="144"/>
                    </a:cubicBezTo>
                    <a:cubicBezTo>
                      <a:pt x="359" y="186"/>
                      <a:pt x="194" y="219"/>
                      <a:pt x="29" y="257"/>
                    </a:cubicBezTo>
                    <a:cubicBezTo>
                      <a:pt x="0" y="265"/>
                      <a:pt x="4" y="310"/>
                      <a:pt x="35" y="305"/>
                    </a:cubicBezTo>
                    <a:cubicBezTo>
                      <a:pt x="201" y="280"/>
                      <a:pt x="366" y="238"/>
                      <a:pt x="526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61" name="Freeform 4">
                <a:extLst>
                  <a:ext uri="{FF2B5EF4-FFF2-40B4-BE49-F238E27FC236}">
                    <a16:creationId xmlns:a16="http://schemas.microsoft.com/office/drawing/2014/main" xmlns="" id="{78ED692E-29F9-4441-AB98-026D6D252C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9663" y="1619576"/>
                <a:ext cx="452957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62" name="Freeform 5">
                <a:extLst>
                  <a:ext uri="{FF2B5EF4-FFF2-40B4-BE49-F238E27FC236}">
                    <a16:creationId xmlns:a16="http://schemas.microsoft.com/office/drawing/2014/main" xmlns="" id="{FA6E6C63-047E-F943-98CB-FCF442DD8E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9887" y="1619576"/>
                <a:ext cx="452958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5 w 1041"/>
                  <a:gd name="T13" fmla="*/ 305 h 311"/>
                  <a:gd name="T14" fmla="*/ 35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63" name="Freeform 6">
                <a:extLst>
                  <a:ext uri="{FF2B5EF4-FFF2-40B4-BE49-F238E27FC236}">
                    <a16:creationId xmlns:a16="http://schemas.microsoft.com/office/drawing/2014/main" xmlns="" id="{3F1E6968-02A5-9E4A-A1F7-5EE2C6729D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0203" y="1620126"/>
                <a:ext cx="453179" cy="136337"/>
              </a:xfrm>
              <a:custGeom>
                <a:avLst/>
                <a:gdLst>
                  <a:gd name="T0" fmla="*/ 440119 w 1041"/>
                  <a:gd name="T1" fmla="*/ 2192 h 311"/>
                  <a:gd name="T2" fmla="*/ 440119 w 1041"/>
                  <a:gd name="T3" fmla="*/ 2192 h 311"/>
                  <a:gd name="T4" fmla="*/ 227678 w 1041"/>
                  <a:gd name="T5" fmla="*/ 63127 h 311"/>
                  <a:gd name="T6" fmla="*/ 227678 w 1041"/>
                  <a:gd name="T7" fmla="*/ 63127 h 311"/>
                  <a:gd name="T8" fmla="*/ 13495 w 1041"/>
                  <a:gd name="T9" fmla="*/ 112664 h 311"/>
                  <a:gd name="T10" fmla="*/ 13495 w 1041"/>
                  <a:gd name="T11" fmla="*/ 112664 h 311"/>
                  <a:gd name="T12" fmla="*/ 15672 w 1041"/>
                  <a:gd name="T13" fmla="*/ 133707 h 311"/>
                  <a:gd name="T14" fmla="*/ 15672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40119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cubicBezTo>
                      <a:pt x="359" y="186"/>
                      <a:pt x="195" y="219"/>
                      <a:pt x="31" y="257"/>
                    </a:cubicBezTo>
                    <a:cubicBezTo>
                      <a:pt x="0" y="265"/>
                      <a:pt x="4" y="310"/>
                      <a:pt x="36" y="305"/>
                    </a:cubicBezTo>
                    <a:cubicBezTo>
                      <a:pt x="201" y="280"/>
                      <a:pt x="366" y="238"/>
                      <a:pt x="527" y="193"/>
                    </a:cubicBezTo>
                    <a:cubicBezTo>
                      <a:pt x="694" y="147"/>
                      <a:pt x="864" y="101"/>
                      <a:pt x="1021" y="34"/>
                    </a:cubicBez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64" name="Freeform 7">
                <a:extLst>
                  <a:ext uri="{FF2B5EF4-FFF2-40B4-BE49-F238E27FC236}">
                    <a16:creationId xmlns:a16="http://schemas.microsoft.com/office/drawing/2014/main" xmlns="" id="{365BCD50-72BF-834F-8A71-F4AA282C4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9181" y="1619576"/>
                <a:ext cx="452957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8 w 1040"/>
                  <a:gd name="T9" fmla="*/ 257 h 311"/>
                  <a:gd name="T10" fmla="*/ 28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6 w 1040"/>
                  <a:gd name="T17" fmla="*/ 193 h 311"/>
                  <a:gd name="T18" fmla="*/ 526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5" y="102"/>
                      <a:pt x="523" y="144"/>
                    </a:cubicBezTo>
                    <a:lnTo>
                      <a:pt x="523" y="144"/>
                    </a:lnTo>
                    <a:cubicBezTo>
                      <a:pt x="360" y="186"/>
                      <a:pt x="193" y="219"/>
                      <a:pt x="28" y="257"/>
                    </a:cubicBezTo>
                    <a:lnTo>
                      <a:pt x="28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6" y="193"/>
                    </a:cubicBezTo>
                    <a:lnTo>
                      <a:pt x="526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65" name="Freeform 8">
                <a:extLst>
                  <a:ext uri="{FF2B5EF4-FFF2-40B4-BE49-F238E27FC236}">
                    <a16:creationId xmlns:a16="http://schemas.microsoft.com/office/drawing/2014/main" xmlns="" id="{21DE7DF8-8BC9-D240-ACBD-24BFFF01D1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9795" y="1619576"/>
                <a:ext cx="452958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1 w 1040"/>
                  <a:gd name="T5" fmla="*/ 144 h 311"/>
                  <a:gd name="T6" fmla="*/ 521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5 w 1040"/>
                  <a:gd name="T17" fmla="*/ 193 h 311"/>
                  <a:gd name="T18" fmla="*/ 525 w 1040"/>
                  <a:gd name="T19" fmla="*/ 193 h 311"/>
                  <a:gd name="T20" fmla="*/ 1019 w 1040"/>
                  <a:gd name="T21" fmla="*/ 34 h 311"/>
                  <a:gd name="T22" fmla="*/ 1019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4" y="102"/>
                      <a:pt x="521" y="144"/>
                    </a:cubicBezTo>
                    <a:lnTo>
                      <a:pt x="521" y="144"/>
                    </a:lnTo>
                    <a:cubicBezTo>
                      <a:pt x="358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2" y="310"/>
                      <a:pt x="34" y="305"/>
                    </a:cubicBezTo>
                    <a:lnTo>
                      <a:pt x="34" y="305"/>
                    </a:lnTo>
                    <a:cubicBezTo>
                      <a:pt x="199" y="280"/>
                      <a:pt x="364" y="238"/>
                      <a:pt x="525" y="193"/>
                    </a:cubicBezTo>
                    <a:lnTo>
                      <a:pt x="525" y="193"/>
                    </a:lnTo>
                    <a:cubicBezTo>
                      <a:pt x="691" y="147"/>
                      <a:pt x="862" y="101"/>
                      <a:pt x="1019" y="34"/>
                    </a:cubicBezTo>
                    <a:lnTo>
                      <a:pt x="1019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66" name="Freeform 9">
                <a:extLst>
                  <a:ext uri="{FF2B5EF4-FFF2-40B4-BE49-F238E27FC236}">
                    <a16:creationId xmlns:a16="http://schemas.microsoft.com/office/drawing/2014/main" xmlns="" id="{A4FF9DAF-FBD0-5D46-852F-19FB6D552D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5145" y="1620126"/>
                <a:ext cx="453179" cy="136337"/>
              </a:xfrm>
              <a:custGeom>
                <a:avLst/>
                <a:gdLst>
                  <a:gd name="T0" fmla="*/ 440107 w 1040"/>
                  <a:gd name="T1" fmla="*/ 2192 h 311"/>
                  <a:gd name="T2" fmla="*/ 440107 w 1040"/>
                  <a:gd name="T3" fmla="*/ 2192 h 311"/>
                  <a:gd name="T4" fmla="*/ 227897 w 1040"/>
                  <a:gd name="T5" fmla="*/ 63127 h 311"/>
                  <a:gd name="T6" fmla="*/ 227897 w 1040"/>
                  <a:gd name="T7" fmla="*/ 63127 h 311"/>
                  <a:gd name="T8" fmla="*/ 12637 w 1040"/>
                  <a:gd name="T9" fmla="*/ 112664 h 311"/>
                  <a:gd name="T10" fmla="*/ 12637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640 w 1040"/>
                  <a:gd name="T17" fmla="*/ 84608 h 311"/>
                  <a:gd name="T18" fmla="*/ 229640 w 1040"/>
                  <a:gd name="T19" fmla="*/ 84608 h 311"/>
                  <a:gd name="T20" fmla="*/ 444900 w 1040"/>
                  <a:gd name="T21" fmla="*/ 14905 h 311"/>
                  <a:gd name="T22" fmla="*/ 444900 w 1040"/>
                  <a:gd name="T23" fmla="*/ 14905 h 311"/>
                  <a:gd name="T24" fmla="*/ 440107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8" y="186"/>
                      <a:pt x="193" y="219"/>
                      <a:pt x="29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1" y="280"/>
                      <a:pt x="365" y="238"/>
                      <a:pt x="527" y="193"/>
                    </a:cubicBezTo>
                    <a:cubicBezTo>
                      <a:pt x="692" y="147"/>
                      <a:pt x="863" y="101"/>
                      <a:pt x="1021" y="34"/>
                    </a:cubicBez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67" name="Freeform 10">
                <a:extLst>
                  <a:ext uri="{FF2B5EF4-FFF2-40B4-BE49-F238E27FC236}">
                    <a16:creationId xmlns:a16="http://schemas.microsoft.com/office/drawing/2014/main" xmlns="" id="{1F6C59E3-4B04-C945-9719-2CFF2BACBC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16176" y="1619576"/>
                <a:ext cx="452957" cy="136887"/>
              </a:xfrm>
              <a:custGeom>
                <a:avLst/>
                <a:gdLst>
                  <a:gd name="T0" fmla="*/ 1009 w 1039"/>
                  <a:gd name="T1" fmla="*/ 5 h 311"/>
                  <a:gd name="T2" fmla="*/ 1009 w 1039"/>
                  <a:gd name="T3" fmla="*/ 5 h 311"/>
                  <a:gd name="T4" fmla="*/ 522 w 1039"/>
                  <a:gd name="T5" fmla="*/ 144 h 311"/>
                  <a:gd name="T6" fmla="*/ 522 w 1039"/>
                  <a:gd name="T7" fmla="*/ 144 h 311"/>
                  <a:gd name="T8" fmla="*/ 29 w 1039"/>
                  <a:gd name="T9" fmla="*/ 257 h 311"/>
                  <a:gd name="T10" fmla="*/ 29 w 1039"/>
                  <a:gd name="T11" fmla="*/ 257 h 311"/>
                  <a:gd name="T12" fmla="*/ 34 w 1039"/>
                  <a:gd name="T13" fmla="*/ 305 h 311"/>
                  <a:gd name="T14" fmla="*/ 34 w 1039"/>
                  <a:gd name="T15" fmla="*/ 305 h 311"/>
                  <a:gd name="T16" fmla="*/ 525 w 1039"/>
                  <a:gd name="T17" fmla="*/ 193 h 311"/>
                  <a:gd name="T18" fmla="*/ 525 w 1039"/>
                  <a:gd name="T19" fmla="*/ 193 h 311"/>
                  <a:gd name="T20" fmla="*/ 1021 w 1039"/>
                  <a:gd name="T21" fmla="*/ 34 h 311"/>
                  <a:gd name="T22" fmla="*/ 1021 w 1039"/>
                  <a:gd name="T23" fmla="*/ 34 h 311"/>
                  <a:gd name="T24" fmla="*/ 1009 w 1039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4" y="238"/>
                      <a:pt x="525" y="193"/>
                    </a:cubicBezTo>
                    <a:lnTo>
                      <a:pt x="525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8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68" name="Freeform 11">
                <a:extLst>
                  <a:ext uri="{FF2B5EF4-FFF2-40B4-BE49-F238E27FC236}">
                    <a16:creationId xmlns:a16="http://schemas.microsoft.com/office/drawing/2014/main" xmlns="" id="{EB643EC1-800F-7944-94DB-0DD491651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91941" y="1619576"/>
                <a:ext cx="452957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30 w 1040"/>
                  <a:gd name="T9" fmla="*/ 257 h 311"/>
                  <a:gd name="T10" fmla="*/ 30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30" y="257"/>
                    </a:cubicBezTo>
                    <a:lnTo>
                      <a:pt x="30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69" name="Freeform 12">
                <a:extLst>
                  <a:ext uri="{FF2B5EF4-FFF2-40B4-BE49-F238E27FC236}">
                    <a16:creationId xmlns:a16="http://schemas.microsoft.com/office/drawing/2014/main" xmlns="" id="{F63EBB42-555A-3742-876D-0168DCE31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2080" y="1620126"/>
                <a:ext cx="453179" cy="136337"/>
              </a:xfrm>
              <a:custGeom>
                <a:avLst/>
                <a:gdLst>
                  <a:gd name="T0" fmla="*/ 439671 w 1040"/>
                  <a:gd name="T1" fmla="*/ 2192 h 311"/>
                  <a:gd name="T2" fmla="*/ 439671 w 1040"/>
                  <a:gd name="T3" fmla="*/ 2192 h 311"/>
                  <a:gd name="T4" fmla="*/ 227461 w 1040"/>
                  <a:gd name="T5" fmla="*/ 63127 h 311"/>
                  <a:gd name="T6" fmla="*/ 227461 w 1040"/>
                  <a:gd name="T7" fmla="*/ 63127 h 311"/>
                  <a:gd name="T8" fmla="*/ 12637 w 1040"/>
                  <a:gd name="T9" fmla="*/ 112664 h 311"/>
                  <a:gd name="T10" fmla="*/ 12637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640 w 1040"/>
                  <a:gd name="T17" fmla="*/ 84608 h 311"/>
                  <a:gd name="T18" fmla="*/ 229640 w 1040"/>
                  <a:gd name="T19" fmla="*/ 84608 h 311"/>
                  <a:gd name="T20" fmla="*/ 444900 w 1040"/>
                  <a:gd name="T21" fmla="*/ 14905 h 311"/>
                  <a:gd name="T22" fmla="*/ 444900 w 1040"/>
                  <a:gd name="T23" fmla="*/ 14905 h 311"/>
                  <a:gd name="T24" fmla="*/ 439671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0" y="280"/>
                      <a:pt x="364" y="238"/>
                      <a:pt x="527" y="193"/>
                    </a:cubicBezTo>
                    <a:cubicBezTo>
                      <a:pt x="692" y="147"/>
                      <a:pt x="862" y="101"/>
                      <a:pt x="1021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0" name="Freeform 13">
                <a:extLst>
                  <a:ext uri="{FF2B5EF4-FFF2-40B4-BE49-F238E27FC236}">
                    <a16:creationId xmlns:a16="http://schemas.microsoft.com/office/drawing/2014/main" xmlns="" id="{E546B44B-2E55-854B-96F8-81E170F641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35694" y="1619576"/>
                <a:ext cx="452957" cy="136887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0 w 1041"/>
                  <a:gd name="T21" fmla="*/ 34 h 311"/>
                  <a:gd name="T22" fmla="*/ 1020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0" y="34"/>
                    </a:cubicBezTo>
                    <a:lnTo>
                      <a:pt x="1020" y="34"/>
                    </a:ln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71" name="Freeform 14">
                <a:extLst>
                  <a:ext uri="{FF2B5EF4-FFF2-40B4-BE49-F238E27FC236}">
                    <a16:creationId xmlns:a16="http://schemas.microsoft.com/office/drawing/2014/main" xmlns="" id="{97799A6D-FBAB-D642-8A23-357F06C056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63395" y="1619576"/>
                <a:ext cx="452958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72" name="Freeform 15">
                <a:extLst>
                  <a:ext uri="{FF2B5EF4-FFF2-40B4-BE49-F238E27FC236}">
                    <a16:creationId xmlns:a16="http://schemas.microsoft.com/office/drawing/2014/main" xmlns="" id="{763DDFB1-4B94-4949-AF7E-F6AEB17D3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41732" y="1620126"/>
                <a:ext cx="453179" cy="136337"/>
              </a:xfrm>
              <a:custGeom>
                <a:avLst/>
                <a:gdLst>
                  <a:gd name="T0" fmla="*/ 439248 w 1041"/>
                  <a:gd name="T1" fmla="*/ 2192 h 311"/>
                  <a:gd name="T2" fmla="*/ 439248 w 1041"/>
                  <a:gd name="T3" fmla="*/ 2192 h 311"/>
                  <a:gd name="T4" fmla="*/ 227242 w 1041"/>
                  <a:gd name="T5" fmla="*/ 63127 h 311"/>
                  <a:gd name="T6" fmla="*/ 227242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4801 w 1041"/>
                  <a:gd name="T13" fmla="*/ 133707 h 311"/>
                  <a:gd name="T14" fmla="*/ 14801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39248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1" y="280"/>
                      <a:pt x="364" y="238"/>
                      <a:pt x="527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3" name="Freeform 16">
                <a:extLst>
                  <a:ext uri="{FF2B5EF4-FFF2-40B4-BE49-F238E27FC236}">
                    <a16:creationId xmlns:a16="http://schemas.microsoft.com/office/drawing/2014/main" xmlns="" id="{66598C13-D60F-3649-B5E8-401CC0A75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72689" y="1619576"/>
                <a:ext cx="452957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74" name="Freeform 17">
                <a:extLst>
                  <a:ext uri="{FF2B5EF4-FFF2-40B4-BE49-F238E27FC236}">
                    <a16:creationId xmlns:a16="http://schemas.microsoft.com/office/drawing/2014/main" xmlns="" id="{51F3B634-5226-AA4A-8EDB-B07D89F1F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425" y="1620126"/>
                <a:ext cx="453179" cy="136337"/>
              </a:xfrm>
              <a:custGeom>
                <a:avLst/>
                <a:gdLst>
                  <a:gd name="T0" fmla="*/ 440094 w 1039"/>
                  <a:gd name="T1" fmla="*/ 2192 h 311"/>
                  <a:gd name="T2" fmla="*/ 440094 w 1039"/>
                  <a:gd name="T3" fmla="*/ 2192 h 311"/>
                  <a:gd name="T4" fmla="*/ 227680 w 1039"/>
                  <a:gd name="T5" fmla="*/ 63127 h 311"/>
                  <a:gd name="T6" fmla="*/ 227680 w 1039"/>
                  <a:gd name="T7" fmla="*/ 63127 h 311"/>
                  <a:gd name="T8" fmla="*/ 12213 w 1039"/>
                  <a:gd name="T9" fmla="*/ 112664 h 311"/>
                  <a:gd name="T10" fmla="*/ 12213 w 1039"/>
                  <a:gd name="T11" fmla="*/ 112664 h 311"/>
                  <a:gd name="T12" fmla="*/ 14830 w 1039"/>
                  <a:gd name="T13" fmla="*/ 133707 h 311"/>
                  <a:gd name="T14" fmla="*/ 14830 w 1039"/>
                  <a:gd name="T15" fmla="*/ 133707 h 311"/>
                  <a:gd name="T16" fmla="*/ 229425 w 1039"/>
                  <a:gd name="T17" fmla="*/ 84608 h 311"/>
                  <a:gd name="T18" fmla="*/ 229425 w 1039"/>
                  <a:gd name="T19" fmla="*/ 84608 h 311"/>
                  <a:gd name="T20" fmla="*/ 444892 w 1039"/>
                  <a:gd name="T21" fmla="*/ 14905 h 311"/>
                  <a:gd name="T22" fmla="*/ 444892 w 1039"/>
                  <a:gd name="T23" fmla="*/ 14905 h 311"/>
                  <a:gd name="T24" fmla="*/ 440094 w 1039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5" name="Freeform 18">
                <a:extLst>
                  <a:ext uri="{FF2B5EF4-FFF2-40B4-BE49-F238E27FC236}">
                    <a16:creationId xmlns:a16="http://schemas.microsoft.com/office/drawing/2014/main" xmlns="" id="{1458DF6A-680E-5442-9361-E53D04E30C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040" y="1619576"/>
                <a:ext cx="452957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76" name="Freeform 19">
                <a:extLst>
                  <a:ext uri="{FF2B5EF4-FFF2-40B4-BE49-F238E27FC236}">
                    <a16:creationId xmlns:a16="http://schemas.microsoft.com/office/drawing/2014/main" xmlns="" id="{B4D689EF-EDD2-6C4F-9122-A4E74FFE19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1806" y="1619576"/>
                <a:ext cx="452957" cy="136887"/>
              </a:xfrm>
              <a:custGeom>
                <a:avLst/>
                <a:gdLst>
                  <a:gd name="T0" fmla="*/ 1010 w 1042"/>
                  <a:gd name="T1" fmla="*/ 5 h 311"/>
                  <a:gd name="T2" fmla="*/ 1010 w 1042"/>
                  <a:gd name="T3" fmla="*/ 5 h 311"/>
                  <a:gd name="T4" fmla="*/ 523 w 1042"/>
                  <a:gd name="T5" fmla="*/ 144 h 311"/>
                  <a:gd name="T6" fmla="*/ 523 w 1042"/>
                  <a:gd name="T7" fmla="*/ 144 h 311"/>
                  <a:gd name="T8" fmla="*/ 30 w 1042"/>
                  <a:gd name="T9" fmla="*/ 257 h 311"/>
                  <a:gd name="T10" fmla="*/ 30 w 1042"/>
                  <a:gd name="T11" fmla="*/ 257 h 311"/>
                  <a:gd name="T12" fmla="*/ 35 w 1042"/>
                  <a:gd name="T13" fmla="*/ 305 h 311"/>
                  <a:gd name="T14" fmla="*/ 35 w 1042"/>
                  <a:gd name="T15" fmla="*/ 305 h 311"/>
                  <a:gd name="T16" fmla="*/ 527 w 1042"/>
                  <a:gd name="T17" fmla="*/ 193 h 311"/>
                  <a:gd name="T18" fmla="*/ 527 w 1042"/>
                  <a:gd name="T19" fmla="*/ 193 h 311"/>
                  <a:gd name="T20" fmla="*/ 1021 w 1042"/>
                  <a:gd name="T21" fmla="*/ 34 h 311"/>
                  <a:gd name="T22" fmla="*/ 1021 w 1042"/>
                  <a:gd name="T23" fmla="*/ 34 h 311"/>
                  <a:gd name="T24" fmla="*/ 1010 w 1042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2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7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30" y="257"/>
                    </a:cubicBezTo>
                    <a:lnTo>
                      <a:pt x="30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2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4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41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77" name="Freeform 20">
                <a:extLst>
                  <a:ext uri="{FF2B5EF4-FFF2-40B4-BE49-F238E27FC236}">
                    <a16:creationId xmlns:a16="http://schemas.microsoft.com/office/drawing/2014/main" xmlns="" id="{375B6DC6-9123-2041-B02E-B7972CB16F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60" y="1620126"/>
                <a:ext cx="453179" cy="136337"/>
              </a:xfrm>
              <a:custGeom>
                <a:avLst/>
                <a:gdLst>
                  <a:gd name="T0" fmla="*/ 439248 w 1041"/>
                  <a:gd name="T1" fmla="*/ 2192 h 311"/>
                  <a:gd name="T2" fmla="*/ 439248 w 1041"/>
                  <a:gd name="T3" fmla="*/ 2192 h 311"/>
                  <a:gd name="T4" fmla="*/ 227678 w 1041"/>
                  <a:gd name="T5" fmla="*/ 63127 h 311"/>
                  <a:gd name="T6" fmla="*/ 227678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4801 w 1041"/>
                  <a:gd name="T13" fmla="*/ 133707 h 311"/>
                  <a:gd name="T14" fmla="*/ 14801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39248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78" name="Freeform 21">
                <a:extLst>
                  <a:ext uri="{FF2B5EF4-FFF2-40B4-BE49-F238E27FC236}">
                    <a16:creationId xmlns:a16="http://schemas.microsoft.com/office/drawing/2014/main" xmlns="" id="{C154716E-0DBC-B141-9956-297001109B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4101" y="1619576"/>
                <a:ext cx="452958" cy="136887"/>
              </a:xfrm>
              <a:custGeom>
                <a:avLst/>
                <a:gdLst>
                  <a:gd name="T0" fmla="*/ 1010 w 1041"/>
                  <a:gd name="T1" fmla="*/ 5 h 311"/>
                  <a:gd name="T2" fmla="*/ 1010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5 w 1041"/>
                  <a:gd name="T13" fmla="*/ 305 h 311"/>
                  <a:gd name="T14" fmla="*/ 35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0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79" name="Freeform 22">
                <a:extLst>
                  <a:ext uri="{FF2B5EF4-FFF2-40B4-BE49-F238E27FC236}">
                    <a16:creationId xmlns:a16="http://schemas.microsoft.com/office/drawing/2014/main" xmlns="" id="{C238AEAC-CA9D-A544-A056-0ECAF22059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3260" y="1619576"/>
                <a:ext cx="454414" cy="136887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8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80" name="Freeform 23">
                <a:extLst>
                  <a:ext uri="{FF2B5EF4-FFF2-40B4-BE49-F238E27FC236}">
                    <a16:creationId xmlns:a16="http://schemas.microsoft.com/office/drawing/2014/main" xmlns="" id="{85FFF6EC-8D8D-0A41-BB9D-302A0DA2B0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0093" y="1620126"/>
                <a:ext cx="453179" cy="136337"/>
              </a:xfrm>
              <a:custGeom>
                <a:avLst/>
                <a:gdLst>
                  <a:gd name="T0" fmla="*/ 440119 w 1041"/>
                  <a:gd name="T1" fmla="*/ 2192 h 311"/>
                  <a:gd name="T2" fmla="*/ 440119 w 1041"/>
                  <a:gd name="T3" fmla="*/ 2192 h 311"/>
                  <a:gd name="T4" fmla="*/ 227242 w 1041"/>
                  <a:gd name="T5" fmla="*/ 63127 h 311"/>
                  <a:gd name="T6" fmla="*/ 227242 w 1041"/>
                  <a:gd name="T7" fmla="*/ 63127 h 311"/>
                  <a:gd name="T8" fmla="*/ 12625 w 1041"/>
                  <a:gd name="T9" fmla="*/ 112664 h 311"/>
                  <a:gd name="T10" fmla="*/ 12625 w 1041"/>
                  <a:gd name="T11" fmla="*/ 112664 h 311"/>
                  <a:gd name="T12" fmla="*/ 15237 w 1041"/>
                  <a:gd name="T13" fmla="*/ 133707 h 311"/>
                  <a:gd name="T14" fmla="*/ 15237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40119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2" y="144"/>
                    </a:cubicBezTo>
                    <a:cubicBezTo>
                      <a:pt x="359" y="186"/>
                      <a:pt x="194" y="219"/>
                      <a:pt x="29" y="257"/>
                    </a:cubicBezTo>
                    <a:cubicBezTo>
                      <a:pt x="0" y="265"/>
                      <a:pt x="4" y="310"/>
                      <a:pt x="35" y="305"/>
                    </a:cubicBezTo>
                    <a:cubicBezTo>
                      <a:pt x="200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81" name="Freeform 24">
                <a:extLst>
                  <a:ext uri="{FF2B5EF4-FFF2-40B4-BE49-F238E27FC236}">
                    <a16:creationId xmlns:a16="http://schemas.microsoft.com/office/drawing/2014/main" xmlns="" id="{93EBBA15-C7F0-3946-A3B5-C0D722BE01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1096" y="1619576"/>
                <a:ext cx="452958" cy="136887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8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82" name="Freeform 25">
                <a:extLst>
                  <a:ext uri="{FF2B5EF4-FFF2-40B4-BE49-F238E27FC236}">
                    <a16:creationId xmlns:a16="http://schemas.microsoft.com/office/drawing/2014/main" xmlns="" id="{98428A84-8223-DE4D-9263-86997100E4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318" y="1619576"/>
                <a:ext cx="452957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83" name="Freeform 26">
                <a:extLst>
                  <a:ext uri="{FF2B5EF4-FFF2-40B4-BE49-F238E27FC236}">
                    <a16:creationId xmlns:a16="http://schemas.microsoft.com/office/drawing/2014/main" xmlns="" id="{97DCA905-A6A5-E64B-9D6A-1A868E8780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028" y="1620126"/>
                <a:ext cx="453179" cy="136337"/>
              </a:xfrm>
              <a:custGeom>
                <a:avLst/>
                <a:gdLst>
                  <a:gd name="T0" fmla="*/ 440119 w 1041"/>
                  <a:gd name="T1" fmla="*/ 2192 h 311"/>
                  <a:gd name="T2" fmla="*/ 440119 w 1041"/>
                  <a:gd name="T3" fmla="*/ 2192 h 311"/>
                  <a:gd name="T4" fmla="*/ 227678 w 1041"/>
                  <a:gd name="T5" fmla="*/ 63127 h 311"/>
                  <a:gd name="T6" fmla="*/ 227678 w 1041"/>
                  <a:gd name="T7" fmla="*/ 63127 h 311"/>
                  <a:gd name="T8" fmla="*/ 13495 w 1041"/>
                  <a:gd name="T9" fmla="*/ 112664 h 311"/>
                  <a:gd name="T10" fmla="*/ 13495 w 1041"/>
                  <a:gd name="T11" fmla="*/ 112664 h 311"/>
                  <a:gd name="T12" fmla="*/ 15672 w 1041"/>
                  <a:gd name="T13" fmla="*/ 133707 h 311"/>
                  <a:gd name="T14" fmla="*/ 15672 w 1041"/>
                  <a:gd name="T15" fmla="*/ 133707 h 311"/>
                  <a:gd name="T16" fmla="*/ 229419 w 1041"/>
                  <a:gd name="T17" fmla="*/ 84608 h 311"/>
                  <a:gd name="T18" fmla="*/ 229419 w 1041"/>
                  <a:gd name="T19" fmla="*/ 84608 h 311"/>
                  <a:gd name="T20" fmla="*/ 444472 w 1041"/>
                  <a:gd name="T21" fmla="*/ 14905 h 311"/>
                  <a:gd name="T22" fmla="*/ 444472 w 1041"/>
                  <a:gd name="T23" fmla="*/ 14905 h 311"/>
                  <a:gd name="T24" fmla="*/ 440119 w 1041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cubicBezTo>
                      <a:pt x="359" y="186"/>
                      <a:pt x="194" y="219"/>
                      <a:pt x="31" y="257"/>
                    </a:cubicBezTo>
                    <a:cubicBezTo>
                      <a:pt x="0" y="265"/>
                      <a:pt x="4" y="310"/>
                      <a:pt x="36" y="305"/>
                    </a:cubicBezTo>
                    <a:cubicBezTo>
                      <a:pt x="202" y="280"/>
                      <a:pt x="366" y="238"/>
                      <a:pt x="527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84" name="Freeform 27">
                <a:extLst>
                  <a:ext uri="{FF2B5EF4-FFF2-40B4-BE49-F238E27FC236}">
                    <a16:creationId xmlns:a16="http://schemas.microsoft.com/office/drawing/2014/main" xmlns="" id="{D2B739D0-83D6-2044-A4CB-C69C7B94E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6155" y="1619576"/>
                <a:ext cx="452957" cy="136887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60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85" name="Freeform 28">
                <a:extLst>
                  <a:ext uri="{FF2B5EF4-FFF2-40B4-BE49-F238E27FC236}">
                    <a16:creationId xmlns:a16="http://schemas.microsoft.com/office/drawing/2014/main" xmlns="" id="{F93D0E0A-312C-FF4F-91FA-9847E51C7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5314" y="1619576"/>
                <a:ext cx="452957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8 w 1040"/>
                  <a:gd name="T9" fmla="*/ 257 h 311"/>
                  <a:gd name="T10" fmla="*/ 28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6 w 1040"/>
                  <a:gd name="T17" fmla="*/ 193 h 311"/>
                  <a:gd name="T18" fmla="*/ 526 w 1040"/>
                  <a:gd name="T19" fmla="*/ 193 h 311"/>
                  <a:gd name="T20" fmla="*/ 1020 w 1040"/>
                  <a:gd name="T21" fmla="*/ 34 h 311"/>
                  <a:gd name="T22" fmla="*/ 1020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8" y="257"/>
                    </a:cubicBezTo>
                    <a:lnTo>
                      <a:pt x="28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6" y="193"/>
                    </a:cubicBezTo>
                    <a:lnTo>
                      <a:pt x="526" y="193"/>
                    </a:lnTo>
                    <a:cubicBezTo>
                      <a:pt x="691" y="147"/>
                      <a:pt x="862" y="101"/>
                      <a:pt x="1020" y="34"/>
                    </a:cubicBezTo>
                    <a:lnTo>
                      <a:pt x="1020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86" name="Freeform 29">
                <a:extLst>
                  <a:ext uri="{FF2B5EF4-FFF2-40B4-BE49-F238E27FC236}">
                    <a16:creationId xmlns:a16="http://schemas.microsoft.com/office/drawing/2014/main" xmlns="" id="{65A4B4CB-443E-BD4D-99BE-C8B00C1A99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681" y="1620126"/>
                <a:ext cx="453179" cy="136337"/>
              </a:xfrm>
              <a:custGeom>
                <a:avLst/>
                <a:gdLst>
                  <a:gd name="T0" fmla="*/ 439671 w 1040"/>
                  <a:gd name="T1" fmla="*/ 2192 h 311"/>
                  <a:gd name="T2" fmla="*/ 439671 w 1040"/>
                  <a:gd name="T3" fmla="*/ 2192 h 311"/>
                  <a:gd name="T4" fmla="*/ 227461 w 1040"/>
                  <a:gd name="T5" fmla="*/ 63127 h 311"/>
                  <a:gd name="T6" fmla="*/ 227461 w 1040"/>
                  <a:gd name="T7" fmla="*/ 63127 h 311"/>
                  <a:gd name="T8" fmla="*/ 12201 w 1040"/>
                  <a:gd name="T9" fmla="*/ 112664 h 311"/>
                  <a:gd name="T10" fmla="*/ 12201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204 w 1040"/>
                  <a:gd name="T17" fmla="*/ 84608 h 311"/>
                  <a:gd name="T18" fmla="*/ 229204 w 1040"/>
                  <a:gd name="T19" fmla="*/ 84608 h 311"/>
                  <a:gd name="T20" fmla="*/ 444464 w 1040"/>
                  <a:gd name="T21" fmla="*/ 14905 h 311"/>
                  <a:gd name="T22" fmla="*/ 444464 w 1040"/>
                  <a:gd name="T23" fmla="*/ 14905 h 311"/>
                  <a:gd name="T24" fmla="*/ 439671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87" name="Freeform 30">
                <a:extLst>
                  <a:ext uri="{FF2B5EF4-FFF2-40B4-BE49-F238E27FC236}">
                    <a16:creationId xmlns:a16="http://schemas.microsoft.com/office/drawing/2014/main" xmlns="" id="{8562DEF4-8DF7-284D-A02B-F4D9816038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7609" y="1619576"/>
                <a:ext cx="452958" cy="136887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88" name="Freeform 31">
                <a:extLst>
                  <a:ext uri="{FF2B5EF4-FFF2-40B4-BE49-F238E27FC236}">
                    <a16:creationId xmlns:a16="http://schemas.microsoft.com/office/drawing/2014/main" xmlns="" id="{2FDE6452-736B-F841-94BC-9E8F893A94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4831" y="1619576"/>
                <a:ext cx="454414" cy="136887"/>
              </a:xfrm>
              <a:custGeom>
                <a:avLst/>
                <a:gdLst>
                  <a:gd name="T0" fmla="*/ 1009 w 1039"/>
                  <a:gd name="T1" fmla="*/ 5 h 311"/>
                  <a:gd name="T2" fmla="*/ 1009 w 1039"/>
                  <a:gd name="T3" fmla="*/ 5 h 311"/>
                  <a:gd name="T4" fmla="*/ 522 w 1039"/>
                  <a:gd name="T5" fmla="*/ 144 h 311"/>
                  <a:gd name="T6" fmla="*/ 522 w 1039"/>
                  <a:gd name="T7" fmla="*/ 144 h 311"/>
                  <a:gd name="T8" fmla="*/ 29 w 1039"/>
                  <a:gd name="T9" fmla="*/ 257 h 311"/>
                  <a:gd name="T10" fmla="*/ 29 w 1039"/>
                  <a:gd name="T11" fmla="*/ 257 h 311"/>
                  <a:gd name="T12" fmla="*/ 34 w 1039"/>
                  <a:gd name="T13" fmla="*/ 305 h 311"/>
                  <a:gd name="T14" fmla="*/ 34 w 1039"/>
                  <a:gd name="T15" fmla="*/ 305 h 311"/>
                  <a:gd name="T16" fmla="*/ 526 w 1039"/>
                  <a:gd name="T17" fmla="*/ 193 h 311"/>
                  <a:gd name="T18" fmla="*/ 526 w 1039"/>
                  <a:gd name="T19" fmla="*/ 193 h 311"/>
                  <a:gd name="T20" fmla="*/ 1021 w 1039"/>
                  <a:gd name="T21" fmla="*/ 34 h 311"/>
                  <a:gd name="T22" fmla="*/ 1021 w 1039"/>
                  <a:gd name="T23" fmla="*/ 34 h 311"/>
                  <a:gd name="T24" fmla="*/ 1009 w 1039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6" y="193"/>
                    </a:cubicBezTo>
                    <a:lnTo>
                      <a:pt x="526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89" name="Freeform 32">
                <a:extLst>
                  <a:ext uri="{FF2B5EF4-FFF2-40B4-BE49-F238E27FC236}">
                    <a16:creationId xmlns:a16="http://schemas.microsoft.com/office/drawing/2014/main" xmlns="" id="{C7731496-4C51-B147-BD34-326E49B38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3616" y="1620126"/>
                <a:ext cx="453179" cy="136337"/>
              </a:xfrm>
              <a:custGeom>
                <a:avLst/>
                <a:gdLst>
                  <a:gd name="T0" fmla="*/ 439671 w 1040"/>
                  <a:gd name="T1" fmla="*/ 2192 h 311"/>
                  <a:gd name="T2" fmla="*/ 439671 w 1040"/>
                  <a:gd name="T3" fmla="*/ 2192 h 311"/>
                  <a:gd name="T4" fmla="*/ 227897 w 1040"/>
                  <a:gd name="T5" fmla="*/ 63127 h 311"/>
                  <a:gd name="T6" fmla="*/ 227897 w 1040"/>
                  <a:gd name="T7" fmla="*/ 63127 h 311"/>
                  <a:gd name="T8" fmla="*/ 12637 w 1040"/>
                  <a:gd name="T9" fmla="*/ 112664 h 311"/>
                  <a:gd name="T10" fmla="*/ 12637 w 1040"/>
                  <a:gd name="T11" fmla="*/ 112664 h 311"/>
                  <a:gd name="T12" fmla="*/ 14815 w 1040"/>
                  <a:gd name="T13" fmla="*/ 133707 h 311"/>
                  <a:gd name="T14" fmla="*/ 14815 w 1040"/>
                  <a:gd name="T15" fmla="*/ 133707 h 311"/>
                  <a:gd name="T16" fmla="*/ 229204 w 1040"/>
                  <a:gd name="T17" fmla="*/ 84608 h 311"/>
                  <a:gd name="T18" fmla="*/ 229204 w 1040"/>
                  <a:gd name="T19" fmla="*/ 84608 h 311"/>
                  <a:gd name="T20" fmla="*/ 444900 w 1040"/>
                  <a:gd name="T21" fmla="*/ 14905 h 311"/>
                  <a:gd name="T22" fmla="*/ 444900 w 1040"/>
                  <a:gd name="T23" fmla="*/ 14905 h 311"/>
                  <a:gd name="T24" fmla="*/ 439671 w 1040"/>
                  <a:gd name="T25" fmla="*/ 2192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5" y="238"/>
                      <a:pt x="526" y="193"/>
                    </a:cubicBezTo>
                    <a:cubicBezTo>
                      <a:pt x="693" y="147"/>
                      <a:pt x="863" y="101"/>
                      <a:pt x="1021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</p:grpSp>
        <p:grpSp>
          <p:nvGrpSpPr>
            <p:cNvPr id="22" name="Group 100">
              <a:extLst>
                <a:ext uri="{FF2B5EF4-FFF2-40B4-BE49-F238E27FC236}">
                  <a16:creationId xmlns:a16="http://schemas.microsoft.com/office/drawing/2014/main" xmlns="" id="{1D69EBF9-ECB6-F14D-B57F-5BF591C44C28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-3141232" y="3373395"/>
              <a:ext cx="6518125" cy="148614"/>
              <a:chOff x="61588" y="3717032"/>
              <a:chExt cx="6518125" cy="148614"/>
            </a:xfrm>
          </p:grpSpPr>
          <p:sp>
            <p:nvSpPr>
              <p:cNvPr id="41" name="Freeform 1">
                <a:extLst>
                  <a:ext uri="{FF2B5EF4-FFF2-40B4-BE49-F238E27FC236}">
                    <a16:creationId xmlns:a16="http://schemas.microsoft.com/office/drawing/2014/main" xmlns="" id="{35F0F236-780F-9641-B29E-5653FE3D65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188" y="3717797"/>
                <a:ext cx="493676" cy="147648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42" name="Freeform 17">
                <a:extLst>
                  <a:ext uri="{FF2B5EF4-FFF2-40B4-BE49-F238E27FC236}">
                    <a16:creationId xmlns:a16="http://schemas.microsoft.com/office/drawing/2014/main" xmlns="" id="{88A066D8-AAD3-6B43-8191-AE816AA26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88" y="3717032"/>
                <a:ext cx="493988" cy="148614"/>
              </a:xfrm>
              <a:custGeom>
                <a:avLst/>
                <a:gdLst>
                  <a:gd name="T0" fmla="*/ 479725 w 1039"/>
                  <a:gd name="T1" fmla="*/ 2389 h 311"/>
                  <a:gd name="T2" fmla="*/ 479725 w 1039"/>
                  <a:gd name="T3" fmla="*/ 2389 h 311"/>
                  <a:gd name="T4" fmla="*/ 248183 w 1039"/>
                  <a:gd name="T5" fmla="*/ 68812 h 311"/>
                  <a:gd name="T6" fmla="*/ 248183 w 1039"/>
                  <a:gd name="T7" fmla="*/ 68812 h 311"/>
                  <a:gd name="T8" fmla="*/ 13312 w 1039"/>
                  <a:gd name="T9" fmla="*/ 122810 h 311"/>
                  <a:gd name="T10" fmla="*/ 13312 w 1039"/>
                  <a:gd name="T11" fmla="*/ 122810 h 311"/>
                  <a:gd name="T12" fmla="*/ 16165 w 1039"/>
                  <a:gd name="T13" fmla="*/ 145747 h 311"/>
                  <a:gd name="T14" fmla="*/ 16165 w 1039"/>
                  <a:gd name="T15" fmla="*/ 145747 h 311"/>
                  <a:gd name="T16" fmla="*/ 250084 w 1039"/>
                  <a:gd name="T17" fmla="*/ 92227 h 311"/>
                  <a:gd name="T18" fmla="*/ 250084 w 1039"/>
                  <a:gd name="T19" fmla="*/ 92227 h 311"/>
                  <a:gd name="T20" fmla="*/ 484955 w 1039"/>
                  <a:gd name="T21" fmla="*/ 16247 h 311"/>
                  <a:gd name="T22" fmla="*/ 484955 w 1039"/>
                  <a:gd name="T23" fmla="*/ 16247 h 311"/>
                  <a:gd name="T24" fmla="*/ 479725 w 1039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xmlns="" id="{94221A89-8560-194B-9DD7-38C33EEAB5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418" y="3717797"/>
                <a:ext cx="493676" cy="147648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44" name="Freeform 19">
                <a:extLst>
                  <a:ext uri="{FF2B5EF4-FFF2-40B4-BE49-F238E27FC236}">
                    <a16:creationId xmlns:a16="http://schemas.microsoft.com/office/drawing/2014/main" xmlns="" id="{25D94D35-0F71-6046-B22B-AEECF663E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2962" y="3717797"/>
                <a:ext cx="493676" cy="147648"/>
              </a:xfrm>
              <a:custGeom>
                <a:avLst/>
                <a:gdLst>
                  <a:gd name="T0" fmla="*/ 1010 w 1042"/>
                  <a:gd name="T1" fmla="*/ 5 h 311"/>
                  <a:gd name="T2" fmla="*/ 1010 w 1042"/>
                  <a:gd name="T3" fmla="*/ 5 h 311"/>
                  <a:gd name="T4" fmla="*/ 523 w 1042"/>
                  <a:gd name="T5" fmla="*/ 144 h 311"/>
                  <a:gd name="T6" fmla="*/ 523 w 1042"/>
                  <a:gd name="T7" fmla="*/ 144 h 311"/>
                  <a:gd name="T8" fmla="*/ 30 w 1042"/>
                  <a:gd name="T9" fmla="*/ 257 h 311"/>
                  <a:gd name="T10" fmla="*/ 30 w 1042"/>
                  <a:gd name="T11" fmla="*/ 257 h 311"/>
                  <a:gd name="T12" fmla="*/ 35 w 1042"/>
                  <a:gd name="T13" fmla="*/ 305 h 311"/>
                  <a:gd name="T14" fmla="*/ 35 w 1042"/>
                  <a:gd name="T15" fmla="*/ 305 h 311"/>
                  <a:gd name="T16" fmla="*/ 527 w 1042"/>
                  <a:gd name="T17" fmla="*/ 193 h 311"/>
                  <a:gd name="T18" fmla="*/ 527 w 1042"/>
                  <a:gd name="T19" fmla="*/ 193 h 311"/>
                  <a:gd name="T20" fmla="*/ 1021 w 1042"/>
                  <a:gd name="T21" fmla="*/ 34 h 311"/>
                  <a:gd name="T22" fmla="*/ 1021 w 1042"/>
                  <a:gd name="T23" fmla="*/ 34 h 311"/>
                  <a:gd name="T24" fmla="*/ 1010 w 1042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2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7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30" y="257"/>
                    </a:cubicBezTo>
                    <a:lnTo>
                      <a:pt x="30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2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4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41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45" name="Freeform 20">
                <a:extLst>
                  <a:ext uri="{FF2B5EF4-FFF2-40B4-BE49-F238E27FC236}">
                    <a16:creationId xmlns:a16="http://schemas.microsoft.com/office/drawing/2014/main" xmlns="" id="{0A13ACC5-00A6-3A4C-A131-54A5D0756B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1899" y="3717032"/>
                <a:ext cx="493988" cy="148614"/>
              </a:xfrm>
              <a:custGeom>
                <a:avLst/>
                <a:gdLst>
                  <a:gd name="T0" fmla="*/ 478803 w 1041"/>
                  <a:gd name="T1" fmla="*/ 2389 h 311"/>
                  <a:gd name="T2" fmla="*/ 478803 w 1041"/>
                  <a:gd name="T3" fmla="*/ 2389 h 311"/>
                  <a:gd name="T4" fmla="*/ 248180 w 1041"/>
                  <a:gd name="T5" fmla="*/ 68812 h 311"/>
                  <a:gd name="T6" fmla="*/ 248180 w 1041"/>
                  <a:gd name="T7" fmla="*/ 68812 h 311"/>
                  <a:gd name="T8" fmla="*/ 13761 w 1041"/>
                  <a:gd name="T9" fmla="*/ 122810 h 311"/>
                  <a:gd name="T10" fmla="*/ 13761 w 1041"/>
                  <a:gd name="T11" fmla="*/ 122810 h 311"/>
                  <a:gd name="T12" fmla="*/ 16134 w 1041"/>
                  <a:gd name="T13" fmla="*/ 145747 h 311"/>
                  <a:gd name="T14" fmla="*/ 16134 w 1041"/>
                  <a:gd name="T15" fmla="*/ 145747 h 311"/>
                  <a:gd name="T16" fmla="*/ 250078 w 1041"/>
                  <a:gd name="T17" fmla="*/ 92227 h 311"/>
                  <a:gd name="T18" fmla="*/ 250078 w 1041"/>
                  <a:gd name="T19" fmla="*/ 92227 h 311"/>
                  <a:gd name="T20" fmla="*/ 484497 w 1041"/>
                  <a:gd name="T21" fmla="*/ 16247 h 311"/>
                  <a:gd name="T22" fmla="*/ 484497 w 1041"/>
                  <a:gd name="T23" fmla="*/ 16247 h 311"/>
                  <a:gd name="T24" fmla="*/ 478803 w 1041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6" name="Freeform 21">
                <a:extLst>
                  <a:ext uri="{FF2B5EF4-FFF2-40B4-BE49-F238E27FC236}">
                    <a16:creationId xmlns:a16="http://schemas.microsoft.com/office/drawing/2014/main" xmlns="" id="{FACA6CD3-6D86-7C42-840C-9BFDB75E0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2997" y="3717798"/>
                <a:ext cx="493675" cy="147648"/>
              </a:xfrm>
              <a:custGeom>
                <a:avLst/>
                <a:gdLst>
                  <a:gd name="T0" fmla="*/ 1010 w 1041"/>
                  <a:gd name="T1" fmla="*/ 5 h 311"/>
                  <a:gd name="T2" fmla="*/ 1010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5 w 1041"/>
                  <a:gd name="T13" fmla="*/ 305 h 311"/>
                  <a:gd name="T14" fmla="*/ 35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0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47" name="Freeform 22">
                <a:extLst>
                  <a:ext uri="{FF2B5EF4-FFF2-40B4-BE49-F238E27FC236}">
                    <a16:creationId xmlns:a16="http://schemas.microsoft.com/office/drawing/2014/main" xmlns="" id="{CC5D9B05-F1CC-E141-9E5F-369FDBFA15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0157" y="3717798"/>
                <a:ext cx="495262" cy="147648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8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48" name="Freeform 23">
                <a:extLst>
                  <a:ext uri="{FF2B5EF4-FFF2-40B4-BE49-F238E27FC236}">
                    <a16:creationId xmlns:a16="http://schemas.microsoft.com/office/drawing/2014/main" xmlns="" id="{13D40BA3-1EC3-E245-B6D9-F130DD9992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278" y="3717032"/>
                <a:ext cx="493988" cy="148614"/>
              </a:xfrm>
              <a:custGeom>
                <a:avLst/>
                <a:gdLst>
                  <a:gd name="T0" fmla="*/ 479752 w 1041"/>
                  <a:gd name="T1" fmla="*/ 2389 h 311"/>
                  <a:gd name="T2" fmla="*/ 479752 w 1041"/>
                  <a:gd name="T3" fmla="*/ 2389 h 311"/>
                  <a:gd name="T4" fmla="*/ 247706 w 1041"/>
                  <a:gd name="T5" fmla="*/ 68812 h 311"/>
                  <a:gd name="T6" fmla="*/ 247706 w 1041"/>
                  <a:gd name="T7" fmla="*/ 68812 h 311"/>
                  <a:gd name="T8" fmla="*/ 13761 w 1041"/>
                  <a:gd name="T9" fmla="*/ 122810 h 311"/>
                  <a:gd name="T10" fmla="*/ 13761 w 1041"/>
                  <a:gd name="T11" fmla="*/ 122810 h 311"/>
                  <a:gd name="T12" fmla="*/ 16609 w 1041"/>
                  <a:gd name="T13" fmla="*/ 145747 h 311"/>
                  <a:gd name="T14" fmla="*/ 16609 w 1041"/>
                  <a:gd name="T15" fmla="*/ 145747 h 311"/>
                  <a:gd name="T16" fmla="*/ 250078 w 1041"/>
                  <a:gd name="T17" fmla="*/ 92227 h 311"/>
                  <a:gd name="T18" fmla="*/ 250078 w 1041"/>
                  <a:gd name="T19" fmla="*/ 92227 h 311"/>
                  <a:gd name="T20" fmla="*/ 484497 w 1041"/>
                  <a:gd name="T21" fmla="*/ 16247 h 311"/>
                  <a:gd name="T22" fmla="*/ 484497 w 1041"/>
                  <a:gd name="T23" fmla="*/ 16247 h 311"/>
                  <a:gd name="T24" fmla="*/ 479752 w 1041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2" y="144"/>
                    </a:cubicBezTo>
                    <a:cubicBezTo>
                      <a:pt x="359" y="186"/>
                      <a:pt x="194" y="219"/>
                      <a:pt x="29" y="257"/>
                    </a:cubicBezTo>
                    <a:cubicBezTo>
                      <a:pt x="0" y="265"/>
                      <a:pt x="4" y="310"/>
                      <a:pt x="35" y="305"/>
                    </a:cubicBezTo>
                    <a:cubicBezTo>
                      <a:pt x="200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49" name="Freeform 24">
                <a:extLst>
                  <a:ext uri="{FF2B5EF4-FFF2-40B4-BE49-F238E27FC236}">
                    <a16:creationId xmlns:a16="http://schemas.microsoft.com/office/drawing/2014/main" xmlns="" id="{740FFAD8-5E25-4D4E-939C-4A54C4793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3211" y="3717798"/>
                <a:ext cx="493675" cy="147648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8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50" name="Freeform 25">
                <a:extLst>
                  <a:ext uri="{FF2B5EF4-FFF2-40B4-BE49-F238E27FC236}">
                    <a16:creationId xmlns:a16="http://schemas.microsoft.com/office/drawing/2014/main" xmlns="" id="{C6F2D817-A6B7-FB47-AC55-D818988054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755" y="3717798"/>
                <a:ext cx="495262" cy="147648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51" name="Freeform 26">
                <a:extLst>
                  <a:ext uri="{FF2B5EF4-FFF2-40B4-BE49-F238E27FC236}">
                    <a16:creationId xmlns:a16="http://schemas.microsoft.com/office/drawing/2014/main" xmlns="" id="{DDDBE634-4CE4-AD42-99B6-A55DCE325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1589" y="3717032"/>
                <a:ext cx="493988" cy="148614"/>
              </a:xfrm>
              <a:custGeom>
                <a:avLst/>
                <a:gdLst>
                  <a:gd name="T0" fmla="*/ 479752 w 1041"/>
                  <a:gd name="T1" fmla="*/ 2389 h 311"/>
                  <a:gd name="T2" fmla="*/ 479752 w 1041"/>
                  <a:gd name="T3" fmla="*/ 2389 h 311"/>
                  <a:gd name="T4" fmla="*/ 248180 w 1041"/>
                  <a:gd name="T5" fmla="*/ 68812 h 311"/>
                  <a:gd name="T6" fmla="*/ 248180 w 1041"/>
                  <a:gd name="T7" fmla="*/ 68812 h 311"/>
                  <a:gd name="T8" fmla="*/ 14710 w 1041"/>
                  <a:gd name="T9" fmla="*/ 122810 h 311"/>
                  <a:gd name="T10" fmla="*/ 14710 w 1041"/>
                  <a:gd name="T11" fmla="*/ 122810 h 311"/>
                  <a:gd name="T12" fmla="*/ 17083 w 1041"/>
                  <a:gd name="T13" fmla="*/ 145747 h 311"/>
                  <a:gd name="T14" fmla="*/ 17083 w 1041"/>
                  <a:gd name="T15" fmla="*/ 145747 h 311"/>
                  <a:gd name="T16" fmla="*/ 250078 w 1041"/>
                  <a:gd name="T17" fmla="*/ 92227 h 311"/>
                  <a:gd name="T18" fmla="*/ 250078 w 1041"/>
                  <a:gd name="T19" fmla="*/ 92227 h 311"/>
                  <a:gd name="T20" fmla="*/ 484497 w 1041"/>
                  <a:gd name="T21" fmla="*/ 16247 h 311"/>
                  <a:gd name="T22" fmla="*/ 484497 w 1041"/>
                  <a:gd name="T23" fmla="*/ 16247 h 311"/>
                  <a:gd name="T24" fmla="*/ 479752 w 1041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cubicBezTo>
                      <a:pt x="359" y="186"/>
                      <a:pt x="194" y="219"/>
                      <a:pt x="31" y="257"/>
                    </a:cubicBezTo>
                    <a:cubicBezTo>
                      <a:pt x="0" y="265"/>
                      <a:pt x="4" y="310"/>
                      <a:pt x="36" y="305"/>
                    </a:cubicBezTo>
                    <a:cubicBezTo>
                      <a:pt x="202" y="280"/>
                      <a:pt x="366" y="238"/>
                      <a:pt x="527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52" name="Freeform 27">
                <a:extLst>
                  <a:ext uri="{FF2B5EF4-FFF2-40B4-BE49-F238E27FC236}">
                    <a16:creationId xmlns:a16="http://schemas.microsoft.com/office/drawing/2014/main" xmlns="" id="{4BD4FF78-40D4-094F-81DC-1DB0DC61B8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5808" y="3717797"/>
                <a:ext cx="493676" cy="147648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60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53" name="Freeform 28">
                <a:extLst>
                  <a:ext uri="{FF2B5EF4-FFF2-40B4-BE49-F238E27FC236}">
                    <a16:creationId xmlns:a16="http://schemas.microsoft.com/office/drawing/2014/main" xmlns="" id="{1B83F07B-CCB9-F14E-B49E-9DA00B153C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2970" y="3717798"/>
                <a:ext cx="495262" cy="147648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8 w 1040"/>
                  <a:gd name="T9" fmla="*/ 257 h 311"/>
                  <a:gd name="T10" fmla="*/ 28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6 w 1040"/>
                  <a:gd name="T17" fmla="*/ 193 h 311"/>
                  <a:gd name="T18" fmla="*/ 526 w 1040"/>
                  <a:gd name="T19" fmla="*/ 193 h 311"/>
                  <a:gd name="T20" fmla="*/ 1020 w 1040"/>
                  <a:gd name="T21" fmla="*/ 34 h 311"/>
                  <a:gd name="T22" fmla="*/ 1020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8" y="257"/>
                    </a:cubicBezTo>
                    <a:lnTo>
                      <a:pt x="28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6" y="193"/>
                    </a:cubicBezTo>
                    <a:lnTo>
                      <a:pt x="526" y="193"/>
                    </a:lnTo>
                    <a:cubicBezTo>
                      <a:pt x="691" y="147"/>
                      <a:pt x="862" y="101"/>
                      <a:pt x="1020" y="34"/>
                    </a:cubicBezTo>
                    <a:lnTo>
                      <a:pt x="1020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54" name="Freeform 29">
                <a:extLst>
                  <a:ext uri="{FF2B5EF4-FFF2-40B4-BE49-F238E27FC236}">
                    <a16:creationId xmlns:a16="http://schemas.microsoft.com/office/drawing/2014/main" xmlns="" id="{8E953991-87DA-0E4D-B995-288B6122E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3061" y="3717032"/>
                <a:ext cx="493988" cy="148614"/>
              </a:xfrm>
              <a:custGeom>
                <a:avLst/>
                <a:gdLst>
                  <a:gd name="T0" fmla="*/ 479263 w 1040"/>
                  <a:gd name="T1" fmla="*/ 2389 h 311"/>
                  <a:gd name="T2" fmla="*/ 479263 w 1040"/>
                  <a:gd name="T3" fmla="*/ 2389 h 311"/>
                  <a:gd name="T4" fmla="*/ 247944 w 1040"/>
                  <a:gd name="T5" fmla="*/ 68812 h 311"/>
                  <a:gd name="T6" fmla="*/ 247944 w 1040"/>
                  <a:gd name="T7" fmla="*/ 68812 h 311"/>
                  <a:gd name="T8" fmla="*/ 13300 w 1040"/>
                  <a:gd name="T9" fmla="*/ 122810 h 311"/>
                  <a:gd name="T10" fmla="*/ 13300 w 1040"/>
                  <a:gd name="T11" fmla="*/ 122810 h 311"/>
                  <a:gd name="T12" fmla="*/ 16150 w 1040"/>
                  <a:gd name="T13" fmla="*/ 145747 h 311"/>
                  <a:gd name="T14" fmla="*/ 16150 w 1040"/>
                  <a:gd name="T15" fmla="*/ 145747 h 311"/>
                  <a:gd name="T16" fmla="*/ 249844 w 1040"/>
                  <a:gd name="T17" fmla="*/ 92227 h 311"/>
                  <a:gd name="T18" fmla="*/ 249844 w 1040"/>
                  <a:gd name="T19" fmla="*/ 92227 h 311"/>
                  <a:gd name="T20" fmla="*/ 484488 w 1040"/>
                  <a:gd name="T21" fmla="*/ 16247 h 311"/>
                  <a:gd name="T22" fmla="*/ 484488 w 1040"/>
                  <a:gd name="T23" fmla="*/ 16247 h 311"/>
                  <a:gd name="T24" fmla="*/ 479263 w 1040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xmlns="" id="{22253400-DF13-A549-9298-AE5DA978F6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04591" y="3717798"/>
                <a:ext cx="493675" cy="147648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56" name="Freeform 31">
                <a:extLst>
                  <a:ext uri="{FF2B5EF4-FFF2-40B4-BE49-F238E27FC236}">
                    <a16:creationId xmlns:a16="http://schemas.microsoft.com/office/drawing/2014/main" xmlns="" id="{09CBE023-6ED6-464E-ACEA-9B168D7C2E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7310" y="3717798"/>
                <a:ext cx="493675" cy="147648"/>
              </a:xfrm>
              <a:custGeom>
                <a:avLst/>
                <a:gdLst>
                  <a:gd name="T0" fmla="*/ 1009 w 1039"/>
                  <a:gd name="T1" fmla="*/ 5 h 311"/>
                  <a:gd name="T2" fmla="*/ 1009 w 1039"/>
                  <a:gd name="T3" fmla="*/ 5 h 311"/>
                  <a:gd name="T4" fmla="*/ 522 w 1039"/>
                  <a:gd name="T5" fmla="*/ 144 h 311"/>
                  <a:gd name="T6" fmla="*/ 522 w 1039"/>
                  <a:gd name="T7" fmla="*/ 144 h 311"/>
                  <a:gd name="T8" fmla="*/ 29 w 1039"/>
                  <a:gd name="T9" fmla="*/ 257 h 311"/>
                  <a:gd name="T10" fmla="*/ 29 w 1039"/>
                  <a:gd name="T11" fmla="*/ 257 h 311"/>
                  <a:gd name="T12" fmla="*/ 34 w 1039"/>
                  <a:gd name="T13" fmla="*/ 305 h 311"/>
                  <a:gd name="T14" fmla="*/ 34 w 1039"/>
                  <a:gd name="T15" fmla="*/ 305 h 311"/>
                  <a:gd name="T16" fmla="*/ 526 w 1039"/>
                  <a:gd name="T17" fmla="*/ 193 h 311"/>
                  <a:gd name="T18" fmla="*/ 526 w 1039"/>
                  <a:gd name="T19" fmla="*/ 193 h 311"/>
                  <a:gd name="T20" fmla="*/ 1021 w 1039"/>
                  <a:gd name="T21" fmla="*/ 34 h 311"/>
                  <a:gd name="T22" fmla="*/ 1021 w 1039"/>
                  <a:gd name="T23" fmla="*/ 34 h 311"/>
                  <a:gd name="T24" fmla="*/ 1009 w 1039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6" y="193"/>
                    </a:cubicBezTo>
                    <a:lnTo>
                      <a:pt x="526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57" name="Freeform 32">
                <a:extLst>
                  <a:ext uri="{FF2B5EF4-FFF2-40B4-BE49-F238E27FC236}">
                    <a16:creationId xmlns:a16="http://schemas.microsoft.com/office/drawing/2014/main" xmlns="" id="{410368F5-7683-2F49-BCE2-9A37A585E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3371" y="3717032"/>
                <a:ext cx="493988" cy="148614"/>
              </a:xfrm>
              <a:custGeom>
                <a:avLst/>
                <a:gdLst>
                  <a:gd name="T0" fmla="*/ 479263 w 1040"/>
                  <a:gd name="T1" fmla="*/ 2389 h 311"/>
                  <a:gd name="T2" fmla="*/ 479263 w 1040"/>
                  <a:gd name="T3" fmla="*/ 2389 h 311"/>
                  <a:gd name="T4" fmla="*/ 248419 w 1040"/>
                  <a:gd name="T5" fmla="*/ 68812 h 311"/>
                  <a:gd name="T6" fmla="*/ 248419 w 1040"/>
                  <a:gd name="T7" fmla="*/ 68812 h 311"/>
                  <a:gd name="T8" fmla="*/ 13775 w 1040"/>
                  <a:gd name="T9" fmla="*/ 122810 h 311"/>
                  <a:gd name="T10" fmla="*/ 13775 w 1040"/>
                  <a:gd name="T11" fmla="*/ 122810 h 311"/>
                  <a:gd name="T12" fmla="*/ 16150 w 1040"/>
                  <a:gd name="T13" fmla="*/ 145747 h 311"/>
                  <a:gd name="T14" fmla="*/ 16150 w 1040"/>
                  <a:gd name="T15" fmla="*/ 145747 h 311"/>
                  <a:gd name="T16" fmla="*/ 249844 w 1040"/>
                  <a:gd name="T17" fmla="*/ 92227 h 311"/>
                  <a:gd name="T18" fmla="*/ 249844 w 1040"/>
                  <a:gd name="T19" fmla="*/ 92227 h 311"/>
                  <a:gd name="T20" fmla="*/ 484963 w 1040"/>
                  <a:gd name="T21" fmla="*/ 16247 h 311"/>
                  <a:gd name="T22" fmla="*/ 484963 w 1040"/>
                  <a:gd name="T23" fmla="*/ 16247 h 311"/>
                  <a:gd name="T24" fmla="*/ 479263 w 1040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5" y="238"/>
                      <a:pt x="526" y="193"/>
                    </a:cubicBezTo>
                    <a:cubicBezTo>
                      <a:pt x="693" y="147"/>
                      <a:pt x="863" y="101"/>
                      <a:pt x="1021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</p:grpSp>
        <p:grpSp>
          <p:nvGrpSpPr>
            <p:cNvPr id="23" name="Group 101">
              <a:extLst>
                <a:ext uri="{FF2B5EF4-FFF2-40B4-BE49-F238E27FC236}">
                  <a16:creationId xmlns:a16="http://schemas.microsoft.com/office/drawing/2014/main" xmlns="" id="{AA9AD17E-6C18-524B-931E-395615E150F8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8832265" y="3301388"/>
              <a:ext cx="6518125" cy="148614"/>
              <a:chOff x="61588" y="3717032"/>
              <a:chExt cx="6518125" cy="148614"/>
            </a:xfrm>
          </p:grpSpPr>
          <p:sp>
            <p:nvSpPr>
              <p:cNvPr id="24" name="Freeform 1">
                <a:extLst>
                  <a:ext uri="{FF2B5EF4-FFF2-40B4-BE49-F238E27FC236}">
                    <a16:creationId xmlns:a16="http://schemas.microsoft.com/office/drawing/2014/main" xmlns="" id="{33128533-CED6-474F-A8BC-38A13A668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6614" y="3716445"/>
                <a:ext cx="493675" cy="149235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4 w 1041"/>
                  <a:gd name="T13" fmla="*/ 305 h 311"/>
                  <a:gd name="T14" fmla="*/ 34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25" name="Freeform 17">
                <a:extLst>
                  <a:ext uri="{FF2B5EF4-FFF2-40B4-BE49-F238E27FC236}">
                    <a16:creationId xmlns:a16="http://schemas.microsoft.com/office/drawing/2014/main" xmlns="" id="{681A5370-B002-1D4F-BBA1-1A2EA93ED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88" y="3717032"/>
                <a:ext cx="493988" cy="148614"/>
              </a:xfrm>
              <a:custGeom>
                <a:avLst/>
                <a:gdLst>
                  <a:gd name="T0" fmla="*/ 479725 w 1039"/>
                  <a:gd name="T1" fmla="*/ 2389 h 311"/>
                  <a:gd name="T2" fmla="*/ 479725 w 1039"/>
                  <a:gd name="T3" fmla="*/ 2389 h 311"/>
                  <a:gd name="T4" fmla="*/ 248183 w 1039"/>
                  <a:gd name="T5" fmla="*/ 68812 h 311"/>
                  <a:gd name="T6" fmla="*/ 248183 w 1039"/>
                  <a:gd name="T7" fmla="*/ 68812 h 311"/>
                  <a:gd name="T8" fmla="*/ 13312 w 1039"/>
                  <a:gd name="T9" fmla="*/ 122810 h 311"/>
                  <a:gd name="T10" fmla="*/ 13312 w 1039"/>
                  <a:gd name="T11" fmla="*/ 122810 h 311"/>
                  <a:gd name="T12" fmla="*/ 16165 w 1039"/>
                  <a:gd name="T13" fmla="*/ 145747 h 311"/>
                  <a:gd name="T14" fmla="*/ 16165 w 1039"/>
                  <a:gd name="T15" fmla="*/ 145747 h 311"/>
                  <a:gd name="T16" fmla="*/ 250084 w 1039"/>
                  <a:gd name="T17" fmla="*/ 92227 h 311"/>
                  <a:gd name="T18" fmla="*/ 250084 w 1039"/>
                  <a:gd name="T19" fmla="*/ 92227 h 311"/>
                  <a:gd name="T20" fmla="*/ 484955 w 1039"/>
                  <a:gd name="T21" fmla="*/ 16247 h 311"/>
                  <a:gd name="T22" fmla="*/ 484955 w 1039"/>
                  <a:gd name="T23" fmla="*/ 16247 h 311"/>
                  <a:gd name="T24" fmla="*/ 479725 w 1039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xmlns="" id="{847C2FAD-35D1-E94C-A3F0-758EB97EA6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255" y="3716444"/>
                <a:ext cx="493676" cy="149235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27" name="Freeform 19">
                <a:extLst>
                  <a:ext uri="{FF2B5EF4-FFF2-40B4-BE49-F238E27FC236}">
                    <a16:creationId xmlns:a16="http://schemas.microsoft.com/office/drawing/2014/main" xmlns="" id="{B2EA5CE3-291A-BA49-837D-59AD9D094E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213" y="3716445"/>
                <a:ext cx="495262" cy="149235"/>
              </a:xfrm>
              <a:custGeom>
                <a:avLst/>
                <a:gdLst>
                  <a:gd name="T0" fmla="*/ 1010 w 1042"/>
                  <a:gd name="T1" fmla="*/ 5 h 311"/>
                  <a:gd name="T2" fmla="*/ 1010 w 1042"/>
                  <a:gd name="T3" fmla="*/ 5 h 311"/>
                  <a:gd name="T4" fmla="*/ 523 w 1042"/>
                  <a:gd name="T5" fmla="*/ 144 h 311"/>
                  <a:gd name="T6" fmla="*/ 523 w 1042"/>
                  <a:gd name="T7" fmla="*/ 144 h 311"/>
                  <a:gd name="T8" fmla="*/ 30 w 1042"/>
                  <a:gd name="T9" fmla="*/ 257 h 311"/>
                  <a:gd name="T10" fmla="*/ 30 w 1042"/>
                  <a:gd name="T11" fmla="*/ 257 h 311"/>
                  <a:gd name="T12" fmla="*/ 35 w 1042"/>
                  <a:gd name="T13" fmla="*/ 305 h 311"/>
                  <a:gd name="T14" fmla="*/ 35 w 1042"/>
                  <a:gd name="T15" fmla="*/ 305 h 311"/>
                  <a:gd name="T16" fmla="*/ 527 w 1042"/>
                  <a:gd name="T17" fmla="*/ 193 h 311"/>
                  <a:gd name="T18" fmla="*/ 527 w 1042"/>
                  <a:gd name="T19" fmla="*/ 193 h 311"/>
                  <a:gd name="T20" fmla="*/ 1021 w 1042"/>
                  <a:gd name="T21" fmla="*/ 34 h 311"/>
                  <a:gd name="T22" fmla="*/ 1021 w 1042"/>
                  <a:gd name="T23" fmla="*/ 34 h 311"/>
                  <a:gd name="T24" fmla="*/ 1010 w 1042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2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7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30" y="257"/>
                    </a:cubicBezTo>
                    <a:lnTo>
                      <a:pt x="30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2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4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41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28" name="Freeform 20">
                <a:extLst>
                  <a:ext uri="{FF2B5EF4-FFF2-40B4-BE49-F238E27FC236}">
                    <a16:creationId xmlns:a16="http://schemas.microsoft.com/office/drawing/2014/main" xmlns="" id="{1547BF40-DF70-C14A-B792-B513C8E3D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1899" y="3717032"/>
                <a:ext cx="493988" cy="148614"/>
              </a:xfrm>
              <a:custGeom>
                <a:avLst/>
                <a:gdLst>
                  <a:gd name="T0" fmla="*/ 478803 w 1041"/>
                  <a:gd name="T1" fmla="*/ 2389 h 311"/>
                  <a:gd name="T2" fmla="*/ 478803 w 1041"/>
                  <a:gd name="T3" fmla="*/ 2389 h 311"/>
                  <a:gd name="T4" fmla="*/ 248180 w 1041"/>
                  <a:gd name="T5" fmla="*/ 68812 h 311"/>
                  <a:gd name="T6" fmla="*/ 248180 w 1041"/>
                  <a:gd name="T7" fmla="*/ 68812 h 311"/>
                  <a:gd name="T8" fmla="*/ 13761 w 1041"/>
                  <a:gd name="T9" fmla="*/ 122810 h 311"/>
                  <a:gd name="T10" fmla="*/ 13761 w 1041"/>
                  <a:gd name="T11" fmla="*/ 122810 h 311"/>
                  <a:gd name="T12" fmla="*/ 16134 w 1041"/>
                  <a:gd name="T13" fmla="*/ 145747 h 311"/>
                  <a:gd name="T14" fmla="*/ 16134 w 1041"/>
                  <a:gd name="T15" fmla="*/ 145747 h 311"/>
                  <a:gd name="T16" fmla="*/ 250078 w 1041"/>
                  <a:gd name="T17" fmla="*/ 92227 h 311"/>
                  <a:gd name="T18" fmla="*/ 250078 w 1041"/>
                  <a:gd name="T19" fmla="*/ 92227 h 311"/>
                  <a:gd name="T20" fmla="*/ 484497 w 1041"/>
                  <a:gd name="T21" fmla="*/ 16247 h 311"/>
                  <a:gd name="T22" fmla="*/ 484497 w 1041"/>
                  <a:gd name="T23" fmla="*/ 16247 h 311"/>
                  <a:gd name="T24" fmla="*/ 478803 w 1041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29" name="Freeform 21">
                <a:extLst>
                  <a:ext uri="{FF2B5EF4-FFF2-40B4-BE49-F238E27FC236}">
                    <a16:creationId xmlns:a16="http://schemas.microsoft.com/office/drawing/2014/main" xmlns="" id="{4BEFDC41-D424-774C-A929-D246F186B7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0835" y="3716445"/>
                <a:ext cx="493675" cy="149235"/>
              </a:xfrm>
              <a:custGeom>
                <a:avLst/>
                <a:gdLst>
                  <a:gd name="T0" fmla="*/ 1010 w 1041"/>
                  <a:gd name="T1" fmla="*/ 5 h 311"/>
                  <a:gd name="T2" fmla="*/ 1010 w 1041"/>
                  <a:gd name="T3" fmla="*/ 5 h 311"/>
                  <a:gd name="T4" fmla="*/ 522 w 1041"/>
                  <a:gd name="T5" fmla="*/ 144 h 311"/>
                  <a:gd name="T6" fmla="*/ 522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5 w 1041"/>
                  <a:gd name="T13" fmla="*/ 305 h 311"/>
                  <a:gd name="T14" fmla="*/ 35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0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7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8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30" name="Freeform 22">
                <a:extLst>
                  <a:ext uri="{FF2B5EF4-FFF2-40B4-BE49-F238E27FC236}">
                    <a16:creationId xmlns:a16="http://schemas.microsoft.com/office/drawing/2014/main" xmlns="" id="{68E788A2-E878-7747-98AC-0591C3123F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1169" y="3716444"/>
                <a:ext cx="493676" cy="149235"/>
              </a:xfrm>
              <a:custGeom>
                <a:avLst/>
                <a:gdLst>
                  <a:gd name="T0" fmla="*/ 1009 w 1041"/>
                  <a:gd name="T1" fmla="*/ 5 h 311"/>
                  <a:gd name="T2" fmla="*/ 1009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09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8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4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31" name="Freeform 23">
                <a:extLst>
                  <a:ext uri="{FF2B5EF4-FFF2-40B4-BE49-F238E27FC236}">
                    <a16:creationId xmlns:a16="http://schemas.microsoft.com/office/drawing/2014/main" xmlns="" id="{C9C599CE-F73F-574D-9FD2-6DCAA16A5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278" y="3717032"/>
                <a:ext cx="493988" cy="148614"/>
              </a:xfrm>
              <a:custGeom>
                <a:avLst/>
                <a:gdLst>
                  <a:gd name="T0" fmla="*/ 479752 w 1041"/>
                  <a:gd name="T1" fmla="*/ 2389 h 311"/>
                  <a:gd name="T2" fmla="*/ 479752 w 1041"/>
                  <a:gd name="T3" fmla="*/ 2389 h 311"/>
                  <a:gd name="T4" fmla="*/ 247706 w 1041"/>
                  <a:gd name="T5" fmla="*/ 68812 h 311"/>
                  <a:gd name="T6" fmla="*/ 247706 w 1041"/>
                  <a:gd name="T7" fmla="*/ 68812 h 311"/>
                  <a:gd name="T8" fmla="*/ 13761 w 1041"/>
                  <a:gd name="T9" fmla="*/ 122810 h 311"/>
                  <a:gd name="T10" fmla="*/ 13761 w 1041"/>
                  <a:gd name="T11" fmla="*/ 122810 h 311"/>
                  <a:gd name="T12" fmla="*/ 16609 w 1041"/>
                  <a:gd name="T13" fmla="*/ 145747 h 311"/>
                  <a:gd name="T14" fmla="*/ 16609 w 1041"/>
                  <a:gd name="T15" fmla="*/ 145747 h 311"/>
                  <a:gd name="T16" fmla="*/ 250078 w 1041"/>
                  <a:gd name="T17" fmla="*/ 92227 h 311"/>
                  <a:gd name="T18" fmla="*/ 250078 w 1041"/>
                  <a:gd name="T19" fmla="*/ 92227 h 311"/>
                  <a:gd name="T20" fmla="*/ 484497 w 1041"/>
                  <a:gd name="T21" fmla="*/ 16247 h 311"/>
                  <a:gd name="T22" fmla="*/ 484497 w 1041"/>
                  <a:gd name="T23" fmla="*/ 16247 h 311"/>
                  <a:gd name="T24" fmla="*/ 479752 w 1041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2" y="144"/>
                    </a:cubicBezTo>
                    <a:cubicBezTo>
                      <a:pt x="359" y="186"/>
                      <a:pt x="194" y="219"/>
                      <a:pt x="29" y="257"/>
                    </a:cubicBezTo>
                    <a:cubicBezTo>
                      <a:pt x="0" y="265"/>
                      <a:pt x="4" y="310"/>
                      <a:pt x="35" y="305"/>
                    </a:cubicBezTo>
                    <a:cubicBezTo>
                      <a:pt x="200" y="280"/>
                      <a:pt x="366" y="238"/>
                      <a:pt x="527" y="193"/>
                    </a:cubicBezTo>
                    <a:cubicBezTo>
                      <a:pt x="693" y="147"/>
                      <a:pt x="862" y="101"/>
                      <a:pt x="1021" y="34"/>
                    </a:cubicBezTo>
                    <a:cubicBezTo>
                      <a:pt x="1040" y="26"/>
                      <a:pt x="1028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32" name="Freeform 24">
                <a:extLst>
                  <a:ext uri="{FF2B5EF4-FFF2-40B4-BE49-F238E27FC236}">
                    <a16:creationId xmlns:a16="http://schemas.microsoft.com/office/drawing/2014/main" xmlns="" id="{61244DBA-AE1E-9C4C-8032-2459BB8986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1049" y="3716445"/>
                <a:ext cx="493675" cy="149235"/>
              </a:xfrm>
              <a:custGeom>
                <a:avLst/>
                <a:gdLst>
                  <a:gd name="T0" fmla="*/ 1011 w 1041"/>
                  <a:gd name="T1" fmla="*/ 5 h 311"/>
                  <a:gd name="T2" fmla="*/ 1011 w 1041"/>
                  <a:gd name="T3" fmla="*/ 5 h 311"/>
                  <a:gd name="T4" fmla="*/ 523 w 1041"/>
                  <a:gd name="T5" fmla="*/ 144 h 311"/>
                  <a:gd name="T6" fmla="*/ 523 w 1041"/>
                  <a:gd name="T7" fmla="*/ 144 h 311"/>
                  <a:gd name="T8" fmla="*/ 29 w 1041"/>
                  <a:gd name="T9" fmla="*/ 257 h 311"/>
                  <a:gd name="T10" fmla="*/ 29 w 1041"/>
                  <a:gd name="T11" fmla="*/ 257 h 311"/>
                  <a:gd name="T12" fmla="*/ 36 w 1041"/>
                  <a:gd name="T13" fmla="*/ 305 h 311"/>
                  <a:gd name="T14" fmla="*/ 36 w 1041"/>
                  <a:gd name="T15" fmla="*/ 305 h 311"/>
                  <a:gd name="T16" fmla="*/ 527 w 1041"/>
                  <a:gd name="T17" fmla="*/ 193 h 311"/>
                  <a:gd name="T18" fmla="*/ 527 w 1041"/>
                  <a:gd name="T19" fmla="*/ 193 h 311"/>
                  <a:gd name="T20" fmla="*/ 1021 w 1041"/>
                  <a:gd name="T21" fmla="*/ 34 h 311"/>
                  <a:gd name="T22" fmla="*/ 1021 w 1041"/>
                  <a:gd name="T23" fmla="*/ 34 h 311"/>
                  <a:gd name="T24" fmla="*/ 1011 w 1041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8" y="102"/>
                      <a:pt x="523" y="144"/>
                    </a:cubicBezTo>
                    <a:lnTo>
                      <a:pt x="523" y="144"/>
                    </a:lnTo>
                    <a:cubicBezTo>
                      <a:pt x="359" y="186"/>
                      <a:pt x="194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6" y="305"/>
                    </a:cubicBezTo>
                    <a:lnTo>
                      <a:pt x="36" y="305"/>
                    </a:lnTo>
                    <a:cubicBezTo>
                      <a:pt x="201" y="280"/>
                      <a:pt x="366" y="238"/>
                      <a:pt x="527" y="193"/>
                    </a:cubicBezTo>
                    <a:lnTo>
                      <a:pt x="527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33" name="Freeform 25">
                <a:extLst>
                  <a:ext uri="{FF2B5EF4-FFF2-40B4-BE49-F238E27FC236}">
                    <a16:creationId xmlns:a16="http://schemas.microsoft.com/office/drawing/2014/main" xmlns="" id="{008F027D-0A4D-0A40-8F49-07A16BEB9A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3768" y="3716445"/>
                <a:ext cx="493675" cy="149235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3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34" name="Freeform 26">
                <a:extLst>
                  <a:ext uri="{FF2B5EF4-FFF2-40B4-BE49-F238E27FC236}">
                    <a16:creationId xmlns:a16="http://schemas.microsoft.com/office/drawing/2014/main" xmlns="" id="{6FAF5015-223B-7645-B4D8-E56CCD36D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1589" y="3717032"/>
                <a:ext cx="493988" cy="148614"/>
              </a:xfrm>
              <a:custGeom>
                <a:avLst/>
                <a:gdLst>
                  <a:gd name="T0" fmla="*/ 479752 w 1041"/>
                  <a:gd name="T1" fmla="*/ 2389 h 311"/>
                  <a:gd name="T2" fmla="*/ 479752 w 1041"/>
                  <a:gd name="T3" fmla="*/ 2389 h 311"/>
                  <a:gd name="T4" fmla="*/ 248180 w 1041"/>
                  <a:gd name="T5" fmla="*/ 68812 h 311"/>
                  <a:gd name="T6" fmla="*/ 248180 w 1041"/>
                  <a:gd name="T7" fmla="*/ 68812 h 311"/>
                  <a:gd name="T8" fmla="*/ 14710 w 1041"/>
                  <a:gd name="T9" fmla="*/ 122810 h 311"/>
                  <a:gd name="T10" fmla="*/ 14710 w 1041"/>
                  <a:gd name="T11" fmla="*/ 122810 h 311"/>
                  <a:gd name="T12" fmla="*/ 17083 w 1041"/>
                  <a:gd name="T13" fmla="*/ 145747 h 311"/>
                  <a:gd name="T14" fmla="*/ 17083 w 1041"/>
                  <a:gd name="T15" fmla="*/ 145747 h 311"/>
                  <a:gd name="T16" fmla="*/ 250078 w 1041"/>
                  <a:gd name="T17" fmla="*/ 92227 h 311"/>
                  <a:gd name="T18" fmla="*/ 250078 w 1041"/>
                  <a:gd name="T19" fmla="*/ 92227 h 311"/>
                  <a:gd name="T20" fmla="*/ 484497 w 1041"/>
                  <a:gd name="T21" fmla="*/ 16247 h 311"/>
                  <a:gd name="T22" fmla="*/ 484497 w 1041"/>
                  <a:gd name="T23" fmla="*/ 16247 h 311"/>
                  <a:gd name="T24" fmla="*/ 479752 w 1041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1" h="311">
                    <a:moveTo>
                      <a:pt x="1011" y="5"/>
                    </a:moveTo>
                    <a:lnTo>
                      <a:pt x="1011" y="5"/>
                    </a:lnTo>
                    <a:cubicBezTo>
                      <a:pt x="847" y="48"/>
                      <a:pt x="686" y="102"/>
                      <a:pt x="523" y="144"/>
                    </a:cubicBezTo>
                    <a:cubicBezTo>
                      <a:pt x="359" y="186"/>
                      <a:pt x="194" y="219"/>
                      <a:pt x="31" y="257"/>
                    </a:cubicBezTo>
                    <a:cubicBezTo>
                      <a:pt x="0" y="265"/>
                      <a:pt x="4" y="310"/>
                      <a:pt x="36" y="305"/>
                    </a:cubicBezTo>
                    <a:cubicBezTo>
                      <a:pt x="202" y="280"/>
                      <a:pt x="366" y="238"/>
                      <a:pt x="527" y="193"/>
                    </a:cubicBezTo>
                    <a:cubicBezTo>
                      <a:pt x="693" y="147"/>
                      <a:pt x="864" y="101"/>
                      <a:pt x="1021" y="34"/>
                    </a:cubicBezTo>
                    <a:cubicBezTo>
                      <a:pt x="1040" y="26"/>
                      <a:pt x="1029" y="0"/>
                      <a:pt x="1011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35" name="Freeform 27">
                <a:extLst>
                  <a:ext uri="{FF2B5EF4-FFF2-40B4-BE49-F238E27FC236}">
                    <a16:creationId xmlns:a16="http://schemas.microsoft.com/office/drawing/2014/main" xmlns="" id="{87195CF0-7BAB-7F49-874A-F344DC353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3646" y="3716444"/>
                <a:ext cx="493676" cy="149235"/>
              </a:xfrm>
              <a:custGeom>
                <a:avLst/>
                <a:gdLst>
                  <a:gd name="T0" fmla="*/ 1010 w 1040"/>
                  <a:gd name="T1" fmla="*/ 5 h 311"/>
                  <a:gd name="T2" fmla="*/ 1010 w 1040"/>
                  <a:gd name="T3" fmla="*/ 5 h 311"/>
                  <a:gd name="T4" fmla="*/ 523 w 1040"/>
                  <a:gd name="T5" fmla="*/ 144 h 311"/>
                  <a:gd name="T6" fmla="*/ 523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5 w 1040"/>
                  <a:gd name="T13" fmla="*/ 305 h 311"/>
                  <a:gd name="T14" fmla="*/ 35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10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10" y="5"/>
                    </a:moveTo>
                    <a:lnTo>
                      <a:pt x="1010" y="5"/>
                    </a:lnTo>
                    <a:cubicBezTo>
                      <a:pt x="846" y="48"/>
                      <a:pt x="686" y="102"/>
                      <a:pt x="523" y="144"/>
                    </a:cubicBezTo>
                    <a:lnTo>
                      <a:pt x="523" y="144"/>
                    </a:lnTo>
                    <a:cubicBezTo>
                      <a:pt x="360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5" y="305"/>
                    </a:cubicBezTo>
                    <a:lnTo>
                      <a:pt x="35" y="305"/>
                    </a:lnTo>
                    <a:cubicBezTo>
                      <a:pt x="201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2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9" y="0"/>
                      <a:pt x="1010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36" name="Freeform 28">
                <a:extLst>
                  <a:ext uri="{FF2B5EF4-FFF2-40B4-BE49-F238E27FC236}">
                    <a16:creationId xmlns:a16="http://schemas.microsoft.com/office/drawing/2014/main" xmlns="" id="{250629E1-EA90-B946-B39D-1DB9D05A00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982" y="3716445"/>
                <a:ext cx="493675" cy="149235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8 w 1040"/>
                  <a:gd name="T9" fmla="*/ 257 h 311"/>
                  <a:gd name="T10" fmla="*/ 28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6 w 1040"/>
                  <a:gd name="T17" fmla="*/ 193 h 311"/>
                  <a:gd name="T18" fmla="*/ 526 w 1040"/>
                  <a:gd name="T19" fmla="*/ 193 h 311"/>
                  <a:gd name="T20" fmla="*/ 1020 w 1040"/>
                  <a:gd name="T21" fmla="*/ 34 h 311"/>
                  <a:gd name="T22" fmla="*/ 1020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2" y="219"/>
                      <a:pt x="28" y="257"/>
                    </a:cubicBezTo>
                    <a:lnTo>
                      <a:pt x="28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4" y="238"/>
                      <a:pt x="526" y="193"/>
                    </a:cubicBezTo>
                    <a:lnTo>
                      <a:pt x="526" y="193"/>
                    </a:lnTo>
                    <a:cubicBezTo>
                      <a:pt x="691" y="147"/>
                      <a:pt x="862" y="101"/>
                      <a:pt x="1020" y="34"/>
                    </a:cubicBezTo>
                    <a:lnTo>
                      <a:pt x="1020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37" name="Freeform 29">
                <a:extLst>
                  <a:ext uri="{FF2B5EF4-FFF2-40B4-BE49-F238E27FC236}">
                    <a16:creationId xmlns:a16="http://schemas.microsoft.com/office/drawing/2014/main" xmlns="" id="{71FCB582-AB17-A644-94FF-39E5D9F43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3061" y="3717032"/>
                <a:ext cx="493988" cy="148614"/>
              </a:xfrm>
              <a:custGeom>
                <a:avLst/>
                <a:gdLst>
                  <a:gd name="T0" fmla="*/ 479263 w 1040"/>
                  <a:gd name="T1" fmla="*/ 2389 h 311"/>
                  <a:gd name="T2" fmla="*/ 479263 w 1040"/>
                  <a:gd name="T3" fmla="*/ 2389 h 311"/>
                  <a:gd name="T4" fmla="*/ 247944 w 1040"/>
                  <a:gd name="T5" fmla="*/ 68812 h 311"/>
                  <a:gd name="T6" fmla="*/ 247944 w 1040"/>
                  <a:gd name="T7" fmla="*/ 68812 h 311"/>
                  <a:gd name="T8" fmla="*/ 13300 w 1040"/>
                  <a:gd name="T9" fmla="*/ 122810 h 311"/>
                  <a:gd name="T10" fmla="*/ 13300 w 1040"/>
                  <a:gd name="T11" fmla="*/ 122810 h 311"/>
                  <a:gd name="T12" fmla="*/ 16150 w 1040"/>
                  <a:gd name="T13" fmla="*/ 145747 h 311"/>
                  <a:gd name="T14" fmla="*/ 16150 w 1040"/>
                  <a:gd name="T15" fmla="*/ 145747 h 311"/>
                  <a:gd name="T16" fmla="*/ 249844 w 1040"/>
                  <a:gd name="T17" fmla="*/ 92227 h 311"/>
                  <a:gd name="T18" fmla="*/ 249844 w 1040"/>
                  <a:gd name="T19" fmla="*/ 92227 h 311"/>
                  <a:gd name="T20" fmla="*/ 484488 w 1040"/>
                  <a:gd name="T21" fmla="*/ 16247 h 311"/>
                  <a:gd name="T22" fmla="*/ 484488 w 1040"/>
                  <a:gd name="T23" fmla="*/ 16247 h 311"/>
                  <a:gd name="T24" fmla="*/ 479263 w 1040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cubicBezTo>
                      <a:pt x="359" y="186"/>
                      <a:pt x="192" y="219"/>
                      <a:pt x="28" y="257"/>
                    </a:cubicBezTo>
                    <a:cubicBezTo>
                      <a:pt x="0" y="265"/>
                      <a:pt x="4" y="310"/>
                      <a:pt x="34" y="305"/>
                    </a:cubicBezTo>
                    <a:cubicBezTo>
                      <a:pt x="200" y="280"/>
                      <a:pt x="364" y="238"/>
                      <a:pt x="526" y="193"/>
                    </a:cubicBezTo>
                    <a:cubicBezTo>
                      <a:pt x="691" y="147"/>
                      <a:pt x="862" y="101"/>
                      <a:pt x="1020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  <p:sp>
            <p:nvSpPr>
              <p:cNvPr id="38" name="Freeform 30">
                <a:extLst>
                  <a:ext uri="{FF2B5EF4-FFF2-40B4-BE49-F238E27FC236}">
                    <a16:creationId xmlns:a16="http://schemas.microsoft.com/office/drawing/2014/main" xmlns="" id="{01F65919-3D9A-AA4A-9ABA-72265DE779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04015" y="3716444"/>
                <a:ext cx="493676" cy="149235"/>
              </a:xfrm>
              <a:custGeom>
                <a:avLst/>
                <a:gdLst>
                  <a:gd name="T0" fmla="*/ 1009 w 1040"/>
                  <a:gd name="T1" fmla="*/ 5 h 311"/>
                  <a:gd name="T2" fmla="*/ 1009 w 1040"/>
                  <a:gd name="T3" fmla="*/ 5 h 311"/>
                  <a:gd name="T4" fmla="*/ 522 w 1040"/>
                  <a:gd name="T5" fmla="*/ 144 h 311"/>
                  <a:gd name="T6" fmla="*/ 522 w 1040"/>
                  <a:gd name="T7" fmla="*/ 144 h 311"/>
                  <a:gd name="T8" fmla="*/ 29 w 1040"/>
                  <a:gd name="T9" fmla="*/ 257 h 311"/>
                  <a:gd name="T10" fmla="*/ 29 w 1040"/>
                  <a:gd name="T11" fmla="*/ 257 h 311"/>
                  <a:gd name="T12" fmla="*/ 34 w 1040"/>
                  <a:gd name="T13" fmla="*/ 305 h 311"/>
                  <a:gd name="T14" fmla="*/ 34 w 1040"/>
                  <a:gd name="T15" fmla="*/ 305 h 311"/>
                  <a:gd name="T16" fmla="*/ 527 w 1040"/>
                  <a:gd name="T17" fmla="*/ 193 h 311"/>
                  <a:gd name="T18" fmla="*/ 527 w 1040"/>
                  <a:gd name="T19" fmla="*/ 193 h 311"/>
                  <a:gd name="T20" fmla="*/ 1021 w 1040"/>
                  <a:gd name="T21" fmla="*/ 34 h 311"/>
                  <a:gd name="T22" fmla="*/ 1021 w 1040"/>
                  <a:gd name="T23" fmla="*/ 34 h 311"/>
                  <a:gd name="T24" fmla="*/ 1009 w 1040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9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4" y="310"/>
                      <a:pt x="34" y="305"/>
                    </a:cubicBezTo>
                    <a:lnTo>
                      <a:pt x="34" y="305"/>
                    </a:lnTo>
                    <a:cubicBezTo>
                      <a:pt x="200" y="280"/>
                      <a:pt x="365" y="238"/>
                      <a:pt x="527" y="193"/>
                    </a:cubicBezTo>
                    <a:lnTo>
                      <a:pt x="527" y="193"/>
                    </a:lnTo>
                    <a:cubicBezTo>
                      <a:pt x="691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9" y="26"/>
                      <a:pt x="1027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39" name="Freeform 31">
                <a:extLst>
                  <a:ext uri="{FF2B5EF4-FFF2-40B4-BE49-F238E27FC236}">
                    <a16:creationId xmlns:a16="http://schemas.microsoft.com/office/drawing/2014/main" xmlns="" id="{4B6C71DE-20F7-2743-88F6-FAE6DCC90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3560" y="3716445"/>
                <a:ext cx="495262" cy="149235"/>
              </a:xfrm>
              <a:custGeom>
                <a:avLst/>
                <a:gdLst>
                  <a:gd name="T0" fmla="*/ 1009 w 1039"/>
                  <a:gd name="T1" fmla="*/ 5 h 311"/>
                  <a:gd name="T2" fmla="*/ 1009 w 1039"/>
                  <a:gd name="T3" fmla="*/ 5 h 311"/>
                  <a:gd name="T4" fmla="*/ 522 w 1039"/>
                  <a:gd name="T5" fmla="*/ 144 h 311"/>
                  <a:gd name="T6" fmla="*/ 522 w 1039"/>
                  <a:gd name="T7" fmla="*/ 144 h 311"/>
                  <a:gd name="T8" fmla="*/ 29 w 1039"/>
                  <a:gd name="T9" fmla="*/ 257 h 311"/>
                  <a:gd name="T10" fmla="*/ 29 w 1039"/>
                  <a:gd name="T11" fmla="*/ 257 h 311"/>
                  <a:gd name="T12" fmla="*/ 34 w 1039"/>
                  <a:gd name="T13" fmla="*/ 305 h 311"/>
                  <a:gd name="T14" fmla="*/ 34 w 1039"/>
                  <a:gd name="T15" fmla="*/ 305 h 311"/>
                  <a:gd name="T16" fmla="*/ 526 w 1039"/>
                  <a:gd name="T17" fmla="*/ 193 h 311"/>
                  <a:gd name="T18" fmla="*/ 526 w 1039"/>
                  <a:gd name="T19" fmla="*/ 193 h 311"/>
                  <a:gd name="T20" fmla="*/ 1021 w 1039"/>
                  <a:gd name="T21" fmla="*/ 34 h 311"/>
                  <a:gd name="T22" fmla="*/ 1021 w 1039"/>
                  <a:gd name="T23" fmla="*/ 34 h 311"/>
                  <a:gd name="T24" fmla="*/ 1009 w 1039"/>
                  <a:gd name="T25" fmla="*/ 5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9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5" y="48"/>
                      <a:pt x="686" y="102"/>
                      <a:pt x="522" y="144"/>
                    </a:cubicBezTo>
                    <a:lnTo>
                      <a:pt x="522" y="144"/>
                    </a:lnTo>
                    <a:cubicBezTo>
                      <a:pt x="358" y="186"/>
                      <a:pt x="193" y="219"/>
                      <a:pt x="29" y="257"/>
                    </a:cubicBezTo>
                    <a:lnTo>
                      <a:pt x="29" y="257"/>
                    </a:lnTo>
                    <a:cubicBezTo>
                      <a:pt x="0" y="265"/>
                      <a:pt x="3" y="310"/>
                      <a:pt x="34" y="305"/>
                    </a:cubicBezTo>
                    <a:lnTo>
                      <a:pt x="34" y="305"/>
                    </a:lnTo>
                    <a:cubicBezTo>
                      <a:pt x="201" y="280"/>
                      <a:pt x="365" y="238"/>
                      <a:pt x="526" y="193"/>
                    </a:cubicBezTo>
                    <a:lnTo>
                      <a:pt x="526" y="193"/>
                    </a:lnTo>
                    <a:cubicBezTo>
                      <a:pt x="693" y="147"/>
                      <a:pt x="862" y="101"/>
                      <a:pt x="1021" y="34"/>
                    </a:cubicBezTo>
                    <a:lnTo>
                      <a:pt x="1021" y="34"/>
                    </a:lnTo>
                    <a:cubicBezTo>
                      <a:pt x="1038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_tradnl">
                  <a:latin typeface="+mn-lt"/>
                </a:endParaRPr>
              </a:p>
            </p:txBody>
          </p:sp>
          <p:sp>
            <p:nvSpPr>
              <p:cNvPr id="40" name="Freeform 32">
                <a:extLst>
                  <a:ext uri="{FF2B5EF4-FFF2-40B4-BE49-F238E27FC236}">
                    <a16:creationId xmlns:a16="http://schemas.microsoft.com/office/drawing/2014/main" xmlns="" id="{ABA032F7-B6FF-5549-A204-45CB3DB145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3371" y="3717032"/>
                <a:ext cx="493988" cy="148614"/>
              </a:xfrm>
              <a:custGeom>
                <a:avLst/>
                <a:gdLst>
                  <a:gd name="T0" fmla="*/ 479263 w 1040"/>
                  <a:gd name="T1" fmla="*/ 2389 h 311"/>
                  <a:gd name="T2" fmla="*/ 479263 w 1040"/>
                  <a:gd name="T3" fmla="*/ 2389 h 311"/>
                  <a:gd name="T4" fmla="*/ 248419 w 1040"/>
                  <a:gd name="T5" fmla="*/ 68812 h 311"/>
                  <a:gd name="T6" fmla="*/ 248419 w 1040"/>
                  <a:gd name="T7" fmla="*/ 68812 h 311"/>
                  <a:gd name="T8" fmla="*/ 13775 w 1040"/>
                  <a:gd name="T9" fmla="*/ 122810 h 311"/>
                  <a:gd name="T10" fmla="*/ 13775 w 1040"/>
                  <a:gd name="T11" fmla="*/ 122810 h 311"/>
                  <a:gd name="T12" fmla="*/ 16150 w 1040"/>
                  <a:gd name="T13" fmla="*/ 145747 h 311"/>
                  <a:gd name="T14" fmla="*/ 16150 w 1040"/>
                  <a:gd name="T15" fmla="*/ 145747 h 311"/>
                  <a:gd name="T16" fmla="*/ 249844 w 1040"/>
                  <a:gd name="T17" fmla="*/ 92227 h 311"/>
                  <a:gd name="T18" fmla="*/ 249844 w 1040"/>
                  <a:gd name="T19" fmla="*/ 92227 h 311"/>
                  <a:gd name="T20" fmla="*/ 484963 w 1040"/>
                  <a:gd name="T21" fmla="*/ 16247 h 311"/>
                  <a:gd name="T22" fmla="*/ 484963 w 1040"/>
                  <a:gd name="T23" fmla="*/ 16247 h 311"/>
                  <a:gd name="T24" fmla="*/ 479263 w 1040"/>
                  <a:gd name="T25" fmla="*/ 2389 h 3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40" h="311">
                    <a:moveTo>
                      <a:pt x="1009" y="5"/>
                    </a:moveTo>
                    <a:lnTo>
                      <a:pt x="1009" y="5"/>
                    </a:lnTo>
                    <a:cubicBezTo>
                      <a:pt x="846" y="48"/>
                      <a:pt x="686" y="102"/>
                      <a:pt x="523" y="144"/>
                    </a:cubicBezTo>
                    <a:cubicBezTo>
                      <a:pt x="359" y="186"/>
                      <a:pt x="193" y="219"/>
                      <a:pt x="29" y="257"/>
                    </a:cubicBezTo>
                    <a:cubicBezTo>
                      <a:pt x="0" y="265"/>
                      <a:pt x="3" y="310"/>
                      <a:pt x="34" y="305"/>
                    </a:cubicBezTo>
                    <a:cubicBezTo>
                      <a:pt x="201" y="280"/>
                      <a:pt x="365" y="238"/>
                      <a:pt x="526" y="193"/>
                    </a:cubicBezTo>
                    <a:cubicBezTo>
                      <a:pt x="693" y="147"/>
                      <a:pt x="863" y="101"/>
                      <a:pt x="1021" y="34"/>
                    </a:cubicBezTo>
                    <a:cubicBezTo>
                      <a:pt x="1039" y="26"/>
                      <a:pt x="1028" y="0"/>
                      <a:pt x="1009" y="5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_tradnl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739031B-257B-437D-BB3F-8EA04058856A}"/>
              </a:ext>
            </a:extLst>
          </p:cNvPr>
          <p:cNvGrpSpPr/>
          <p:nvPr/>
        </p:nvGrpSpPr>
        <p:grpSpPr>
          <a:xfrm>
            <a:off x="-56247" y="2301788"/>
            <a:ext cx="3240280" cy="2541619"/>
            <a:chOff x="1622655" y="2839745"/>
            <a:chExt cx="3240280" cy="2541619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xmlns="" id="{603E06CE-6095-234E-97CE-2A18D80A23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2582" y="2839745"/>
              <a:ext cx="1478681" cy="1481533"/>
            </a:xfrm>
            <a:prstGeom prst="roundRect">
              <a:avLst/>
            </a:prstGeom>
            <a:solidFill>
              <a:srgbClr val="CBF0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360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22655" y="4735033"/>
              <a:ext cx="32402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Chuẩn</a:t>
              </a:r>
              <a:r>
                <a:rPr lang="en-US" sz="3600" dirty="0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bị</a:t>
              </a:r>
              <a:endPara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463C41C5-3484-47E8-9425-FBAD1772D0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476" t="18935" r="17103" b="17189"/>
            <a:stretch/>
          </p:blipFill>
          <p:spPr>
            <a:xfrm rot="1993427">
              <a:off x="2877330" y="3003117"/>
              <a:ext cx="1172078" cy="1239114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7BD9098F-A85B-463E-AF29-F3B4B62460A8}"/>
              </a:ext>
            </a:extLst>
          </p:cNvPr>
          <p:cNvGrpSpPr/>
          <p:nvPr/>
        </p:nvGrpSpPr>
        <p:grpSpPr>
          <a:xfrm>
            <a:off x="5780088" y="2234262"/>
            <a:ext cx="2876042" cy="2475578"/>
            <a:chOff x="4606504" y="2859409"/>
            <a:chExt cx="2876042" cy="2475578"/>
          </a:xfrm>
        </p:grpSpPr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xmlns="" id="{A92DB0E9-4175-8E47-8625-636490DD5E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56659" y="2859409"/>
              <a:ext cx="1478681" cy="1481533"/>
            </a:xfrm>
            <a:prstGeom prst="roundRect">
              <a:avLst/>
            </a:prstGeom>
            <a:solidFill>
              <a:srgbClr val="FEDA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360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06504" y="4688656"/>
              <a:ext cx="28760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Nói</a:t>
              </a:r>
              <a:r>
                <a:rPr lang="en-US" sz="3600" dirty="0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và</a:t>
              </a:r>
              <a:r>
                <a:rPr lang="en-US" sz="3600" dirty="0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nghe</a:t>
              </a:r>
              <a:endPara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85188E08-B202-4235-92CC-45CFEBC14F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8203" r="42023" b="38664"/>
            <a:stretch/>
          </p:blipFill>
          <p:spPr>
            <a:xfrm>
              <a:off x="5515817" y="3035299"/>
              <a:ext cx="1196328" cy="1096373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30C5F7CB-FFDF-4D47-A593-785DF6791E42}"/>
              </a:ext>
            </a:extLst>
          </p:cNvPr>
          <p:cNvGrpSpPr/>
          <p:nvPr/>
        </p:nvGrpSpPr>
        <p:grpSpPr>
          <a:xfrm>
            <a:off x="8670290" y="3193520"/>
            <a:ext cx="3413677" cy="3059101"/>
            <a:chOff x="7155300" y="2850434"/>
            <a:chExt cx="3413677" cy="3059101"/>
          </a:xfrm>
        </p:grpSpPr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xmlns="" id="{AA641560-9B38-064D-91D0-187C45FB0E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30737" y="2850434"/>
              <a:ext cx="1478681" cy="1481533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360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55300" y="4709206"/>
              <a:ext cx="341367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Kiểm</a:t>
              </a:r>
              <a:r>
                <a:rPr lang="en-US" sz="3600" dirty="0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tra</a:t>
              </a:r>
              <a:r>
                <a:rPr lang="en-US" sz="3600" dirty="0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và</a:t>
              </a:r>
              <a:r>
                <a:rPr lang="en-US" sz="3600" dirty="0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chỉnh</a:t>
              </a:r>
              <a:r>
                <a:rPr lang="en-US" sz="3600" dirty="0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Nunito Bold" charset="0"/>
                  <a:cs typeface="Times New Roman" panose="02020603050405020304" pitchFamily="18" charset="0"/>
                </a:rPr>
                <a:t>sửa</a:t>
              </a:r>
              <a:endPara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AED3EB97-BC82-46DE-A49C-3E9F82084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4984" t="7824"/>
            <a:stretch/>
          </p:blipFill>
          <p:spPr>
            <a:xfrm>
              <a:off x="8292701" y="2947604"/>
              <a:ext cx="1224759" cy="132791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BBDD45F-678E-42AC-93AD-893104F6940F}"/>
              </a:ext>
            </a:extLst>
          </p:cNvPr>
          <p:cNvGrpSpPr/>
          <p:nvPr/>
        </p:nvGrpSpPr>
        <p:grpSpPr>
          <a:xfrm>
            <a:off x="3083092" y="3279448"/>
            <a:ext cx="2543892" cy="2911732"/>
            <a:chOff x="2968407" y="3263238"/>
            <a:chExt cx="2543892" cy="2911732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xmlns="" id="{BD0DAC2B-85A2-4A20-B199-0909C8895760}"/>
                </a:ext>
              </a:extLst>
            </p:cNvPr>
            <p:cNvGrpSpPr/>
            <p:nvPr/>
          </p:nvGrpSpPr>
          <p:grpSpPr>
            <a:xfrm>
              <a:off x="2968407" y="3263238"/>
              <a:ext cx="2543892" cy="2911732"/>
              <a:chOff x="2049518" y="2839745"/>
              <a:chExt cx="2543892" cy="2911732"/>
            </a:xfrm>
          </p:grpSpPr>
          <p:sp>
            <p:nvSpPr>
              <p:cNvPr id="127" name="Rounded Rectangle 1">
                <a:extLst>
                  <a:ext uri="{FF2B5EF4-FFF2-40B4-BE49-F238E27FC236}">
                    <a16:creationId xmlns:a16="http://schemas.microsoft.com/office/drawing/2014/main" xmlns="" id="{C0F63E40-8D31-441A-A0EE-88FD1AD684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82582" y="2839745"/>
                <a:ext cx="1478681" cy="1481533"/>
              </a:xfrm>
              <a:prstGeom prst="roundRect">
                <a:avLst/>
              </a:prstGeom>
              <a:solidFill>
                <a:srgbClr val="FBE5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600" dirty="0">
                  <a:latin typeface="#9Slide03 Arima Madurai" panose="00000500000000000000" pitchFamily="2" charset="0"/>
                  <a:cs typeface="#9Slide03 Arima Madurai" panose="00000500000000000000" pitchFamily="2" charset="0"/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xmlns="" id="{CFF21F48-E76F-4F70-9996-3B0782FACB0A}"/>
                  </a:ext>
                </a:extLst>
              </p:cNvPr>
              <p:cNvSpPr txBox="1"/>
              <p:nvPr/>
            </p:nvSpPr>
            <p:spPr>
              <a:xfrm>
                <a:off x="2049518" y="4551148"/>
                <a:ext cx="254389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Tìm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 ý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lập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dàn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Nunito Bold" charset="0"/>
                    <a:cs typeface="Times New Roman" panose="02020603050405020304" pitchFamily="18" charset="0"/>
                  </a:rPr>
                  <a:t> ý</a:t>
                </a:r>
              </a:p>
            </p:txBody>
          </p:sp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09FD497B-2326-41FB-9934-4DDE71430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6950" y="3289274"/>
              <a:ext cx="1411557" cy="1411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00257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6BD01-D65C-744E-A7C2-C51458EF7C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AEE2BAF-54B0-8941-86FB-36E501D6F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7EA76E-2A7F-5F46-8C1C-CEAA9B9D9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0"/>
            <a:ext cx="11874321" cy="6858000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xmlns="" id="{D88F23E2-004B-974F-A9E6-FCD5DB6BD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9801" y="40522"/>
            <a:ext cx="1209675" cy="121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xmlns="" id="{C92734FC-9656-A345-BC7D-581EADDB7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07443" y="85370"/>
            <a:ext cx="1210866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87C9579E-4A9F-E042-8628-EF0393B3FE7E}"/>
              </a:ext>
            </a:extLst>
          </p:cNvPr>
          <p:cNvSpPr/>
          <p:nvPr/>
        </p:nvSpPr>
        <p:spPr>
          <a:xfrm>
            <a:off x="2039008" y="1251388"/>
            <a:ext cx="8219089" cy="49754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x-none" sz="13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12FC9BA-8C8E-264E-995F-9A9B284DA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333" y="3719087"/>
            <a:ext cx="4381037" cy="76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6D023BD-1063-C64B-A2B8-C193C2D55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59025" y="1392238"/>
            <a:ext cx="77343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7B412AA-4260-C944-A875-DCFB9B6A0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94727" y="3800455"/>
            <a:ext cx="4273399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9555AA0-7E1B-F846-B4DA-D9E114BE0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6084888"/>
            <a:ext cx="773271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4E0E30E-1ADD-429F-8252-0114AE319A35}"/>
              </a:ext>
            </a:extLst>
          </p:cNvPr>
          <p:cNvSpPr txBox="1"/>
          <p:nvPr/>
        </p:nvSpPr>
        <p:spPr>
          <a:xfrm>
            <a:off x="2626149" y="3262595"/>
            <a:ext cx="7200051" cy="144655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8800" b="1" dirty="0" err="1">
                <a:solidFill>
                  <a:srgbClr val="FF656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II.Thực</a:t>
            </a:r>
            <a:r>
              <a:rPr lang="en-US" sz="8800" b="1" dirty="0">
                <a:solidFill>
                  <a:srgbClr val="FF656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FF656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endParaRPr lang="en-US" sz="8800" b="1" dirty="0">
              <a:solidFill>
                <a:srgbClr val="FF656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42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8DDC55-2E55-415D-94F3-A0E242249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11" y="0"/>
            <a:ext cx="6858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7898EAD-8F27-42C7-9411-D04A5C155288}"/>
              </a:ext>
            </a:extLst>
          </p:cNvPr>
          <p:cNvGrpSpPr/>
          <p:nvPr/>
        </p:nvGrpSpPr>
        <p:grpSpPr>
          <a:xfrm>
            <a:off x="3670125" y="751562"/>
            <a:ext cx="7960225" cy="2677437"/>
            <a:chOff x="3670125" y="751562"/>
            <a:chExt cx="7960225" cy="26774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C03AE9C-49C5-480F-A2F9-0A46B1EE7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463" t="30137" r="17428" b="52511"/>
            <a:stretch/>
          </p:blipFill>
          <p:spPr>
            <a:xfrm>
              <a:off x="3670125" y="751562"/>
              <a:ext cx="7960225" cy="267743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DE32D80-3F9B-4119-89E5-DEC35D5D6BA9}"/>
                </a:ext>
              </a:extLst>
            </p:cNvPr>
            <p:cNvSpPr txBox="1"/>
            <p:nvPr/>
          </p:nvSpPr>
          <p:spPr>
            <a:xfrm>
              <a:off x="5260932" y="1151774"/>
              <a:ext cx="467060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 dirty="0" err="1">
                  <a:solidFill>
                    <a:srgbClr val="FF0000"/>
                  </a:solidFill>
                  <a:effectLst/>
                  <a:latin typeface="#9Slide05 SVNCookie" panose="020B0606040200020203" pitchFamily="34" charset="0"/>
                </a:rPr>
                <a:t>Hùng</a:t>
              </a:r>
              <a:r>
                <a:rPr lang="en-US" sz="6600" dirty="0">
                  <a:solidFill>
                    <a:srgbClr val="FF0000"/>
                  </a:solidFill>
                  <a:effectLst/>
                  <a:latin typeface="#9Slide05 SVNCookie" panose="020B0606040200020203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effectLst/>
                  <a:latin typeface="#9Slide05 SVNCookie" panose="020B0606040200020203" pitchFamily="34" charset="0"/>
                </a:rPr>
                <a:t>biện</a:t>
              </a:r>
              <a:r>
                <a:rPr lang="en-US" sz="6600" dirty="0">
                  <a:solidFill>
                    <a:srgbClr val="FF0000"/>
                  </a:solidFill>
                  <a:effectLst/>
                  <a:latin typeface="#9Slide05 SVNCookie" panose="020B0606040200020203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effectLst/>
                  <a:latin typeface="#9Slide05 SVNCookie" panose="020B0606040200020203" pitchFamily="34" charset="0"/>
                </a:rPr>
                <a:t>nhí</a:t>
              </a:r>
              <a:endParaRPr lang="en-US" sz="6600" dirty="0">
                <a:solidFill>
                  <a:srgbClr val="FF0000"/>
                </a:solidFill>
                <a:effectLst/>
                <a:latin typeface="#9Slide05 SVNCookie" panose="020B0606040200020203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02CE1B2-62EA-4F4D-94C0-FF4795B81098}"/>
              </a:ext>
            </a:extLst>
          </p:cNvPr>
          <p:cNvSpPr txBox="1"/>
          <p:nvPr/>
        </p:nvSpPr>
        <p:spPr>
          <a:xfrm>
            <a:off x="4685778" y="3729219"/>
            <a:ext cx="60615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0070C0"/>
                </a:solidFill>
                <a:latin typeface="#9Slide05 SVNCookie" panose="020B0606040200020203" pitchFamily="34" charset="0"/>
              </a:rPr>
              <a:t>V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ấn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đề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“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Nguyên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nhân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nước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sạch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ngày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càng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 khan </a:t>
            </a:r>
            <a:r>
              <a:rPr lang="en-US" sz="5400" dirty="0" err="1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hiếm</a:t>
            </a:r>
            <a:r>
              <a:rPr lang="en-US" sz="5400" dirty="0">
                <a:solidFill>
                  <a:srgbClr val="0070C0"/>
                </a:solidFill>
                <a:effectLst/>
                <a:latin typeface="#9Slide05 SVNCookie" panose="020B0606040200020203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24695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838383"/>
      </a:dk1>
      <a:lt1>
        <a:srgbClr val="FFFFFF"/>
      </a:lt1>
      <a:dk2>
        <a:srgbClr val="535353"/>
      </a:dk2>
      <a:lt2>
        <a:srgbClr val="FFFFFF"/>
      </a:lt2>
      <a:accent1>
        <a:srgbClr val="9CBBE1"/>
      </a:accent1>
      <a:accent2>
        <a:srgbClr val="CBF0FD"/>
      </a:accent2>
      <a:accent3>
        <a:srgbClr val="DDF9F4"/>
      </a:accent3>
      <a:accent4>
        <a:srgbClr val="E5E9EC"/>
      </a:accent4>
      <a:accent5>
        <a:srgbClr val="F3D0C7"/>
      </a:accent5>
      <a:accent6>
        <a:srgbClr val="E7E0FE"/>
      </a:accent6>
      <a:hlink>
        <a:srgbClr val="FFFFFF"/>
      </a:hlink>
      <a:folHlink>
        <a:srgbClr val="E89BC8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1053</Words>
  <Application>Microsoft Office PowerPoint</Application>
  <PresentationFormat>Custom</PresentationFormat>
  <Paragraphs>129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Jetfabrik Design</dc:creator>
  <cp:lastModifiedBy>andongnhi</cp:lastModifiedBy>
  <cp:revision>192</cp:revision>
  <dcterms:created xsi:type="dcterms:W3CDTF">2018-12-21T22:04:22Z</dcterms:created>
  <dcterms:modified xsi:type="dcterms:W3CDTF">2024-02-19T14:39:21Z</dcterms:modified>
</cp:coreProperties>
</file>