
<file path=[Content_Types].xml><?xml version="1.0" encoding="utf-8"?>
<Types xmlns="http://schemas.openxmlformats.org/package/2006/content-types">
  <Default Extension="mp3" ContentType="audio/unknown"/>
  <Default Extension="png" ContentType="image/png"/>
  <Default Extension="svg" ContentType="image/svg+xml"/>
  <Default Extension="emf" ContentType="image/x-emf"/>
  <Default Extension="jpeg" ContentType="image/jpeg"/>
  <Default Extension="wmf" ContentType="image/x-wmf"/>
  <Default Extension="rels" ContentType="application/vnd.openxmlformats-package.relationships+xml"/>
  <Default Extension="xml" ContentType="application/xml"/>
  <Default Extension="wav" ContentType="audio/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slideLayouts/slideLayout678.xml" ContentType="application/vnd.openxmlformats-officedocument.presentationml.slideLayout+xml"/>
  <Override PartName="/ppt/slideLayouts/slideLayout679.xml" ContentType="application/vnd.openxmlformats-officedocument.presentationml.slideLayout+xml"/>
  <Override PartName="/ppt/slideLayouts/slideLayout680.xml" ContentType="application/vnd.openxmlformats-officedocument.presentationml.slideLayout+xml"/>
  <Override PartName="/ppt/slideLayouts/slideLayout681.xml" ContentType="application/vnd.openxmlformats-officedocument.presentationml.slideLayout+xml"/>
  <Override PartName="/ppt/slideLayouts/slideLayout682.xml" ContentType="application/vnd.openxmlformats-officedocument.presentationml.slideLayout+xml"/>
  <Override PartName="/ppt/slideLayouts/slideLayout683.xml" ContentType="application/vnd.openxmlformats-officedocument.presentationml.slideLayout+xml"/>
  <Override PartName="/ppt/slideLayouts/slideLayout684.xml" ContentType="application/vnd.openxmlformats-officedocument.presentationml.slideLayout+xml"/>
  <Override PartName="/ppt/slideLayouts/slideLayout685.xml" ContentType="application/vnd.openxmlformats-officedocument.presentationml.slideLayout+xml"/>
  <Override PartName="/ppt/slideLayouts/slideLayout686.xml" ContentType="application/vnd.openxmlformats-officedocument.presentationml.slideLayout+xml"/>
  <Override PartName="/ppt/slideLayouts/slideLayout687.xml" ContentType="application/vnd.openxmlformats-officedocument.presentationml.slideLayout+xml"/>
  <Override PartName="/ppt/slideLayouts/slideLayout688.xml" ContentType="application/vnd.openxmlformats-officedocument.presentationml.slideLayout+xml"/>
  <Override PartName="/ppt/slideLayouts/slideLayout689.xml" ContentType="application/vnd.openxmlformats-officedocument.presentationml.slideLayout+xml"/>
  <Override PartName="/ppt/slideLayouts/slideLayout690.xml" ContentType="application/vnd.openxmlformats-officedocument.presentationml.slideLayout+xml"/>
  <Override PartName="/ppt/slideLayouts/slideLayout691.xml" ContentType="application/vnd.openxmlformats-officedocument.presentationml.slideLayout+xml"/>
  <Override PartName="/ppt/slideLayouts/slideLayout692.xml" ContentType="application/vnd.openxmlformats-officedocument.presentationml.slideLayout+xml"/>
  <Override PartName="/ppt/slideLayouts/slideLayout693.xml" ContentType="application/vnd.openxmlformats-officedocument.presentationml.slideLayout+xml"/>
  <Override PartName="/ppt/slideLayouts/slideLayout694.xml" ContentType="application/vnd.openxmlformats-officedocument.presentationml.slideLayout+xml"/>
  <Override PartName="/ppt/slideLayouts/slideLayout695.xml" ContentType="application/vnd.openxmlformats-officedocument.presentationml.slideLayout+xml"/>
  <Override PartName="/ppt/slideLayouts/slideLayout696.xml" ContentType="application/vnd.openxmlformats-officedocument.presentationml.slideLayout+xml"/>
  <Override PartName="/ppt/slideLayouts/slideLayout697.xml" ContentType="application/vnd.openxmlformats-officedocument.presentationml.slideLayout+xml"/>
  <Override PartName="/ppt/slideLayouts/slideLayout698.xml" ContentType="application/vnd.openxmlformats-officedocument.presentationml.slideLayout+xml"/>
  <Override PartName="/ppt/slideLayouts/slideLayout699.xml" ContentType="application/vnd.openxmlformats-officedocument.presentationml.slideLayout+xml"/>
  <Override PartName="/ppt/slideLayouts/slideLayout700.xml" ContentType="application/vnd.openxmlformats-officedocument.presentationml.slideLayout+xml"/>
  <Override PartName="/ppt/slideLayouts/slideLayout701.xml" ContentType="application/vnd.openxmlformats-officedocument.presentationml.slideLayout+xml"/>
  <Override PartName="/ppt/slideLayouts/slideLayout702.xml" ContentType="application/vnd.openxmlformats-officedocument.presentationml.slideLayout+xml"/>
  <Override PartName="/ppt/slideLayouts/slideLayout703.xml" ContentType="application/vnd.openxmlformats-officedocument.presentationml.slideLayout+xml"/>
  <Override PartName="/ppt/slideLayouts/slideLayout704.xml" ContentType="application/vnd.openxmlformats-officedocument.presentationml.slideLayout+xml"/>
  <Override PartName="/ppt/slideLayouts/slideLayout705.xml" ContentType="application/vnd.openxmlformats-officedocument.presentationml.slideLayout+xml"/>
  <Override PartName="/ppt/slideLayouts/slideLayout706.xml" ContentType="application/vnd.openxmlformats-officedocument.presentationml.slideLayout+xml"/>
  <Override PartName="/ppt/slideLayouts/slideLayout707.xml" ContentType="application/vnd.openxmlformats-officedocument.presentationml.slideLayout+xml"/>
  <Override PartName="/ppt/slideLayouts/slideLayout708.xml" ContentType="application/vnd.openxmlformats-officedocument.presentationml.slideLayout+xml"/>
  <Override PartName="/ppt/slideLayouts/slideLayout709.xml" ContentType="application/vnd.openxmlformats-officedocument.presentationml.slideLayout+xml"/>
  <Override PartName="/ppt/slideLayouts/slideLayout710.xml" ContentType="application/vnd.openxmlformats-officedocument.presentationml.slideLayout+xml"/>
  <Override PartName="/ppt/slideLayouts/slideLayout711.xml" ContentType="application/vnd.openxmlformats-officedocument.presentationml.slideLayout+xml"/>
  <Override PartName="/ppt/slideLayouts/slideLayout712.xml" ContentType="application/vnd.openxmlformats-officedocument.presentationml.slideLayout+xml"/>
  <Override PartName="/ppt/slideLayouts/slideLayout713.xml" ContentType="application/vnd.openxmlformats-officedocument.presentationml.slideLayout+xml"/>
  <Override PartName="/ppt/slideLayouts/slideLayout714.xml" ContentType="application/vnd.openxmlformats-officedocument.presentationml.slideLayout+xml"/>
  <Override PartName="/ppt/slideLayouts/slideLayout715.xml" ContentType="application/vnd.openxmlformats-officedocument.presentationml.slideLayout+xml"/>
  <Override PartName="/ppt/slideLayouts/slideLayout716.xml" ContentType="application/vnd.openxmlformats-officedocument.presentationml.slideLayout+xml"/>
  <Override PartName="/ppt/slideLayouts/slideLayout717.xml" ContentType="application/vnd.openxmlformats-officedocument.presentationml.slideLayout+xml"/>
  <Override PartName="/ppt/slideLayouts/slideLayout718.xml" ContentType="application/vnd.openxmlformats-officedocument.presentationml.slideLayout+xml"/>
  <Override PartName="/ppt/slideLayouts/slideLayout719.xml" ContentType="application/vnd.openxmlformats-officedocument.presentationml.slideLayout+xml"/>
  <Override PartName="/ppt/slideLayouts/slideLayout720.xml" ContentType="application/vnd.openxmlformats-officedocument.presentationml.slideLayout+xml"/>
  <Override PartName="/ppt/slideLayouts/slideLayout721.xml" ContentType="application/vnd.openxmlformats-officedocument.presentationml.slideLayout+xml"/>
  <Override PartName="/ppt/slideLayouts/slideLayout722.xml" ContentType="application/vnd.openxmlformats-officedocument.presentationml.slideLayout+xml"/>
  <Override PartName="/ppt/slideLayouts/slideLayout723.xml" ContentType="application/vnd.openxmlformats-officedocument.presentationml.slideLayout+xml"/>
  <Override PartName="/ppt/slideLayouts/slideLayout724.xml" ContentType="application/vnd.openxmlformats-officedocument.presentationml.slideLayout+xml"/>
  <Override PartName="/ppt/slideLayouts/slideLayout725.xml" ContentType="application/vnd.openxmlformats-officedocument.presentationml.slideLayout+xml"/>
  <Override PartName="/ppt/slideLayouts/slideLayout726.xml" ContentType="application/vnd.openxmlformats-officedocument.presentationml.slideLayout+xml"/>
  <Override PartName="/ppt/slideLayouts/slideLayout727.xml" ContentType="application/vnd.openxmlformats-officedocument.presentationml.slideLayout+xml"/>
  <Override PartName="/ppt/slideLayouts/slideLayout728.xml" ContentType="application/vnd.openxmlformats-officedocument.presentationml.slideLayout+xml"/>
  <Override PartName="/ppt/slideLayouts/slideLayout729.xml" ContentType="application/vnd.openxmlformats-officedocument.presentationml.slideLayout+xml"/>
  <Override PartName="/ppt/slideLayouts/slideLayout730.xml" ContentType="application/vnd.openxmlformats-officedocument.presentationml.slideLayout+xml"/>
  <Override PartName="/ppt/slideLayouts/slideLayout731.xml" ContentType="application/vnd.openxmlformats-officedocument.presentationml.slideLayout+xml"/>
  <Override PartName="/ppt/slideLayouts/slideLayout732.xml" ContentType="application/vnd.openxmlformats-officedocument.presentationml.slideLayout+xml"/>
  <Override PartName="/ppt/slideLayouts/slideLayout733.xml" ContentType="application/vnd.openxmlformats-officedocument.presentationml.slideLayout+xml"/>
  <Override PartName="/ppt/slideLayouts/slideLayout734.xml" ContentType="application/vnd.openxmlformats-officedocument.presentationml.slideLayout+xml"/>
  <Override PartName="/ppt/slideLayouts/slideLayout735.xml" ContentType="application/vnd.openxmlformats-officedocument.presentationml.slideLayout+xml"/>
  <Override PartName="/ppt/slideLayouts/slideLayout736.xml" ContentType="application/vnd.openxmlformats-officedocument.presentationml.slideLayout+xml"/>
  <Override PartName="/ppt/slideLayouts/slideLayout737.xml" ContentType="application/vnd.openxmlformats-officedocument.presentationml.slideLayout+xml"/>
  <Override PartName="/ppt/slideLayouts/slideLayout738.xml" ContentType="application/vnd.openxmlformats-officedocument.presentationml.slideLayout+xml"/>
  <Override PartName="/ppt/slideLayouts/slideLayout739.xml" ContentType="application/vnd.openxmlformats-officedocument.presentationml.slideLayout+xml"/>
  <Override PartName="/ppt/slideLayouts/slideLayout740.xml" ContentType="application/vnd.openxmlformats-officedocument.presentationml.slideLayout+xml"/>
  <Override PartName="/ppt/slideLayouts/slideLayout741.xml" ContentType="application/vnd.openxmlformats-officedocument.presentationml.slideLayout+xml"/>
  <Override PartName="/ppt/slideLayouts/slideLayout742.xml" ContentType="application/vnd.openxmlformats-officedocument.presentationml.slideLayout+xml"/>
  <Override PartName="/ppt/slideLayouts/slideLayout743.xml" ContentType="application/vnd.openxmlformats-officedocument.presentationml.slideLayout+xml"/>
  <Override PartName="/ppt/slideLayouts/slideLayout744.xml" ContentType="application/vnd.openxmlformats-officedocument.presentationml.slideLayout+xml"/>
  <Override PartName="/ppt/slideLayouts/slideLayout745.xml" ContentType="application/vnd.openxmlformats-officedocument.presentationml.slideLayout+xml"/>
  <Override PartName="/ppt/slideLayouts/slideLayout746.xml" ContentType="application/vnd.openxmlformats-officedocument.presentationml.slideLayout+xml"/>
  <Override PartName="/ppt/slideLayouts/slideLayout747.xml" ContentType="application/vnd.openxmlformats-officedocument.presentationml.slideLayout+xml"/>
  <Override PartName="/ppt/slideLayouts/slideLayout748.xml" ContentType="application/vnd.openxmlformats-officedocument.presentationml.slideLayout+xml"/>
  <Override PartName="/ppt/slideLayouts/slideLayout749.xml" ContentType="application/vnd.openxmlformats-officedocument.presentationml.slideLayout+xml"/>
  <Override PartName="/ppt/slideLayouts/slideLayout750.xml" ContentType="application/vnd.openxmlformats-officedocument.presentationml.slideLayout+xml"/>
  <Override PartName="/ppt/slideLayouts/slideLayout751.xml" ContentType="application/vnd.openxmlformats-officedocument.presentationml.slideLayout+xml"/>
  <Override PartName="/ppt/slideLayouts/slideLayout752.xml" ContentType="application/vnd.openxmlformats-officedocument.presentationml.slideLayout+xml"/>
  <Override PartName="/ppt/slideLayouts/slideLayout753.xml" ContentType="application/vnd.openxmlformats-officedocument.presentationml.slideLayout+xml"/>
  <Override PartName="/ppt/slideLayouts/slideLayout754.xml" ContentType="application/vnd.openxmlformats-officedocument.presentationml.slideLayout+xml"/>
  <Override PartName="/ppt/slideLayouts/slideLayout755.xml" ContentType="application/vnd.openxmlformats-officedocument.presentationml.slideLayout+xml"/>
  <Override PartName="/ppt/slideLayouts/slideLayout756.xml" ContentType="application/vnd.openxmlformats-officedocument.presentationml.slideLayout+xml"/>
  <Override PartName="/ppt/slideLayouts/slideLayout757.xml" ContentType="application/vnd.openxmlformats-officedocument.presentationml.slideLayout+xml"/>
  <Override PartName="/ppt/slideLayouts/slideLayout758.xml" ContentType="application/vnd.openxmlformats-officedocument.presentationml.slideLayout+xml"/>
  <Override PartName="/ppt/slideLayouts/slideLayout759.xml" ContentType="application/vnd.openxmlformats-officedocument.presentationml.slideLayout+xml"/>
  <Override PartName="/ppt/slideLayouts/slideLayout760.xml" ContentType="application/vnd.openxmlformats-officedocument.presentationml.slideLayout+xml"/>
  <Override PartName="/ppt/slideLayouts/slideLayout761.xml" ContentType="application/vnd.openxmlformats-officedocument.presentationml.slideLayout+xml"/>
  <Override PartName="/ppt/slideLayouts/slideLayout762.xml" ContentType="application/vnd.openxmlformats-officedocument.presentationml.slideLayout+xml"/>
  <Override PartName="/ppt/slideLayouts/slideLayout763.xml" ContentType="application/vnd.openxmlformats-officedocument.presentationml.slideLayout+xml"/>
  <Override PartName="/ppt/slideLayouts/slideLayout764.xml" ContentType="application/vnd.openxmlformats-officedocument.presentationml.slideLayout+xml"/>
  <Override PartName="/ppt/slideLayouts/slideLayout765.xml" ContentType="application/vnd.openxmlformats-officedocument.presentationml.slideLayout+xml"/>
  <Override PartName="/ppt/slideLayouts/slideLayout766.xml" ContentType="application/vnd.openxmlformats-officedocument.presentationml.slideLayout+xml"/>
  <Override PartName="/ppt/slideLayouts/slideLayout767.xml" ContentType="application/vnd.openxmlformats-officedocument.presentationml.slideLayout+xml"/>
  <Override PartName="/ppt/slideLayouts/slideLayout768.xml" ContentType="application/vnd.openxmlformats-officedocument.presentationml.slideLayout+xml"/>
  <Override PartName="/ppt/slideLayouts/slideLayout769.xml" ContentType="application/vnd.openxmlformats-officedocument.presentationml.slideLayout+xml"/>
  <Override PartName="/ppt/slideLayouts/slideLayout770.xml" ContentType="application/vnd.openxmlformats-officedocument.presentationml.slideLayout+xml"/>
  <Override PartName="/ppt/slideLayouts/slideLayout771.xml" ContentType="application/vnd.openxmlformats-officedocument.presentationml.slideLayout+xml"/>
  <Override PartName="/ppt/slideLayouts/slideLayout772.xml" ContentType="application/vnd.openxmlformats-officedocument.presentationml.slideLayout+xml"/>
  <Override PartName="/ppt/slideLayouts/slideLayout773.xml" ContentType="application/vnd.openxmlformats-officedocument.presentationml.slideLayout+xml"/>
  <Override PartName="/ppt/slideLayouts/slideLayout774.xml" ContentType="application/vnd.openxmlformats-officedocument.presentationml.slideLayout+xml"/>
  <Override PartName="/ppt/slideLayouts/slideLayout775.xml" ContentType="application/vnd.openxmlformats-officedocument.presentationml.slideLayout+xml"/>
  <Override PartName="/ppt/slideLayouts/slideLayout776.xml" ContentType="application/vnd.openxmlformats-officedocument.presentationml.slideLayout+xml"/>
  <Override PartName="/ppt/slideLayouts/slideLayout777.xml" ContentType="application/vnd.openxmlformats-officedocument.presentationml.slideLayout+xml"/>
  <Override PartName="/ppt/slideLayouts/slideLayout778.xml" ContentType="application/vnd.openxmlformats-officedocument.presentationml.slideLayout+xml"/>
  <Override PartName="/ppt/slideLayouts/slideLayout779.xml" ContentType="application/vnd.openxmlformats-officedocument.presentationml.slideLayout+xml"/>
  <Override PartName="/ppt/slideLayouts/slideLayout780.xml" ContentType="application/vnd.openxmlformats-officedocument.presentationml.slideLayout+xml"/>
  <Override PartName="/ppt/slideLayouts/slideLayout781.xml" ContentType="application/vnd.openxmlformats-officedocument.presentationml.slideLayout+xml"/>
  <Override PartName="/ppt/slideLayouts/slideLayout782.xml" ContentType="application/vnd.openxmlformats-officedocument.presentationml.slideLayout+xml"/>
  <Override PartName="/ppt/slideLayouts/slideLayout783.xml" ContentType="application/vnd.openxmlformats-officedocument.presentationml.slideLayout+xml"/>
  <Override PartName="/ppt/slideLayouts/slideLayout784.xml" ContentType="application/vnd.openxmlformats-officedocument.presentationml.slideLayout+xml"/>
  <Override PartName="/ppt/slideLayouts/slideLayout785.xml" ContentType="application/vnd.openxmlformats-officedocument.presentationml.slideLayout+xml"/>
  <Override PartName="/ppt/slideLayouts/slideLayout786.xml" ContentType="application/vnd.openxmlformats-officedocument.presentationml.slideLayout+xml"/>
  <Override PartName="/ppt/slideLayouts/slideLayout787.xml" ContentType="application/vnd.openxmlformats-officedocument.presentationml.slideLayout+xml"/>
  <Override PartName="/ppt/slideLayouts/slideLayout788.xml" ContentType="application/vnd.openxmlformats-officedocument.presentationml.slideLayout+xml"/>
  <Override PartName="/ppt/slideLayouts/slideLayout789.xml" ContentType="application/vnd.openxmlformats-officedocument.presentationml.slideLayout+xml"/>
  <Override PartName="/ppt/slideLayouts/slideLayout790.xml" ContentType="application/vnd.openxmlformats-officedocument.presentationml.slideLayout+xml"/>
  <Override PartName="/ppt/slideLayouts/slideLayout791.xml" ContentType="application/vnd.openxmlformats-officedocument.presentationml.slideLayout+xml"/>
  <Override PartName="/ppt/slideLayouts/slideLayout792.xml" ContentType="application/vnd.openxmlformats-officedocument.presentationml.slideLayout+xml"/>
  <Override PartName="/ppt/slideLayouts/slideLayout793.xml" ContentType="application/vnd.openxmlformats-officedocument.presentationml.slideLayout+xml"/>
  <Override PartName="/ppt/slideLayouts/slideLayout794.xml" ContentType="application/vnd.openxmlformats-officedocument.presentationml.slideLayout+xml"/>
  <Override PartName="/ppt/slideLayouts/slideLayout795.xml" ContentType="application/vnd.openxmlformats-officedocument.presentationml.slideLayout+xml"/>
  <Override PartName="/ppt/slideLayouts/slideLayout796.xml" ContentType="application/vnd.openxmlformats-officedocument.presentationml.slideLayout+xml"/>
  <Override PartName="/ppt/slideLayouts/slideLayout797.xml" ContentType="application/vnd.openxmlformats-officedocument.presentationml.slideLayout+xml"/>
  <Override PartName="/ppt/slideLayouts/slideLayout798.xml" ContentType="application/vnd.openxmlformats-officedocument.presentationml.slideLayout+xml"/>
  <Override PartName="/ppt/slideLayouts/slideLayout799.xml" ContentType="application/vnd.openxmlformats-officedocument.presentationml.slideLayout+xml"/>
  <Override PartName="/ppt/slideLayouts/slideLayout800.xml" ContentType="application/vnd.openxmlformats-officedocument.presentationml.slideLayout+xml"/>
  <Override PartName="/ppt/slideLayouts/slideLayout801.xml" ContentType="application/vnd.openxmlformats-officedocument.presentationml.slideLayout+xml"/>
  <Override PartName="/ppt/slideLayouts/slideLayout802.xml" ContentType="application/vnd.openxmlformats-officedocument.presentationml.slideLayout+xml"/>
  <Override PartName="/ppt/slideLayouts/slideLayout803.xml" ContentType="application/vnd.openxmlformats-officedocument.presentationml.slideLayout+xml"/>
  <Override PartName="/ppt/slideLayouts/slideLayout804.xml" ContentType="application/vnd.openxmlformats-officedocument.presentationml.slideLayout+xml"/>
  <Override PartName="/ppt/slideLayouts/slideLayout805.xml" ContentType="application/vnd.openxmlformats-officedocument.presentationml.slideLayout+xml"/>
  <Override PartName="/ppt/slideLayouts/slideLayout806.xml" ContentType="application/vnd.openxmlformats-officedocument.presentationml.slideLayout+xml"/>
  <Override PartName="/ppt/slideLayouts/slideLayout807.xml" ContentType="application/vnd.openxmlformats-officedocument.presentationml.slideLayout+xml"/>
  <Override PartName="/ppt/slideLayouts/slideLayout808.xml" ContentType="application/vnd.openxmlformats-officedocument.presentationml.slideLayout+xml"/>
  <Override PartName="/ppt/slideLayouts/slideLayout809.xml" ContentType="application/vnd.openxmlformats-officedocument.presentationml.slideLayout+xml"/>
  <Override PartName="/ppt/slideLayouts/slideLayout810.xml" ContentType="application/vnd.openxmlformats-officedocument.presentationml.slideLayout+xml"/>
  <Override PartName="/ppt/slideLayouts/slideLayout811.xml" ContentType="application/vnd.openxmlformats-officedocument.presentationml.slideLayout+xml"/>
  <Override PartName="/ppt/slideLayouts/slideLayout812.xml" ContentType="application/vnd.openxmlformats-officedocument.presentationml.slideLayout+xml"/>
  <Override PartName="/ppt/slideLayouts/slideLayout813.xml" ContentType="application/vnd.openxmlformats-officedocument.presentationml.slideLayout+xml"/>
  <Override PartName="/ppt/slideLayouts/slideLayout814.xml" ContentType="application/vnd.openxmlformats-officedocument.presentationml.slideLayout+xml"/>
  <Override PartName="/ppt/slideLayouts/slideLayout815.xml" ContentType="application/vnd.openxmlformats-officedocument.presentationml.slideLayout+xml"/>
  <Override PartName="/ppt/slideLayouts/slideLayout816.xml" ContentType="application/vnd.openxmlformats-officedocument.presentationml.slideLayout+xml"/>
  <Override PartName="/ppt/slideLayouts/slideLayout817.xml" ContentType="application/vnd.openxmlformats-officedocument.presentationml.slideLayout+xml"/>
  <Override PartName="/ppt/slideLayouts/slideLayout818.xml" ContentType="application/vnd.openxmlformats-officedocument.presentationml.slideLayout+xml"/>
  <Override PartName="/ppt/slideLayouts/slideLayout819.xml" ContentType="application/vnd.openxmlformats-officedocument.presentationml.slideLayout+xml"/>
  <Override PartName="/ppt/slideLayouts/slideLayout820.xml" ContentType="application/vnd.openxmlformats-officedocument.presentationml.slideLayout+xml"/>
  <Override PartName="/ppt/slideLayouts/slideLayout821.xml" ContentType="application/vnd.openxmlformats-officedocument.presentationml.slideLayout+xml"/>
  <Override PartName="/ppt/slideLayouts/slideLayout822.xml" ContentType="application/vnd.openxmlformats-officedocument.presentationml.slideLayout+xml"/>
  <Override PartName="/ppt/slideLayouts/slideLayout823.xml" ContentType="application/vnd.openxmlformats-officedocument.presentationml.slideLayout+xml"/>
  <Override PartName="/ppt/slideLayouts/slideLayout824.xml" ContentType="application/vnd.openxmlformats-officedocument.presentationml.slideLayout+xml"/>
  <Override PartName="/ppt/slideLayouts/slideLayout825.xml" ContentType="application/vnd.openxmlformats-officedocument.presentationml.slideLayout+xml"/>
  <Override PartName="/ppt/slideLayouts/slideLayout826.xml" ContentType="application/vnd.openxmlformats-officedocument.presentationml.slideLayout+xml"/>
  <Override PartName="/ppt/slideLayouts/slideLayout827.xml" ContentType="application/vnd.openxmlformats-officedocument.presentationml.slideLayout+xml"/>
  <Override PartName="/ppt/slideLayouts/slideLayout828.xml" ContentType="application/vnd.openxmlformats-officedocument.presentationml.slideLayout+xml"/>
  <Override PartName="/ppt/slideLayouts/slideLayout829.xml" ContentType="application/vnd.openxmlformats-officedocument.presentationml.slideLayout+xml"/>
  <Override PartName="/ppt/slideLayouts/slideLayout830.xml" ContentType="application/vnd.openxmlformats-officedocument.presentationml.slideLayout+xml"/>
  <Override PartName="/ppt/slideLayouts/slideLayout831.xml" ContentType="application/vnd.openxmlformats-officedocument.presentationml.slideLayout+xml"/>
  <Override PartName="/ppt/slideLayouts/slideLayout832.xml" ContentType="application/vnd.openxmlformats-officedocument.presentationml.slideLayout+xml"/>
  <Override PartName="/ppt/slideLayouts/slideLayout833.xml" ContentType="application/vnd.openxmlformats-officedocument.presentationml.slideLayout+xml"/>
  <Override PartName="/ppt/slideLayouts/slideLayout834.xml" ContentType="application/vnd.openxmlformats-officedocument.presentationml.slideLayout+xml"/>
  <Override PartName="/ppt/slideLayouts/slideLayout835.xml" ContentType="application/vnd.openxmlformats-officedocument.presentationml.slideLayout+xml"/>
  <Override PartName="/ppt/slideLayouts/slideLayout836.xml" ContentType="application/vnd.openxmlformats-officedocument.presentationml.slideLayout+xml"/>
  <Override PartName="/ppt/slideLayouts/slideLayout837.xml" ContentType="application/vnd.openxmlformats-officedocument.presentationml.slideLayout+xml"/>
  <Override PartName="/ppt/slideLayouts/slideLayout838.xml" ContentType="application/vnd.openxmlformats-officedocument.presentationml.slideLayout+xml"/>
  <Override PartName="/ppt/slideLayouts/slideLayout839.xml" ContentType="application/vnd.openxmlformats-officedocument.presentationml.slideLayout+xml"/>
  <Override PartName="/ppt/slideLayouts/slideLayout840.xml" ContentType="application/vnd.openxmlformats-officedocument.presentationml.slideLayout+xml"/>
  <Override PartName="/ppt/slideLayouts/slideLayout841.xml" ContentType="application/vnd.openxmlformats-officedocument.presentationml.slideLayout+xml"/>
  <Override PartName="/ppt/slideLayouts/slideLayout842.xml" ContentType="application/vnd.openxmlformats-officedocument.presentationml.slideLayout+xml"/>
  <Override PartName="/ppt/slideLayouts/slideLayout843.xml" ContentType="application/vnd.openxmlformats-officedocument.presentationml.slideLayout+xml"/>
  <Override PartName="/ppt/slideLayouts/slideLayout844.xml" ContentType="application/vnd.openxmlformats-officedocument.presentationml.slideLayout+xml"/>
  <Override PartName="/ppt/slideLayouts/slideLayout845.xml" ContentType="application/vnd.openxmlformats-officedocument.presentationml.slideLayout+xml"/>
  <Override PartName="/ppt/slideLayouts/slideLayout846.xml" ContentType="application/vnd.openxmlformats-officedocument.presentationml.slideLayout+xml"/>
  <Override PartName="/ppt/slideLayouts/slideLayout847.xml" ContentType="application/vnd.openxmlformats-officedocument.presentationml.slideLayout+xml"/>
  <Override PartName="/ppt/slideLayouts/slideLayout848.xml" ContentType="application/vnd.openxmlformats-officedocument.presentationml.slideLayout+xml"/>
  <Override PartName="/ppt/slideLayouts/slideLayout849.xml" ContentType="application/vnd.openxmlformats-officedocument.presentationml.slideLayout+xml"/>
  <Override PartName="/ppt/slideLayouts/slideLayout850.xml" ContentType="application/vnd.openxmlformats-officedocument.presentationml.slideLayout+xml"/>
  <Override PartName="/ppt/slideLayouts/slideLayout851.xml" ContentType="application/vnd.openxmlformats-officedocument.presentationml.slideLayout+xml"/>
  <Override PartName="/ppt/slideLayouts/slideLayout852.xml" ContentType="application/vnd.openxmlformats-officedocument.presentationml.slideLayout+xml"/>
  <Override PartName="/ppt/slideLayouts/slideLayout853.xml" ContentType="application/vnd.openxmlformats-officedocument.presentationml.slideLayout+xml"/>
  <Override PartName="/ppt/slideLayouts/slideLayout854.xml" ContentType="application/vnd.openxmlformats-officedocument.presentationml.slideLayout+xml"/>
  <Override PartName="/ppt/slideLayouts/slideLayout855.xml" ContentType="application/vnd.openxmlformats-officedocument.presentationml.slideLayout+xml"/>
  <Override PartName="/ppt/slideLayouts/slideLayout856.xml" ContentType="application/vnd.openxmlformats-officedocument.presentationml.slideLayout+xml"/>
  <Override PartName="/ppt/slideLayouts/slideLayout857.xml" ContentType="application/vnd.openxmlformats-officedocument.presentationml.slideLayout+xml"/>
  <Override PartName="/ppt/slideLayouts/slideLayout858.xml" ContentType="application/vnd.openxmlformats-officedocument.presentationml.slideLayout+xml"/>
  <Override PartName="/ppt/slideLayouts/slideLayout859.xml" ContentType="application/vnd.openxmlformats-officedocument.presentationml.slideLayout+xml"/>
  <Override PartName="/ppt/slideLayouts/slideLayout860.xml" ContentType="application/vnd.openxmlformats-officedocument.presentationml.slideLayout+xml"/>
  <Override PartName="/ppt/slideLayouts/slideLayout861.xml" ContentType="application/vnd.openxmlformats-officedocument.presentationml.slideLayout+xml"/>
  <Override PartName="/ppt/slideLayouts/slideLayout862.xml" ContentType="application/vnd.openxmlformats-officedocument.presentationml.slideLayout+xml"/>
  <Override PartName="/ppt/slideLayouts/slideLayout863.xml" ContentType="application/vnd.openxmlformats-officedocument.presentationml.slideLayout+xml"/>
  <Override PartName="/ppt/slideLayouts/slideLayout864.xml" ContentType="application/vnd.openxmlformats-officedocument.presentationml.slideLayout+xml"/>
  <Override PartName="/ppt/slideLayouts/slideLayout865.xml" ContentType="application/vnd.openxmlformats-officedocument.presentationml.slideLayout+xml"/>
  <Override PartName="/ppt/slideLayouts/slideLayout866.xml" ContentType="application/vnd.openxmlformats-officedocument.presentationml.slideLayout+xml"/>
  <Override PartName="/ppt/slideLayouts/slideLayout867.xml" ContentType="application/vnd.openxmlformats-officedocument.presentationml.slideLayout+xml"/>
  <Override PartName="/ppt/slideLayouts/slideLayout868.xml" ContentType="application/vnd.openxmlformats-officedocument.presentationml.slideLayout+xml"/>
  <Override PartName="/ppt/slideLayouts/slideLayout869.xml" ContentType="application/vnd.openxmlformats-officedocument.presentationml.slideLayout+xml"/>
  <Override PartName="/ppt/slideLayouts/slideLayout870.xml" ContentType="application/vnd.openxmlformats-officedocument.presentationml.slideLayout+xml"/>
  <Override PartName="/ppt/slideLayouts/slideLayout871.xml" ContentType="application/vnd.openxmlformats-officedocument.presentationml.slideLayout+xml"/>
  <Override PartName="/ppt/slideLayouts/slideLayout872.xml" ContentType="application/vnd.openxmlformats-officedocument.presentationml.slideLayout+xml"/>
  <Override PartName="/ppt/slideLayouts/slideLayout873.xml" ContentType="application/vnd.openxmlformats-officedocument.presentationml.slideLayout+xml"/>
  <Override PartName="/ppt/slideLayouts/slideLayout874.xml" ContentType="application/vnd.openxmlformats-officedocument.presentationml.slideLayout+xml"/>
  <Override PartName="/ppt/slideLayouts/slideLayout875.xml" ContentType="application/vnd.openxmlformats-officedocument.presentationml.slideLayout+xml"/>
  <Override PartName="/ppt/slideLayouts/slideLayout876.xml" ContentType="application/vnd.openxmlformats-officedocument.presentationml.slideLayout+xml"/>
  <Override PartName="/ppt/slideLayouts/slideLayout877.xml" ContentType="application/vnd.openxmlformats-officedocument.presentationml.slideLayout+xml"/>
  <Override PartName="/ppt/slideLayouts/slideLayout878.xml" ContentType="application/vnd.openxmlformats-officedocument.presentationml.slideLayout+xml"/>
  <Override PartName="/ppt/slideLayouts/slideLayout879.xml" ContentType="application/vnd.openxmlformats-officedocument.presentationml.slideLayout+xml"/>
  <Override PartName="/ppt/slideLayouts/slideLayout880.xml" ContentType="application/vnd.openxmlformats-officedocument.presentationml.slideLayout+xml"/>
  <Override PartName="/ppt/slideLayouts/slideLayout881.xml" ContentType="application/vnd.openxmlformats-officedocument.presentationml.slideLayout+xml"/>
  <Override PartName="/ppt/slideLayouts/slideLayout882.xml" ContentType="application/vnd.openxmlformats-officedocument.presentationml.slideLayout+xml"/>
  <Override PartName="/ppt/slideLayouts/slideLayout883.xml" ContentType="application/vnd.openxmlformats-officedocument.presentationml.slideLayout+xml"/>
  <Override PartName="/ppt/slideLayouts/slideLayout884.xml" ContentType="application/vnd.openxmlformats-officedocument.presentationml.slideLayout+xml"/>
  <Override PartName="/ppt/slideLayouts/slideLayout885.xml" ContentType="application/vnd.openxmlformats-officedocument.presentationml.slideLayout+xml"/>
  <Override PartName="/ppt/slideLayouts/slideLayout886.xml" ContentType="application/vnd.openxmlformats-officedocument.presentationml.slideLayout+xml"/>
  <Override PartName="/ppt/slideLayouts/slideLayout887.xml" ContentType="application/vnd.openxmlformats-officedocument.presentationml.slideLayout+xml"/>
  <Override PartName="/ppt/slideLayouts/slideLayout888.xml" ContentType="application/vnd.openxmlformats-officedocument.presentationml.slideLayout+xml"/>
  <Override PartName="/ppt/slideLayouts/slideLayout889.xml" ContentType="application/vnd.openxmlformats-officedocument.presentationml.slideLayout+xml"/>
  <Override PartName="/ppt/slideLayouts/slideLayout890.xml" ContentType="application/vnd.openxmlformats-officedocument.presentationml.slideLayout+xml"/>
  <Override PartName="/ppt/slideLayouts/slideLayout891.xml" ContentType="application/vnd.openxmlformats-officedocument.presentationml.slideLayout+xml"/>
  <Override PartName="/ppt/slideLayouts/slideLayout892.xml" ContentType="application/vnd.openxmlformats-officedocument.presentationml.slideLayout+xml"/>
  <Override PartName="/ppt/slideLayouts/slideLayout893.xml" ContentType="application/vnd.openxmlformats-officedocument.presentationml.slideLayout+xml"/>
  <Override PartName="/ppt/slideLayouts/slideLayout894.xml" ContentType="application/vnd.openxmlformats-officedocument.presentationml.slideLayout+xml"/>
  <Override PartName="/ppt/slideLayouts/slideLayout895.xml" ContentType="application/vnd.openxmlformats-officedocument.presentationml.slideLayout+xml"/>
  <Override PartName="/ppt/slideLayouts/slideLayout896.xml" ContentType="application/vnd.openxmlformats-officedocument.presentationml.slideLayout+xml"/>
  <Override PartName="/ppt/slideLayouts/slideLayout897.xml" ContentType="application/vnd.openxmlformats-officedocument.presentationml.slideLayout+xml"/>
  <Override PartName="/ppt/slideLayouts/slideLayout898.xml" ContentType="application/vnd.openxmlformats-officedocument.presentationml.slideLayout+xml"/>
  <Override PartName="/ppt/slideLayouts/slideLayout899.xml" ContentType="application/vnd.openxmlformats-officedocument.presentationml.slideLayout+xml"/>
  <Override PartName="/ppt/slideLayouts/slideLayout900.xml" ContentType="application/vnd.openxmlformats-officedocument.presentationml.slideLayout+xml"/>
  <Override PartName="/ppt/slideLayouts/slideLayout901.xml" ContentType="application/vnd.openxmlformats-officedocument.presentationml.slideLayout+xml"/>
  <Override PartName="/ppt/slideLayouts/slideLayout902.xml" ContentType="application/vnd.openxmlformats-officedocument.presentationml.slideLayout+xml"/>
  <Override PartName="/ppt/slideLayouts/slideLayout903.xml" ContentType="application/vnd.openxmlformats-officedocument.presentationml.slideLayout+xml"/>
  <Override PartName="/ppt/slideLayouts/slideLayout904.xml" ContentType="application/vnd.openxmlformats-officedocument.presentationml.slideLayout+xml"/>
  <Override PartName="/ppt/slideLayouts/slideLayout905.xml" ContentType="application/vnd.openxmlformats-officedocument.presentationml.slideLayout+xml"/>
  <Override PartName="/ppt/slideLayouts/slideLayout906.xml" ContentType="application/vnd.openxmlformats-officedocument.presentationml.slideLayout+xml"/>
  <Override PartName="/ppt/slideLayouts/slideLayout907.xml" ContentType="application/vnd.openxmlformats-officedocument.presentationml.slideLayout+xml"/>
  <Override PartName="/ppt/slideLayouts/slideLayout908.xml" ContentType="application/vnd.openxmlformats-officedocument.presentationml.slideLayout+xml"/>
  <Override PartName="/ppt/slideLayouts/slideLayout909.xml" ContentType="application/vnd.openxmlformats-officedocument.presentationml.slideLayout+xml"/>
  <Override PartName="/ppt/slideLayouts/slideLayout910.xml" ContentType="application/vnd.openxmlformats-officedocument.presentationml.slideLayout+xml"/>
  <Override PartName="/ppt/slideLayouts/slideLayout911.xml" ContentType="application/vnd.openxmlformats-officedocument.presentationml.slideLayout+xml"/>
  <Override PartName="/ppt/slideLayouts/slideLayout912.xml" ContentType="application/vnd.openxmlformats-officedocument.presentationml.slideLayout+xml"/>
  <Override PartName="/ppt/slideLayouts/slideLayout913.xml" ContentType="application/vnd.openxmlformats-officedocument.presentationml.slideLayout+xml"/>
  <Override PartName="/ppt/slideLayouts/slideLayout914.xml" ContentType="application/vnd.openxmlformats-officedocument.presentationml.slideLayout+xml"/>
  <Override PartName="/ppt/slideLayouts/slideLayout915.xml" ContentType="application/vnd.openxmlformats-officedocument.presentationml.slideLayout+xml"/>
  <Override PartName="/ppt/slideLayouts/slideLayout916.xml" ContentType="application/vnd.openxmlformats-officedocument.presentationml.slideLayout+xml"/>
  <Override PartName="/ppt/slideLayouts/slideLayout917.xml" ContentType="application/vnd.openxmlformats-officedocument.presentationml.slideLayout+xml"/>
  <Override PartName="/ppt/slideLayouts/slideLayout918.xml" ContentType="application/vnd.openxmlformats-officedocument.presentationml.slideLayout+xml"/>
  <Override PartName="/ppt/slideLayouts/slideLayout919.xml" ContentType="application/vnd.openxmlformats-officedocument.presentationml.slideLayout+xml"/>
  <Override PartName="/ppt/slideLayouts/slideLayout920.xml" ContentType="application/vnd.openxmlformats-officedocument.presentationml.slideLayout+xml"/>
  <Override PartName="/ppt/slideLayouts/slideLayout921.xml" ContentType="application/vnd.openxmlformats-officedocument.presentationml.slideLayout+xml"/>
  <Override PartName="/ppt/slideLayouts/slideLayout922.xml" ContentType="application/vnd.openxmlformats-officedocument.presentationml.slideLayout+xml"/>
  <Override PartName="/ppt/slideLayouts/slideLayout923.xml" ContentType="application/vnd.openxmlformats-officedocument.presentationml.slideLayout+xml"/>
  <Override PartName="/ppt/slideLayouts/slideLayout924.xml" ContentType="application/vnd.openxmlformats-officedocument.presentationml.slideLayout+xml"/>
  <Override PartName="/ppt/slideLayouts/slideLayout925.xml" ContentType="application/vnd.openxmlformats-officedocument.presentationml.slideLayout+xml"/>
  <Override PartName="/ppt/slideLayouts/slideLayout926.xml" ContentType="application/vnd.openxmlformats-officedocument.presentationml.slideLayout+xml"/>
  <Override PartName="/ppt/slideLayouts/slideLayout927.xml" ContentType="application/vnd.openxmlformats-officedocument.presentationml.slideLayout+xml"/>
  <Override PartName="/ppt/slideLayouts/slideLayout928.xml" ContentType="application/vnd.openxmlformats-officedocument.presentationml.slideLayout+xml"/>
  <Override PartName="/ppt/slideLayouts/slideLayout929.xml" ContentType="application/vnd.openxmlformats-officedocument.presentationml.slideLayout+xml"/>
  <Override PartName="/ppt/slideLayouts/slideLayout930.xml" ContentType="application/vnd.openxmlformats-officedocument.presentationml.slideLayout+xml"/>
  <Override PartName="/ppt/slideLayouts/slideLayout931.xml" ContentType="application/vnd.openxmlformats-officedocument.presentationml.slideLayout+xml"/>
  <Override PartName="/ppt/slideLayouts/slideLayout932.xml" ContentType="application/vnd.openxmlformats-officedocument.presentationml.slideLayout+xml"/>
  <Override PartName="/ppt/slideLayouts/slideLayout933.xml" ContentType="application/vnd.openxmlformats-officedocument.presentationml.slideLayout+xml"/>
  <Override PartName="/ppt/slideLayouts/slideLayout934.xml" ContentType="application/vnd.openxmlformats-officedocument.presentationml.slideLayout+xml"/>
  <Override PartName="/ppt/slideLayouts/slideLayout935.xml" ContentType="application/vnd.openxmlformats-officedocument.presentationml.slideLayout+xml"/>
  <Override PartName="/ppt/slideLayouts/slideLayout936.xml" ContentType="application/vnd.openxmlformats-officedocument.presentationml.slideLayout+xml"/>
  <Override PartName="/ppt/slideLayouts/slideLayout937.xml" ContentType="application/vnd.openxmlformats-officedocument.presentationml.slideLayout+xml"/>
  <Override PartName="/ppt/slideLayouts/slideLayout938.xml" ContentType="application/vnd.openxmlformats-officedocument.presentationml.slideLayout+xml"/>
  <Override PartName="/ppt/slideLayouts/slideLayout939.xml" ContentType="application/vnd.openxmlformats-officedocument.presentationml.slideLayout+xml"/>
  <Override PartName="/ppt/slideLayouts/slideLayout940.xml" ContentType="application/vnd.openxmlformats-officedocument.presentationml.slideLayout+xml"/>
  <Override PartName="/ppt/slideLayouts/slideLayout941.xml" ContentType="application/vnd.openxmlformats-officedocument.presentationml.slideLayout+xml"/>
  <Override PartName="/ppt/slideLayouts/slideLayout942.xml" ContentType="application/vnd.openxmlformats-officedocument.presentationml.slideLayout+xml"/>
  <Override PartName="/ppt/slideLayouts/slideLayout943.xml" ContentType="application/vnd.openxmlformats-officedocument.presentationml.slideLayout+xml"/>
  <Override PartName="/ppt/slideLayouts/slideLayout944.xml" ContentType="application/vnd.openxmlformats-officedocument.presentationml.slideLayout+xml"/>
  <Override PartName="/ppt/slideLayouts/slideLayout945.xml" ContentType="application/vnd.openxmlformats-officedocument.presentationml.slideLayout+xml"/>
  <Override PartName="/ppt/slideLayouts/slideLayout946.xml" ContentType="application/vnd.openxmlformats-officedocument.presentationml.slideLayout+xml"/>
  <Override PartName="/ppt/slideLayouts/slideLayout947.xml" ContentType="application/vnd.openxmlformats-officedocument.presentationml.slideLayout+xml"/>
  <Override PartName="/ppt/slideLayouts/slideLayout948.xml" ContentType="application/vnd.openxmlformats-officedocument.presentationml.slideLayout+xml"/>
  <Override PartName="/ppt/slideLayouts/slideLayout949.xml" ContentType="application/vnd.openxmlformats-officedocument.presentationml.slideLayout+xml"/>
  <Override PartName="/ppt/slideLayouts/slideLayout950.xml" ContentType="application/vnd.openxmlformats-officedocument.presentationml.slideLayout+xml"/>
  <Override PartName="/ppt/slideLayouts/slideLayout951.xml" ContentType="application/vnd.openxmlformats-officedocument.presentationml.slideLayout+xml"/>
  <Override PartName="/ppt/slideLayouts/slideLayout952.xml" ContentType="application/vnd.openxmlformats-officedocument.presentationml.slideLayout+xml"/>
  <Override PartName="/ppt/slideLayouts/slideLayout953.xml" ContentType="application/vnd.openxmlformats-officedocument.presentationml.slideLayout+xml"/>
  <Override PartName="/ppt/slideLayouts/slideLayout954.xml" ContentType="application/vnd.openxmlformats-officedocument.presentationml.slideLayout+xml"/>
  <Override PartName="/ppt/slideLayouts/slideLayout955.xml" ContentType="application/vnd.openxmlformats-officedocument.presentationml.slideLayout+xml"/>
  <Override PartName="/ppt/slideLayouts/slideLayout956.xml" ContentType="application/vnd.openxmlformats-officedocument.presentationml.slideLayout+xml"/>
  <Override PartName="/ppt/slideLayouts/slideLayout957.xml" ContentType="application/vnd.openxmlformats-officedocument.presentationml.slideLayout+xml"/>
  <Override PartName="/ppt/slideLayouts/slideLayout958.xml" ContentType="application/vnd.openxmlformats-officedocument.presentationml.slideLayout+xml"/>
  <Override PartName="/ppt/slideLayouts/slideLayout959.xml" ContentType="application/vnd.openxmlformats-officedocument.presentationml.slideLayout+xml"/>
  <Override PartName="/ppt/slideLayouts/slideLayout960.xml" ContentType="application/vnd.openxmlformats-officedocument.presentationml.slideLayout+xml"/>
  <Override PartName="/ppt/slideLayouts/slideLayout961.xml" ContentType="application/vnd.openxmlformats-officedocument.presentationml.slideLayout+xml"/>
  <Override PartName="/ppt/slideLayouts/slideLayout962.xml" ContentType="application/vnd.openxmlformats-officedocument.presentationml.slideLayout+xml"/>
  <Override PartName="/ppt/slideLayouts/slideLayout963.xml" ContentType="application/vnd.openxmlformats-officedocument.presentationml.slideLayout+xml"/>
  <Override PartName="/ppt/slideLayouts/slideLayout964.xml" ContentType="application/vnd.openxmlformats-officedocument.presentationml.slideLayout+xml"/>
  <Override PartName="/ppt/slideLayouts/slideLayout965.xml" ContentType="application/vnd.openxmlformats-officedocument.presentationml.slideLayout+xml"/>
  <Override PartName="/ppt/slideLayouts/slideLayout966.xml" ContentType="application/vnd.openxmlformats-officedocument.presentationml.slideLayout+xml"/>
  <Override PartName="/ppt/slideLayouts/slideLayout967.xml" ContentType="application/vnd.openxmlformats-officedocument.presentationml.slideLayout+xml"/>
  <Override PartName="/ppt/slideLayouts/slideLayout968.xml" ContentType="application/vnd.openxmlformats-officedocument.presentationml.slideLayout+xml"/>
  <Override PartName="/ppt/slideLayouts/slideLayout969.xml" ContentType="application/vnd.openxmlformats-officedocument.presentationml.slideLayout+xml"/>
  <Override PartName="/ppt/slideLayouts/slideLayout970.xml" ContentType="application/vnd.openxmlformats-officedocument.presentationml.slideLayout+xml"/>
  <Override PartName="/ppt/slideLayouts/slideLayout971.xml" ContentType="application/vnd.openxmlformats-officedocument.presentationml.slideLayout+xml"/>
  <Override PartName="/ppt/slideLayouts/slideLayout972.xml" ContentType="application/vnd.openxmlformats-officedocument.presentationml.slideLayout+xml"/>
  <Override PartName="/ppt/slideLayouts/slideLayout973.xml" ContentType="application/vnd.openxmlformats-officedocument.presentationml.slideLayout+xml"/>
  <Override PartName="/ppt/slideLayouts/slideLayout974.xml" ContentType="application/vnd.openxmlformats-officedocument.presentationml.slideLayout+xml"/>
  <Override PartName="/ppt/slideLayouts/slideLayout975.xml" ContentType="application/vnd.openxmlformats-officedocument.presentationml.slideLayout+xml"/>
  <Override PartName="/ppt/slideLayouts/slideLayout976.xml" ContentType="application/vnd.openxmlformats-officedocument.presentationml.slideLayout+xml"/>
  <Override PartName="/ppt/slideLayouts/slideLayout977.xml" ContentType="application/vnd.openxmlformats-officedocument.presentationml.slideLayout+xml"/>
  <Override PartName="/ppt/slideLayouts/slideLayout978.xml" ContentType="application/vnd.openxmlformats-officedocument.presentationml.slideLayout+xml"/>
  <Override PartName="/ppt/slideLayouts/slideLayout979.xml" ContentType="application/vnd.openxmlformats-officedocument.presentationml.slideLayout+xml"/>
  <Override PartName="/ppt/slideLayouts/slideLayout980.xml" ContentType="application/vnd.openxmlformats-officedocument.presentationml.slideLayout+xml"/>
  <Override PartName="/ppt/slideLayouts/slideLayout981.xml" ContentType="application/vnd.openxmlformats-officedocument.presentationml.slideLayout+xml"/>
  <Override PartName="/ppt/slideLayouts/slideLayout982.xml" ContentType="application/vnd.openxmlformats-officedocument.presentationml.slideLayout+xml"/>
  <Override PartName="/ppt/slideLayouts/slideLayout983.xml" ContentType="application/vnd.openxmlformats-officedocument.presentationml.slideLayout+xml"/>
  <Override PartName="/ppt/slideLayouts/slideLayout984.xml" ContentType="application/vnd.openxmlformats-officedocument.presentationml.slideLayout+xml"/>
  <Override PartName="/ppt/slideLayouts/slideLayout985.xml" ContentType="application/vnd.openxmlformats-officedocument.presentationml.slideLayout+xml"/>
  <Override PartName="/ppt/slideLayouts/slideLayout986.xml" ContentType="application/vnd.openxmlformats-officedocument.presentationml.slideLayout+xml"/>
  <Override PartName="/ppt/slideLayouts/slideLayout987.xml" ContentType="application/vnd.openxmlformats-officedocument.presentationml.slideLayout+xml"/>
  <Override PartName="/ppt/slideLayouts/slideLayout988.xml" ContentType="application/vnd.openxmlformats-officedocument.presentationml.slideLayout+xml"/>
  <Override PartName="/ppt/slideLayouts/slideLayout989.xml" ContentType="application/vnd.openxmlformats-officedocument.presentationml.slideLayout+xml"/>
  <Override PartName="/ppt/slideLayouts/slideLayout990.xml" ContentType="application/vnd.openxmlformats-officedocument.presentationml.slideLayout+xml"/>
  <Override PartName="/ppt/slideLayouts/slideLayout991.xml" ContentType="application/vnd.openxmlformats-officedocument.presentationml.slideLayout+xml"/>
  <Override PartName="/ppt/slideLayouts/slideLayout992.xml" ContentType="application/vnd.openxmlformats-officedocument.presentationml.slideLayout+xml"/>
  <Override PartName="/ppt/slideLayouts/slideLayout993.xml" ContentType="application/vnd.openxmlformats-officedocument.presentationml.slideLayout+xml"/>
  <Override PartName="/ppt/slideLayouts/slideLayout994.xml" ContentType="application/vnd.openxmlformats-officedocument.presentationml.slideLayout+xml"/>
  <Override PartName="/ppt/slideLayouts/slideLayout995.xml" ContentType="application/vnd.openxmlformats-officedocument.presentationml.slideLayout+xml"/>
  <Override PartName="/ppt/slideLayouts/slideLayout996.xml" ContentType="application/vnd.openxmlformats-officedocument.presentationml.slideLayout+xml"/>
  <Override PartName="/ppt/slideLayouts/slideLayout997.xml" ContentType="application/vnd.openxmlformats-officedocument.presentationml.slideLayout+xml"/>
  <Override PartName="/ppt/slideLayouts/slideLayout998.xml" ContentType="application/vnd.openxmlformats-officedocument.presentationml.slideLayout+xml"/>
  <Override PartName="/ppt/slideLayouts/slideLayout999.xml" ContentType="application/vnd.openxmlformats-officedocument.presentationml.slideLayout+xml"/>
  <Override PartName="/ppt/slideLayouts/slideLayout1000.xml" ContentType="application/vnd.openxmlformats-officedocument.presentationml.slideLayout+xml"/>
  <Override PartName="/ppt/slideLayouts/slideLayout1001.xml" ContentType="application/vnd.openxmlformats-officedocument.presentationml.slideLayout+xml"/>
  <Override PartName="/ppt/slideLayouts/slideLayout1002.xml" ContentType="application/vnd.openxmlformats-officedocument.presentationml.slideLayout+xml"/>
  <Override PartName="/ppt/slideLayouts/slideLayout1003.xml" ContentType="application/vnd.openxmlformats-officedocument.presentationml.slideLayout+xml"/>
  <Override PartName="/ppt/slideLayouts/slideLayout1004.xml" ContentType="application/vnd.openxmlformats-officedocument.presentationml.slideLayout+xml"/>
  <Override PartName="/ppt/slideLayouts/slideLayout1005.xml" ContentType="application/vnd.openxmlformats-officedocument.presentationml.slideLayout+xml"/>
  <Override PartName="/ppt/slideLayouts/slideLayout1006.xml" ContentType="application/vnd.openxmlformats-officedocument.presentationml.slideLayout+xml"/>
  <Override PartName="/ppt/slideLayouts/slideLayout1007.xml" ContentType="application/vnd.openxmlformats-officedocument.presentationml.slideLayout+xml"/>
  <Override PartName="/ppt/slideLayouts/slideLayout1008.xml" ContentType="application/vnd.openxmlformats-officedocument.presentationml.slideLayout+xml"/>
  <Override PartName="/ppt/slideLayouts/slideLayout1009.xml" ContentType="application/vnd.openxmlformats-officedocument.presentationml.slideLayout+xml"/>
  <Override PartName="/ppt/slideLayouts/slideLayout1010.xml" ContentType="application/vnd.openxmlformats-officedocument.presentationml.slideLayout+xml"/>
  <Override PartName="/ppt/slideLayouts/slideLayout1011.xml" ContentType="application/vnd.openxmlformats-officedocument.presentationml.slideLayout+xml"/>
  <Override PartName="/ppt/slideLayouts/slideLayout1012.xml" ContentType="application/vnd.openxmlformats-officedocument.presentationml.slideLayout+xml"/>
  <Override PartName="/ppt/slideLayouts/slideLayout1013.xml" ContentType="application/vnd.openxmlformats-officedocument.presentationml.slideLayout+xml"/>
  <Override PartName="/ppt/slideLayouts/slideLayout1014.xml" ContentType="application/vnd.openxmlformats-officedocument.presentationml.slideLayout+xml"/>
  <Override PartName="/ppt/slideLayouts/slideLayout1015.xml" ContentType="application/vnd.openxmlformats-officedocument.presentationml.slideLayout+xml"/>
  <Override PartName="/ppt/slideLayouts/slideLayout1016.xml" ContentType="application/vnd.openxmlformats-officedocument.presentationml.slideLayout+xml"/>
  <Override PartName="/ppt/slideLayouts/slideLayout1017.xml" ContentType="application/vnd.openxmlformats-officedocument.presentationml.slideLayout+xml"/>
  <Override PartName="/ppt/slideLayouts/slideLayout1018.xml" ContentType="application/vnd.openxmlformats-officedocument.presentationml.slideLayout+xml"/>
  <Override PartName="/ppt/slideLayouts/slideLayout1019.xml" ContentType="application/vnd.openxmlformats-officedocument.presentationml.slideLayout+xml"/>
  <Override PartName="/ppt/slideLayouts/slideLayout1020.xml" ContentType="application/vnd.openxmlformats-officedocument.presentationml.slideLayout+xml"/>
  <Override PartName="/ppt/slideLayouts/slideLayout1021.xml" ContentType="application/vnd.openxmlformats-officedocument.presentationml.slideLayout+xml"/>
  <Override PartName="/ppt/slideLayouts/slideLayout1022.xml" ContentType="application/vnd.openxmlformats-officedocument.presentationml.slideLayout+xml"/>
  <Override PartName="/ppt/slideLayouts/slideLayout1023.xml" ContentType="application/vnd.openxmlformats-officedocument.presentationml.slideLayout+xml"/>
  <Override PartName="/ppt/slideLayouts/slideLayout1024.xml" ContentType="application/vnd.openxmlformats-officedocument.presentationml.slideLayout+xml"/>
  <Override PartName="/ppt/slideLayouts/slideLayout1025.xml" ContentType="application/vnd.openxmlformats-officedocument.presentationml.slideLayout+xml"/>
  <Override PartName="/ppt/slideLayouts/slideLayout1026.xml" ContentType="application/vnd.openxmlformats-officedocument.presentationml.slideLayout+xml"/>
  <Override PartName="/ppt/slideLayouts/slideLayout1027.xml" ContentType="application/vnd.openxmlformats-officedocument.presentationml.slideLayout+xml"/>
  <Override PartName="/ppt/slideLayouts/slideLayout1028.xml" ContentType="application/vnd.openxmlformats-officedocument.presentationml.slideLayout+xml"/>
  <Override PartName="/ppt/slideLayouts/slideLayout1029.xml" ContentType="application/vnd.openxmlformats-officedocument.presentationml.slideLayout+xml"/>
  <Override PartName="/ppt/slideLayouts/slideLayout1030.xml" ContentType="application/vnd.openxmlformats-officedocument.presentationml.slideLayout+xml"/>
  <Override PartName="/ppt/slideLayouts/slideLayout1031.xml" ContentType="application/vnd.openxmlformats-officedocument.presentationml.slideLayout+xml"/>
  <Override PartName="/ppt/slideLayouts/slideLayout1032.xml" ContentType="application/vnd.openxmlformats-officedocument.presentationml.slideLayout+xml"/>
  <Override PartName="/ppt/slideLayouts/slideLayout1033.xml" ContentType="application/vnd.openxmlformats-officedocument.presentationml.slideLayout+xml"/>
  <Override PartName="/ppt/slideLayouts/slideLayout1034.xml" ContentType="application/vnd.openxmlformats-officedocument.presentationml.slideLayout+xml"/>
  <Override PartName="/ppt/slideLayouts/slideLayout1035.xml" ContentType="application/vnd.openxmlformats-officedocument.presentationml.slideLayout+xml"/>
  <Override PartName="/ppt/slideLayouts/slideLayout1036.xml" ContentType="application/vnd.openxmlformats-officedocument.presentationml.slideLayout+xml"/>
  <Override PartName="/ppt/slideLayouts/slideLayout1037.xml" ContentType="application/vnd.openxmlformats-officedocument.presentationml.slideLayout+xml"/>
  <Override PartName="/ppt/slideLayouts/slideLayout1038.xml" ContentType="application/vnd.openxmlformats-officedocument.presentationml.slideLayout+xml"/>
  <Override PartName="/ppt/slideLayouts/slideLayout1039.xml" ContentType="application/vnd.openxmlformats-officedocument.presentationml.slideLayout+xml"/>
  <Override PartName="/ppt/slideLayouts/slideLayout1040.xml" ContentType="application/vnd.openxmlformats-officedocument.presentationml.slideLayout+xml"/>
  <Override PartName="/ppt/slideLayouts/slideLayout1041.xml" ContentType="application/vnd.openxmlformats-officedocument.presentationml.slideLayout+xml"/>
  <Override PartName="/ppt/slideLayouts/slideLayout1042.xml" ContentType="application/vnd.openxmlformats-officedocument.presentationml.slideLayout+xml"/>
  <Override PartName="/ppt/slideLayouts/slideLayout1043.xml" ContentType="application/vnd.openxmlformats-officedocument.presentationml.slideLayout+xml"/>
  <Override PartName="/ppt/slideLayouts/slideLayout1044.xml" ContentType="application/vnd.openxmlformats-officedocument.presentationml.slideLayout+xml"/>
  <Override PartName="/ppt/slideLayouts/slideLayout1045.xml" ContentType="application/vnd.openxmlformats-officedocument.presentationml.slideLayout+xml"/>
  <Override PartName="/ppt/slideLayouts/slideLayout1046.xml" ContentType="application/vnd.openxmlformats-officedocument.presentationml.slideLayout+xml"/>
  <Override PartName="/ppt/slideLayouts/slideLayout1047.xml" ContentType="application/vnd.openxmlformats-officedocument.presentationml.slideLayout+xml"/>
  <Override PartName="/ppt/slideLayouts/slideLayout1048.xml" ContentType="application/vnd.openxmlformats-officedocument.presentationml.slideLayout+xml"/>
  <Override PartName="/ppt/slideLayouts/slideLayout1049.xml" ContentType="application/vnd.openxmlformats-officedocument.presentationml.slideLayout+xml"/>
  <Override PartName="/ppt/slideLayouts/slideLayout1050.xml" ContentType="application/vnd.openxmlformats-officedocument.presentationml.slideLayout+xml"/>
  <Override PartName="/ppt/slideLayouts/slideLayout1051.xml" ContentType="application/vnd.openxmlformats-officedocument.presentationml.slideLayout+xml"/>
  <Override PartName="/ppt/slideLayouts/slideLayout1052.xml" ContentType="application/vnd.openxmlformats-officedocument.presentationml.slideLayout+xml"/>
  <Override PartName="/ppt/slideLayouts/slideLayout1053.xml" ContentType="application/vnd.openxmlformats-officedocument.presentationml.slideLayout+xml"/>
  <Override PartName="/ppt/slideLayouts/slideLayout1054.xml" ContentType="application/vnd.openxmlformats-officedocument.presentationml.slideLayout+xml"/>
  <Override PartName="/ppt/slideLayouts/slideLayout1055.xml" ContentType="application/vnd.openxmlformats-officedocument.presentationml.slideLayout+xml"/>
  <Override PartName="/ppt/slideLayouts/slideLayout1056.xml" ContentType="application/vnd.openxmlformats-officedocument.presentationml.slideLayout+xml"/>
  <Override PartName="/ppt/slideLayouts/slideLayout1057.xml" ContentType="application/vnd.openxmlformats-officedocument.presentationml.slideLayout+xml"/>
  <Override PartName="/ppt/slideLayouts/slideLayout1058.xml" ContentType="application/vnd.openxmlformats-officedocument.presentationml.slideLayout+xml"/>
  <Override PartName="/ppt/slideLayouts/slideLayout1059.xml" ContentType="application/vnd.openxmlformats-officedocument.presentationml.slideLayout+xml"/>
  <Override PartName="/ppt/slideLayouts/slideLayout1060.xml" ContentType="application/vnd.openxmlformats-officedocument.presentationml.slideLayout+xml"/>
  <Override PartName="/ppt/slideLayouts/slideLayout1061.xml" ContentType="application/vnd.openxmlformats-officedocument.presentationml.slideLayout+xml"/>
  <Override PartName="/ppt/slideLayouts/slideLayout1062.xml" ContentType="application/vnd.openxmlformats-officedocument.presentationml.slideLayout+xml"/>
  <Override PartName="/ppt/slideLayouts/slideLayout1063.xml" ContentType="application/vnd.openxmlformats-officedocument.presentationml.slideLayout+xml"/>
  <Override PartName="/ppt/slideLayouts/slideLayout1064.xml" ContentType="application/vnd.openxmlformats-officedocument.presentationml.slideLayout+xml"/>
  <Override PartName="/ppt/slideLayouts/slideLayout1065.xml" ContentType="application/vnd.openxmlformats-officedocument.presentationml.slideLayout+xml"/>
  <Override PartName="/ppt/slideLayouts/slideLayout1066.xml" ContentType="application/vnd.openxmlformats-officedocument.presentationml.slideLayout+xml"/>
  <Override PartName="/ppt/slideLayouts/slideLayout1067.xml" ContentType="application/vnd.openxmlformats-officedocument.presentationml.slideLayout+xml"/>
  <Override PartName="/ppt/slideLayouts/slideLayout1068.xml" ContentType="application/vnd.openxmlformats-officedocument.presentationml.slideLayout+xml"/>
  <Override PartName="/ppt/slideLayouts/slideLayout1069.xml" ContentType="application/vnd.openxmlformats-officedocument.presentationml.slideLayout+xml"/>
  <Override PartName="/ppt/slideLayouts/slideLayout1070.xml" ContentType="application/vnd.openxmlformats-officedocument.presentationml.slideLayout+xml"/>
  <Override PartName="/ppt/slideLayouts/slideLayout1071.xml" ContentType="application/vnd.openxmlformats-officedocument.presentationml.slideLayout+xml"/>
  <Override PartName="/ppt/slideLayouts/slideLayout1072.xml" ContentType="application/vnd.openxmlformats-officedocument.presentationml.slideLayout+xml"/>
  <Override PartName="/ppt/slideLayouts/slideLayout1073.xml" ContentType="application/vnd.openxmlformats-officedocument.presentationml.slideLayout+xml"/>
  <Override PartName="/ppt/slideLayouts/slideLayout1074.xml" ContentType="application/vnd.openxmlformats-officedocument.presentationml.slideLayout+xml"/>
  <Override PartName="/ppt/slideLayouts/slideLayout1075.xml" ContentType="application/vnd.openxmlformats-officedocument.presentationml.slideLayout+xml"/>
  <Override PartName="/ppt/slideLayouts/slideLayout1076.xml" ContentType="application/vnd.openxmlformats-officedocument.presentationml.slideLayout+xml"/>
  <Override PartName="/ppt/slideLayouts/slideLayout1077.xml" ContentType="application/vnd.openxmlformats-officedocument.presentationml.slideLayout+xml"/>
  <Override PartName="/ppt/slideLayouts/slideLayout1078.xml" ContentType="application/vnd.openxmlformats-officedocument.presentationml.slideLayout+xml"/>
  <Override PartName="/ppt/slideLayouts/slideLayout1079.xml" ContentType="application/vnd.openxmlformats-officedocument.presentationml.slideLayout+xml"/>
  <Override PartName="/ppt/slideLayouts/slideLayout1080.xml" ContentType="application/vnd.openxmlformats-officedocument.presentationml.slideLayout+xml"/>
  <Override PartName="/ppt/slideLayouts/slideLayout1081.xml" ContentType="application/vnd.openxmlformats-officedocument.presentationml.slideLayout+xml"/>
  <Override PartName="/ppt/slideLayouts/slideLayout1082.xml" ContentType="application/vnd.openxmlformats-officedocument.presentationml.slideLayout+xml"/>
  <Override PartName="/ppt/slideLayouts/slideLayout1083.xml" ContentType="application/vnd.openxmlformats-officedocument.presentationml.slideLayout+xml"/>
  <Override PartName="/ppt/theme/theme2.xml" ContentType="application/vnd.openxmlformats-officedocument.theme+xml"/>
  <Override PartName="/ppt/slideLayouts/slideLayout1084.xml" ContentType="application/vnd.openxmlformats-officedocument.presentationml.slideLayout+xml"/>
  <Override PartName="/ppt/slideLayouts/slideLayout1085.xml" ContentType="application/vnd.openxmlformats-officedocument.presentationml.slideLayout+xml"/>
  <Override PartName="/ppt/slideLayouts/slideLayout1086.xml" ContentType="application/vnd.openxmlformats-officedocument.presentationml.slideLayout+xml"/>
  <Override PartName="/ppt/slideLayouts/slideLayout1087.xml" ContentType="application/vnd.openxmlformats-officedocument.presentationml.slideLayout+xml"/>
  <Override PartName="/ppt/slideLayouts/slideLayout1088.xml" ContentType="application/vnd.openxmlformats-officedocument.presentationml.slideLayout+xml"/>
  <Override PartName="/ppt/slideLayouts/slideLayout1089.xml" ContentType="application/vnd.openxmlformats-officedocument.presentationml.slideLayout+xml"/>
  <Override PartName="/ppt/slideLayouts/slideLayout1090.xml" ContentType="application/vnd.openxmlformats-officedocument.presentationml.slideLayout+xml"/>
  <Override PartName="/ppt/slideLayouts/slideLayout1091.xml" ContentType="application/vnd.openxmlformats-officedocument.presentationml.slideLayout+xml"/>
  <Override PartName="/ppt/slideLayouts/slideLayout1092.xml" ContentType="application/vnd.openxmlformats-officedocument.presentationml.slideLayout+xml"/>
  <Override PartName="/ppt/slideLayouts/slideLayout1093.xml" ContentType="application/vnd.openxmlformats-officedocument.presentationml.slideLayout+xml"/>
  <Override PartName="/ppt/slideLayouts/slideLayout1094.xml" ContentType="application/vnd.openxmlformats-officedocument.presentationml.slideLayout+xml"/>
  <Override PartName="/ppt/slideLayouts/slideLayout1095.xml" ContentType="application/vnd.openxmlformats-officedocument.presentationml.slideLayout+xml"/>
  <Override PartName="/ppt/slideLayouts/slideLayout1096.xml" ContentType="application/vnd.openxmlformats-officedocument.presentationml.slideLayout+xml"/>
  <Override PartName="/ppt/slideLayouts/slideLayout1097.xml" ContentType="application/vnd.openxmlformats-officedocument.presentationml.slideLayout+xml"/>
  <Override PartName="/ppt/slideLayouts/slideLayout1098.xml" ContentType="application/vnd.openxmlformats-officedocument.presentationml.slideLayout+xml"/>
  <Override PartName="/ppt/slideLayouts/slideLayout1099.xml" ContentType="application/vnd.openxmlformats-officedocument.presentationml.slideLayout+xml"/>
  <Override PartName="/ppt/slideLayouts/slideLayout1100.xml" ContentType="application/vnd.openxmlformats-officedocument.presentationml.slideLayout+xml"/>
  <Override PartName="/ppt/slideLayouts/slideLayout1101.xml" ContentType="application/vnd.openxmlformats-officedocument.presentationml.slideLayout+xml"/>
  <Override PartName="/ppt/slideLayouts/slideLayout1102.xml" ContentType="application/vnd.openxmlformats-officedocument.presentationml.slideLayout+xml"/>
  <Override PartName="/ppt/slideLayouts/slideLayout1103.xml" ContentType="application/vnd.openxmlformats-officedocument.presentationml.slideLayout+xml"/>
  <Override PartName="/ppt/slideLayouts/slideLayout1104.xml" ContentType="application/vnd.openxmlformats-officedocument.presentationml.slideLayout+xml"/>
  <Override PartName="/ppt/slideLayouts/slideLayout1105.xml" ContentType="application/vnd.openxmlformats-officedocument.presentationml.slideLayout+xml"/>
  <Override PartName="/ppt/slideLayouts/slideLayout1106.xml" ContentType="application/vnd.openxmlformats-officedocument.presentationml.slideLayout+xml"/>
  <Override PartName="/ppt/slideLayouts/slideLayout1107.xml" ContentType="application/vnd.openxmlformats-officedocument.presentationml.slideLayout+xml"/>
  <Override PartName="/ppt/slideLayouts/slideLayout1108.xml" ContentType="application/vnd.openxmlformats-officedocument.presentationml.slideLayout+xml"/>
  <Override PartName="/ppt/slideLayouts/slideLayout1109.xml" ContentType="application/vnd.openxmlformats-officedocument.presentationml.slideLayout+xml"/>
  <Override PartName="/ppt/slideLayouts/slideLayout1110.xml" ContentType="application/vnd.openxmlformats-officedocument.presentationml.slideLayout+xml"/>
  <Override PartName="/ppt/slideLayouts/slideLayout1111.xml" ContentType="application/vnd.openxmlformats-officedocument.presentationml.slideLayout+xml"/>
  <Override PartName="/ppt/slideLayouts/slideLayout1112.xml" ContentType="application/vnd.openxmlformats-officedocument.presentationml.slideLayout+xml"/>
  <Override PartName="/ppt/slideLayouts/slideLayout1113.xml" ContentType="application/vnd.openxmlformats-officedocument.presentationml.slideLayout+xml"/>
  <Override PartName="/ppt/slideLayouts/slideLayout1114.xml" ContentType="application/vnd.openxmlformats-officedocument.presentationml.slideLayout+xml"/>
  <Override PartName="/ppt/slideLayouts/slideLayout1115.xml" ContentType="application/vnd.openxmlformats-officedocument.presentationml.slideLayout+xml"/>
  <Override PartName="/ppt/slideLayouts/slideLayout1116.xml" ContentType="application/vnd.openxmlformats-officedocument.presentationml.slideLayout+xml"/>
  <Override PartName="/ppt/slideLayouts/slideLayout1117.xml" ContentType="application/vnd.openxmlformats-officedocument.presentationml.slideLayout+xml"/>
  <Override PartName="/ppt/slideLayouts/slideLayout1118.xml" ContentType="application/vnd.openxmlformats-officedocument.presentationml.slideLayout+xml"/>
  <Override PartName="/ppt/slideLayouts/slideLayout1119.xml" ContentType="application/vnd.openxmlformats-officedocument.presentationml.slideLayout+xml"/>
  <Override PartName="/ppt/slideLayouts/slideLayout1120.xml" ContentType="application/vnd.openxmlformats-officedocument.presentationml.slideLayout+xml"/>
  <Override PartName="/ppt/slideLayouts/slideLayout1121.xml" ContentType="application/vnd.openxmlformats-officedocument.presentationml.slideLayout+xml"/>
  <Override PartName="/ppt/slideLayouts/slideLayout1122.xml" ContentType="application/vnd.openxmlformats-officedocument.presentationml.slideLayout+xml"/>
  <Override PartName="/ppt/slideLayouts/slideLayout1123.xml" ContentType="application/vnd.openxmlformats-officedocument.presentationml.slideLayout+xml"/>
  <Override PartName="/ppt/slideLayouts/slideLayout1124.xml" ContentType="application/vnd.openxmlformats-officedocument.presentationml.slideLayout+xml"/>
  <Override PartName="/ppt/slideLayouts/slideLayout1125.xml" ContentType="application/vnd.openxmlformats-officedocument.presentationml.slideLayout+xml"/>
  <Override PartName="/ppt/slideLayouts/slideLayout1126.xml" ContentType="application/vnd.openxmlformats-officedocument.presentationml.slideLayout+xml"/>
  <Override PartName="/ppt/slideLayouts/slideLayout1127.xml" ContentType="application/vnd.openxmlformats-officedocument.presentationml.slideLayout+xml"/>
  <Override PartName="/ppt/slideLayouts/slideLayout1128.xml" ContentType="application/vnd.openxmlformats-officedocument.presentationml.slideLayout+xml"/>
  <Override PartName="/ppt/slideLayouts/slideLayout1129.xml" ContentType="application/vnd.openxmlformats-officedocument.presentationml.slideLayout+xml"/>
  <Override PartName="/ppt/slideLayouts/slideLayout1130.xml" ContentType="application/vnd.openxmlformats-officedocument.presentationml.slideLayout+xml"/>
  <Override PartName="/ppt/slideLayouts/slideLayout1131.xml" ContentType="application/vnd.openxmlformats-officedocument.presentationml.slideLayout+xml"/>
  <Override PartName="/ppt/slideLayouts/slideLayout1132.xml" ContentType="application/vnd.openxmlformats-officedocument.presentationml.slideLayout+xml"/>
  <Override PartName="/ppt/slideLayouts/slideLayout1133.xml" ContentType="application/vnd.openxmlformats-officedocument.presentationml.slideLayout+xml"/>
  <Override PartName="/ppt/slideLayouts/slideLayout1134.xml" ContentType="application/vnd.openxmlformats-officedocument.presentationml.slideLayout+xml"/>
  <Override PartName="/ppt/slideLayouts/slideLayout1135.xml" ContentType="application/vnd.openxmlformats-officedocument.presentationml.slideLayout+xml"/>
  <Override PartName="/ppt/slideLayouts/slideLayout1136.xml" ContentType="application/vnd.openxmlformats-officedocument.presentationml.slideLayout+xml"/>
  <Override PartName="/ppt/slideLayouts/slideLayout1137.xml" ContentType="application/vnd.openxmlformats-officedocument.presentationml.slideLayout+xml"/>
  <Override PartName="/ppt/slideLayouts/slideLayout1138.xml" ContentType="application/vnd.openxmlformats-officedocument.presentationml.slideLayout+xml"/>
  <Override PartName="/ppt/slideLayouts/slideLayout1139.xml" ContentType="application/vnd.openxmlformats-officedocument.presentationml.slideLayout+xml"/>
  <Override PartName="/ppt/slideLayouts/slideLayout1140.xml" ContentType="application/vnd.openxmlformats-officedocument.presentationml.slideLayout+xml"/>
  <Override PartName="/ppt/slideLayouts/slideLayout1141.xml" ContentType="application/vnd.openxmlformats-officedocument.presentationml.slideLayout+xml"/>
  <Override PartName="/ppt/slideLayouts/slideLayout1142.xml" ContentType="application/vnd.openxmlformats-officedocument.presentationml.slideLayout+xml"/>
  <Override PartName="/ppt/slideLayouts/slideLayout1143.xml" ContentType="application/vnd.openxmlformats-officedocument.presentationml.slideLayout+xml"/>
  <Override PartName="/ppt/slideLayouts/slideLayout1144.xml" ContentType="application/vnd.openxmlformats-officedocument.presentationml.slideLayout+xml"/>
  <Override PartName="/ppt/slideLayouts/slideLayout1145.xml" ContentType="application/vnd.openxmlformats-officedocument.presentationml.slideLayout+xml"/>
  <Override PartName="/ppt/slideLayouts/slideLayout1146.xml" ContentType="application/vnd.openxmlformats-officedocument.presentationml.slideLayout+xml"/>
  <Override PartName="/ppt/slideLayouts/slideLayout1147.xml" ContentType="application/vnd.openxmlformats-officedocument.presentationml.slideLayout+xml"/>
  <Override PartName="/ppt/slideLayouts/slideLayout1148.xml" ContentType="application/vnd.openxmlformats-officedocument.presentationml.slideLayout+xml"/>
  <Override PartName="/ppt/slideLayouts/slideLayout1149.xml" ContentType="application/vnd.openxmlformats-officedocument.presentationml.slideLayout+xml"/>
  <Override PartName="/ppt/slideLayouts/slideLayout1150.xml" ContentType="application/vnd.openxmlformats-officedocument.presentationml.slideLayout+xml"/>
  <Override PartName="/ppt/slideLayouts/slideLayout1151.xml" ContentType="application/vnd.openxmlformats-officedocument.presentationml.slideLayout+xml"/>
  <Override PartName="/ppt/slideLayouts/slideLayout1152.xml" ContentType="application/vnd.openxmlformats-officedocument.presentationml.slideLayout+xml"/>
  <Override PartName="/ppt/slideLayouts/slideLayout1153.xml" ContentType="application/vnd.openxmlformats-officedocument.presentationml.slideLayout+xml"/>
  <Override PartName="/ppt/slideLayouts/slideLayout1154.xml" ContentType="application/vnd.openxmlformats-officedocument.presentationml.slideLayout+xml"/>
  <Override PartName="/ppt/slideLayouts/slideLayout1155.xml" ContentType="application/vnd.openxmlformats-officedocument.presentationml.slideLayout+xml"/>
  <Override PartName="/ppt/slideLayouts/slideLayout1156.xml" ContentType="application/vnd.openxmlformats-officedocument.presentationml.slideLayout+xml"/>
  <Override PartName="/ppt/slideLayouts/slideLayout1157.xml" ContentType="application/vnd.openxmlformats-officedocument.presentationml.slideLayout+xml"/>
  <Override PartName="/ppt/slideLayouts/slideLayout1158.xml" ContentType="application/vnd.openxmlformats-officedocument.presentationml.slideLayout+xml"/>
  <Override PartName="/ppt/slideLayouts/slideLayout1159.xml" ContentType="application/vnd.openxmlformats-officedocument.presentationml.slideLayout+xml"/>
  <Override PartName="/ppt/slideLayouts/slideLayout1160.xml" ContentType="application/vnd.openxmlformats-officedocument.presentationml.slideLayout+xml"/>
  <Override PartName="/ppt/slideLayouts/slideLayout1161.xml" ContentType="application/vnd.openxmlformats-officedocument.presentationml.slideLayout+xml"/>
  <Override PartName="/ppt/slideLayouts/slideLayout1162.xml" ContentType="application/vnd.openxmlformats-officedocument.presentationml.slideLayout+xml"/>
  <Override PartName="/ppt/slideLayouts/slideLayout1163.xml" ContentType="application/vnd.openxmlformats-officedocument.presentationml.slideLayout+xml"/>
  <Override PartName="/ppt/slideLayouts/slideLayout1164.xml" ContentType="application/vnd.openxmlformats-officedocument.presentationml.slideLayout+xml"/>
  <Override PartName="/ppt/slideLayouts/slideLayout1165.xml" ContentType="application/vnd.openxmlformats-officedocument.presentationml.slideLayout+xml"/>
  <Override PartName="/ppt/slideLayouts/slideLayout1166.xml" ContentType="application/vnd.openxmlformats-officedocument.presentationml.slideLayout+xml"/>
  <Override PartName="/ppt/slideLayouts/slideLayout1167.xml" ContentType="application/vnd.openxmlformats-officedocument.presentationml.slideLayout+xml"/>
  <Override PartName="/ppt/slideLayouts/slideLayout1168.xml" ContentType="application/vnd.openxmlformats-officedocument.presentationml.slideLayout+xml"/>
  <Override PartName="/ppt/slideLayouts/slideLayout1169.xml" ContentType="application/vnd.openxmlformats-officedocument.presentationml.slideLayout+xml"/>
  <Override PartName="/ppt/slideLayouts/slideLayout1170.xml" ContentType="application/vnd.openxmlformats-officedocument.presentationml.slideLayout+xml"/>
  <Override PartName="/ppt/slideLayouts/slideLayout1171.xml" ContentType="application/vnd.openxmlformats-officedocument.presentationml.slideLayout+xml"/>
  <Override PartName="/ppt/slideLayouts/slideLayout1172.xml" ContentType="application/vnd.openxmlformats-officedocument.presentationml.slideLayout+xml"/>
  <Override PartName="/ppt/slideLayouts/slideLayout1173.xml" ContentType="application/vnd.openxmlformats-officedocument.presentationml.slideLayout+xml"/>
  <Override PartName="/ppt/slideLayouts/slideLayout1174.xml" ContentType="application/vnd.openxmlformats-officedocument.presentationml.slideLayout+xml"/>
  <Override PartName="/ppt/slideLayouts/slideLayout1175.xml" ContentType="application/vnd.openxmlformats-officedocument.presentationml.slideLayout+xml"/>
  <Override PartName="/ppt/slideLayouts/slideLayout1176.xml" ContentType="application/vnd.openxmlformats-officedocument.presentationml.slideLayout+xml"/>
  <Override PartName="/ppt/slideLayouts/slideLayout1177.xml" ContentType="application/vnd.openxmlformats-officedocument.presentationml.slideLayout+xml"/>
  <Override PartName="/ppt/slideLayouts/slideLayout1178.xml" ContentType="application/vnd.openxmlformats-officedocument.presentationml.slideLayout+xml"/>
  <Override PartName="/ppt/slideLayouts/slideLayout1179.xml" ContentType="application/vnd.openxmlformats-officedocument.presentationml.slideLayout+xml"/>
  <Override PartName="/ppt/slideLayouts/slideLayout1180.xml" ContentType="application/vnd.openxmlformats-officedocument.presentationml.slideLayout+xml"/>
  <Override PartName="/ppt/slideLayouts/slideLayout1181.xml" ContentType="application/vnd.openxmlformats-officedocument.presentationml.slideLayout+xml"/>
  <Override PartName="/ppt/slideLayouts/slideLayout1182.xml" ContentType="application/vnd.openxmlformats-officedocument.presentationml.slideLayout+xml"/>
  <Override PartName="/ppt/slideLayouts/slideLayout1183.xml" ContentType="application/vnd.openxmlformats-officedocument.presentationml.slideLayout+xml"/>
  <Override PartName="/ppt/slideLayouts/slideLayout1184.xml" ContentType="application/vnd.openxmlformats-officedocument.presentationml.slideLayout+xml"/>
  <Override PartName="/ppt/slideLayouts/slideLayout1185.xml" ContentType="application/vnd.openxmlformats-officedocument.presentationml.slideLayout+xml"/>
  <Override PartName="/ppt/slideLayouts/slideLayout1186.xml" ContentType="application/vnd.openxmlformats-officedocument.presentationml.slideLayout+xml"/>
  <Override PartName="/ppt/slideLayouts/slideLayout1187.xml" ContentType="application/vnd.openxmlformats-officedocument.presentationml.slideLayout+xml"/>
  <Override PartName="/ppt/slideLayouts/slideLayout1188.xml" ContentType="application/vnd.openxmlformats-officedocument.presentationml.slideLayout+xml"/>
  <Override PartName="/ppt/slideLayouts/slideLayout1189.xml" ContentType="application/vnd.openxmlformats-officedocument.presentationml.slideLayout+xml"/>
  <Override PartName="/ppt/slideLayouts/slideLayout1190.xml" ContentType="application/vnd.openxmlformats-officedocument.presentationml.slideLayout+xml"/>
  <Override PartName="/ppt/slideLayouts/slideLayout1191.xml" ContentType="application/vnd.openxmlformats-officedocument.presentationml.slideLayout+xml"/>
  <Override PartName="/ppt/slideLayouts/slideLayout1192.xml" ContentType="application/vnd.openxmlformats-officedocument.presentationml.slideLayout+xml"/>
  <Override PartName="/ppt/slideLayouts/slideLayout1193.xml" ContentType="application/vnd.openxmlformats-officedocument.presentationml.slideLayout+xml"/>
  <Override PartName="/ppt/slideLayouts/slideLayout1194.xml" ContentType="application/vnd.openxmlformats-officedocument.presentationml.slideLayout+xml"/>
  <Override PartName="/ppt/slideLayouts/slideLayout1195.xml" ContentType="application/vnd.openxmlformats-officedocument.presentationml.slideLayout+xml"/>
  <Override PartName="/ppt/slideLayouts/slideLayout1196.xml" ContentType="application/vnd.openxmlformats-officedocument.presentationml.slideLayout+xml"/>
  <Override PartName="/ppt/slideLayouts/slideLayout1197.xml" ContentType="application/vnd.openxmlformats-officedocument.presentationml.slideLayout+xml"/>
  <Override PartName="/ppt/slideLayouts/slideLayout1198.xml" ContentType="application/vnd.openxmlformats-officedocument.presentationml.slideLayout+xml"/>
  <Override PartName="/ppt/slideLayouts/slideLayout1199.xml" ContentType="application/vnd.openxmlformats-officedocument.presentationml.slideLayout+xml"/>
  <Override PartName="/ppt/slideLayouts/slideLayout1200.xml" ContentType="application/vnd.openxmlformats-officedocument.presentationml.slideLayout+xml"/>
  <Override PartName="/ppt/slideLayouts/slideLayout1201.xml" ContentType="application/vnd.openxmlformats-officedocument.presentationml.slideLayout+xml"/>
  <Override PartName="/ppt/slideLayouts/slideLayout1202.xml" ContentType="application/vnd.openxmlformats-officedocument.presentationml.slideLayout+xml"/>
  <Override PartName="/ppt/slideLayouts/slideLayout1203.xml" ContentType="application/vnd.openxmlformats-officedocument.presentationml.slideLayout+xml"/>
  <Override PartName="/ppt/slideLayouts/slideLayout1204.xml" ContentType="application/vnd.openxmlformats-officedocument.presentationml.slideLayout+xml"/>
  <Override PartName="/ppt/slideLayouts/slideLayout1205.xml" ContentType="application/vnd.openxmlformats-officedocument.presentationml.slideLayout+xml"/>
  <Override PartName="/ppt/slideLayouts/slideLayout1206.xml" ContentType="application/vnd.openxmlformats-officedocument.presentationml.slideLayout+xml"/>
  <Override PartName="/ppt/slideLayouts/slideLayout1207.xml" ContentType="application/vnd.openxmlformats-officedocument.presentationml.slideLayout+xml"/>
  <Override PartName="/ppt/slideLayouts/slideLayout1208.xml" ContentType="application/vnd.openxmlformats-officedocument.presentationml.slideLayout+xml"/>
  <Override PartName="/ppt/slideLayouts/slideLayout1209.xml" ContentType="application/vnd.openxmlformats-officedocument.presentationml.slideLayout+xml"/>
  <Override PartName="/ppt/slideLayouts/slideLayout1210.xml" ContentType="application/vnd.openxmlformats-officedocument.presentationml.slideLayout+xml"/>
  <Override PartName="/ppt/slideLayouts/slideLayout1211.xml" ContentType="application/vnd.openxmlformats-officedocument.presentationml.slideLayout+xml"/>
  <Override PartName="/ppt/slideLayouts/slideLayout1212.xml" ContentType="application/vnd.openxmlformats-officedocument.presentationml.slideLayout+xml"/>
  <Override PartName="/ppt/slideLayouts/slideLayout1213.xml" ContentType="application/vnd.openxmlformats-officedocument.presentationml.slideLayout+xml"/>
  <Override PartName="/ppt/slideLayouts/slideLayout1214.xml" ContentType="application/vnd.openxmlformats-officedocument.presentationml.slideLayout+xml"/>
  <Override PartName="/ppt/slideLayouts/slideLayout1215.xml" ContentType="application/vnd.openxmlformats-officedocument.presentationml.slideLayout+xml"/>
  <Override PartName="/ppt/slideLayouts/slideLayout1216.xml" ContentType="application/vnd.openxmlformats-officedocument.presentationml.slideLayout+xml"/>
  <Override PartName="/ppt/slideLayouts/slideLayout1217.xml" ContentType="application/vnd.openxmlformats-officedocument.presentationml.slideLayout+xml"/>
  <Override PartName="/ppt/slideLayouts/slideLayout1218.xml" ContentType="application/vnd.openxmlformats-officedocument.presentationml.slideLayout+xml"/>
  <Override PartName="/ppt/slideLayouts/slideLayout1219.xml" ContentType="application/vnd.openxmlformats-officedocument.presentationml.slideLayout+xml"/>
  <Override PartName="/ppt/slideLayouts/slideLayout1220.xml" ContentType="application/vnd.openxmlformats-officedocument.presentationml.slideLayout+xml"/>
  <Override PartName="/ppt/slideLayouts/slideLayout1221.xml" ContentType="application/vnd.openxmlformats-officedocument.presentationml.slideLayout+xml"/>
  <Override PartName="/ppt/slideLayouts/slideLayout1222.xml" ContentType="application/vnd.openxmlformats-officedocument.presentationml.slideLayout+xml"/>
  <Override PartName="/ppt/slideLayouts/slideLayout1223.xml" ContentType="application/vnd.openxmlformats-officedocument.presentationml.slideLayout+xml"/>
  <Override PartName="/ppt/slideLayouts/slideLayout1224.xml" ContentType="application/vnd.openxmlformats-officedocument.presentationml.slideLayout+xml"/>
  <Override PartName="/ppt/slideLayouts/slideLayout1225.xml" ContentType="application/vnd.openxmlformats-officedocument.presentationml.slideLayout+xml"/>
  <Override PartName="/ppt/slideLayouts/slideLayout1226.xml" ContentType="application/vnd.openxmlformats-officedocument.presentationml.slideLayout+xml"/>
  <Override PartName="/ppt/slideLayouts/slideLayout1227.xml" ContentType="application/vnd.openxmlformats-officedocument.presentationml.slideLayout+xml"/>
  <Override PartName="/ppt/slideLayouts/slideLayout1228.xml" ContentType="application/vnd.openxmlformats-officedocument.presentationml.slideLayout+xml"/>
  <Override PartName="/ppt/slideLayouts/slideLayout1229.xml" ContentType="application/vnd.openxmlformats-officedocument.presentationml.slideLayout+xml"/>
  <Override PartName="/ppt/slideLayouts/slideLayout1230.xml" ContentType="application/vnd.openxmlformats-officedocument.presentationml.slideLayout+xml"/>
  <Override PartName="/ppt/slideLayouts/slideLayout1231.xml" ContentType="application/vnd.openxmlformats-officedocument.presentationml.slideLayout+xml"/>
  <Override PartName="/ppt/slideLayouts/slideLayout1232.xml" ContentType="application/vnd.openxmlformats-officedocument.presentationml.slideLayout+xml"/>
  <Override PartName="/ppt/slideLayouts/slideLayout1233.xml" ContentType="application/vnd.openxmlformats-officedocument.presentationml.slideLayout+xml"/>
  <Override PartName="/ppt/slideLayouts/slideLayout1234.xml" ContentType="application/vnd.openxmlformats-officedocument.presentationml.slideLayout+xml"/>
  <Override PartName="/ppt/slideLayouts/slideLayout1235.xml" ContentType="application/vnd.openxmlformats-officedocument.presentationml.slideLayout+xml"/>
  <Override PartName="/ppt/slideLayouts/slideLayout1236.xml" ContentType="application/vnd.openxmlformats-officedocument.presentationml.slideLayout+xml"/>
  <Override PartName="/ppt/slideLayouts/slideLayout1237.xml" ContentType="application/vnd.openxmlformats-officedocument.presentationml.slideLayout+xml"/>
  <Override PartName="/ppt/slideLayouts/slideLayout1238.xml" ContentType="application/vnd.openxmlformats-officedocument.presentationml.slideLayout+xml"/>
  <Override PartName="/ppt/slideLayouts/slideLayout1239.xml" ContentType="application/vnd.openxmlformats-officedocument.presentationml.slideLayout+xml"/>
  <Override PartName="/ppt/slideLayouts/slideLayout1240.xml" ContentType="application/vnd.openxmlformats-officedocument.presentationml.slideLayout+xml"/>
  <Override PartName="/ppt/slideLayouts/slideLayout1241.xml" ContentType="application/vnd.openxmlformats-officedocument.presentationml.slideLayout+xml"/>
  <Override PartName="/ppt/slideLayouts/slideLayout1242.xml" ContentType="application/vnd.openxmlformats-officedocument.presentationml.slideLayout+xml"/>
  <Override PartName="/ppt/slideLayouts/slideLayout1243.xml" ContentType="application/vnd.openxmlformats-officedocument.presentationml.slideLayout+xml"/>
  <Override PartName="/ppt/slideLayouts/slideLayout1244.xml" ContentType="application/vnd.openxmlformats-officedocument.presentationml.slideLayout+xml"/>
  <Override PartName="/ppt/slideLayouts/slideLayout1245.xml" ContentType="application/vnd.openxmlformats-officedocument.presentationml.slideLayout+xml"/>
  <Override PartName="/ppt/slideLayouts/slideLayout1246.xml" ContentType="application/vnd.openxmlformats-officedocument.presentationml.slideLayout+xml"/>
  <Override PartName="/ppt/slideLayouts/slideLayout1247.xml" ContentType="application/vnd.openxmlformats-officedocument.presentationml.slideLayout+xml"/>
  <Override PartName="/ppt/slideLayouts/slideLayout1248.xml" ContentType="application/vnd.openxmlformats-officedocument.presentationml.slideLayout+xml"/>
  <Override PartName="/ppt/slideLayouts/slideLayout1249.xml" ContentType="application/vnd.openxmlformats-officedocument.presentationml.slideLayout+xml"/>
  <Override PartName="/ppt/slideLayouts/slideLayout1250.xml" ContentType="application/vnd.openxmlformats-officedocument.presentationml.slideLayout+xml"/>
  <Override PartName="/ppt/slideLayouts/slideLayout1251.xml" ContentType="application/vnd.openxmlformats-officedocument.presentationml.slideLayout+xml"/>
  <Override PartName="/ppt/slideLayouts/slideLayout1252.xml" ContentType="application/vnd.openxmlformats-officedocument.presentationml.slideLayout+xml"/>
  <Override PartName="/ppt/slideLayouts/slideLayout1253.xml" ContentType="application/vnd.openxmlformats-officedocument.presentationml.slideLayout+xml"/>
  <Override PartName="/ppt/slideLayouts/slideLayout1254.xml" ContentType="application/vnd.openxmlformats-officedocument.presentationml.slideLayout+xml"/>
  <Override PartName="/ppt/slideLayouts/slideLayout1255.xml" ContentType="application/vnd.openxmlformats-officedocument.presentationml.slideLayout+xml"/>
  <Override PartName="/ppt/slideLayouts/slideLayout1256.xml" ContentType="application/vnd.openxmlformats-officedocument.presentationml.slideLayout+xml"/>
  <Override PartName="/ppt/slideLayouts/slideLayout1257.xml" ContentType="application/vnd.openxmlformats-officedocument.presentationml.slideLayout+xml"/>
  <Override PartName="/ppt/slideLayouts/slideLayout1258.xml" ContentType="application/vnd.openxmlformats-officedocument.presentationml.slideLayout+xml"/>
  <Override PartName="/ppt/slideLayouts/slideLayout1259.xml" ContentType="application/vnd.openxmlformats-officedocument.presentationml.slideLayout+xml"/>
  <Override PartName="/ppt/slideLayouts/slideLayout1260.xml" ContentType="application/vnd.openxmlformats-officedocument.presentationml.slideLayout+xml"/>
  <Override PartName="/ppt/slideLayouts/slideLayout1261.xml" ContentType="application/vnd.openxmlformats-officedocument.presentationml.slideLayout+xml"/>
  <Override PartName="/ppt/slideLayouts/slideLayout1262.xml" ContentType="application/vnd.openxmlformats-officedocument.presentationml.slideLayout+xml"/>
  <Override PartName="/ppt/slideLayouts/slideLayout1263.xml" ContentType="application/vnd.openxmlformats-officedocument.presentationml.slideLayout+xml"/>
  <Override PartName="/ppt/slideLayouts/slideLayout1264.xml" ContentType="application/vnd.openxmlformats-officedocument.presentationml.slideLayout+xml"/>
  <Override PartName="/ppt/slideLayouts/slideLayout1265.xml" ContentType="application/vnd.openxmlformats-officedocument.presentationml.slideLayout+xml"/>
  <Override PartName="/ppt/slideLayouts/slideLayout1266.xml" ContentType="application/vnd.openxmlformats-officedocument.presentationml.slideLayout+xml"/>
  <Override PartName="/ppt/slideLayouts/slideLayout1267.xml" ContentType="application/vnd.openxmlformats-officedocument.presentationml.slideLayout+xml"/>
  <Override PartName="/ppt/slideLayouts/slideLayout1268.xml" ContentType="application/vnd.openxmlformats-officedocument.presentationml.slideLayout+xml"/>
  <Override PartName="/ppt/slideLayouts/slideLayout1269.xml" ContentType="application/vnd.openxmlformats-officedocument.presentationml.slideLayout+xml"/>
  <Override PartName="/ppt/slideLayouts/slideLayout1270.xml" ContentType="application/vnd.openxmlformats-officedocument.presentationml.slideLayout+xml"/>
  <Override PartName="/ppt/slideLayouts/slideLayout1271.xml" ContentType="application/vnd.openxmlformats-officedocument.presentationml.slideLayout+xml"/>
  <Override PartName="/ppt/theme/theme3.xml" ContentType="application/vnd.openxmlformats-officedocument.theme+xml"/>
  <Override PartName="/ppt/slideLayouts/slideLayout1272.xml" ContentType="application/vnd.openxmlformats-officedocument.presentationml.slideLayout+xml"/>
  <Override PartName="/ppt/slideLayouts/slideLayout1273.xml" ContentType="application/vnd.openxmlformats-officedocument.presentationml.slideLayout+xml"/>
  <Override PartName="/ppt/slideLayouts/slideLayout1274.xml" ContentType="application/vnd.openxmlformats-officedocument.presentationml.slideLayout+xml"/>
  <Override PartName="/ppt/slideLayouts/slideLayout1275.xml" ContentType="application/vnd.openxmlformats-officedocument.presentationml.slideLayout+xml"/>
  <Override PartName="/ppt/slideLayouts/slideLayout1276.xml" ContentType="application/vnd.openxmlformats-officedocument.presentationml.slideLayout+xml"/>
  <Override PartName="/ppt/slideLayouts/slideLayout1277.xml" ContentType="application/vnd.openxmlformats-officedocument.presentationml.slideLayout+xml"/>
  <Override PartName="/ppt/slideLayouts/slideLayout1278.xml" ContentType="application/vnd.openxmlformats-officedocument.presentationml.slideLayout+xml"/>
  <Override PartName="/ppt/slideLayouts/slideLayout1279.xml" ContentType="application/vnd.openxmlformats-officedocument.presentationml.slideLayout+xml"/>
  <Override PartName="/ppt/slideLayouts/slideLayout1280.xml" ContentType="application/vnd.openxmlformats-officedocument.presentationml.slideLayout+xml"/>
  <Override PartName="/ppt/slideLayouts/slideLayout1281.xml" ContentType="application/vnd.openxmlformats-officedocument.presentationml.slideLayout+xml"/>
  <Override PartName="/ppt/slideLayouts/slideLayout1282.xml" ContentType="application/vnd.openxmlformats-officedocument.presentationml.slideLayout+xml"/>
  <Override PartName="/ppt/theme/theme4.xml" ContentType="application/vnd.openxmlformats-officedocument.theme+xml"/>
  <Override PartName="/ppt/slideLayouts/slideLayout1283.xml" ContentType="application/vnd.openxmlformats-officedocument.presentationml.slideLayout+xml"/>
  <Override PartName="/ppt/slideLayouts/slideLayout1284.xml" ContentType="application/vnd.openxmlformats-officedocument.presentationml.slideLayout+xml"/>
  <Override PartName="/ppt/slideLayouts/slideLayout1285.xml" ContentType="application/vnd.openxmlformats-officedocument.presentationml.slideLayout+xml"/>
  <Override PartName="/ppt/slideLayouts/slideLayout1286.xml" ContentType="application/vnd.openxmlformats-officedocument.presentationml.slideLayout+xml"/>
  <Override PartName="/ppt/slideLayouts/slideLayout1287.xml" ContentType="application/vnd.openxmlformats-officedocument.presentationml.slideLayout+xml"/>
  <Override PartName="/ppt/slideLayouts/slideLayout1288.xml" ContentType="application/vnd.openxmlformats-officedocument.presentationml.slideLayout+xml"/>
  <Override PartName="/ppt/slideLayouts/slideLayout1289.xml" ContentType="application/vnd.openxmlformats-officedocument.presentationml.slideLayout+xml"/>
  <Override PartName="/ppt/slideLayouts/slideLayout1290.xml" ContentType="application/vnd.openxmlformats-officedocument.presentationml.slideLayout+xml"/>
  <Override PartName="/ppt/slideLayouts/slideLayout1291.xml" ContentType="application/vnd.openxmlformats-officedocument.presentationml.slideLayout+xml"/>
  <Override PartName="/ppt/slideLayouts/slideLayout1292.xml" ContentType="application/vnd.openxmlformats-officedocument.presentationml.slideLayout+xml"/>
  <Override PartName="/ppt/slideLayouts/slideLayout129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7.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52" r:id="rId1"/>
    <p:sldMasterId id="2147484176" r:id="rId2"/>
    <p:sldMasterId id="2147484714" r:id="rId3"/>
    <p:sldMasterId id="2147484877" r:id="rId4"/>
    <p:sldMasterId id="2147485045" r:id="rId5"/>
  </p:sldMasterIdLst>
  <p:notesMasterIdLst>
    <p:notesMasterId r:id="rId57"/>
  </p:notesMasterIdLst>
  <p:sldIdLst>
    <p:sldId id="379" r:id="rId6"/>
    <p:sldId id="471" r:id="rId7"/>
    <p:sldId id="472" r:id="rId8"/>
    <p:sldId id="473" r:id="rId9"/>
    <p:sldId id="474" r:id="rId10"/>
    <p:sldId id="475" r:id="rId11"/>
    <p:sldId id="476" r:id="rId12"/>
    <p:sldId id="477" r:id="rId13"/>
    <p:sldId id="293" r:id="rId14"/>
    <p:sldId id="448" r:id="rId15"/>
    <p:sldId id="412" r:id="rId16"/>
    <p:sldId id="445" r:id="rId17"/>
    <p:sldId id="440" r:id="rId18"/>
    <p:sldId id="442" r:id="rId19"/>
    <p:sldId id="446" r:id="rId20"/>
    <p:sldId id="447" r:id="rId21"/>
    <p:sldId id="453" r:id="rId22"/>
    <p:sldId id="443" r:id="rId23"/>
    <p:sldId id="444" r:id="rId24"/>
    <p:sldId id="416" r:id="rId25"/>
    <p:sldId id="411" r:id="rId26"/>
    <p:sldId id="452" r:id="rId27"/>
    <p:sldId id="482" r:id="rId28"/>
    <p:sldId id="478" r:id="rId29"/>
    <p:sldId id="461" r:id="rId30"/>
    <p:sldId id="493" r:id="rId31"/>
    <p:sldId id="460" r:id="rId32"/>
    <p:sldId id="464" r:id="rId33"/>
    <p:sldId id="456" r:id="rId34"/>
    <p:sldId id="457" r:id="rId35"/>
    <p:sldId id="488" r:id="rId36"/>
    <p:sldId id="489" r:id="rId37"/>
    <p:sldId id="486" r:id="rId38"/>
    <p:sldId id="485" r:id="rId39"/>
    <p:sldId id="492" r:id="rId40"/>
    <p:sldId id="500" r:id="rId41"/>
    <p:sldId id="499" r:id="rId42"/>
    <p:sldId id="501" r:id="rId43"/>
    <p:sldId id="494" r:id="rId44"/>
    <p:sldId id="490" r:id="rId45"/>
    <p:sldId id="498" r:id="rId46"/>
    <p:sldId id="413" r:id="rId47"/>
    <p:sldId id="495" r:id="rId48"/>
    <p:sldId id="422" r:id="rId49"/>
    <p:sldId id="468" r:id="rId50"/>
    <p:sldId id="496" r:id="rId51"/>
    <p:sldId id="497" r:id="rId52"/>
    <p:sldId id="427" r:id="rId53"/>
    <p:sldId id="466" r:id="rId54"/>
    <p:sldId id="484" r:id="rId55"/>
    <p:sldId id="451" r:id="rId56"/>
  </p:sldIdLst>
  <p:sldSz cx="12192000" cy="6858000"/>
  <p:notesSz cx="6858000" cy="9144000"/>
  <p:custDataLst>
    <p:tags r:id="rId5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A4E4"/>
    <a:srgbClr val="E5FE8A"/>
    <a:srgbClr val="BBF7E7"/>
    <a:srgbClr val="0000FF"/>
    <a:srgbClr val="0BE5CB"/>
    <a:srgbClr val="D3F652"/>
    <a:srgbClr val="CCFFCC"/>
    <a:srgbClr val="E86080"/>
    <a:srgbClr val="8AC59E"/>
    <a:srgbClr val="9F87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2" autoAdjust="0"/>
    <p:restoredTop sz="94660"/>
  </p:normalViewPr>
  <p:slideViewPr>
    <p:cSldViewPr snapToGrid="0">
      <p:cViewPr varScale="1">
        <p:scale>
          <a:sx n="70" d="100"/>
          <a:sy n="70" d="100"/>
        </p:scale>
        <p:origin x="-576" y="-96"/>
      </p:cViewPr>
      <p:guideLst>
        <p:guide orient="horz" pos="2160"/>
        <p:guide pos="3840"/>
      </p:guideLst>
    </p:cSldViewPr>
  </p:slideViewPr>
  <p:notesTextViewPr>
    <p:cViewPr>
      <p:scale>
        <a:sx n="1" d="1"/>
        <a:sy n="1" d="1"/>
      </p:scale>
      <p:origin x="0" y="0"/>
    </p:cViewPr>
  </p:notesTextViewPr>
  <p:sorterViewPr>
    <p:cViewPr>
      <p:scale>
        <a:sx n="33" d="100"/>
        <a:sy n="33"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tags" Target="tags/tag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577D22-AD28-43FC-8EB4-B134A7D334C3}" type="datetimeFigureOut">
              <a:rPr lang="zh-CN" altLang="en-US" smtClean="0"/>
              <a:pPr/>
              <a:t>2024/2/17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8EFA-96ED-4A18-B46D-8BDC030E3AF6}" type="slidenum">
              <a:rPr lang="zh-CN" altLang="en-US" smtClean="0"/>
              <a:pPr/>
              <a:t>‹#›</a:t>
            </a:fld>
            <a:endParaRPr lang="zh-CN" altLang="en-US"/>
          </a:p>
        </p:txBody>
      </p:sp>
    </p:spTree>
    <p:extLst>
      <p:ext uri="{BB962C8B-B14F-4D97-AF65-F5344CB8AC3E}">
        <p14:creationId xmlns:p14="http://schemas.microsoft.com/office/powerpoint/2010/main" val="4216364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Slide Image Placeholder 1"/>
          <p:cNvSpPr>
            <a:spLocks noGrp="1" noRot="1" noChangeAspect="1" noChangeArrowheads="1" noTextEdit="1"/>
          </p:cNvSpPr>
          <p:nvPr>
            <p:ph type="sldImg"/>
          </p:nvPr>
        </p:nvSpPr>
        <p:spPr>
          <a:ln/>
        </p:spPr>
      </p:sp>
      <p:sp>
        <p:nvSpPr>
          <p:cNvPr id="339971" name="Notes Placeholder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vi-VN" altLang="vi-VN" smtClean="0">
              <a:latin typeface="Arial" panose="020B0604020202020204" pitchFamily="34" charset="0"/>
              <a:cs typeface="Arial" panose="020B0604020202020204" pitchFamily="34" charset="0"/>
            </a:endParaRPr>
          </a:p>
        </p:txBody>
      </p:sp>
      <p:sp>
        <p:nvSpPr>
          <p:cNvPr id="339972"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eaLnBrk="1" hangingPunct="1"/>
            <a:fld id="{5E42BC4A-1EBF-45EA-AF8C-2ABDDC30BA19}" type="slidenum">
              <a:rPr lang="en-US" altLang="vi-VN" sz="1200" b="0">
                <a:solidFill>
                  <a:srgbClr val="000000"/>
                </a:solidFill>
                <a:latin typeface="Calibri" panose="020F0502020204030204" pitchFamily="34" charset="0"/>
              </a:rPr>
              <a:pPr eaLnBrk="1" hangingPunct="1"/>
              <a:t>1</a:t>
            </a:fld>
            <a:endParaRPr lang="en-US" altLang="vi-VN" sz="1200" b="0">
              <a:solidFill>
                <a:srgbClr val="000000"/>
              </a:solidFill>
              <a:latin typeface="Calibri" panose="020F0502020204030204" pitchFamily="34" charset="0"/>
            </a:endParaRPr>
          </a:p>
        </p:txBody>
      </p:sp>
    </p:spTree>
    <p:extLst>
      <p:ext uri="{BB962C8B-B14F-4D97-AF65-F5344CB8AC3E}">
        <p14:creationId xmlns:p14="http://schemas.microsoft.com/office/powerpoint/2010/main" val="32213073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BE9A9E-7AA8-4D94-B7FD-513C1652B7B7}" type="slidenum">
              <a:rPr lang="zh-CN" altLang="en-US" smtClean="0">
                <a:solidFill>
                  <a:prstClr val="black"/>
                </a:solidFill>
                <a:latin typeface="Calibri"/>
                <a:ea typeface="宋体" panose="02010600030101010101" pitchFamily="2" charset="-122"/>
              </a:rPr>
              <a:pPr/>
              <a:t>32</a:t>
            </a:fld>
            <a:endParaRPr lang="zh-CN" altLang="en-US">
              <a:solidFill>
                <a:prstClr val="black"/>
              </a:solidFill>
              <a:latin typeface="Calibri"/>
              <a:ea typeface="宋体" panose="02010600030101010101" pitchFamily="2" charset="-122"/>
            </a:endParaRPr>
          </a:p>
        </p:txBody>
      </p:sp>
    </p:spTree>
    <p:extLst>
      <p:ext uri="{BB962C8B-B14F-4D97-AF65-F5344CB8AC3E}">
        <p14:creationId xmlns:p14="http://schemas.microsoft.com/office/powerpoint/2010/main" val="38984389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BE9A9E-7AA8-4D94-B7FD-513C1652B7B7}" type="slidenum">
              <a:rPr lang="zh-CN" altLang="en-US" smtClean="0">
                <a:solidFill>
                  <a:prstClr val="black"/>
                </a:solidFill>
                <a:latin typeface="Calibri"/>
                <a:ea typeface="宋体" panose="02010600030101010101" pitchFamily="2" charset="-122"/>
              </a:rPr>
              <a:pPr/>
              <a:t>34</a:t>
            </a:fld>
            <a:endParaRPr lang="zh-CN" altLang="en-US">
              <a:solidFill>
                <a:prstClr val="black"/>
              </a:solidFill>
              <a:latin typeface="Calibri"/>
              <a:ea typeface="宋体" panose="02010600030101010101" pitchFamily="2" charset="-122"/>
            </a:endParaRPr>
          </a:p>
        </p:txBody>
      </p:sp>
    </p:spTree>
    <p:extLst>
      <p:ext uri="{BB962C8B-B14F-4D97-AF65-F5344CB8AC3E}">
        <p14:creationId xmlns:p14="http://schemas.microsoft.com/office/powerpoint/2010/main" val="38984389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B109157-4B2C-456F-9FDA-FD573F72CD41}" type="slidenum">
              <a:rPr lang="zh-CN" altLang="en-US" smtClean="0">
                <a:solidFill>
                  <a:prstClr val="black"/>
                </a:solidFill>
                <a:latin typeface="Calibri"/>
                <a:ea typeface="宋体" panose="02010600030101010101" pitchFamily="2" charset="-122"/>
              </a:rPr>
              <a:pPr/>
              <a:t>37</a:t>
            </a:fld>
            <a:endParaRPr lang="zh-CN" altLang="en-US">
              <a:solidFill>
                <a:prstClr val="black"/>
              </a:solidFill>
              <a:latin typeface="Calibri"/>
              <a:ea typeface="宋体" panose="02010600030101010101" pitchFamily="2" charset="-122"/>
            </a:endParaRPr>
          </a:p>
        </p:txBody>
      </p:sp>
    </p:spTree>
    <p:extLst>
      <p:ext uri="{BB962C8B-B14F-4D97-AF65-F5344CB8AC3E}">
        <p14:creationId xmlns:p14="http://schemas.microsoft.com/office/powerpoint/2010/main" val="27786772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B109157-4B2C-456F-9FDA-FD573F72CD41}" type="slidenum">
              <a:rPr lang="zh-CN" altLang="en-US" smtClean="0">
                <a:solidFill>
                  <a:prstClr val="black"/>
                </a:solidFill>
                <a:latin typeface="Calibri"/>
                <a:ea typeface="宋体" panose="02010600030101010101" pitchFamily="2" charset="-122"/>
              </a:rPr>
              <a:pPr/>
              <a:t>39</a:t>
            </a:fld>
            <a:endParaRPr lang="zh-CN" altLang="en-US">
              <a:solidFill>
                <a:prstClr val="black"/>
              </a:solidFill>
              <a:latin typeface="Calibri"/>
              <a:ea typeface="宋体" panose="02010600030101010101" pitchFamily="2" charset="-122"/>
            </a:endParaRPr>
          </a:p>
        </p:txBody>
      </p:sp>
    </p:spTree>
    <p:extLst>
      <p:ext uri="{BB962C8B-B14F-4D97-AF65-F5344CB8AC3E}">
        <p14:creationId xmlns:p14="http://schemas.microsoft.com/office/powerpoint/2010/main" val="39378588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B109157-4B2C-456F-9FDA-FD573F72CD41}" type="slidenum">
              <a:rPr lang="zh-CN" altLang="en-US" smtClean="0">
                <a:solidFill>
                  <a:prstClr val="black"/>
                </a:solidFill>
                <a:latin typeface="Calibri"/>
                <a:ea typeface="宋体" panose="02010600030101010101" pitchFamily="2" charset="-122"/>
              </a:rPr>
              <a:pPr/>
              <a:t>41</a:t>
            </a:fld>
            <a:endParaRPr lang="zh-CN" altLang="en-US">
              <a:solidFill>
                <a:prstClr val="black"/>
              </a:solidFill>
              <a:latin typeface="Calibri"/>
              <a:ea typeface="宋体" panose="02010600030101010101" pitchFamily="2" charset="-122"/>
            </a:endParaRPr>
          </a:p>
        </p:txBody>
      </p:sp>
    </p:spTree>
    <p:extLst>
      <p:ext uri="{BB962C8B-B14F-4D97-AF65-F5344CB8AC3E}">
        <p14:creationId xmlns:p14="http://schemas.microsoft.com/office/powerpoint/2010/main" val="39378588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B109157-4B2C-456F-9FDA-FD573F72CD41}" type="slidenum">
              <a:rPr lang="zh-CN" altLang="en-US" smtClean="0">
                <a:solidFill>
                  <a:prstClr val="black"/>
                </a:solidFill>
                <a:latin typeface="Calibri"/>
                <a:ea typeface="宋体" panose="02010600030101010101" pitchFamily="2" charset="-122"/>
              </a:rPr>
              <a:pPr/>
              <a:t>42</a:t>
            </a:fld>
            <a:endParaRPr lang="zh-CN" altLang="en-US">
              <a:solidFill>
                <a:prstClr val="black"/>
              </a:solidFill>
              <a:latin typeface="Calibri"/>
              <a:ea typeface="宋体" panose="02010600030101010101" pitchFamily="2" charset="-122"/>
            </a:endParaRPr>
          </a:p>
        </p:txBody>
      </p:sp>
    </p:spTree>
    <p:extLst>
      <p:ext uri="{BB962C8B-B14F-4D97-AF65-F5344CB8AC3E}">
        <p14:creationId xmlns:p14="http://schemas.microsoft.com/office/powerpoint/2010/main" val="39378588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B109157-4B2C-456F-9FDA-FD573F72CD41}" type="slidenum">
              <a:rPr lang="zh-CN" altLang="en-US" smtClean="0">
                <a:solidFill>
                  <a:prstClr val="black"/>
                </a:solidFill>
                <a:latin typeface="Calibri"/>
                <a:ea typeface="宋体" panose="02010600030101010101" pitchFamily="2" charset="-122"/>
              </a:rPr>
              <a:pPr/>
              <a:t>43</a:t>
            </a:fld>
            <a:endParaRPr lang="zh-CN" altLang="en-US">
              <a:solidFill>
                <a:prstClr val="black"/>
              </a:solidFill>
              <a:latin typeface="Calibri"/>
              <a:ea typeface="宋体" panose="02010600030101010101" pitchFamily="2" charset="-122"/>
            </a:endParaRPr>
          </a:p>
        </p:txBody>
      </p:sp>
    </p:spTree>
    <p:extLst>
      <p:ext uri="{BB962C8B-B14F-4D97-AF65-F5344CB8AC3E}">
        <p14:creationId xmlns:p14="http://schemas.microsoft.com/office/powerpoint/2010/main" val="39378588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74FD26-1D2B-4AEF-B8E8-C25574CF139E}" type="slidenum">
              <a:rPr lang="en-US" altLang="en-US">
                <a:solidFill>
                  <a:srgbClr val="000000"/>
                </a:solidFill>
              </a:rPr>
              <a:pPr/>
              <a:t>45</a:t>
            </a:fld>
            <a:endParaRPr lang="en-US" altLang="en-US">
              <a:solidFill>
                <a:srgbClr val="000000"/>
              </a:solidFill>
            </a:endParaRPr>
          </a:p>
        </p:txBody>
      </p:sp>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0199290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B109157-4B2C-456F-9FDA-FD573F72CD41}" type="slidenum">
              <a:rPr lang="zh-CN" altLang="en-US" smtClean="0">
                <a:solidFill>
                  <a:prstClr val="black"/>
                </a:solidFill>
                <a:latin typeface="Calibri"/>
                <a:ea typeface="宋体" panose="02010600030101010101" pitchFamily="2" charset="-122"/>
              </a:rPr>
              <a:pPr/>
              <a:t>46</a:t>
            </a:fld>
            <a:endParaRPr lang="zh-CN" altLang="en-US">
              <a:solidFill>
                <a:prstClr val="black"/>
              </a:solidFill>
              <a:latin typeface="Calibri"/>
              <a:ea typeface="宋体" panose="02010600030101010101" pitchFamily="2" charset="-122"/>
            </a:endParaRPr>
          </a:p>
        </p:txBody>
      </p:sp>
    </p:spTree>
    <p:extLst>
      <p:ext uri="{BB962C8B-B14F-4D97-AF65-F5344CB8AC3E}">
        <p14:creationId xmlns:p14="http://schemas.microsoft.com/office/powerpoint/2010/main" val="39378588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B109157-4B2C-456F-9FDA-FD573F72CD41}" type="slidenum">
              <a:rPr lang="zh-CN" altLang="en-US" smtClean="0">
                <a:solidFill>
                  <a:prstClr val="black"/>
                </a:solidFill>
                <a:latin typeface="Calibri"/>
                <a:ea typeface="宋体" panose="02010600030101010101" pitchFamily="2" charset="-122"/>
              </a:rPr>
              <a:pPr/>
              <a:t>47</a:t>
            </a:fld>
            <a:endParaRPr lang="zh-CN" altLang="en-US">
              <a:solidFill>
                <a:prstClr val="black"/>
              </a:solidFill>
              <a:latin typeface="Calibri"/>
              <a:ea typeface="宋体" panose="02010600030101010101" pitchFamily="2" charset="-122"/>
            </a:endParaRPr>
          </a:p>
        </p:txBody>
      </p:sp>
    </p:spTree>
    <p:extLst>
      <p:ext uri="{BB962C8B-B14F-4D97-AF65-F5344CB8AC3E}">
        <p14:creationId xmlns:p14="http://schemas.microsoft.com/office/powerpoint/2010/main" val="3937858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11EB2D-06B8-42D9-8524-FA694AE09160}" type="slidenum">
              <a:rPr lang="en-US" smtClean="0">
                <a:solidFill>
                  <a:prstClr val="black"/>
                </a:solidFill>
                <a:latin typeface="Calibri" panose="020F0502020204030204"/>
              </a:rPr>
              <a:pPr/>
              <a:t>2</a:t>
            </a:fld>
            <a:endParaRPr lang="en-US">
              <a:solidFill>
                <a:prstClr val="black"/>
              </a:solidFill>
              <a:latin typeface="Calibri" panose="020F0502020204030204"/>
            </a:endParaRPr>
          </a:p>
        </p:txBody>
      </p:sp>
    </p:spTree>
    <p:extLst>
      <p:ext uri="{BB962C8B-B14F-4D97-AF65-F5344CB8AC3E}">
        <p14:creationId xmlns:p14="http://schemas.microsoft.com/office/powerpoint/2010/main" val="12591939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ChangeArrowheads="1" noTextEdit="1"/>
          </p:cNvSpPr>
          <p:nvPr>
            <p:ph type="sldImg"/>
          </p:nvPr>
        </p:nvSpPr>
        <p:spPr>
          <a:xfrm>
            <a:off x="381000" y="685800"/>
            <a:ext cx="6096000" cy="3429000"/>
          </a:xfrm>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vi-VN" altLang="vi-VN" smtClean="0">
              <a:latin typeface="Arial" panose="020B0604020202020204" pitchFamily="34" charset="0"/>
            </a:endParaRPr>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F912702-6AC6-46D6-870E-5644F24A306F}" type="slidenum">
              <a:rPr lang="en-US" altLang="vi-VN">
                <a:solidFill>
                  <a:srgbClr val="000000"/>
                </a:solidFill>
              </a:rPr>
              <a:pPr/>
              <a:t>48</a:t>
            </a:fld>
            <a:endParaRPr lang="en-US" altLang="vi-VN">
              <a:solidFill>
                <a:srgbClr val="000000"/>
              </a:solidFill>
            </a:endParaRPr>
          </a:p>
        </p:txBody>
      </p:sp>
    </p:spTree>
    <p:extLst>
      <p:ext uri="{BB962C8B-B14F-4D97-AF65-F5344CB8AC3E}">
        <p14:creationId xmlns:p14="http://schemas.microsoft.com/office/powerpoint/2010/main" val="41759539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3B4B6C7-686E-40EC-9F6D-64FEA45B2C1F}" type="slidenum">
              <a:rPr lang="en-US" altLang="en-US">
                <a:solidFill>
                  <a:srgbClr val="000000"/>
                </a:solidFill>
              </a:rPr>
              <a:pPr/>
              <a:t>49</a:t>
            </a:fld>
            <a:endParaRPr lang="en-US" altLang="en-US">
              <a:solidFill>
                <a:srgbClr val="000000"/>
              </a:solidFill>
            </a:endParaRPr>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812261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B109157-4B2C-456F-9FDA-FD573F72CD41}" type="slidenum">
              <a:rPr lang="zh-CN" altLang="en-US" smtClean="0">
                <a:solidFill>
                  <a:prstClr val="black"/>
                </a:solidFill>
                <a:latin typeface="Calibri"/>
                <a:ea typeface="宋体" panose="02010600030101010101" pitchFamily="2" charset="-122"/>
              </a:rPr>
              <a:pPr/>
              <a:t>11</a:t>
            </a:fld>
            <a:endParaRPr lang="zh-CN" altLang="en-US">
              <a:solidFill>
                <a:prstClr val="black"/>
              </a:solidFill>
              <a:latin typeface="Calibri"/>
              <a:ea typeface="宋体" panose="02010600030101010101" pitchFamily="2" charset="-122"/>
            </a:endParaRPr>
          </a:p>
        </p:txBody>
      </p:sp>
    </p:spTree>
    <p:extLst>
      <p:ext uri="{BB962C8B-B14F-4D97-AF65-F5344CB8AC3E}">
        <p14:creationId xmlns:p14="http://schemas.microsoft.com/office/powerpoint/2010/main" val="34688530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B109157-4B2C-456F-9FDA-FD573F72CD41}" type="slidenum">
              <a:rPr lang="zh-CN" altLang="en-US" smtClean="0">
                <a:solidFill>
                  <a:prstClr val="black"/>
                </a:solidFill>
                <a:latin typeface="Calibri"/>
                <a:ea typeface="宋体" panose="02010600030101010101" pitchFamily="2" charset="-122"/>
              </a:rPr>
              <a:pPr/>
              <a:t>12</a:t>
            </a:fld>
            <a:endParaRPr lang="zh-CN" altLang="en-US">
              <a:solidFill>
                <a:prstClr val="black"/>
              </a:solidFill>
              <a:latin typeface="Calibri"/>
              <a:ea typeface="宋体" panose="02010600030101010101" pitchFamily="2" charset="-122"/>
            </a:endParaRPr>
          </a:p>
        </p:txBody>
      </p:sp>
    </p:spTree>
    <p:extLst>
      <p:ext uri="{BB962C8B-B14F-4D97-AF65-F5344CB8AC3E}">
        <p14:creationId xmlns:p14="http://schemas.microsoft.com/office/powerpoint/2010/main" val="40397261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B109157-4B2C-456F-9FDA-FD573F72CD41}" type="slidenum">
              <a:rPr lang="zh-CN" altLang="en-US" smtClean="0">
                <a:solidFill>
                  <a:prstClr val="black"/>
                </a:solidFill>
                <a:latin typeface="Calibri"/>
                <a:ea typeface="宋体" panose="02010600030101010101" pitchFamily="2" charset="-122"/>
              </a:rPr>
              <a:pPr/>
              <a:t>15</a:t>
            </a:fld>
            <a:endParaRPr lang="zh-CN" altLang="en-US">
              <a:solidFill>
                <a:prstClr val="black"/>
              </a:solidFill>
              <a:latin typeface="Calibri"/>
              <a:ea typeface="宋体" panose="02010600030101010101" pitchFamily="2" charset="-122"/>
            </a:endParaRPr>
          </a:p>
        </p:txBody>
      </p:sp>
    </p:spTree>
    <p:extLst>
      <p:ext uri="{BB962C8B-B14F-4D97-AF65-F5344CB8AC3E}">
        <p14:creationId xmlns:p14="http://schemas.microsoft.com/office/powerpoint/2010/main" val="1030108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幻灯片图像占位符 1"/>
          <p:cNvSpPr>
            <a:spLocks noGrp="1" noRot="1" noChangeAspect="1" noTextEdit="1"/>
          </p:cNvSpPr>
          <p:nvPr>
            <p:ph type="sldImg"/>
          </p:nvPr>
        </p:nvSpPr>
        <p:spPr>
          <a:ln/>
        </p:spPr>
      </p:sp>
      <p:sp>
        <p:nvSpPr>
          <p:cNvPr id="69635"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latin typeface="Arial" panose="020B0604020202020204" pitchFamily="34" charset="0"/>
            </a:endParaRPr>
          </a:p>
        </p:txBody>
      </p:sp>
      <p:sp>
        <p:nvSpPr>
          <p:cNvPr id="69636"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43654C7F-D45B-410B-A726-0E75681632B5}" type="slidenum">
              <a:rPr lang="zh-CN" altLang="en-US" smtClean="0">
                <a:solidFill>
                  <a:srgbClr val="000000"/>
                </a:solidFill>
                <a:latin typeface="Arial" panose="020B0604020202020204" pitchFamily="34" charset="0"/>
                <a:ea typeface="宋体" panose="02010600030101010101" pitchFamily="2" charset="-122"/>
              </a:rPr>
              <a:pPr/>
              <a:t>17</a:t>
            </a:fld>
            <a:endParaRPr lang="zh-CN" altLang="en-US" smtClean="0">
              <a:solidFill>
                <a:srgbClr val="000000"/>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24641426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B109157-4B2C-456F-9FDA-FD573F72CD41}" type="slidenum">
              <a:rPr lang="zh-CN" altLang="en-US" smtClean="0">
                <a:solidFill>
                  <a:prstClr val="black"/>
                </a:solidFill>
                <a:latin typeface="Calibri"/>
                <a:ea typeface="宋体" panose="02010600030101010101" pitchFamily="2" charset="-122"/>
              </a:rPr>
              <a:pPr/>
              <a:t>21</a:t>
            </a:fld>
            <a:endParaRPr lang="zh-CN" altLang="en-US">
              <a:solidFill>
                <a:prstClr val="black"/>
              </a:solidFill>
              <a:latin typeface="Calibri"/>
              <a:ea typeface="宋体" panose="02010600030101010101" pitchFamily="2" charset="-122"/>
            </a:endParaRPr>
          </a:p>
        </p:txBody>
      </p:sp>
    </p:spTree>
    <p:extLst>
      <p:ext uri="{BB962C8B-B14F-4D97-AF65-F5344CB8AC3E}">
        <p14:creationId xmlns:p14="http://schemas.microsoft.com/office/powerpoint/2010/main" val="27786772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6BE9A9E-7AA8-4D94-B7FD-513C1652B7B7}" type="slidenum">
              <a:rPr lang="zh-CN" altLang="en-US" smtClean="0">
                <a:solidFill>
                  <a:prstClr val="black"/>
                </a:solidFill>
                <a:latin typeface="Calibri"/>
                <a:ea typeface="宋体" panose="02010600030101010101" pitchFamily="2" charset="-122"/>
              </a:rPr>
              <a:pPr/>
              <a:t>22</a:t>
            </a:fld>
            <a:endParaRPr lang="zh-CN" altLang="en-US">
              <a:solidFill>
                <a:prstClr val="black"/>
              </a:solidFill>
              <a:latin typeface="Calibri"/>
              <a:ea typeface="宋体" panose="02010600030101010101" pitchFamily="2" charset="-122"/>
            </a:endParaRPr>
          </a:p>
        </p:txBody>
      </p:sp>
    </p:spTree>
    <p:extLst>
      <p:ext uri="{BB962C8B-B14F-4D97-AF65-F5344CB8AC3E}">
        <p14:creationId xmlns:p14="http://schemas.microsoft.com/office/powerpoint/2010/main" val="12567735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B109157-4B2C-456F-9FDA-FD573F72CD41}" type="slidenum">
              <a:rPr lang="zh-CN" altLang="en-US" smtClean="0">
                <a:solidFill>
                  <a:prstClr val="black"/>
                </a:solidFill>
                <a:latin typeface="Calibri"/>
                <a:ea typeface="宋体" panose="02010600030101010101" pitchFamily="2" charset="-122"/>
              </a:rPr>
              <a:pPr/>
              <a:t>24</a:t>
            </a:fld>
            <a:endParaRPr lang="zh-CN" altLang="en-US">
              <a:solidFill>
                <a:prstClr val="black"/>
              </a:solidFill>
              <a:latin typeface="Calibri"/>
              <a:ea typeface="宋体" panose="02010600030101010101" pitchFamily="2" charset="-122"/>
            </a:endParaRPr>
          </a:p>
        </p:txBody>
      </p:sp>
    </p:spTree>
    <p:extLst>
      <p:ext uri="{BB962C8B-B14F-4D97-AF65-F5344CB8AC3E}">
        <p14:creationId xmlns:p14="http://schemas.microsoft.com/office/powerpoint/2010/main" val="27786772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03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03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4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4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4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5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5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6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6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6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7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7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7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14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114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1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15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115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115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15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115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1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115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6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1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2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12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5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5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5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5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6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4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4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5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5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5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5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5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6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7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47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58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58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58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9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59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59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59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59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65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65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6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70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70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7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7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7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7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86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86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87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87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87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87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87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88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88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8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94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94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9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99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99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9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780756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78543922"/>
      </p:ext>
    </p:extLst>
  </p:cSld>
  <p:clrMapOvr>
    <a:masterClrMapping/>
  </p:clrMapOvr>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694665173"/>
      </p:ext>
    </p:extLst>
  </p:cSld>
  <p:clrMapOvr>
    <a:masterClrMapping/>
  </p:clrMapOvr>
  <p:timing>
    <p:tnLst>
      <p:par>
        <p:cTn id="1" dur="indefinite" restart="never" nodeType="tmRoot"/>
      </p:par>
    </p:tnLst>
  </p:timing>
</p:sldLayout>
</file>

<file path=ppt/slideLayouts/slideLayout1000.xml><?xml version="1.0" encoding="utf-8"?>
<p:sldLayout xmlns:a="http://schemas.openxmlformats.org/drawingml/2006/main" xmlns:r="http://schemas.openxmlformats.org/officeDocument/2006/relationships" xmlns:p="http://schemas.openxmlformats.org/presentationml/2006/main" userDrawn="1">
  <p:cSld name="1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defRPr>
            </a:lvl1pPr>
          </a:lstStyle>
          <a:p>
            <a:pPr defTabSz="1218072">
              <a:defRPr/>
            </a:pPr>
            <a:fld id="{233108B3-3C5F-434E-B7C6-124BB30C5988}" type="datetimeFigureOut">
              <a:rPr lang="zh-CN" altLang="en-US" smtClean="0"/>
              <a:pPr defTabSz="1218072">
                <a:defRPr/>
              </a:pPr>
              <a:t>2024/2/17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0FCC38CE-CFED-41E2-93E2-A213294AFB8B}" type="slidenum">
              <a:rPr lang="zh-CN" altLang="en-US" smtClean="0"/>
              <a:pPr defTabSz="1218072">
                <a:defRPr/>
              </a:pPr>
              <a:t>‹#›</a:t>
            </a:fld>
            <a:endParaRPr lang="zh-CN" altLang="en-US"/>
          </a:p>
        </p:txBody>
      </p:sp>
    </p:spTree>
    <p:extLst>
      <p:ext uri="{BB962C8B-B14F-4D97-AF65-F5344CB8AC3E}">
        <p14:creationId xmlns:p14="http://schemas.microsoft.com/office/powerpoint/2010/main" val="2884961469"/>
      </p:ext>
    </p:extLst>
  </p:cSld>
  <p:clrMapOvr>
    <a:masterClrMapping/>
  </p:clrMapOvr>
</p:sldLayout>
</file>

<file path=ppt/slideLayouts/slideLayout1001.xml><?xml version="1.0" encoding="utf-8"?>
<p:sldLayout xmlns:a="http://schemas.openxmlformats.org/drawingml/2006/main" xmlns:r="http://schemas.openxmlformats.org/officeDocument/2006/relationships" xmlns:p="http://schemas.openxmlformats.org/presentationml/2006/main" showMasterSp="0" preserve="1" userDrawn="1">
  <p:cSld name="19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4647565"/>
      </p:ext>
    </p:extLst>
  </p:cSld>
  <p:clrMapOvr>
    <a:masterClrMapping/>
  </p:clrMapOvr>
</p:sldLayout>
</file>

<file path=ppt/slideLayouts/slideLayout1002.xml><?xml version="1.0" encoding="utf-8"?>
<p:sldLayout xmlns:a="http://schemas.openxmlformats.org/drawingml/2006/main" xmlns:r="http://schemas.openxmlformats.org/officeDocument/2006/relationships" xmlns:p="http://schemas.openxmlformats.org/presentationml/2006/main" preserve="1" userDrawn="1">
  <p:cSld name="19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49"/>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65"/>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071635635"/>
      </p:ext>
    </p:extLst>
  </p:cSld>
  <p:clrMapOvr>
    <a:masterClrMapping/>
  </p:clrMapOvr>
</p:sldLayout>
</file>

<file path=ppt/slideLayouts/slideLayout1003.xml><?xml version="1.0" encoding="utf-8"?>
<p:sldLayout xmlns:a="http://schemas.openxmlformats.org/drawingml/2006/main" xmlns:r="http://schemas.openxmlformats.org/officeDocument/2006/relationships" xmlns:p="http://schemas.openxmlformats.org/presentationml/2006/main" preserve="1" userDrawn="1">
  <p:cSld name="19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674154339"/>
      </p:ext>
    </p:extLst>
  </p:cSld>
  <p:clrMapOvr>
    <a:masterClrMapping/>
  </p:clrMapOvr>
</p:sldLayout>
</file>

<file path=ppt/slideLayouts/slideLayout1004.xml><?xml version="1.0" encoding="utf-8"?>
<p:sldLayout xmlns:a="http://schemas.openxmlformats.org/drawingml/2006/main" xmlns:r="http://schemas.openxmlformats.org/officeDocument/2006/relationships" xmlns:p="http://schemas.openxmlformats.org/presentationml/2006/main" preserve="1" userDrawn="1">
  <p:cSld name="19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702001351"/>
      </p:ext>
    </p:extLst>
  </p:cSld>
  <p:clrMapOvr>
    <a:masterClrMapping/>
  </p:clrMapOvr>
</p:sldLayout>
</file>

<file path=ppt/slideLayouts/slideLayout1005.xml><?xml version="1.0" encoding="utf-8"?>
<p:sldLayout xmlns:a="http://schemas.openxmlformats.org/drawingml/2006/main" xmlns:r="http://schemas.openxmlformats.org/officeDocument/2006/relationships" xmlns:p="http://schemas.openxmlformats.org/presentationml/2006/main" preserve="1" userDrawn="1">
  <p:cSld name="19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914335417"/>
      </p:ext>
    </p:extLst>
  </p:cSld>
  <p:clrMapOvr>
    <a:masterClrMapping/>
  </p:clrMapOvr>
</p:sldLayout>
</file>

<file path=ppt/slideLayouts/slideLayout1006.xml><?xml version="1.0" encoding="utf-8"?>
<p:sldLayout xmlns:a="http://schemas.openxmlformats.org/drawingml/2006/main" xmlns:r="http://schemas.openxmlformats.org/officeDocument/2006/relationships" xmlns:p="http://schemas.openxmlformats.org/presentationml/2006/main" preserve="1" userDrawn="1">
  <p:cSld name="19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7"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85564785"/>
      </p:ext>
    </p:extLst>
  </p:cSld>
  <p:clrMapOvr>
    <a:masterClrMapping/>
  </p:clrMapOvr>
</p:sldLayout>
</file>

<file path=ppt/slideLayouts/slideLayout1007.xml><?xml version="1.0" encoding="utf-8"?>
<p:sldLayout xmlns:a="http://schemas.openxmlformats.org/drawingml/2006/main" xmlns:r="http://schemas.openxmlformats.org/officeDocument/2006/relationships" xmlns:p="http://schemas.openxmlformats.org/presentationml/2006/main" preserve="1" userDrawn="1">
  <p:cSld name="19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3"/>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049057539"/>
      </p:ext>
    </p:extLst>
  </p:cSld>
  <p:clrMapOvr>
    <a:masterClrMapping/>
  </p:clrMapOvr>
</p:sldLayout>
</file>

<file path=ppt/slideLayouts/slideLayout1008.xml><?xml version="1.0" encoding="utf-8"?>
<p:sldLayout xmlns:a="http://schemas.openxmlformats.org/drawingml/2006/main" xmlns:r="http://schemas.openxmlformats.org/officeDocument/2006/relationships" xmlns:p="http://schemas.openxmlformats.org/presentationml/2006/main" userDrawn="1">
  <p:cSld name="20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C1F66C1E-8BBB-45D9-B05F-5B47EA3C5016}" type="datetimeFigureOut">
              <a:rPr lang="zh-CN" altLang="en-US"/>
              <a:pPr>
                <a:defRPr/>
              </a:pPr>
              <a:t>2024/2/17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73DB09E1-0499-4349-A5DD-6FC4457040E5}" type="slidenum">
              <a:rPr lang="zh-CN" altLang="en-US"/>
              <a:pPr>
                <a:defRPr/>
              </a:pPr>
              <a:t>‹#›</a:t>
            </a:fld>
            <a:endParaRPr lang="zh-CN" altLang="en-US"/>
          </a:p>
        </p:txBody>
      </p:sp>
    </p:spTree>
    <p:extLst>
      <p:ext uri="{BB962C8B-B14F-4D97-AF65-F5344CB8AC3E}">
        <p14:creationId xmlns:p14="http://schemas.microsoft.com/office/powerpoint/2010/main" val="2010762426"/>
      </p:ext>
    </p:extLst>
  </p:cSld>
  <p:clrMapOvr>
    <a:masterClrMapping/>
  </p:clrMapOvr>
</p:sldLayout>
</file>

<file path=ppt/slideLayouts/slideLayout1009.xml><?xml version="1.0" encoding="utf-8"?>
<p:sldLayout xmlns:a="http://schemas.openxmlformats.org/drawingml/2006/main" xmlns:r="http://schemas.openxmlformats.org/officeDocument/2006/relationships" xmlns:p="http://schemas.openxmlformats.org/presentationml/2006/main" preserve="1" userDrawn="1">
  <p:cSld name="7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601582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3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098767767"/>
      </p:ext>
    </p:extLst>
  </p:cSld>
  <p:clrMapOvr>
    <a:masterClrMapping/>
  </p:clrMapOvr>
  <p:timing>
    <p:tnLst>
      <p:par>
        <p:cTn id="1" dur="indefinite" restart="never" nodeType="tmRoot"/>
      </p:par>
    </p:tnLst>
  </p:timing>
</p:sldLayout>
</file>

<file path=ppt/slideLayouts/slideLayout1010.xml><?xml version="1.0" encoding="utf-8"?>
<p:sldLayout xmlns:a="http://schemas.openxmlformats.org/drawingml/2006/main" xmlns:r="http://schemas.openxmlformats.org/officeDocument/2006/relationships" xmlns:p="http://schemas.openxmlformats.org/presentationml/2006/main" userDrawn="1">
  <p:cSld name="20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C23436DF-DB2A-4038-BAF1-07AEEF958347}" type="datetimeFigureOut">
              <a:rPr lang="zh-CN" altLang="en-US"/>
              <a:pPr>
                <a:defRPr/>
              </a:pPr>
              <a:t>2024/2/17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A850D65F-1DA4-4CEC-8718-30D142268E5E}" type="slidenum">
              <a:rPr lang="zh-CN" altLang="en-US"/>
              <a:pPr>
                <a:defRPr/>
              </a:pPr>
              <a:t>‹#›</a:t>
            </a:fld>
            <a:endParaRPr lang="zh-CN" altLang="en-US"/>
          </a:p>
        </p:txBody>
      </p:sp>
    </p:spTree>
    <p:extLst>
      <p:ext uri="{BB962C8B-B14F-4D97-AF65-F5344CB8AC3E}">
        <p14:creationId xmlns:p14="http://schemas.microsoft.com/office/powerpoint/2010/main" val="1351438165"/>
      </p:ext>
    </p:extLst>
  </p:cSld>
  <p:clrMapOvr>
    <a:masterClrMapping/>
  </p:clrMapOvr>
</p:sldLayout>
</file>

<file path=ppt/slideLayouts/slideLayout1011.xml><?xml version="1.0" encoding="utf-8"?>
<p:sldLayout xmlns:a="http://schemas.openxmlformats.org/drawingml/2006/main" xmlns:r="http://schemas.openxmlformats.org/officeDocument/2006/relationships" xmlns:p="http://schemas.openxmlformats.org/presentationml/2006/main" preserve="1" userDrawn="1">
  <p:cSld name="7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136006"/>
      </p:ext>
    </p:extLst>
  </p:cSld>
  <p:clrMapOvr>
    <a:masterClrMapping/>
  </p:clrMapOvr>
</p:sldLayout>
</file>

<file path=ppt/slideLayouts/slideLayout1012.xml><?xml version="1.0" encoding="utf-8"?>
<p:sldLayout xmlns:a="http://schemas.openxmlformats.org/drawingml/2006/main" xmlns:r="http://schemas.openxmlformats.org/officeDocument/2006/relationships" xmlns:p="http://schemas.openxmlformats.org/presentationml/2006/main" userDrawn="1">
  <p:cSld name="20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4D4B0954-0789-48CC-A8F5-C9137E3E9F72}" type="datetimeFigureOut">
              <a:rPr lang="zh-CN" altLang="en-US"/>
              <a:pPr>
                <a:defRPr/>
              </a:pPr>
              <a:t>2024/2/17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195401FC-AD89-4F99-8D99-AF2DF0E49340}" type="slidenum">
              <a:rPr lang="zh-CN" altLang="en-US"/>
              <a:pPr>
                <a:defRPr/>
              </a:pPr>
              <a:t>‹#›</a:t>
            </a:fld>
            <a:endParaRPr lang="zh-CN" altLang="en-US"/>
          </a:p>
        </p:txBody>
      </p:sp>
    </p:spTree>
    <p:extLst>
      <p:ext uri="{BB962C8B-B14F-4D97-AF65-F5344CB8AC3E}">
        <p14:creationId xmlns:p14="http://schemas.microsoft.com/office/powerpoint/2010/main" val="3164547458"/>
      </p:ext>
    </p:extLst>
  </p:cSld>
  <p:clrMapOvr>
    <a:masterClrMapping/>
  </p:clrMapOvr>
</p:sldLayout>
</file>

<file path=ppt/slideLayouts/slideLayout1013.xml><?xml version="1.0" encoding="utf-8"?>
<p:sldLayout xmlns:a="http://schemas.openxmlformats.org/drawingml/2006/main" xmlns:r="http://schemas.openxmlformats.org/officeDocument/2006/relationships" xmlns:p="http://schemas.openxmlformats.org/presentationml/2006/main" preserve="1" userDrawn="1">
  <p:cSld name="7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8181716"/>
      </p:ext>
    </p:extLst>
  </p:cSld>
  <p:clrMapOvr>
    <a:masterClrMapping/>
  </p:clrMapOvr>
</p:sldLayout>
</file>

<file path=ppt/slideLayouts/slideLayout1014.xml><?xml version="1.0" encoding="utf-8"?>
<p:sldLayout xmlns:a="http://schemas.openxmlformats.org/drawingml/2006/main" xmlns:r="http://schemas.openxmlformats.org/officeDocument/2006/relationships" xmlns:p="http://schemas.openxmlformats.org/presentationml/2006/main" userDrawn="1">
  <p:cSld name="20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28F4EFA5-8EC9-4DB3-BA74-4C5EF3B66203}" type="datetimeFigureOut">
              <a:rPr lang="zh-CN" altLang="en-US"/>
              <a:pPr>
                <a:defRPr/>
              </a:pPr>
              <a:t>2024/2/17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73C26F04-D23C-4AB1-9E4D-52FD3B524F6C}" type="slidenum">
              <a:rPr lang="zh-CN" altLang="en-US"/>
              <a:pPr>
                <a:defRPr/>
              </a:pPr>
              <a:t>‹#›</a:t>
            </a:fld>
            <a:endParaRPr lang="zh-CN" altLang="en-US"/>
          </a:p>
        </p:txBody>
      </p:sp>
    </p:spTree>
    <p:extLst>
      <p:ext uri="{BB962C8B-B14F-4D97-AF65-F5344CB8AC3E}">
        <p14:creationId xmlns:p14="http://schemas.microsoft.com/office/powerpoint/2010/main" val="3055952002"/>
      </p:ext>
    </p:extLst>
  </p:cSld>
  <p:clrMapOvr>
    <a:masterClrMapping/>
  </p:clrMapOvr>
</p:sldLayout>
</file>

<file path=ppt/slideLayouts/slideLayout1015.xml><?xml version="1.0" encoding="utf-8"?>
<p:sldLayout xmlns:a="http://schemas.openxmlformats.org/drawingml/2006/main" xmlns:r="http://schemas.openxmlformats.org/officeDocument/2006/relationships" xmlns:p="http://schemas.openxmlformats.org/presentationml/2006/main" preserve="1" userDrawn="1">
  <p:cSld name="7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0921685"/>
      </p:ext>
    </p:extLst>
  </p:cSld>
  <p:clrMapOvr>
    <a:masterClrMapping/>
  </p:clrMapOvr>
</p:sldLayout>
</file>

<file path=ppt/slideLayouts/slideLayout1016.xml><?xml version="1.0" encoding="utf-8"?>
<p:sldLayout xmlns:a="http://schemas.openxmlformats.org/drawingml/2006/main" xmlns:r="http://schemas.openxmlformats.org/officeDocument/2006/relationships" xmlns:p="http://schemas.openxmlformats.org/presentationml/2006/main" userDrawn="1">
  <p:cSld name="20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2AA93B39-59D5-422D-80B2-577FE3B49427}" type="datetimeFigureOut">
              <a:rPr lang="zh-CN" altLang="en-US"/>
              <a:pPr>
                <a:defRPr/>
              </a:pPr>
              <a:t>2024/2/17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E3569EF3-805F-43FF-BCD0-19E904F0BA76}" type="slidenum">
              <a:rPr lang="zh-CN" altLang="en-US"/>
              <a:pPr>
                <a:defRPr/>
              </a:pPr>
              <a:t>‹#›</a:t>
            </a:fld>
            <a:endParaRPr lang="zh-CN" altLang="en-US"/>
          </a:p>
        </p:txBody>
      </p:sp>
    </p:spTree>
    <p:extLst>
      <p:ext uri="{BB962C8B-B14F-4D97-AF65-F5344CB8AC3E}">
        <p14:creationId xmlns:p14="http://schemas.microsoft.com/office/powerpoint/2010/main" val="704712964"/>
      </p:ext>
    </p:extLst>
  </p:cSld>
  <p:clrMapOvr>
    <a:masterClrMapping/>
  </p:clrMapOvr>
</p:sldLayout>
</file>

<file path=ppt/slideLayouts/slideLayout1017.xml><?xml version="1.0" encoding="utf-8"?>
<p:sldLayout xmlns:a="http://schemas.openxmlformats.org/drawingml/2006/main" xmlns:r="http://schemas.openxmlformats.org/officeDocument/2006/relationships" xmlns:p="http://schemas.openxmlformats.org/presentationml/2006/main" preserve="1" userDrawn="1">
  <p:cSld name="7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4474238"/>
      </p:ext>
    </p:extLst>
  </p:cSld>
  <p:clrMapOvr>
    <a:masterClrMapping/>
  </p:clrMapOvr>
</p:sldLayout>
</file>

<file path=ppt/slideLayouts/slideLayout1018.xml><?xml version="1.0" encoding="utf-8"?>
<p:sldLayout xmlns:a="http://schemas.openxmlformats.org/drawingml/2006/main" xmlns:r="http://schemas.openxmlformats.org/officeDocument/2006/relationships" xmlns:p="http://schemas.openxmlformats.org/presentationml/2006/main" showMasterSp="0" preserve="1" userDrawn="1">
  <p:cSld name="20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8551622"/>
      </p:ext>
    </p:extLst>
  </p:cSld>
  <p:clrMapOvr>
    <a:masterClrMapping/>
  </p:clrMapOvr>
</p:sldLayout>
</file>

<file path=ppt/slideLayouts/slideLayout1019.xml><?xml version="1.0" encoding="utf-8"?>
<p:sldLayout xmlns:a="http://schemas.openxmlformats.org/drawingml/2006/main" xmlns:r="http://schemas.openxmlformats.org/officeDocument/2006/relationships" xmlns:p="http://schemas.openxmlformats.org/presentationml/2006/main" preserve="1" userDrawn="1">
  <p:cSld name="20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49"/>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65"/>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8141447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3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888137923"/>
      </p:ext>
    </p:extLst>
  </p:cSld>
  <p:clrMapOvr>
    <a:masterClrMapping/>
  </p:clrMapOvr>
  <p:timing>
    <p:tnLst>
      <p:par>
        <p:cTn id="1" dur="indefinite" restart="never" nodeType="tmRoot"/>
      </p:par>
    </p:tnLst>
  </p:timing>
</p:sldLayout>
</file>

<file path=ppt/slideLayouts/slideLayout1020.xml><?xml version="1.0" encoding="utf-8"?>
<p:sldLayout xmlns:a="http://schemas.openxmlformats.org/drawingml/2006/main" xmlns:r="http://schemas.openxmlformats.org/officeDocument/2006/relationships" xmlns:p="http://schemas.openxmlformats.org/presentationml/2006/main" preserve="1" userDrawn="1">
  <p:cSld name="20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020816248"/>
      </p:ext>
    </p:extLst>
  </p:cSld>
  <p:clrMapOvr>
    <a:masterClrMapping/>
  </p:clrMapOvr>
</p:sldLayout>
</file>

<file path=ppt/slideLayouts/slideLayout1021.xml><?xml version="1.0" encoding="utf-8"?>
<p:sldLayout xmlns:a="http://schemas.openxmlformats.org/drawingml/2006/main" xmlns:r="http://schemas.openxmlformats.org/officeDocument/2006/relationships" xmlns:p="http://schemas.openxmlformats.org/presentationml/2006/main" preserve="1" userDrawn="1">
  <p:cSld name="20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48988944"/>
      </p:ext>
    </p:extLst>
  </p:cSld>
  <p:clrMapOvr>
    <a:masterClrMapping/>
  </p:clrMapOvr>
</p:sldLayout>
</file>

<file path=ppt/slideLayouts/slideLayout1022.xml><?xml version="1.0" encoding="utf-8"?>
<p:sldLayout xmlns:a="http://schemas.openxmlformats.org/drawingml/2006/main" xmlns:r="http://schemas.openxmlformats.org/officeDocument/2006/relationships" xmlns:p="http://schemas.openxmlformats.org/presentationml/2006/main" preserve="1" userDrawn="1">
  <p:cSld name="20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95606068"/>
      </p:ext>
    </p:extLst>
  </p:cSld>
  <p:clrMapOvr>
    <a:masterClrMapping/>
  </p:clrMapOvr>
</p:sldLayout>
</file>

<file path=ppt/slideLayouts/slideLayout1023.xml><?xml version="1.0" encoding="utf-8"?>
<p:sldLayout xmlns:a="http://schemas.openxmlformats.org/drawingml/2006/main" xmlns:r="http://schemas.openxmlformats.org/officeDocument/2006/relationships" xmlns:p="http://schemas.openxmlformats.org/presentationml/2006/main" preserve="1" userDrawn="1">
  <p:cSld name="21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7"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12427804"/>
      </p:ext>
    </p:extLst>
  </p:cSld>
  <p:clrMapOvr>
    <a:masterClrMapping/>
  </p:clrMapOvr>
</p:sldLayout>
</file>

<file path=ppt/slideLayouts/slideLayout1024.xml><?xml version="1.0" encoding="utf-8"?>
<p:sldLayout xmlns:a="http://schemas.openxmlformats.org/drawingml/2006/main" xmlns:r="http://schemas.openxmlformats.org/officeDocument/2006/relationships" xmlns:p="http://schemas.openxmlformats.org/presentationml/2006/main" preserve="1" userDrawn="1">
  <p:cSld name="21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3"/>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92092372"/>
      </p:ext>
    </p:extLst>
  </p:cSld>
  <p:clrMapOvr>
    <a:masterClrMapping/>
  </p:clrMapOvr>
</p:sldLayout>
</file>

<file path=ppt/slideLayouts/slideLayout1025.xml><?xml version="1.0" encoding="utf-8"?>
<p:sldLayout xmlns:a="http://schemas.openxmlformats.org/drawingml/2006/main" xmlns:r="http://schemas.openxmlformats.org/officeDocument/2006/relationships" xmlns:p="http://schemas.openxmlformats.org/presentationml/2006/main" userDrawn="1">
  <p:cSld name="21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1D460D46-B0D5-4132-AD8F-813461EA5BD1}" type="datetimeFigureOut">
              <a:rPr lang="zh-CN" altLang="en-US"/>
              <a:pPr>
                <a:defRPr/>
              </a:pPr>
              <a:t>2024/2/17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001E04C3-982C-4A01-A444-B2D0CD51FADC}" type="slidenum">
              <a:rPr lang="zh-CN" altLang="en-US"/>
              <a:pPr>
                <a:defRPr/>
              </a:pPr>
              <a:t>‹#›</a:t>
            </a:fld>
            <a:endParaRPr lang="zh-CN" altLang="en-US"/>
          </a:p>
        </p:txBody>
      </p:sp>
    </p:spTree>
    <p:extLst>
      <p:ext uri="{BB962C8B-B14F-4D97-AF65-F5344CB8AC3E}">
        <p14:creationId xmlns:p14="http://schemas.microsoft.com/office/powerpoint/2010/main" val="3399474024"/>
      </p:ext>
    </p:extLst>
  </p:cSld>
  <p:clrMapOvr>
    <a:masterClrMapping/>
  </p:clrMapOvr>
</p:sldLayout>
</file>

<file path=ppt/slideLayouts/slideLayout1026.xml><?xml version="1.0" encoding="utf-8"?>
<p:sldLayout xmlns:a="http://schemas.openxmlformats.org/drawingml/2006/main" xmlns:r="http://schemas.openxmlformats.org/officeDocument/2006/relationships" xmlns:p="http://schemas.openxmlformats.org/presentationml/2006/main" preserve="1" userDrawn="1">
  <p:cSld name="8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9062522"/>
      </p:ext>
    </p:extLst>
  </p:cSld>
  <p:clrMapOvr>
    <a:masterClrMapping/>
  </p:clrMapOvr>
</p:sldLayout>
</file>

<file path=ppt/slideLayouts/slideLayout1027.xml><?xml version="1.0" encoding="utf-8"?>
<p:sldLayout xmlns:a="http://schemas.openxmlformats.org/drawingml/2006/main" xmlns:r="http://schemas.openxmlformats.org/officeDocument/2006/relationships" xmlns:p="http://schemas.openxmlformats.org/presentationml/2006/main" userDrawn="1">
  <p:cSld name="21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9BA8612B-1752-4BC5-A899-04E84A0BBC3C}" type="datetimeFigureOut">
              <a:rPr lang="zh-CN" altLang="en-US"/>
              <a:pPr>
                <a:defRPr/>
              </a:pPr>
              <a:t>2024/2/17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0F8F55A5-3625-4D47-825D-3C297B1BD580}" type="slidenum">
              <a:rPr lang="zh-CN" altLang="en-US"/>
              <a:pPr>
                <a:defRPr/>
              </a:pPr>
              <a:t>‹#›</a:t>
            </a:fld>
            <a:endParaRPr lang="zh-CN" altLang="en-US"/>
          </a:p>
        </p:txBody>
      </p:sp>
    </p:spTree>
    <p:extLst>
      <p:ext uri="{BB962C8B-B14F-4D97-AF65-F5344CB8AC3E}">
        <p14:creationId xmlns:p14="http://schemas.microsoft.com/office/powerpoint/2010/main" val="3678016982"/>
      </p:ext>
    </p:extLst>
  </p:cSld>
  <p:clrMapOvr>
    <a:masterClrMapping/>
  </p:clrMapOvr>
</p:sldLayout>
</file>

<file path=ppt/slideLayouts/slideLayout1028.xml><?xml version="1.0" encoding="utf-8"?>
<p:sldLayout xmlns:a="http://schemas.openxmlformats.org/drawingml/2006/main" xmlns:r="http://schemas.openxmlformats.org/officeDocument/2006/relationships" xmlns:p="http://schemas.openxmlformats.org/presentationml/2006/main" preserve="1" userDrawn="1">
  <p:cSld name="8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2231347"/>
      </p:ext>
    </p:extLst>
  </p:cSld>
  <p:clrMapOvr>
    <a:masterClrMapping/>
  </p:clrMapOvr>
</p:sldLayout>
</file>

<file path=ppt/slideLayouts/slideLayout1029.xml><?xml version="1.0" encoding="utf-8"?>
<p:sldLayout xmlns:a="http://schemas.openxmlformats.org/drawingml/2006/main" xmlns:r="http://schemas.openxmlformats.org/officeDocument/2006/relationships" xmlns:p="http://schemas.openxmlformats.org/presentationml/2006/main" userDrawn="1">
  <p:cSld name="21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0774ED04-9A4D-4F58-89B4-8A0565C5482E}" type="datetimeFigureOut">
              <a:rPr lang="zh-CN" altLang="en-US"/>
              <a:pPr>
                <a:defRPr/>
              </a:pPr>
              <a:t>2024/2/17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B0D1C31C-F7F5-4C6A-AAAE-B87954A02004}" type="slidenum">
              <a:rPr lang="zh-CN" altLang="en-US"/>
              <a:pPr>
                <a:defRPr/>
              </a:pPr>
              <a:t>‹#›</a:t>
            </a:fld>
            <a:endParaRPr lang="zh-CN" altLang="en-US"/>
          </a:p>
        </p:txBody>
      </p:sp>
    </p:spTree>
    <p:extLst>
      <p:ext uri="{BB962C8B-B14F-4D97-AF65-F5344CB8AC3E}">
        <p14:creationId xmlns:p14="http://schemas.microsoft.com/office/powerpoint/2010/main" val="163611209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3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436153271"/>
      </p:ext>
    </p:extLst>
  </p:cSld>
  <p:clrMapOvr>
    <a:masterClrMapping/>
  </p:clrMapOvr>
  <p:timing>
    <p:tnLst>
      <p:par>
        <p:cTn id="1" dur="indefinite" restart="never" nodeType="tmRoot"/>
      </p:par>
    </p:tnLst>
  </p:timing>
</p:sldLayout>
</file>

<file path=ppt/slideLayouts/slideLayout1030.xml><?xml version="1.0" encoding="utf-8"?>
<p:sldLayout xmlns:a="http://schemas.openxmlformats.org/drawingml/2006/main" xmlns:r="http://schemas.openxmlformats.org/officeDocument/2006/relationships" xmlns:p="http://schemas.openxmlformats.org/presentationml/2006/main" preserve="1" userDrawn="1">
  <p:cSld name="8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55072367"/>
      </p:ext>
    </p:extLst>
  </p:cSld>
  <p:clrMapOvr>
    <a:masterClrMapping/>
  </p:clrMapOvr>
</p:sldLayout>
</file>

<file path=ppt/slideLayouts/slideLayout1031.xml><?xml version="1.0" encoding="utf-8"?>
<p:sldLayout xmlns:a="http://schemas.openxmlformats.org/drawingml/2006/main" xmlns:r="http://schemas.openxmlformats.org/officeDocument/2006/relationships" xmlns:p="http://schemas.openxmlformats.org/presentationml/2006/main" userDrawn="1">
  <p:cSld name="21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BB37FBE6-EE01-4622-8875-2B5DE15A8039}" type="datetimeFigureOut">
              <a:rPr lang="zh-CN" altLang="en-US"/>
              <a:pPr>
                <a:defRPr/>
              </a:pPr>
              <a:t>2024/2/17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9BAE2A17-A3A5-4E41-8788-DE56708CDC9A}" type="slidenum">
              <a:rPr lang="zh-CN" altLang="en-US"/>
              <a:pPr>
                <a:defRPr/>
              </a:pPr>
              <a:t>‹#›</a:t>
            </a:fld>
            <a:endParaRPr lang="zh-CN" altLang="en-US"/>
          </a:p>
        </p:txBody>
      </p:sp>
    </p:spTree>
    <p:extLst>
      <p:ext uri="{BB962C8B-B14F-4D97-AF65-F5344CB8AC3E}">
        <p14:creationId xmlns:p14="http://schemas.microsoft.com/office/powerpoint/2010/main" val="1904378925"/>
      </p:ext>
    </p:extLst>
  </p:cSld>
  <p:clrMapOvr>
    <a:masterClrMapping/>
  </p:clrMapOvr>
</p:sldLayout>
</file>

<file path=ppt/slideLayouts/slideLayout1032.xml><?xml version="1.0" encoding="utf-8"?>
<p:sldLayout xmlns:a="http://schemas.openxmlformats.org/drawingml/2006/main" xmlns:r="http://schemas.openxmlformats.org/officeDocument/2006/relationships" xmlns:p="http://schemas.openxmlformats.org/presentationml/2006/main" preserve="1" userDrawn="1">
  <p:cSld name="8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182581"/>
      </p:ext>
    </p:extLst>
  </p:cSld>
  <p:clrMapOvr>
    <a:masterClrMapping/>
  </p:clrMapOvr>
</p:sldLayout>
</file>

<file path=ppt/slideLayouts/slideLayout1033.xml><?xml version="1.0" encoding="utf-8"?>
<p:sldLayout xmlns:a="http://schemas.openxmlformats.org/drawingml/2006/main" xmlns:r="http://schemas.openxmlformats.org/officeDocument/2006/relationships" xmlns:p="http://schemas.openxmlformats.org/presentationml/2006/main" userDrawn="1">
  <p:cSld name="21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1E799BA9-C7FD-4E54-8B5F-43A743A1BC4C}" type="datetimeFigureOut">
              <a:rPr lang="zh-CN" altLang="en-US"/>
              <a:pPr>
                <a:defRPr/>
              </a:pPr>
              <a:t>2024/2/17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FC6EBAE5-6302-4B97-B4E9-AE8ECA6DDFB3}" type="slidenum">
              <a:rPr lang="zh-CN" altLang="en-US"/>
              <a:pPr>
                <a:defRPr/>
              </a:pPr>
              <a:t>‹#›</a:t>
            </a:fld>
            <a:endParaRPr lang="zh-CN" altLang="en-US"/>
          </a:p>
        </p:txBody>
      </p:sp>
    </p:spTree>
    <p:extLst>
      <p:ext uri="{BB962C8B-B14F-4D97-AF65-F5344CB8AC3E}">
        <p14:creationId xmlns:p14="http://schemas.microsoft.com/office/powerpoint/2010/main" val="1457631561"/>
      </p:ext>
    </p:extLst>
  </p:cSld>
  <p:clrMapOvr>
    <a:masterClrMapping/>
  </p:clrMapOvr>
</p:sldLayout>
</file>

<file path=ppt/slideLayouts/slideLayout1034.xml><?xml version="1.0" encoding="utf-8"?>
<p:sldLayout xmlns:a="http://schemas.openxmlformats.org/drawingml/2006/main" xmlns:r="http://schemas.openxmlformats.org/officeDocument/2006/relationships" xmlns:p="http://schemas.openxmlformats.org/presentationml/2006/main" preserve="1" userDrawn="1">
  <p:cSld name="8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3607339"/>
      </p:ext>
    </p:extLst>
  </p:cSld>
  <p:clrMapOvr>
    <a:masterClrMapping/>
  </p:clrMapOvr>
</p:sldLayout>
</file>

<file path=ppt/slideLayouts/slideLayout1035.xml><?xml version="1.0" encoding="utf-8"?>
<p:sldLayout xmlns:a="http://schemas.openxmlformats.org/drawingml/2006/main" xmlns:r="http://schemas.openxmlformats.org/officeDocument/2006/relationships" xmlns:p="http://schemas.openxmlformats.org/presentationml/2006/main" userDrawn="1">
  <p:cSld name="21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defTabSz="913554"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644EC6E1-C519-4DBB-81AA-AE32E6245E22}" type="datetimeFigureOut">
              <a:rPr lang="zh-CN" altLang="en-US">
                <a:solidFill>
                  <a:srgbClr val="5F5F5F"/>
                </a:solidFill>
              </a:rPr>
              <a:pPr>
                <a:defRPr/>
              </a:pPr>
              <a:t>2024/2/17</a:t>
            </a:fld>
            <a:endParaRPr lang="zh-CN" altLang="en-US">
              <a:solidFill>
                <a:srgbClr val="5F5F5F"/>
              </a:solidFill>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defTabSz="913554"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zh-CN" altLang="en-US">
              <a:solidFill>
                <a:srgbClr val="5F5F5F"/>
              </a:solidFill>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defTabSz="913554"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0CE6E8A-E724-4305-BC68-4C5C9379D97B}" type="slidenum">
              <a:rPr lang="zh-CN" altLang="en-US">
                <a:solidFill>
                  <a:srgbClr val="5F5F5F"/>
                </a:solidFill>
              </a:rPr>
              <a:pPr>
                <a:defRPr/>
              </a:pPr>
              <a:t>‹#›</a:t>
            </a:fld>
            <a:endParaRPr lang="zh-CN" altLang="en-US">
              <a:solidFill>
                <a:srgbClr val="5F5F5F"/>
              </a:solidFill>
            </a:endParaRPr>
          </a:p>
        </p:txBody>
      </p:sp>
    </p:spTree>
    <p:extLst>
      <p:ext uri="{BB962C8B-B14F-4D97-AF65-F5344CB8AC3E}">
        <p14:creationId xmlns:p14="http://schemas.microsoft.com/office/powerpoint/2010/main" val="3839568538"/>
      </p:ext>
    </p:extLst>
  </p:cSld>
  <p:clrMapOvr>
    <a:masterClrMapping/>
  </p:clrMapOvr>
</p:sldLayout>
</file>

<file path=ppt/slideLayouts/slideLayout1036.xml><?xml version="1.0" encoding="utf-8"?>
<p:sldLayout xmlns:a="http://schemas.openxmlformats.org/drawingml/2006/main" xmlns:r="http://schemas.openxmlformats.org/officeDocument/2006/relationships" xmlns:p="http://schemas.openxmlformats.org/presentationml/2006/main" userDrawn="1">
  <p:cSld name="2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mn-cs"/>
              </a:defRPr>
            </a:lvl1pPr>
          </a:lstStyle>
          <a:p>
            <a:pPr>
              <a:defRPr/>
            </a:pPr>
            <a:fld id="{7C80CA46-1D22-462F-922F-367BD8090FC2}" type="datetimeFigureOut">
              <a:rPr lang="zh-CN" altLang="en-US"/>
              <a:pPr>
                <a:defRPr/>
              </a:pPr>
              <a:t>2024/2/17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mn-cs"/>
              </a:defRPr>
            </a:lvl1pPr>
          </a:lstStyle>
          <a:p>
            <a:pPr>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mn-cs"/>
              </a:defRPr>
            </a:lvl1pPr>
          </a:lstStyle>
          <a:p>
            <a:pPr>
              <a:defRPr/>
            </a:pPr>
            <a:fld id="{9220B2E4-E6C1-4709-8A7F-068D425CE2F3}" type="slidenum">
              <a:rPr lang="zh-CN" altLang="en-US"/>
              <a:pPr>
                <a:defRPr/>
              </a:pPr>
              <a:t>‹#›</a:t>
            </a:fld>
            <a:endParaRPr lang="zh-CN" altLang="en-US"/>
          </a:p>
        </p:txBody>
      </p:sp>
    </p:spTree>
    <p:extLst>
      <p:ext uri="{BB962C8B-B14F-4D97-AF65-F5344CB8AC3E}">
        <p14:creationId xmlns:p14="http://schemas.microsoft.com/office/powerpoint/2010/main" val="3844186577"/>
      </p:ext>
    </p:extLst>
  </p:cSld>
  <p:clrMapOvr>
    <a:masterClrMapping/>
  </p:clrMapOvr>
</p:sldLayout>
</file>

<file path=ppt/slideLayouts/slideLayout1037.xml><?xml version="1.0" encoding="utf-8"?>
<p:sldLayout xmlns:a="http://schemas.openxmlformats.org/drawingml/2006/main" xmlns:r="http://schemas.openxmlformats.org/officeDocument/2006/relationships" xmlns:p="http://schemas.openxmlformats.org/presentationml/2006/main" preserve="1" userDrawn="1">
  <p:cSld name="16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1"/>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9937250"/>
      </p:ext>
    </p:extLst>
  </p:cSld>
  <p:clrMapOvr>
    <a:masterClrMapping/>
  </p:clrMapOvr>
</p:sldLayout>
</file>

<file path=ppt/slideLayouts/slideLayout1038.xml><?xml version="1.0" encoding="utf-8"?>
<p:sldLayout xmlns:a="http://schemas.openxmlformats.org/drawingml/2006/main" xmlns:r="http://schemas.openxmlformats.org/officeDocument/2006/relationships" xmlns:p="http://schemas.openxmlformats.org/presentationml/2006/main" preserve="1" userDrawn="1">
  <p:cSld name="30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1"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268971"/>
      </p:ext>
    </p:extLst>
  </p:cSld>
  <p:clrMapOvr>
    <a:masterClrMapping/>
  </p:clrMapOvr>
</p:sldLayout>
</file>

<file path=ppt/slideLayouts/slideLayout1039.xml><?xml version="1.0" encoding="utf-8"?>
<p:sldLayout xmlns:a="http://schemas.openxmlformats.org/drawingml/2006/main" xmlns:r="http://schemas.openxmlformats.org/officeDocument/2006/relationships" xmlns:p="http://schemas.openxmlformats.org/presentationml/2006/main" preserve="1" userDrawn="1">
  <p:cSld name="16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698083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852469522"/>
      </p:ext>
    </p:extLst>
  </p:cSld>
  <p:clrMapOvr>
    <a:masterClrMapping/>
  </p:clrMapOvr>
</p:sldLayout>
</file>

<file path=ppt/slideLayouts/slideLayout1040.xml><?xml version="1.0" encoding="utf-8"?>
<p:sldLayout xmlns:a="http://schemas.openxmlformats.org/drawingml/2006/main" xmlns:r="http://schemas.openxmlformats.org/officeDocument/2006/relationships" xmlns:p="http://schemas.openxmlformats.org/presentationml/2006/main" userDrawn="1">
  <p:cSld name="2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F3454FFD-B089-4CE3-A8DA-EF486325D05D}" type="datetimeFigureOut">
              <a:rPr lang="zh-CN" altLang="en-US"/>
              <a:pPr>
                <a:defRPr/>
              </a:pPr>
              <a:t>2024/2/17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D04EE65B-E6C4-4E6E-9F1A-3BD6FA8AB0CE}" type="slidenum">
              <a:rPr lang="zh-CN" altLang="en-US"/>
              <a:pPr>
                <a:defRPr/>
              </a:pPr>
              <a:t>‹#›</a:t>
            </a:fld>
            <a:endParaRPr lang="zh-CN" altLang="en-US"/>
          </a:p>
        </p:txBody>
      </p:sp>
    </p:spTree>
    <p:extLst>
      <p:ext uri="{BB962C8B-B14F-4D97-AF65-F5344CB8AC3E}">
        <p14:creationId xmlns:p14="http://schemas.microsoft.com/office/powerpoint/2010/main" val="4006126452"/>
      </p:ext>
    </p:extLst>
  </p:cSld>
  <p:clrMapOvr>
    <a:masterClrMapping/>
  </p:clrMapOvr>
</p:sldLayout>
</file>

<file path=ppt/slideLayouts/slideLayout1041.xml><?xml version="1.0" encoding="utf-8"?>
<p:sldLayout xmlns:a="http://schemas.openxmlformats.org/drawingml/2006/main" xmlns:r="http://schemas.openxmlformats.org/officeDocument/2006/relationships" xmlns:p="http://schemas.openxmlformats.org/presentationml/2006/main" userDrawn="1">
  <p:cSld name="2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2CB60C95-F0FB-4A4C-97A2-4B7D26577555}" type="datetimeFigureOut">
              <a:rPr lang="zh-CN" altLang="en-US"/>
              <a:pPr>
                <a:defRPr/>
              </a:pPr>
              <a:t>2024/2/17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B456159D-9635-46A2-BFDC-CF1E90E64D52}" type="slidenum">
              <a:rPr lang="zh-CN" altLang="en-US"/>
              <a:pPr>
                <a:defRPr/>
              </a:pPr>
              <a:t>‹#›</a:t>
            </a:fld>
            <a:endParaRPr lang="zh-CN" altLang="en-US"/>
          </a:p>
        </p:txBody>
      </p:sp>
    </p:spTree>
    <p:extLst>
      <p:ext uri="{BB962C8B-B14F-4D97-AF65-F5344CB8AC3E}">
        <p14:creationId xmlns:p14="http://schemas.microsoft.com/office/powerpoint/2010/main" val="3262219116"/>
      </p:ext>
    </p:extLst>
  </p:cSld>
  <p:clrMapOvr>
    <a:masterClrMapping/>
  </p:clrMapOvr>
</p:sldLayout>
</file>

<file path=ppt/slideLayouts/slideLayout1042.xml><?xml version="1.0" encoding="utf-8"?>
<p:sldLayout xmlns:a="http://schemas.openxmlformats.org/drawingml/2006/main" xmlns:r="http://schemas.openxmlformats.org/officeDocument/2006/relationships" xmlns:p="http://schemas.openxmlformats.org/presentationml/2006/main" userDrawn="1">
  <p:cSld name="3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1833083"/>
      </p:ext>
    </p:extLst>
  </p:cSld>
  <p:clrMapOvr>
    <a:masterClrMapping/>
  </p:clrMapOvr>
  <p:transition spd="slow" advClick="0" advTm="0">
    <p:random/>
  </p:transition>
</p:sldLayout>
</file>

<file path=ppt/slideLayouts/slideLayout1043.xml><?xml version="1.0" encoding="utf-8"?>
<p:sldLayout xmlns:a="http://schemas.openxmlformats.org/drawingml/2006/main" xmlns:r="http://schemas.openxmlformats.org/officeDocument/2006/relationships" xmlns:p="http://schemas.openxmlformats.org/presentationml/2006/main" userDrawn="1">
  <p:cSld name="2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87805AC1-D4A9-4F68-86E2-6E97848130C7}" type="datetimeFigureOut">
              <a:rPr lang="zh-CN" altLang="en-US"/>
              <a:pPr>
                <a:defRPr/>
              </a:pPr>
              <a:t>2024/2/17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defTabSz="913554"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355443B7-D7C5-44C2-9C7C-5E40BAA06C09}" type="slidenum">
              <a:rPr lang="zh-CN" altLang="en-US"/>
              <a:pPr>
                <a:defRPr/>
              </a:pPr>
              <a:t>‹#›</a:t>
            </a:fld>
            <a:endParaRPr lang="zh-CN" altLang="en-US"/>
          </a:p>
        </p:txBody>
      </p:sp>
    </p:spTree>
    <p:extLst>
      <p:ext uri="{BB962C8B-B14F-4D97-AF65-F5344CB8AC3E}">
        <p14:creationId xmlns:p14="http://schemas.microsoft.com/office/powerpoint/2010/main" val="3432807041"/>
      </p:ext>
    </p:extLst>
  </p:cSld>
  <p:clrMapOvr>
    <a:masterClrMapping/>
  </p:clrMapOvr>
</p:sldLayout>
</file>

<file path=ppt/slideLayouts/slideLayout1044.xml><?xml version="1.0" encoding="utf-8"?>
<p:sldLayout xmlns:a="http://schemas.openxmlformats.org/drawingml/2006/main" xmlns:r="http://schemas.openxmlformats.org/officeDocument/2006/relationships" xmlns:p="http://schemas.openxmlformats.org/presentationml/2006/main" userDrawn="1">
  <p:cSld name="1_内容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7393874"/>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sldLayout>
</file>

<file path=ppt/slideLayouts/slideLayout1045.xml><?xml version="1.0" encoding="utf-8"?>
<p:sldLayout xmlns:a="http://schemas.openxmlformats.org/drawingml/2006/main" xmlns:r="http://schemas.openxmlformats.org/officeDocument/2006/relationships" xmlns:p="http://schemas.openxmlformats.org/presentationml/2006/main" userDrawn="1">
  <p:cSld name="2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09600" y="6245225"/>
            <a:ext cx="2844800" cy="476250"/>
          </a:xfrm>
          <a:prstGeom prst="rect">
            <a:avLst/>
          </a:prstGeom>
        </p:spPr>
        <p:txBody>
          <a:bodyPr/>
          <a:lstStyle>
            <a:lvl1pPr>
              <a:defRPr>
                <a:solidFill>
                  <a:prstClr val="black">
                    <a:tint val="75000"/>
                  </a:prstClr>
                </a:solidFill>
              </a:defRPr>
            </a:lvl1pPr>
          </a:lstStyle>
          <a:p>
            <a:pPr>
              <a:defRPr/>
            </a:pPr>
            <a:fld id="{88F34C8F-72E3-4972-B8B1-DEDD989F7B1D}" type="datetimeFigureOut">
              <a:rPr lang="zh-CN" altLang="en-US"/>
              <a:pPr>
                <a:defRPr/>
              </a:pPr>
              <a:t>2024/2/17</a:t>
            </a:fld>
            <a:endParaRPr lang="zh-CN" altLang="en-US"/>
          </a:p>
        </p:txBody>
      </p:sp>
      <p:sp>
        <p:nvSpPr>
          <p:cNvPr id="3" name="页脚占位符 3"/>
          <p:cNvSpPr>
            <a:spLocks noGrp="1"/>
          </p:cNvSpPr>
          <p:nvPr>
            <p:ph type="ftr" sz="quarter" idx="11"/>
          </p:nvPr>
        </p:nvSpPr>
        <p:spPr>
          <a:xfrm>
            <a:off x="4165600" y="6245225"/>
            <a:ext cx="3860800" cy="476250"/>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737600" y="6245225"/>
            <a:ext cx="2844800" cy="476250"/>
          </a:xfrm>
          <a:prstGeom prst="rect">
            <a:avLst/>
          </a:prstGeom>
        </p:spPr>
        <p:txBody>
          <a:bodyPr/>
          <a:lstStyle>
            <a:lvl1pPr>
              <a:defRPr>
                <a:solidFill>
                  <a:prstClr val="black">
                    <a:tint val="75000"/>
                  </a:prstClr>
                </a:solidFill>
              </a:defRPr>
            </a:lvl1pPr>
          </a:lstStyle>
          <a:p>
            <a:pPr>
              <a:defRPr/>
            </a:pPr>
            <a:fld id="{70469CD0-C520-4E49-85BC-EE4F185405EA}" type="slidenum">
              <a:rPr lang="zh-CN" altLang="en-US"/>
              <a:pPr>
                <a:defRPr/>
              </a:pPr>
              <a:t>‹#›</a:t>
            </a:fld>
            <a:endParaRPr lang="zh-CN" altLang="en-US"/>
          </a:p>
        </p:txBody>
      </p:sp>
    </p:spTree>
    <p:extLst>
      <p:ext uri="{BB962C8B-B14F-4D97-AF65-F5344CB8AC3E}">
        <p14:creationId xmlns:p14="http://schemas.microsoft.com/office/powerpoint/2010/main" val="384557473"/>
      </p:ext>
    </p:extLst>
  </p:cSld>
  <p:clrMapOvr>
    <a:masterClrMapping/>
  </p:clrMapOvr>
</p:sldLayout>
</file>

<file path=ppt/slideLayouts/slideLayout1046.xml><?xml version="1.0" encoding="utf-8"?>
<p:sldLayout xmlns:a="http://schemas.openxmlformats.org/drawingml/2006/main" xmlns:r="http://schemas.openxmlformats.org/officeDocument/2006/relationships" xmlns:p="http://schemas.openxmlformats.org/presentationml/2006/main" userDrawn="1">
  <p:cSld name="32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2272403"/>
      </p:ext>
    </p:extLst>
  </p:cSld>
  <p:clrMapOvr>
    <a:masterClrMapping/>
  </p:clrMapOvr>
  <p:transition spd="slow" advTm="3000"/>
</p:sldLayout>
</file>

<file path=ppt/slideLayouts/slideLayout1047.xml><?xml version="1.0" encoding="utf-8"?>
<p:sldLayout xmlns:a="http://schemas.openxmlformats.org/drawingml/2006/main" xmlns:r="http://schemas.openxmlformats.org/officeDocument/2006/relationships" xmlns:p="http://schemas.openxmlformats.org/presentationml/2006/main" userDrawn="1">
  <p:cSld name="33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6343671"/>
      </p:ext>
    </p:extLst>
  </p:cSld>
  <p:clrMapOvr>
    <a:masterClrMapping/>
  </p:clrMapOvr>
  <p:transition spd="slow" advTm="3000"/>
</p:sldLayout>
</file>

<file path=ppt/slideLayouts/slideLayout1048.xml><?xml version="1.0" encoding="utf-8"?>
<p:sldLayout xmlns:a="http://schemas.openxmlformats.org/drawingml/2006/main" xmlns:r="http://schemas.openxmlformats.org/officeDocument/2006/relationships" xmlns:p="http://schemas.openxmlformats.org/presentationml/2006/main" userDrawn="1">
  <p:cSld name="34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9839650"/>
      </p:ext>
    </p:extLst>
  </p:cSld>
  <p:clrMapOvr>
    <a:masterClrMapping/>
  </p:clrMapOvr>
  <p:transition spd="slow" advTm="3000"/>
</p:sldLayout>
</file>

<file path=ppt/slideLayouts/slideLayout1049.xml><?xml version="1.0" encoding="utf-8"?>
<p:sldLayout xmlns:a="http://schemas.openxmlformats.org/drawingml/2006/main" xmlns:r="http://schemas.openxmlformats.org/officeDocument/2006/relationships" xmlns:p="http://schemas.openxmlformats.org/presentationml/2006/main" userDrawn="1">
  <p:cSld name="35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409072"/>
      </p:ext>
    </p:extLst>
  </p:cSld>
  <p:clrMapOvr>
    <a:masterClrMapping/>
  </p:clrMapOvr>
  <p:transition spd="slow" advTm="3000"/>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9639188"/>
      </p:ext>
    </p:extLst>
  </p:cSld>
  <p:clrMapOvr>
    <a:masterClrMapping/>
  </p:clrMapOvr>
  <p:timing>
    <p:tnLst>
      <p:par>
        <p:cTn id="1" dur="indefinite" restart="never" nodeType="tmRoot"/>
      </p:par>
    </p:tnLst>
  </p:timing>
</p:sldLayout>
</file>

<file path=ppt/slideLayouts/slideLayout1050.xml><?xml version="1.0" encoding="utf-8"?>
<p:sldLayout xmlns:a="http://schemas.openxmlformats.org/drawingml/2006/main" xmlns:r="http://schemas.openxmlformats.org/officeDocument/2006/relationships" xmlns:p="http://schemas.openxmlformats.org/presentationml/2006/main" userDrawn="1">
  <p:cSld name="2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a:defRPr/>
            </a:pPr>
            <a:fld id="{A555B3B3-C94B-4900-8A1F-220359EE6AAD}" type="datetimeFigureOut">
              <a:rPr lang="zh-CN" altLang="en-US"/>
              <a:pPr>
                <a:defRPr/>
              </a:pPr>
              <a:t>2024/2/17</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a:defRPr/>
            </a:pPr>
            <a:fld id="{F72B3403-94C5-4D26-BB59-AC8DAC884A2C}" type="slidenum">
              <a:rPr lang="zh-CN" altLang="en-US"/>
              <a:pPr>
                <a:defRPr/>
              </a:pPr>
              <a:t>‹#›</a:t>
            </a:fld>
            <a:endParaRPr lang="zh-CN" altLang="en-US"/>
          </a:p>
        </p:txBody>
      </p:sp>
    </p:spTree>
    <p:extLst>
      <p:ext uri="{BB962C8B-B14F-4D97-AF65-F5344CB8AC3E}">
        <p14:creationId xmlns:p14="http://schemas.microsoft.com/office/powerpoint/2010/main" val="3689871911"/>
      </p:ext>
    </p:extLst>
  </p:cSld>
  <p:clrMapOvr>
    <a:masterClrMapping/>
  </p:clrMapOvr>
</p:sldLayout>
</file>

<file path=ppt/slideLayouts/slideLayout1051.xml><?xml version="1.0" encoding="utf-8"?>
<p:sldLayout xmlns:a="http://schemas.openxmlformats.org/drawingml/2006/main" xmlns:r="http://schemas.openxmlformats.org/officeDocument/2006/relationships" xmlns:p="http://schemas.openxmlformats.org/presentationml/2006/main" userDrawn="1">
  <p:cSld name="36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8214385"/>
      </p:ext>
    </p:extLst>
  </p:cSld>
  <p:clrMapOvr>
    <a:masterClrMapping/>
  </p:clrMapOvr>
  <p:transition spd="slow" advTm="3000"/>
</p:sldLayout>
</file>

<file path=ppt/slideLayouts/slideLayout1052.xml><?xml version="1.0" encoding="utf-8"?>
<p:sldLayout xmlns:a="http://schemas.openxmlformats.org/drawingml/2006/main" xmlns:r="http://schemas.openxmlformats.org/officeDocument/2006/relationships" xmlns:p="http://schemas.openxmlformats.org/presentationml/2006/main" userDrawn="1">
  <p:cSld name="37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4695039"/>
      </p:ext>
    </p:extLst>
  </p:cSld>
  <p:clrMapOvr>
    <a:masterClrMapping/>
  </p:clrMapOvr>
  <p:transition spd="slow" advTm="3000"/>
</p:sldLayout>
</file>

<file path=ppt/slideLayouts/slideLayout1053.xml><?xml version="1.0" encoding="utf-8"?>
<p:sldLayout xmlns:a="http://schemas.openxmlformats.org/drawingml/2006/main" xmlns:r="http://schemas.openxmlformats.org/officeDocument/2006/relationships" xmlns:p="http://schemas.openxmlformats.org/presentationml/2006/main" userDrawn="1">
  <p:cSld name="38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4396029"/>
      </p:ext>
    </p:extLst>
  </p:cSld>
  <p:clrMapOvr>
    <a:masterClrMapping/>
  </p:clrMapOvr>
  <p:transition spd="slow" advTm="3000"/>
</p:sldLayout>
</file>

<file path=ppt/slideLayouts/slideLayout1054.xml><?xml version="1.0" encoding="utf-8"?>
<p:sldLayout xmlns:a="http://schemas.openxmlformats.org/drawingml/2006/main" xmlns:r="http://schemas.openxmlformats.org/officeDocument/2006/relationships" xmlns:p="http://schemas.openxmlformats.org/presentationml/2006/main" userDrawn="1">
  <p:cSld name="2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a:defRPr/>
            </a:pPr>
            <a:fld id="{D3651C4A-636C-43D5-8F45-9B7FA68B1021}" type="datetimeFigureOut">
              <a:rPr lang="zh-CN" altLang="en-US"/>
              <a:pPr>
                <a:defRPr/>
              </a:pPr>
              <a:t>2024/2/17</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a:defRPr/>
            </a:pPr>
            <a:fld id="{0CB755A3-A002-406D-A30A-EA229C631C3C}" type="slidenum">
              <a:rPr lang="zh-CN" altLang="en-US"/>
              <a:pPr>
                <a:defRPr/>
              </a:pPr>
              <a:t>‹#›</a:t>
            </a:fld>
            <a:endParaRPr lang="zh-CN" altLang="en-US"/>
          </a:p>
        </p:txBody>
      </p:sp>
    </p:spTree>
    <p:extLst>
      <p:ext uri="{BB962C8B-B14F-4D97-AF65-F5344CB8AC3E}">
        <p14:creationId xmlns:p14="http://schemas.microsoft.com/office/powerpoint/2010/main" val="3000823554"/>
      </p:ext>
    </p:extLst>
  </p:cSld>
  <p:clrMapOvr>
    <a:masterClrMapping/>
  </p:clrMapOvr>
</p:sldLayout>
</file>

<file path=ppt/slideLayouts/slideLayout1055.xml><?xml version="1.0" encoding="utf-8"?>
<p:sldLayout xmlns:a="http://schemas.openxmlformats.org/drawingml/2006/main" xmlns:r="http://schemas.openxmlformats.org/officeDocument/2006/relationships" xmlns:p="http://schemas.openxmlformats.org/presentationml/2006/main" userDrawn="1">
  <p:cSld name="39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a:defRPr/>
            </a:pPr>
            <a:fld id="{422852A1-82BC-420A-A8F1-ADF75FD23FF1}" type="datetimeFigureOut">
              <a:rPr lang="zh-CN" altLang="en-US"/>
              <a:pPr>
                <a:defRPr/>
              </a:pPr>
              <a:t>2024/2/17</a:t>
            </a:fld>
            <a:endParaRPr lang="zh-CN" altLang="en-US"/>
          </a:p>
        </p:txBody>
      </p:sp>
      <p:sp>
        <p:nvSpPr>
          <p:cNvPr id="3" name="页脚占位符 4">
            <a:extLst>
              <a:ext uri="{FF2B5EF4-FFF2-40B4-BE49-F238E27FC236}"/>
            </a:extLst>
          </p:cNvPr>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531813" y="787400"/>
            <a:ext cx="779462" cy="365125"/>
          </a:xfrm>
          <a:prstGeom prst="rect">
            <a:avLst/>
          </a:prstGeom>
        </p:spPr>
        <p:txBody>
          <a:bodyPr/>
          <a:lstStyle>
            <a:lvl1pPr>
              <a:defRPr>
                <a:solidFill>
                  <a:srgbClr val="5FCBEF"/>
                </a:solidFill>
              </a:defRPr>
            </a:lvl1pPr>
          </a:lstStyle>
          <a:p>
            <a:pPr>
              <a:defRPr/>
            </a:pPr>
            <a:fld id="{8DEF1F46-8D2F-4052-9F6A-08F3809E54A5}" type="slidenum">
              <a:rPr lang="zh-CN" altLang="en-US"/>
              <a:pPr>
                <a:defRPr/>
              </a:pPr>
              <a:t>‹#›</a:t>
            </a:fld>
            <a:endParaRPr lang="zh-CN" altLang="en-US"/>
          </a:p>
        </p:txBody>
      </p:sp>
    </p:spTree>
    <p:extLst>
      <p:ext uri="{BB962C8B-B14F-4D97-AF65-F5344CB8AC3E}">
        <p14:creationId xmlns:p14="http://schemas.microsoft.com/office/powerpoint/2010/main" val="2829003701"/>
      </p:ext>
    </p:extLst>
  </p:cSld>
  <p:clrMapOvr>
    <a:masterClrMapping/>
  </p:clrMapOvr>
  <p:transition spd="slow" advTm="3000">
    <p:random/>
  </p:transition>
</p:sldLayout>
</file>

<file path=ppt/slideLayouts/slideLayout1056.xml><?xml version="1.0" encoding="utf-8"?>
<p:sldLayout xmlns:a="http://schemas.openxmlformats.org/drawingml/2006/main" xmlns:r="http://schemas.openxmlformats.org/officeDocument/2006/relationships" xmlns:p="http://schemas.openxmlformats.org/presentationml/2006/main" userDrawn="1">
  <p:cSld name="10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8053687"/>
      </p:ext>
    </p:extLst>
  </p:cSld>
  <p:clrMapOvr>
    <a:masterClrMapping/>
  </p:clrMapOvr>
</p:sldLayout>
</file>

<file path=ppt/slideLayouts/slideLayout1057.xml><?xml version="1.0" encoding="utf-8"?>
<p:sldLayout xmlns:a="http://schemas.openxmlformats.org/drawingml/2006/main" xmlns:r="http://schemas.openxmlformats.org/officeDocument/2006/relationships" xmlns:p="http://schemas.openxmlformats.org/presentationml/2006/main" userDrawn="1">
  <p:cSld name="10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745332"/>
      </p:ext>
    </p:extLst>
  </p:cSld>
  <p:clrMapOvr>
    <a:masterClrMapping/>
  </p:clrMapOvr>
</p:sldLayout>
</file>

<file path=ppt/slideLayouts/slideLayout1058.xml><?xml version="1.0" encoding="utf-8"?>
<p:sldLayout xmlns:a="http://schemas.openxmlformats.org/drawingml/2006/main" xmlns:r="http://schemas.openxmlformats.org/officeDocument/2006/relationships" xmlns:p="http://schemas.openxmlformats.org/presentationml/2006/main" userDrawn="1">
  <p:cSld name="1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8716267"/>
      </p:ext>
    </p:extLst>
  </p:cSld>
  <p:clrMapOvr>
    <a:masterClrMapping/>
  </p:clrMapOvr>
</p:sldLayout>
</file>

<file path=ppt/slideLayouts/slideLayout1059.xml><?xml version="1.0" encoding="utf-8"?>
<p:sldLayout xmlns:a="http://schemas.openxmlformats.org/drawingml/2006/main" xmlns:r="http://schemas.openxmlformats.org/officeDocument/2006/relationships" xmlns:p="http://schemas.openxmlformats.org/presentationml/2006/main" userDrawn="1">
  <p:cSld name="1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3755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3152627200"/>
      </p:ext>
    </p:extLst>
  </p:cSld>
  <p:clrMapOvr>
    <a:masterClrMapping/>
  </p:clrMapOvr>
</p:sldLayout>
</file>

<file path=ppt/slideLayouts/slideLayout1060.xml><?xml version="1.0" encoding="utf-8"?>
<p:sldLayout xmlns:a="http://schemas.openxmlformats.org/drawingml/2006/main" xmlns:r="http://schemas.openxmlformats.org/officeDocument/2006/relationships" xmlns:p="http://schemas.openxmlformats.org/presentationml/2006/main" userDrawn="1">
  <p:cSld name="1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9697632"/>
      </p:ext>
    </p:extLst>
  </p:cSld>
  <p:clrMapOvr>
    <a:masterClrMapping/>
  </p:clrMapOvr>
</p:sldLayout>
</file>

<file path=ppt/slideLayouts/slideLayout1061.xml><?xml version="1.0" encoding="utf-8"?>
<p:sldLayout xmlns:a="http://schemas.openxmlformats.org/drawingml/2006/main" xmlns:r="http://schemas.openxmlformats.org/officeDocument/2006/relationships" xmlns:p="http://schemas.openxmlformats.org/presentationml/2006/main" userDrawn="1">
  <p:cSld name="1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9316298"/>
      </p:ext>
    </p:extLst>
  </p:cSld>
  <p:clrMapOvr>
    <a:masterClrMapping/>
  </p:clrMapOvr>
</p:sldLayout>
</file>

<file path=ppt/slideLayouts/slideLayout1062.xml><?xml version="1.0" encoding="utf-8"?>
<p:sldLayout xmlns:a="http://schemas.openxmlformats.org/drawingml/2006/main" xmlns:r="http://schemas.openxmlformats.org/officeDocument/2006/relationships" xmlns:p="http://schemas.openxmlformats.org/presentationml/2006/main" userDrawn="1">
  <p:cSld name="1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8765108"/>
      </p:ext>
    </p:extLst>
  </p:cSld>
  <p:clrMapOvr>
    <a:masterClrMapping/>
  </p:clrMapOvr>
</p:sldLayout>
</file>

<file path=ppt/slideLayouts/slideLayout1063.xml><?xml version="1.0" encoding="utf-8"?>
<p:sldLayout xmlns:a="http://schemas.openxmlformats.org/drawingml/2006/main" xmlns:r="http://schemas.openxmlformats.org/officeDocument/2006/relationships" xmlns:p="http://schemas.openxmlformats.org/presentationml/2006/main" userDrawn="1">
  <p:cSld name="1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6008905"/>
      </p:ext>
    </p:extLst>
  </p:cSld>
  <p:clrMapOvr>
    <a:masterClrMapping/>
  </p:clrMapOvr>
</p:sldLayout>
</file>

<file path=ppt/slideLayouts/slideLayout1064.xml><?xml version="1.0" encoding="utf-8"?>
<p:sldLayout xmlns:a="http://schemas.openxmlformats.org/drawingml/2006/main" xmlns:r="http://schemas.openxmlformats.org/officeDocument/2006/relationships" xmlns:p="http://schemas.openxmlformats.org/presentationml/2006/main" userDrawn="1">
  <p:cSld name="2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a:defRPr/>
            </a:pPr>
            <a:fld id="{9F37422E-C080-45AE-A171-86F1DA5412CB}" type="datetimeFigureOut">
              <a:rPr lang="zh-CN" altLang="en-US"/>
              <a:pPr>
                <a:defRPr/>
              </a:pPr>
              <a:t>2024/2/17</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a:defRPr/>
            </a:pPr>
            <a:fld id="{FC6813B9-9666-40E6-9203-AE5DBA65578F}" type="slidenum">
              <a:rPr lang="zh-CN" altLang="en-US"/>
              <a:pPr>
                <a:defRPr/>
              </a:pPr>
              <a:t>‹#›</a:t>
            </a:fld>
            <a:endParaRPr lang="zh-CN" altLang="en-US"/>
          </a:p>
        </p:txBody>
      </p:sp>
    </p:spTree>
    <p:extLst>
      <p:ext uri="{BB962C8B-B14F-4D97-AF65-F5344CB8AC3E}">
        <p14:creationId xmlns:p14="http://schemas.microsoft.com/office/powerpoint/2010/main" val="1488065217"/>
      </p:ext>
    </p:extLst>
  </p:cSld>
  <p:clrMapOvr>
    <a:masterClrMapping/>
  </p:clrMapOvr>
</p:sldLayout>
</file>

<file path=ppt/slideLayouts/slideLayout1065.xml><?xml version="1.0" encoding="utf-8"?>
<p:sldLayout xmlns:a="http://schemas.openxmlformats.org/drawingml/2006/main" xmlns:r="http://schemas.openxmlformats.org/officeDocument/2006/relationships" xmlns:p="http://schemas.openxmlformats.org/presentationml/2006/main" userDrawn="1">
  <p:cSld name="40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3641696"/>
      </p:ext>
    </p:extLst>
  </p:cSld>
  <p:clrMapOvr>
    <a:masterClrMapping/>
  </p:clrMapOvr>
  <p:transition spd="slow" advTm="3000"/>
</p:sldLayout>
</file>

<file path=ppt/slideLayouts/slideLayout1066.xml><?xml version="1.0" encoding="utf-8"?>
<p:sldLayout xmlns:a="http://schemas.openxmlformats.org/drawingml/2006/main" xmlns:r="http://schemas.openxmlformats.org/officeDocument/2006/relationships" xmlns:p="http://schemas.openxmlformats.org/presentationml/2006/main" userDrawn="1">
  <p:cSld name="41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3527771"/>
      </p:ext>
    </p:extLst>
  </p:cSld>
  <p:clrMapOvr>
    <a:masterClrMapping/>
  </p:clrMapOvr>
  <p:transition spd="slow" advTm="3000"/>
</p:sldLayout>
</file>

<file path=ppt/slideLayouts/slideLayout1067.xml><?xml version="1.0" encoding="utf-8"?>
<p:sldLayout xmlns:a="http://schemas.openxmlformats.org/drawingml/2006/main" xmlns:r="http://schemas.openxmlformats.org/officeDocument/2006/relationships" xmlns:p="http://schemas.openxmlformats.org/presentationml/2006/main" userDrawn="1">
  <p:cSld name="42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8651533"/>
      </p:ext>
    </p:extLst>
  </p:cSld>
  <p:clrMapOvr>
    <a:masterClrMapping/>
  </p:clrMapOvr>
  <p:transition spd="slow" advTm="3000"/>
</p:sldLayout>
</file>

<file path=ppt/slideLayouts/slideLayout1068.xml><?xml version="1.0" encoding="utf-8"?>
<p:sldLayout xmlns:a="http://schemas.openxmlformats.org/drawingml/2006/main" xmlns:r="http://schemas.openxmlformats.org/officeDocument/2006/relationships" xmlns:p="http://schemas.openxmlformats.org/presentationml/2006/main" userDrawn="1">
  <p:cSld name="43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6335344"/>
      </p:ext>
    </p:extLst>
  </p:cSld>
  <p:clrMapOvr>
    <a:masterClrMapping/>
  </p:clrMapOvr>
  <p:transition spd="slow" advTm="3000"/>
</p:sldLayout>
</file>

<file path=ppt/slideLayouts/slideLayout1069.xml><?xml version="1.0" encoding="utf-8"?>
<p:sldLayout xmlns:a="http://schemas.openxmlformats.org/drawingml/2006/main" xmlns:r="http://schemas.openxmlformats.org/officeDocument/2006/relationships" xmlns:p="http://schemas.openxmlformats.org/presentationml/2006/main" userDrawn="1">
  <p:cSld name="2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a:defRPr/>
            </a:pPr>
            <a:fld id="{A555B3B3-C94B-4900-8A1F-220359EE6AAD}" type="datetimeFigureOut">
              <a:rPr lang="zh-CN" altLang="en-US"/>
              <a:pPr>
                <a:defRPr/>
              </a:pPr>
              <a:t>2024/2/17</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a:defRPr/>
            </a:pPr>
            <a:fld id="{F72B3403-94C5-4D26-BB59-AC8DAC884A2C}" type="slidenum">
              <a:rPr lang="zh-CN" altLang="en-US"/>
              <a:pPr>
                <a:defRPr/>
              </a:pPr>
              <a:t>‹#›</a:t>
            </a:fld>
            <a:endParaRPr lang="zh-CN" altLang="en-US"/>
          </a:p>
        </p:txBody>
      </p:sp>
    </p:spTree>
    <p:extLst>
      <p:ext uri="{BB962C8B-B14F-4D97-AF65-F5344CB8AC3E}">
        <p14:creationId xmlns:p14="http://schemas.microsoft.com/office/powerpoint/2010/main" val="402190579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013704"/>
      </p:ext>
    </p:extLst>
  </p:cSld>
  <p:clrMapOvr>
    <a:masterClrMapping/>
  </p:clrMapOvr>
  <p:timing>
    <p:tnLst>
      <p:par>
        <p:cTn id="1" dur="indefinite" restart="never" nodeType="tmRoot"/>
      </p:par>
    </p:tnLst>
  </p:timing>
</p:sldLayout>
</file>

<file path=ppt/slideLayouts/slideLayout1070.xml><?xml version="1.0" encoding="utf-8"?>
<p:sldLayout xmlns:a="http://schemas.openxmlformats.org/drawingml/2006/main" xmlns:r="http://schemas.openxmlformats.org/officeDocument/2006/relationships" xmlns:p="http://schemas.openxmlformats.org/presentationml/2006/main" userDrawn="1">
  <p:cSld name="44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6641806"/>
      </p:ext>
    </p:extLst>
  </p:cSld>
  <p:clrMapOvr>
    <a:masterClrMapping/>
  </p:clrMapOvr>
  <p:transition spd="slow" advTm="3000"/>
</p:sldLayout>
</file>

<file path=ppt/slideLayouts/slideLayout1071.xml><?xml version="1.0" encoding="utf-8"?>
<p:sldLayout xmlns:a="http://schemas.openxmlformats.org/drawingml/2006/main" xmlns:r="http://schemas.openxmlformats.org/officeDocument/2006/relationships" xmlns:p="http://schemas.openxmlformats.org/presentationml/2006/main" userDrawn="1">
  <p:cSld name="45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1757469"/>
      </p:ext>
    </p:extLst>
  </p:cSld>
  <p:clrMapOvr>
    <a:masterClrMapping/>
  </p:clrMapOvr>
  <p:transition spd="slow" advTm="3000"/>
</p:sldLayout>
</file>

<file path=ppt/slideLayouts/slideLayout1072.xml><?xml version="1.0" encoding="utf-8"?>
<p:sldLayout xmlns:a="http://schemas.openxmlformats.org/drawingml/2006/main" xmlns:r="http://schemas.openxmlformats.org/officeDocument/2006/relationships" xmlns:p="http://schemas.openxmlformats.org/presentationml/2006/main" userDrawn="1">
  <p:cSld name="46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6420979"/>
      </p:ext>
    </p:extLst>
  </p:cSld>
  <p:clrMapOvr>
    <a:masterClrMapping/>
  </p:clrMapOvr>
  <p:transition spd="slow" advTm="3000"/>
</p:sldLayout>
</file>

<file path=ppt/slideLayouts/slideLayout1073.xml><?xml version="1.0" encoding="utf-8"?>
<p:sldLayout xmlns:a="http://schemas.openxmlformats.org/drawingml/2006/main" xmlns:r="http://schemas.openxmlformats.org/officeDocument/2006/relationships" xmlns:p="http://schemas.openxmlformats.org/presentationml/2006/main" userDrawn="1">
  <p:cSld name="2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a:defRPr/>
            </a:pPr>
            <a:fld id="{D3651C4A-636C-43D5-8F45-9B7FA68B1021}" type="datetimeFigureOut">
              <a:rPr lang="zh-CN" altLang="en-US"/>
              <a:pPr>
                <a:defRPr/>
              </a:pPr>
              <a:t>2024/2/17</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a:defRPr/>
            </a:pPr>
            <a:fld id="{0CB755A3-A002-406D-A30A-EA229C631C3C}" type="slidenum">
              <a:rPr lang="zh-CN" altLang="en-US"/>
              <a:pPr>
                <a:defRPr/>
              </a:pPr>
              <a:t>‹#›</a:t>
            </a:fld>
            <a:endParaRPr lang="zh-CN" altLang="en-US"/>
          </a:p>
        </p:txBody>
      </p:sp>
    </p:spTree>
    <p:extLst>
      <p:ext uri="{BB962C8B-B14F-4D97-AF65-F5344CB8AC3E}">
        <p14:creationId xmlns:p14="http://schemas.microsoft.com/office/powerpoint/2010/main" val="2045522876"/>
      </p:ext>
    </p:extLst>
  </p:cSld>
  <p:clrMapOvr>
    <a:masterClrMapping/>
  </p:clrMapOvr>
</p:sldLayout>
</file>

<file path=ppt/slideLayouts/slideLayout1074.xml><?xml version="1.0" encoding="utf-8"?>
<p:sldLayout xmlns:a="http://schemas.openxmlformats.org/drawingml/2006/main" xmlns:r="http://schemas.openxmlformats.org/officeDocument/2006/relationships" xmlns:p="http://schemas.openxmlformats.org/presentationml/2006/main" userDrawn="1">
  <p:cSld name="47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a:defRPr/>
            </a:pPr>
            <a:fld id="{422852A1-82BC-420A-A8F1-ADF75FD23FF1}" type="datetimeFigureOut">
              <a:rPr lang="zh-CN" altLang="en-US"/>
              <a:pPr>
                <a:defRPr/>
              </a:pPr>
              <a:t>2024/2/17</a:t>
            </a:fld>
            <a:endParaRPr lang="zh-CN" altLang="en-US"/>
          </a:p>
        </p:txBody>
      </p:sp>
      <p:sp>
        <p:nvSpPr>
          <p:cNvPr id="3" name="页脚占位符 4">
            <a:extLst>
              <a:ext uri="{FF2B5EF4-FFF2-40B4-BE49-F238E27FC236}"/>
            </a:extLst>
          </p:cNvPr>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531813" y="787400"/>
            <a:ext cx="779462" cy="365125"/>
          </a:xfrm>
          <a:prstGeom prst="rect">
            <a:avLst/>
          </a:prstGeom>
        </p:spPr>
        <p:txBody>
          <a:bodyPr/>
          <a:lstStyle>
            <a:lvl1pPr>
              <a:defRPr>
                <a:solidFill>
                  <a:srgbClr val="5FCBEF"/>
                </a:solidFill>
              </a:defRPr>
            </a:lvl1pPr>
          </a:lstStyle>
          <a:p>
            <a:pPr>
              <a:defRPr/>
            </a:pPr>
            <a:fld id="{8DEF1F46-8D2F-4052-9F6A-08F3809E54A5}" type="slidenum">
              <a:rPr lang="zh-CN" altLang="en-US"/>
              <a:pPr>
                <a:defRPr/>
              </a:pPr>
              <a:t>‹#›</a:t>
            </a:fld>
            <a:endParaRPr lang="zh-CN" altLang="en-US"/>
          </a:p>
        </p:txBody>
      </p:sp>
    </p:spTree>
    <p:extLst>
      <p:ext uri="{BB962C8B-B14F-4D97-AF65-F5344CB8AC3E}">
        <p14:creationId xmlns:p14="http://schemas.microsoft.com/office/powerpoint/2010/main" val="2979255234"/>
      </p:ext>
    </p:extLst>
  </p:cSld>
  <p:clrMapOvr>
    <a:masterClrMapping/>
  </p:clrMapOvr>
  <p:transition spd="slow" advTm="3000">
    <p:random/>
  </p:transition>
</p:sldLayout>
</file>

<file path=ppt/slideLayouts/slideLayout1075.xml><?xml version="1.0" encoding="utf-8"?>
<p:sldLayout xmlns:a="http://schemas.openxmlformats.org/drawingml/2006/main" xmlns:r="http://schemas.openxmlformats.org/officeDocument/2006/relationships" xmlns:p="http://schemas.openxmlformats.org/presentationml/2006/main" userDrawn="1">
  <p:cSld name="11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55384534"/>
      </p:ext>
    </p:extLst>
  </p:cSld>
  <p:clrMapOvr>
    <a:masterClrMapping/>
  </p:clrMapOvr>
</p:sldLayout>
</file>

<file path=ppt/slideLayouts/slideLayout1076.xml><?xml version="1.0" encoding="utf-8"?>
<p:sldLayout xmlns:a="http://schemas.openxmlformats.org/drawingml/2006/main" xmlns:r="http://schemas.openxmlformats.org/officeDocument/2006/relationships" xmlns:p="http://schemas.openxmlformats.org/presentationml/2006/main" userDrawn="1">
  <p:cSld name="11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4287264"/>
      </p:ext>
    </p:extLst>
  </p:cSld>
  <p:clrMapOvr>
    <a:masterClrMapping/>
  </p:clrMapOvr>
</p:sldLayout>
</file>

<file path=ppt/slideLayouts/slideLayout1077.xml><?xml version="1.0" encoding="utf-8"?>
<p:sldLayout xmlns:a="http://schemas.openxmlformats.org/drawingml/2006/main" xmlns:r="http://schemas.openxmlformats.org/officeDocument/2006/relationships" xmlns:p="http://schemas.openxmlformats.org/presentationml/2006/main" userDrawn="1">
  <p:cSld name="11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25946877"/>
      </p:ext>
    </p:extLst>
  </p:cSld>
  <p:clrMapOvr>
    <a:masterClrMapping/>
  </p:clrMapOvr>
</p:sldLayout>
</file>

<file path=ppt/slideLayouts/slideLayout1078.xml><?xml version="1.0" encoding="utf-8"?>
<p:sldLayout xmlns:a="http://schemas.openxmlformats.org/drawingml/2006/main" xmlns:r="http://schemas.openxmlformats.org/officeDocument/2006/relationships" xmlns:p="http://schemas.openxmlformats.org/presentationml/2006/main" userDrawn="1">
  <p:cSld name="11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2711819"/>
      </p:ext>
    </p:extLst>
  </p:cSld>
  <p:clrMapOvr>
    <a:masterClrMapping/>
  </p:clrMapOvr>
</p:sldLayout>
</file>

<file path=ppt/slideLayouts/slideLayout1079.xml><?xml version="1.0" encoding="utf-8"?>
<p:sldLayout xmlns:a="http://schemas.openxmlformats.org/drawingml/2006/main" xmlns:r="http://schemas.openxmlformats.org/officeDocument/2006/relationships" xmlns:p="http://schemas.openxmlformats.org/presentationml/2006/main" userDrawn="1">
  <p:cSld name="12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9573536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4021536391"/>
      </p:ext>
    </p:extLst>
  </p:cSld>
  <p:clrMapOvr>
    <a:masterClrMapping/>
  </p:clrMapOvr>
</p:sldLayout>
</file>

<file path=ppt/slideLayouts/slideLayout1080.xml><?xml version="1.0" encoding="utf-8"?>
<p:sldLayout xmlns:a="http://schemas.openxmlformats.org/drawingml/2006/main" xmlns:r="http://schemas.openxmlformats.org/officeDocument/2006/relationships" xmlns:p="http://schemas.openxmlformats.org/presentationml/2006/main" userDrawn="1">
  <p:cSld name="1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6106994"/>
      </p:ext>
    </p:extLst>
  </p:cSld>
  <p:clrMapOvr>
    <a:masterClrMapping/>
  </p:clrMapOvr>
</p:sldLayout>
</file>

<file path=ppt/slideLayouts/slideLayout1081.xml><?xml version="1.0" encoding="utf-8"?>
<p:sldLayout xmlns:a="http://schemas.openxmlformats.org/drawingml/2006/main" xmlns:r="http://schemas.openxmlformats.org/officeDocument/2006/relationships" xmlns:p="http://schemas.openxmlformats.org/presentationml/2006/main" userDrawn="1">
  <p:cSld name="12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8520457"/>
      </p:ext>
    </p:extLst>
  </p:cSld>
  <p:clrMapOvr>
    <a:masterClrMapping/>
  </p:clrMapOvr>
</p:sldLayout>
</file>

<file path=ppt/slideLayouts/slideLayout1082.xml><?xml version="1.0" encoding="utf-8"?>
<p:sldLayout xmlns:a="http://schemas.openxmlformats.org/drawingml/2006/main" xmlns:r="http://schemas.openxmlformats.org/officeDocument/2006/relationships" xmlns:p="http://schemas.openxmlformats.org/presentationml/2006/main" userDrawn="1">
  <p:cSld name="12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8695338"/>
      </p:ext>
    </p:extLst>
  </p:cSld>
  <p:clrMapOvr>
    <a:masterClrMapping/>
  </p:clrMapOvr>
</p:sldLayout>
</file>

<file path=ppt/slideLayouts/slideLayout1083.xml><?xml version="1.0" encoding="utf-8"?>
<p:sldLayout xmlns:a="http://schemas.openxmlformats.org/drawingml/2006/main" xmlns:r="http://schemas.openxmlformats.org/officeDocument/2006/relationships" xmlns:p="http://schemas.openxmlformats.org/presentationml/2006/main" userDrawn="1">
  <p:cSld name="2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a:defRPr/>
            </a:pPr>
            <a:fld id="{9F37422E-C080-45AE-A171-86F1DA5412CB}" type="datetimeFigureOut">
              <a:rPr lang="zh-CN" altLang="en-US"/>
              <a:pPr>
                <a:defRPr/>
              </a:pPr>
              <a:t>2024/2/17</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a:defRPr/>
            </a:pPr>
            <a:fld id="{FC6813B9-9666-40E6-9203-AE5DBA65578F}" type="slidenum">
              <a:rPr lang="zh-CN" altLang="en-US"/>
              <a:pPr>
                <a:defRPr/>
              </a:pPr>
              <a:t>‹#›</a:t>
            </a:fld>
            <a:endParaRPr lang="zh-CN" altLang="en-US"/>
          </a:p>
        </p:txBody>
      </p:sp>
    </p:spTree>
    <p:extLst>
      <p:ext uri="{BB962C8B-B14F-4D97-AF65-F5344CB8AC3E}">
        <p14:creationId xmlns:p14="http://schemas.microsoft.com/office/powerpoint/2010/main" val="3550686386"/>
      </p:ext>
    </p:extLst>
  </p:cSld>
  <p:clrMapOvr>
    <a:masterClrMapping/>
  </p:clrMapOvr>
</p:sldLayout>
</file>

<file path=ppt/slideLayouts/slideLayout108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3935220"/>
      </p:ext>
    </p:extLst>
  </p:cSld>
  <p:clrMapOvr>
    <a:masterClrMapping/>
  </p:clrMapOvr>
  <p:timing>
    <p:tnLst>
      <p:par>
        <p:cTn id="1" dur="indefinite" restart="never" nodeType="tmRoot"/>
      </p:par>
    </p:tnLst>
  </p:timing>
</p:sldLayout>
</file>

<file path=ppt/slideLayouts/slideLayout108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8877886"/>
      </p:ext>
    </p:extLst>
  </p:cSld>
  <p:clrMapOvr>
    <a:masterClrMapping/>
  </p:clrMapOvr>
  <p:timing>
    <p:tnLst>
      <p:par>
        <p:cTn id="1" dur="indefinite" restart="never" nodeType="tmRoot"/>
      </p:par>
    </p:tnLst>
  </p:timing>
</p:sldLayout>
</file>

<file path=ppt/slideLayouts/slideLayout108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6068364"/>
      </p:ext>
    </p:extLst>
  </p:cSld>
  <p:clrMapOvr>
    <a:masterClrMapping/>
  </p:clrMapOvr>
  <p:timing>
    <p:tnLst>
      <p:par>
        <p:cTn id="1" dur="indefinite" restart="never" nodeType="tmRoot"/>
      </p:par>
    </p:tnLst>
  </p:timing>
</p:sldLayout>
</file>

<file path=ppt/slideLayouts/slideLayout108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2993669"/>
      </p:ext>
    </p:extLst>
  </p:cSld>
  <p:clrMapOvr>
    <a:masterClrMapping/>
  </p:clrMapOvr>
  <p:timing>
    <p:tnLst>
      <p:par>
        <p:cTn id="1" dur="indefinite" restart="never" nodeType="tmRoot"/>
      </p:par>
    </p:tnLst>
  </p:timing>
</p:sldLayout>
</file>

<file path=ppt/slideLayouts/slideLayout108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6148622"/>
      </p:ext>
    </p:extLst>
  </p:cSld>
  <p:clrMapOvr>
    <a:masterClrMapping/>
  </p:clrMapOvr>
  <p:timing>
    <p:tnLst>
      <p:par>
        <p:cTn id="1" dur="indefinite" restart="never" nodeType="tmRoot"/>
      </p:par>
    </p:tnLst>
  </p:timing>
</p:sldLayout>
</file>

<file path=ppt/slideLayouts/slideLayout108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2600990"/>
      </p:ext>
    </p:extLst>
  </p:cSld>
  <p:clrMapOvr>
    <a:masterClrMapping/>
  </p:clrMapOvr>
  <p:timing>
    <p:tnLst>
      <p:par>
        <p:cTn id="1" dur="indefinite" restart="never" nodeType="tmRoot"/>
      </p:par>
    </p:tn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4395936"/>
      </p:ext>
    </p:extLst>
  </p:cSld>
  <p:clrMapOvr>
    <a:masterClrMapping/>
  </p:clrMapOvr>
  <p:timing>
    <p:tnLst>
      <p:par>
        <p:cTn id="1" dur="indefinite" restart="never" nodeType="tmRoot"/>
      </p:par>
    </p:tnLst>
  </p:timing>
</p:sldLayout>
</file>

<file path=ppt/slideLayouts/slideLayout109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1381897"/>
      </p:ext>
    </p:extLst>
  </p:cSld>
  <p:clrMapOvr>
    <a:masterClrMapping/>
  </p:clrMapOvr>
  <p:timing>
    <p:tnLst>
      <p:par>
        <p:cTn id="1" dur="indefinite" restart="never" nodeType="tmRoot"/>
      </p:par>
    </p:tnLst>
  </p:timing>
</p:sldLayout>
</file>

<file path=ppt/slideLayouts/slideLayout109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609834"/>
      </p:ext>
    </p:extLst>
  </p:cSld>
  <p:clrMapOvr>
    <a:masterClrMapping/>
  </p:clrMapOvr>
  <p:timing>
    <p:tnLst>
      <p:par>
        <p:cTn id="1" dur="indefinite" restart="never" nodeType="tmRoot"/>
      </p:par>
    </p:tnLst>
  </p:timing>
</p:sldLayout>
</file>

<file path=ppt/slideLayouts/slideLayout10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6495830"/>
      </p:ext>
    </p:extLst>
  </p:cSld>
  <p:clrMapOvr>
    <a:masterClrMapping/>
  </p:clrMapOvr>
  <p:timing>
    <p:tnLst>
      <p:par>
        <p:cTn id="1" dur="indefinite" restart="never" nodeType="tmRoot"/>
      </p:par>
    </p:tnLst>
  </p:timing>
</p:sldLayout>
</file>

<file path=ppt/slideLayouts/slideLayout109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5040013"/>
      </p:ext>
    </p:extLst>
  </p:cSld>
  <p:clrMapOvr>
    <a:masterClrMapping/>
  </p:clrMapOvr>
  <p:timing>
    <p:tnLst>
      <p:par>
        <p:cTn id="1" dur="indefinite" restart="never" nodeType="tmRoot"/>
      </p:par>
    </p:tnLst>
  </p:timing>
</p:sldLayout>
</file>

<file path=ppt/slideLayouts/slideLayout109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6944783"/>
      </p:ext>
    </p:extLst>
  </p:cSld>
  <p:clrMapOvr>
    <a:masterClrMapping/>
  </p:clrMapOvr>
  <p:timing>
    <p:tnLst>
      <p:par>
        <p:cTn id="1" dur="indefinite" restart="never" nodeType="tmRoot"/>
      </p:par>
    </p:tnLst>
  </p:timing>
</p:sldLayout>
</file>

<file path=ppt/slideLayouts/slideLayout1095.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466779733"/>
      </p:ext>
    </p:extLst>
  </p:cSld>
  <p:clrMapOvr>
    <a:masterClrMapping/>
  </p:clrMapOvr>
  <p:timing>
    <p:tnLst>
      <p:par>
        <p:cTn id="1" dur="indefinite" restart="never" nodeType="tmRoot"/>
      </p:par>
    </p:tnLst>
  </p:timing>
</p:sldLayout>
</file>

<file path=ppt/slideLayouts/slideLayout1096.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243745"/>
      </p:ext>
    </p:extLst>
  </p:cSld>
  <p:clrMapOvr>
    <a:masterClrMapping/>
  </p:clrMapOvr>
  <p:timing>
    <p:tnLst>
      <p:par>
        <p:cTn id="1" dur="indefinite" restart="never" nodeType="tmRoot"/>
      </p:par>
    </p:tnLst>
  </p:timing>
</p:sldLayout>
</file>

<file path=ppt/slideLayouts/slideLayout1097.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6829171"/>
      </p:ext>
    </p:extLst>
  </p:cSld>
  <p:clrMapOvr>
    <a:masterClrMapping/>
  </p:clrMapOvr>
  <p:timing>
    <p:tnLst>
      <p:par>
        <p:cTn id="1" dur="indefinite" restart="never" nodeType="tmRoot"/>
      </p:par>
    </p:tnLst>
  </p:timing>
</p:sldLayout>
</file>

<file path=ppt/slideLayouts/slideLayout1098.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2852381"/>
      </p:ext>
    </p:extLst>
  </p:cSld>
  <p:clrMapOvr>
    <a:masterClrMapping/>
  </p:clrMapOvr>
  <p:timing>
    <p:tnLst>
      <p:par>
        <p:cTn id="1" dur="indefinite" restart="never" nodeType="tmRoot"/>
      </p:par>
    </p:tnLst>
  </p:timing>
</p:sldLayout>
</file>

<file path=ppt/slideLayouts/slideLayout1099.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72767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8619149"/>
      </p:ext>
    </p:extLst>
  </p:cSld>
  <p:clrMapOvr>
    <a:masterClrMapping/>
  </p:clrMapOvr>
  <p:timing>
    <p:tnLst>
      <p:par>
        <p:cTn id="1" dur="indefinite" restart="never" nodeType="tmRoot"/>
      </p:par>
    </p:tnLst>
  </p:timing>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2313226750"/>
      </p:ext>
    </p:extLst>
  </p:cSld>
  <p:clrMapOvr>
    <a:masterClrMapping/>
  </p:clrMapOvr>
</p:sldLayout>
</file>

<file path=ppt/slideLayouts/slideLayout1100.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1243702"/>
      </p:ext>
    </p:extLst>
  </p:cSld>
  <p:clrMapOvr>
    <a:masterClrMapping/>
  </p:clrMapOvr>
  <p:timing>
    <p:tnLst>
      <p:par>
        <p:cTn id="1" dur="indefinite" restart="never" nodeType="tmRoot"/>
      </p:par>
    </p:tnLst>
  </p:timing>
</p:sldLayout>
</file>

<file path=ppt/slideLayouts/slideLayout1101.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72961425"/>
      </p:ext>
    </p:extLst>
  </p:cSld>
  <p:clrMapOvr>
    <a:masterClrMapping/>
  </p:clrMapOvr>
  <p:timing>
    <p:tnLst>
      <p:par>
        <p:cTn id="1" dur="indefinite" restart="never" nodeType="tmRoot"/>
      </p:par>
    </p:tnLst>
  </p:timing>
</p:sldLayout>
</file>

<file path=ppt/slideLayouts/slideLayout1102.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9399798"/>
      </p:ext>
    </p:extLst>
  </p:cSld>
  <p:clrMapOvr>
    <a:masterClrMapping/>
  </p:clrMapOvr>
  <p:timing>
    <p:tnLst>
      <p:par>
        <p:cTn id="1" dur="indefinite" restart="never" nodeType="tmRoot"/>
      </p:par>
    </p:tnLst>
  </p:timing>
</p:sldLayout>
</file>

<file path=ppt/slideLayouts/slideLayout1103.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6845541"/>
      </p:ext>
    </p:extLst>
  </p:cSld>
  <p:clrMapOvr>
    <a:masterClrMapping/>
  </p:clrMapOvr>
  <p:timing>
    <p:tnLst>
      <p:par>
        <p:cTn id="1" dur="indefinite" restart="never" nodeType="tmRoot"/>
      </p:par>
    </p:tnLst>
  </p:timing>
</p:sldLayout>
</file>

<file path=ppt/slideLayouts/slideLayout1104.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256704"/>
      </p:ext>
    </p:extLst>
  </p:cSld>
  <p:clrMapOvr>
    <a:masterClrMapping/>
  </p:clrMapOvr>
  <p:timing>
    <p:tnLst>
      <p:par>
        <p:cTn id="1" dur="indefinite" restart="never" nodeType="tmRoot"/>
      </p:par>
    </p:tnLst>
  </p:timing>
</p:sldLayout>
</file>

<file path=ppt/slideLayouts/slideLayout110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F81DD83F-F77F-46B4-9CB9-C8117E634F65}" type="datetimeFigureOut">
              <a:rPr lang="en-US" sz="1867" smtClean="0">
                <a:solidFill>
                  <a:prstClr val="black">
                    <a:tint val="75000"/>
                  </a:prstClr>
                </a:solidFill>
              </a:rPr>
              <a:pPr defTabSz="914377"/>
              <a:t>2/17/2024</a:t>
            </a:fld>
            <a:endParaRPr lang="en-US" sz="1867">
              <a:solidFill>
                <a:prstClr val="black">
                  <a:tint val="75000"/>
                </a:prstClr>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en-US" sz="1867">
              <a:solidFill>
                <a:prstClr val="black">
                  <a:tint val="75000"/>
                </a:prstClr>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AA92924A-2F5C-4ED1-9634-C24838A41D73}" type="slidenum">
              <a:rPr lang="en-US" sz="1867" smtClean="0">
                <a:solidFill>
                  <a:prstClr val="black">
                    <a:tint val="75000"/>
                  </a:prstClr>
                </a:solidFill>
              </a:rPr>
              <a:pPr defTabSz="914377"/>
              <a:t>‹#›</a:t>
            </a:fld>
            <a:endParaRPr lang="en-US" sz="1867">
              <a:solidFill>
                <a:prstClr val="black">
                  <a:tint val="75000"/>
                </a:prstClr>
              </a:solidFill>
            </a:endParaRPr>
          </a:p>
        </p:txBody>
      </p:sp>
    </p:spTree>
    <p:extLst>
      <p:ext uri="{BB962C8B-B14F-4D97-AF65-F5344CB8AC3E}">
        <p14:creationId xmlns:p14="http://schemas.microsoft.com/office/powerpoint/2010/main" val="418114236"/>
      </p:ext>
    </p:extLst>
  </p:cSld>
  <p:clrMapOvr>
    <a:masterClrMapping/>
  </p:clrMapOvr>
</p:sldLayout>
</file>

<file path=ppt/slideLayouts/slideLayout1106.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6906406"/>
      </p:ext>
    </p:extLst>
  </p:cSld>
  <p:clrMapOvr>
    <a:masterClrMapping/>
  </p:clrMapOvr>
  <p:timing>
    <p:tnLst>
      <p:par>
        <p:cTn id="1" dur="indefinite" restart="never" nodeType="tmRoot"/>
      </p:par>
    </p:tnLst>
  </p:timing>
</p:sldLayout>
</file>

<file path=ppt/slideLayouts/slideLayout1107.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699987797"/>
      </p:ext>
    </p:extLst>
  </p:cSld>
  <p:clrMapOvr>
    <a:masterClrMapping/>
  </p:clrMapOvr>
  <p:timing>
    <p:tnLst>
      <p:par>
        <p:cTn id="1" dur="indefinite" restart="never" nodeType="tmRoot"/>
      </p:par>
    </p:tnLst>
  </p:timing>
</p:sldLayout>
</file>

<file path=ppt/slideLayouts/slideLayout1108.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725524788"/>
      </p:ext>
    </p:extLst>
  </p:cSld>
  <p:clrMapOvr>
    <a:masterClrMapping/>
  </p:clrMapOvr>
  <p:timing>
    <p:tnLst>
      <p:par>
        <p:cTn id="1" dur="indefinite" restart="never" nodeType="tmRoot"/>
      </p:par>
    </p:tnLst>
  </p:timing>
</p:sldLayout>
</file>

<file path=ppt/slideLayouts/slideLayout1109.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441037851"/>
      </p:ext>
    </p:extLst>
  </p:cSld>
  <p:clrMapOvr>
    <a:masterClrMapping/>
  </p:clrMapOvr>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6192205"/>
      </p:ext>
    </p:extLst>
  </p:cSld>
  <p:clrMapOvr>
    <a:masterClrMapping/>
  </p:clrMapOvr>
  <p:timing>
    <p:tnLst>
      <p:par>
        <p:cTn id="1" dur="indefinite" restart="never" nodeType="tmRoot"/>
      </p:par>
    </p:tnLst>
  </p:timing>
</p:sldLayout>
</file>

<file path=ppt/slideLayouts/slideLayout1110.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626904578"/>
      </p:ext>
    </p:extLst>
  </p:cSld>
  <p:clrMapOvr>
    <a:masterClrMapping/>
  </p:clrMapOvr>
  <p:timing>
    <p:tnLst>
      <p:par>
        <p:cTn id="1" dur="indefinite" restart="never" nodeType="tmRoot"/>
      </p:par>
    </p:tnLst>
  </p:timing>
</p:sldLayout>
</file>

<file path=ppt/slideLayouts/slideLayout1111.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53118325"/>
      </p:ext>
    </p:extLst>
  </p:cSld>
  <p:clrMapOvr>
    <a:masterClrMapping/>
  </p:clrMapOvr>
  <p:timing>
    <p:tnLst>
      <p:par>
        <p:cTn id="1" dur="indefinite" restart="never" nodeType="tmRoot"/>
      </p:par>
    </p:tnLst>
  </p:timing>
</p:sldLayout>
</file>

<file path=ppt/slideLayouts/slideLayout111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060489202"/>
      </p:ext>
    </p:extLst>
  </p:cSld>
  <p:clrMapOvr>
    <a:masterClrMapping/>
  </p:clrMapOvr>
  <p:timing>
    <p:tnLst>
      <p:par>
        <p:cTn id="1" dur="indefinite" restart="never" nodeType="tmRoot"/>
      </p:par>
    </p:tnLst>
  </p:timing>
</p:sldLayout>
</file>

<file path=ppt/slideLayouts/slideLayout1113.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889518765"/>
      </p:ext>
    </p:extLst>
  </p:cSld>
  <p:clrMapOvr>
    <a:masterClrMapping/>
  </p:clrMapOvr>
</p:sldLayout>
</file>

<file path=ppt/slideLayouts/slideLayout1114.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184889"/>
      </p:ext>
    </p:extLst>
  </p:cSld>
  <p:clrMapOvr>
    <a:masterClrMapping/>
  </p:clrMapOvr>
  <p:timing>
    <p:tnLst>
      <p:par>
        <p:cTn id="1" dur="indefinite" restart="never" nodeType="tmRoot"/>
      </p:par>
    </p:tnLst>
  </p:timing>
</p:sldLayout>
</file>

<file path=ppt/slideLayouts/slideLayout1115.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477976185"/>
      </p:ext>
    </p:extLst>
  </p:cSld>
  <p:clrMapOvr>
    <a:masterClrMapping/>
  </p:clrMapOvr>
</p:sldLayout>
</file>

<file path=ppt/slideLayouts/slideLayout1116.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6996347"/>
      </p:ext>
    </p:extLst>
  </p:cSld>
  <p:clrMapOvr>
    <a:masterClrMapping/>
  </p:clrMapOvr>
  <p:timing>
    <p:tnLst>
      <p:par>
        <p:cTn id="1" dur="indefinite" restart="never" nodeType="tmRoot"/>
      </p:par>
    </p:tnLst>
  </p:timing>
</p:sldLayout>
</file>

<file path=ppt/slideLayouts/slideLayout1117.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869675144"/>
      </p:ext>
    </p:extLst>
  </p:cSld>
  <p:clrMapOvr>
    <a:masterClrMapping/>
  </p:clrMapOvr>
</p:sldLayout>
</file>

<file path=ppt/slideLayouts/slideLayout1118.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731397"/>
      </p:ext>
    </p:extLst>
  </p:cSld>
  <p:clrMapOvr>
    <a:masterClrMapping/>
  </p:clrMapOvr>
  <p:timing>
    <p:tnLst>
      <p:par>
        <p:cTn id="1" dur="indefinite" restart="never" nodeType="tmRoot"/>
      </p:par>
    </p:tnLst>
  </p:timing>
</p:sldLayout>
</file>

<file path=ppt/slideLayouts/slideLayout1119.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0720640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4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2344593557"/>
      </p:ext>
    </p:extLst>
  </p:cSld>
  <p:clrMapOvr>
    <a:masterClrMapping/>
  </p:clrMapOvr>
</p:sldLayout>
</file>

<file path=ppt/slideLayouts/slideLayout1120.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4557161"/>
      </p:ext>
    </p:extLst>
  </p:cSld>
  <p:clrMapOvr>
    <a:masterClrMapping/>
  </p:clrMapOvr>
  <p:timing>
    <p:tnLst>
      <p:par>
        <p:cTn id="1" dur="indefinite" restart="never" nodeType="tmRoot"/>
      </p:par>
    </p:tnLst>
  </p:timing>
</p:sldLayout>
</file>

<file path=ppt/slideLayouts/slideLayout1121.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666616501"/>
      </p:ext>
    </p:extLst>
  </p:cSld>
  <p:clrMapOvr>
    <a:masterClrMapping/>
  </p:clrMapOvr>
</p:sldLayout>
</file>

<file path=ppt/slideLayouts/slideLayout1122.xml><?xml version="1.0" encoding="utf-8"?>
<p:sldLayout xmlns:a="http://schemas.openxmlformats.org/drawingml/2006/main" xmlns:r="http://schemas.openxmlformats.org/officeDocument/2006/relationships" xmlns:p="http://schemas.openxmlformats.org/presentationml/2006/main" preserve="1" userDrawn="1">
  <p:cSld name="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5872699"/>
      </p:ext>
    </p:extLst>
  </p:cSld>
  <p:clrMapOvr>
    <a:masterClrMapping/>
  </p:clrMapOvr>
  <p:timing>
    <p:tnLst>
      <p:par>
        <p:cTn id="1" dur="indefinite" restart="never" nodeType="tmRoot"/>
      </p:par>
    </p:tnLst>
  </p:timing>
</p:sldLayout>
</file>

<file path=ppt/slideLayouts/slideLayout1123.xml><?xml version="1.0" encoding="utf-8"?>
<p:sldLayout xmlns:a="http://schemas.openxmlformats.org/drawingml/2006/main" xmlns:r="http://schemas.openxmlformats.org/officeDocument/2006/relationships" xmlns:p="http://schemas.openxmlformats.org/presentationml/2006/main" showMasterSp="0" preserve="1" userDrawn="1">
  <p:cSld name="1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0942188"/>
      </p:ext>
    </p:extLst>
  </p:cSld>
  <p:clrMapOvr>
    <a:masterClrMapping/>
  </p:clrMapOvr>
  <p:timing>
    <p:tnLst>
      <p:par>
        <p:cTn id="1" dur="indefinite" restart="never" nodeType="tmRoot"/>
      </p:par>
    </p:tnLst>
  </p:timing>
</p:sldLayout>
</file>

<file path=ppt/slideLayouts/slideLayout1124.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956626630"/>
      </p:ext>
    </p:extLst>
  </p:cSld>
  <p:clrMapOvr>
    <a:masterClrMapping/>
  </p:clrMapOvr>
  <p:timing>
    <p:tnLst>
      <p:par>
        <p:cTn id="1" dur="indefinite" restart="never" nodeType="tmRoot"/>
      </p:par>
    </p:tnLst>
  </p:timing>
</p:sldLayout>
</file>

<file path=ppt/slideLayouts/slideLayout1125.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445210330"/>
      </p:ext>
    </p:extLst>
  </p:cSld>
  <p:clrMapOvr>
    <a:masterClrMapping/>
  </p:clrMapOvr>
  <p:timing>
    <p:tnLst>
      <p:par>
        <p:cTn id="1" dur="indefinite" restart="never" nodeType="tmRoot"/>
      </p:par>
    </p:tnLst>
  </p:timing>
</p:sldLayout>
</file>

<file path=ppt/slideLayouts/slideLayout1126.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3534010874"/>
      </p:ext>
    </p:extLst>
  </p:cSld>
  <p:clrMapOvr>
    <a:masterClrMapping/>
  </p:clrMapOvr>
  <p:timing>
    <p:tnLst>
      <p:par>
        <p:cTn id="1" dur="indefinite" restart="never" nodeType="tmRoot"/>
      </p:par>
    </p:tnLst>
  </p:timing>
</p:sldLayout>
</file>

<file path=ppt/slideLayouts/slideLayout1127.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776178743"/>
      </p:ext>
    </p:extLst>
  </p:cSld>
  <p:clrMapOvr>
    <a:masterClrMapping/>
  </p:clrMapOvr>
  <p:timing>
    <p:tnLst>
      <p:par>
        <p:cTn id="1" dur="indefinite" restart="never" nodeType="tmRoot"/>
      </p:par>
    </p:tnLst>
  </p:timing>
</p:sldLayout>
</file>

<file path=ppt/slideLayouts/slideLayout1128.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231870447"/>
      </p:ext>
    </p:extLst>
  </p:cSld>
  <p:clrMapOvr>
    <a:masterClrMapping/>
  </p:clrMapOvr>
  <p:timing>
    <p:tnLst>
      <p:par>
        <p:cTn id="1" dur="indefinite" restart="never" nodeType="tmRoot"/>
      </p:par>
    </p:tnLst>
  </p:timing>
</p:sldLayout>
</file>

<file path=ppt/slideLayouts/slideLayout1129.xml><?xml version="1.0" encoding="utf-8"?>
<p:sldLayout xmlns:a="http://schemas.openxmlformats.org/drawingml/2006/main" xmlns:r="http://schemas.openxmlformats.org/officeDocument/2006/relationships" xmlns:p="http://schemas.openxmlformats.org/presentationml/2006/main" preserve="1" userDrawn="1">
  <p:cSld name="1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794186173"/>
      </p:ext>
    </p:extLst>
  </p:cSld>
  <p:clrMapOvr>
    <a:masterClrMapping/>
  </p:clrMapOvr>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769932"/>
      </p:ext>
    </p:extLst>
  </p:cSld>
  <p:clrMapOvr>
    <a:masterClrMapping/>
  </p:clrMapOvr>
  <p:timing>
    <p:tnLst>
      <p:par>
        <p:cTn id="1" dur="indefinite" restart="never" nodeType="tmRoot"/>
      </p:par>
    </p:tnLst>
  </p:timing>
</p:sldLayout>
</file>

<file path=ppt/slideLayouts/slideLayout1130.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200720680"/>
      </p:ext>
    </p:extLst>
  </p:cSld>
  <p:clrMapOvr>
    <a:masterClrMapping/>
  </p:clrMapOvr>
</p:sldLayout>
</file>

<file path=ppt/slideLayouts/slideLayout1131.xml><?xml version="1.0" encoding="utf-8"?>
<p:sldLayout xmlns:a="http://schemas.openxmlformats.org/drawingml/2006/main" xmlns:r="http://schemas.openxmlformats.org/officeDocument/2006/relationships" xmlns:p="http://schemas.openxmlformats.org/presentationml/2006/main" preserve="1" userDrawn="1">
  <p:cSld name="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1723729"/>
      </p:ext>
    </p:extLst>
  </p:cSld>
  <p:clrMapOvr>
    <a:masterClrMapping/>
  </p:clrMapOvr>
  <p:timing>
    <p:tnLst>
      <p:par>
        <p:cTn id="1" dur="indefinite" restart="never" nodeType="tmRoot"/>
      </p:par>
    </p:tnLst>
  </p:timing>
</p:sldLayout>
</file>

<file path=ppt/slideLayouts/slideLayout1132.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713524875"/>
      </p:ext>
    </p:extLst>
  </p:cSld>
  <p:clrMapOvr>
    <a:masterClrMapping/>
  </p:clrMapOvr>
</p:sldLayout>
</file>

<file path=ppt/slideLayouts/slideLayout1133.xml><?xml version="1.0" encoding="utf-8"?>
<p:sldLayout xmlns:a="http://schemas.openxmlformats.org/drawingml/2006/main" xmlns:r="http://schemas.openxmlformats.org/officeDocument/2006/relationships" xmlns:p="http://schemas.openxmlformats.org/presentationml/2006/main" preserve="1" userDrawn="1">
  <p:cSld name="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8863668"/>
      </p:ext>
    </p:extLst>
  </p:cSld>
  <p:clrMapOvr>
    <a:masterClrMapping/>
  </p:clrMapOvr>
  <p:timing>
    <p:tnLst>
      <p:par>
        <p:cTn id="1" dur="indefinite" restart="never" nodeType="tmRoot"/>
      </p:par>
    </p:tnLst>
  </p:timing>
</p:sldLayout>
</file>

<file path=ppt/slideLayouts/slideLayout1134.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4280718237"/>
      </p:ext>
    </p:extLst>
  </p:cSld>
  <p:clrMapOvr>
    <a:masterClrMapping/>
  </p:clrMapOvr>
</p:sldLayout>
</file>

<file path=ppt/slideLayouts/slideLayout1135.xml><?xml version="1.0" encoding="utf-8"?>
<p:sldLayout xmlns:a="http://schemas.openxmlformats.org/drawingml/2006/main" xmlns:r="http://schemas.openxmlformats.org/officeDocument/2006/relationships" xmlns:p="http://schemas.openxmlformats.org/presentationml/2006/main" preserve="1" userDrawn="1">
  <p:cSld name="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124735"/>
      </p:ext>
    </p:extLst>
  </p:cSld>
  <p:clrMapOvr>
    <a:masterClrMapping/>
  </p:clrMapOvr>
  <p:timing>
    <p:tnLst>
      <p:par>
        <p:cTn id="1" dur="indefinite" restart="never" nodeType="tmRoot"/>
      </p:par>
    </p:tnLst>
  </p:timing>
</p:sldLayout>
</file>

<file path=ppt/slideLayouts/slideLayout1136.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057949951"/>
      </p:ext>
    </p:extLst>
  </p:cSld>
  <p:clrMapOvr>
    <a:masterClrMapping/>
  </p:clrMapOvr>
</p:sldLayout>
</file>

<file path=ppt/slideLayouts/slideLayout1137.xml><?xml version="1.0" encoding="utf-8"?>
<p:sldLayout xmlns:a="http://schemas.openxmlformats.org/drawingml/2006/main" xmlns:r="http://schemas.openxmlformats.org/officeDocument/2006/relationships" xmlns:p="http://schemas.openxmlformats.org/presentationml/2006/main" preserve="1" userDrawn="1">
  <p:cSld name="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5837226"/>
      </p:ext>
    </p:extLst>
  </p:cSld>
  <p:clrMapOvr>
    <a:masterClrMapping/>
  </p:clrMapOvr>
  <p:timing>
    <p:tnLst>
      <p:par>
        <p:cTn id="1" dur="indefinite" restart="never" nodeType="tmRoot"/>
      </p:par>
    </p:tnLst>
  </p:timing>
</p:sldLayout>
</file>

<file path=ppt/slideLayouts/slideLayout1138.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876199522"/>
      </p:ext>
    </p:extLst>
  </p:cSld>
  <p:clrMapOvr>
    <a:masterClrMapping/>
  </p:clrMapOvr>
</p:sldLayout>
</file>

<file path=ppt/slideLayouts/slideLayout1139.xml><?xml version="1.0" encoding="utf-8"?>
<p:sldLayout xmlns:a="http://schemas.openxmlformats.org/drawingml/2006/main" xmlns:r="http://schemas.openxmlformats.org/officeDocument/2006/relationships" xmlns:p="http://schemas.openxmlformats.org/presentationml/2006/main" preserve="1" userDrawn="1">
  <p:cSld name="1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9008432"/>
      </p:ext>
    </p:extLst>
  </p:cSld>
  <p:clrMapOvr>
    <a:masterClrMapping/>
  </p:clrMapOvr>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4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0910041"/>
      </p:ext>
    </p:extLst>
  </p:cSld>
  <p:clrMapOvr>
    <a:masterClrMapping/>
  </p:clrMapOvr>
  <p:timing>
    <p:tnLst>
      <p:par>
        <p:cTn id="1" dur="indefinite" restart="never" nodeType="tmRoot"/>
      </p:par>
    </p:tnLst>
  </p:timing>
</p:sldLayout>
</file>

<file path=ppt/slideLayouts/slideLayout1140.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1"/>
            <a:ext cx="2743200" cy="365125"/>
          </a:xfrm>
          <a:prstGeom prst="rect">
            <a:avLst/>
          </a:prstGeom>
        </p:spPr>
        <p:txBody>
          <a:bodyPr/>
          <a:lstStyle/>
          <a:p>
            <a:pPr defTabSz="914377"/>
            <a:fld id="{32BF82D2-7A68-459D-A996-9BDDA2518FA4}" type="datetimeFigureOut">
              <a:rPr lang="zh-CN" altLang="en-US" sz="1867" smtClean="0">
                <a:solidFill>
                  <a:prstClr val="black">
                    <a:tint val="75000"/>
                  </a:prstClr>
                </a:solidFill>
              </a:rPr>
              <a:pPr defTabSz="914377"/>
              <a:t>2024/2/17</a:t>
            </a:fld>
            <a:endParaRPr lang="zh-CN" altLang="en-US" sz="1867">
              <a:solidFill>
                <a:prstClr val="black">
                  <a:tint val="75000"/>
                </a:prstClr>
              </a:solidFill>
            </a:endParaRPr>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pPr defTabSz="914377"/>
            <a:endParaRPr lang="zh-CN" altLang="en-US" sz="1867">
              <a:solidFill>
                <a:prstClr val="black">
                  <a:tint val="75000"/>
                </a:prstClr>
              </a:solidFill>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377"/>
            <a:fld id="{3E01EE5D-26FB-46D5-A381-ECFB35BF1D34}" type="slidenum">
              <a:rPr lang="zh-CN" altLang="en-US" sz="1867" smtClean="0">
                <a:solidFill>
                  <a:prstClr val="black">
                    <a:tint val="75000"/>
                  </a:prstClr>
                </a:solidFill>
              </a:rPr>
              <a:pPr defTabSz="914377"/>
              <a:t>‹#›</a:t>
            </a:fld>
            <a:endParaRPr lang="zh-CN" altLang="en-US" sz="1867">
              <a:solidFill>
                <a:prstClr val="black">
                  <a:tint val="75000"/>
                </a:prstClr>
              </a:solidFill>
            </a:endParaRPr>
          </a:p>
        </p:txBody>
      </p:sp>
    </p:spTree>
    <p:extLst>
      <p:ext uri="{BB962C8B-B14F-4D97-AF65-F5344CB8AC3E}">
        <p14:creationId xmlns:p14="http://schemas.microsoft.com/office/powerpoint/2010/main" val="3680459994"/>
      </p:ext>
    </p:extLst>
  </p:cSld>
  <p:clrMapOvr>
    <a:masterClrMapping/>
  </p:clrMapOvr>
  <p:timing>
    <p:tnLst>
      <p:par>
        <p:cTn id="1" dur="indefinite" restart="never" nodeType="tmRoot"/>
      </p:par>
    </p:tnLst>
  </p:timing>
</p:sldLayout>
</file>

<file path=ppt/slideLayouts/slideLayout1141.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mn-cs"/>
              </a:defRPr>
            </a:lvl1pPr>
          </a:lstStyle>
          <a:p>
            <a:pPr defTabSz="914377">
              <a:defRPr/>
            </a:pPr>
            <a:fld id="{0C6303A0-9065-42AF-906A-DE1E800FE257}" type="datetimeFigureOut">
              <a:rPr lang="zh-CN" altLang="en-US" sz="1867" smtClean="0"/>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mn-cs"/>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mn-cs"/>
              </a:defRPr>
            </a:lvl1pPr>
          </a:lstStyle>
          <a:p>
            <a:pPr defTabSz="914377">
              <a:defRPr/>
            </a:pPr>
            <a:fld id="{2AD3D7CA-7BD8-4738-B6AB-718737AA462A}"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798741864"/>
      </p:ext>
    </p:extLst>
  </p:cSld>
  <p:clrMapOvr>
    <a:masterClrMapping/>
  </p:clrMapOvr>
</p:sldLayout>
</file>

<file path=ppt/slideLayouts/slideLayout114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8621118"/>
      </p:ext>
    </p:extLst>
  </p:cSld>
  <p:clrMapOvr>
    <a:masterClrMapping/>
  </p:clrMapOvr>
</p:sldLayout>
</file>

<file path=ppt/slideLayouts/slideLayout114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2"/>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7220420"/>
      </p:ext>
    </p:extLst>
  </p:cSld>
  <p:clrMapOvr>
    <a:masterClrMapping/>
  </p:clrMapOvr>
</p:sldLayout>
</file>

<file path=ppt/slideLayouts/slideLayout114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1599500"/>
      </p:ext>
    </p:extLst>
  </p:cSld>
  <p:clrMapOvr>
    <a:masterClrMapping/>
  </p:clrMapOvr>
</p:sldLayout>
</file>

<file path=ppt/slideLayouts/slideLayout1145.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3ACFC516-0EBD-4852-9DFD-FFC809B16810}" type="datetimeFigureOut">
              <a:rPr lang="zh-CN" altLang="en-US" sz="1867" smtClean="0"/>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855DB59F-0B7A-4009-ADD8-CBB6E0E22669}"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265047290"/>
      </p:ext>
    </p:extLst>
  </p:cSld>
  <p:clrMapOvr>
    <a:masterClrMapping/>
  </p:clrMapOvr>
</p:sldLayout>
</file>

<file path=ppt/slideLayouts/slideLayout1146.xml><?xml version="1.0" encoding="utf-8"?>
<p:sldLayout xmlns:a="http://schemas.openxmlformats.org/drawingml/2006/main" xmlns:r="http://schemas.openxmlformats.org/officeDocument/2006/relationships" xmlns:p="http://schemas.openxmlformats.org/presentationml/2006/main" userDrawn="1">
  <p:cSld name="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946649691"/>
      </p:ext>
    </p:extLst>
  </p:cSld>
  <p:clrMapOvr>
    <a:masterClrMapping/>
  </p:clrMapOvr>
</p:sldLayout>
</file>

<file path=ppt/slideLayouts/slideLayout1147.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781956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148.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defRPr>
            </a:lvl1pPr>
          </a:lstStyle>
          <a:p>
            <a:pPr defTabSz="914377">
              <a:defRPr/>
            </a:pPr>
            <a:fld id="{233108B3-3C5F-434E-B7C6-124BB30C5988}" type="datetimeFigureOut">
              <a:rPr lang="zh-CN" altLang="en-US" sz="1867" smtClean="0"/>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0FCC38CE-CFED-41E2-93E2-A213294AFB8B}"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4144196935"/>
      </p:ext>
    </p:extLst>
  </p:cSld>
  <p:clrMapOvr>
    <a:masterClrMapping/>
  </p:clrMapOvr>
</p:sldLayout>
</file>

<file path=ppt/slideLayouts/slideLayout1149.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8595784" cy="1320800"/>
          </a:xfrm>
          <a:prstGeom prst="rect">
            <a:avLst/>
          </a:prstGeom>
        </p:spPr>
        <p:txBody>
          <a:bodyPr>
            <a:normAutofit/>
          </a:bodyPr>
          <a:lstStyle>
            <a:lvl1pPr>
              <a:defRPr sz="2700"/>
            </a:lvl1pPr>
          </a:lstStyle>
          <a:p>
            <a:r>
              <a:rPr lang="en-US" smtClean="0"/>
              <a:t>Click to edit Master title style</a:t>
            </a:r>
            <a:endParaRPr lang="en-US" dirty="0"/>
          </a:p>
        </p:txBody>
      </p:sp>
      <p:sp>
        <p:nvSpPr>
          <p:cNvPr id="3" name="Content Placeholder 2"/>
          <p:cNvSpPr>
            <a:spLocks noGrp="1"/>
          </p:cNvSpPr>
          <p:nvPr>
            <p:ph idx="1"/>
          </p:nvPr>
        </p:nvSpPr>
        <p:spPr>
          <a:xfrm>
            <a:off x="677333" y="2160588"/>
            <a:ext cx="8595784" cy="3881437"/>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205135" y="6042026"/>
            <a:ext cx="912284" cy="365125"/>
          </a:xfrm>
          <a:prstGeom prst="rect">
            <a:avLst/>
          </a:prstGeom>
        </p:spPr>
        <p:txBody>
          <a:bodyPr/>
          <a:lstStyle>
            <a:lvl1pPr eaLnBrk="0" fontAlgn="base" hangingPunct="0">
              <a:spcBef>
                <a:spcPct val="50000"/>
              </a:spcBef>
              <a:spcAft>
                <a:spcPct val="0"/>
              </a:spcAft>
              <a:defRPr>
                <a:latin typeface="Times New Roman" panose="02020603050405020304" pitchFamily="18" charset="0"/>
              </a:defRPr>
            </a:lvl1pPr>
          </a:lstStyle>
          <a:p>
            <a:pPr defTabSz="914400">
              <a:defRPr/>
            </a:pPr>
            <a:endParaRPr lang="en-US" altLang="en-US">
              <a:solidFill>
                <a:srgbClr val="5F5F5F"/>
              </a:solidFill>
            </a:endParaRPr>
          </a:p>
        </p:txBody>
      </p:sp>
      <p:sp>
        <p:nvSpPr>
          <p:cNvPr id="5" name="Footer Placeholder 4"/>
          <p:cNvSpPr>
            <a:spLocks noGrp="1"/>
          </p:cNvSpPr>
          <p:nvPr>
            <p:ph type="ftr" sz="quarter" idx="11"/>
          </p:nvPr>
        </p:nvSpPr>
        <p:spPr>
          <a:xfrm>
            <a:off x="677335" y="6042026"/>
            <a:ext cx="6297084" cy="365125"/>
          </a:xfrm>
          <a:prstGeom prst="rect">
            <a:avLst/>
          </a:prstGeom>
        </p:spPr>
        <p:txBody>
          <a:bodyPr/>
          <a:lstStyle>
            <a:lvl1pPr eaLnBrk="0" fontAlgn="base" hangingPunct="0">
              <a:spcBef>
                <a:spcPct val="50000"/>
              </a:spcBef>
              <a:spcAft>
                <a:spcPct val="0"/>
              </a:spcAft>
              <a:defRPr>
                <a:latin typeface="Times New Roman" panose="02020603050405020304" pitchFamily="18" charset="0"/>
              </a:defRPr>
            </a:lvl1pPr>
          </a:lstStyle>
          <a:p>
            <a:pPr defTabSz="914400">
              <a:defRPr/>
            </a:pPr>
            <a:endParaRPr lang="en-US" altLang="en-US">
              <a:solidFill>
                <a:srgbClr val="5F5F5F"/>
              </a:solidFill>
            </a:endParaRPr>
          </a:p>
        </p:txBody>
      </p:sp>
      <p:sp>
        <p:nvSpPr>
          <p:cNvPr id="6" name="Slide Number Placeholder 5"/>
          <p:cNvSpPr>
            <a:spLocks noGrp="1"/>
          </p:cNvSpPr>
          <p:nvPr>
            <p:ph type="sldNum" sz="quarter" idx="12"/>
          </p:nvPr>
        </p:nvSpPr>
        <p:spPr>
          <a:xfrm>
            <a:off x="8591553" y="6042026"/>
            <a:ext cx="681567" cy="365125"/>
          </a:xfrm>
          <a:prstGeom prst="rect">
            <a:avLst/>
          </a:prstGeom>
        </p:spPr>
        <p:txBody>
          <a:bodyPr/>
          <a:lstStyle>
            <a:lvl1pPr eaLnBrk="0" fontAlgn="base" hangingPunct="0">
              <a:spcBef>
                <a:spcPct val="50000"/>
              </a:spcBef>
              <a:spcAft>
                <a:spcPct val="0"/>
              </a:spcAft>
              <a:defRPr>
                <a:latin typeface="Times New Roman" panose="02020603050405020304" pitchFamily="18" charset="0"/>
              </a:defRPr>
            </a:lvl1pPr>
          </a:lstStyle>
          <a:p>
            <a:pPr defTabSz="914400">
              <a:defRPr/>
            </a:pPr>
            <a:fld id="{831F250A-4CE7-44D4-85B4-49BD9AF6BFD0}" type="slidenum">
              <a:rPr lang="en-US" altLang="en-US">
                <a:solidFill>
                  <a:srgbClr val="5F5F5F"/>
                </a:solidFill>
              </a:rPr>
              <a:pPr defTabSz="914400">
                <a:defRPr/>
              </a:pPr>
              <a:t>‹#›</a:t>
            </a:fld>
            <a:endParaRPr lang="en-US" altLang="en-US">
              <a:solidFill>
                <a:srgbClr val="5F5F5F"/>
              </a:solidFill>
            </a:endParaRPr>
          </a:p>
        </p:txBody>
      </p:sp>
    </p:spTree>
    <p:extLst>
      <p:ext uri="{BB962C8B-B14F-4D97-AF65-F5344CB8AC3E}">
        <p14:creationId xmlns:p14="http://schemas.microsoft.com/office/powerpoint/2010/main" val="260914289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4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009100336"/>
      </p:ext>
    </p:extLst>
  </p:cSld>
  <p:clrMapOvr>
    <a:masterClrMapping/>
  </p:clrMapOvr>
  <p:timing>
    <p:tnLst>
      <p:par>
        <p:cTn id="1" dur="indefinite" restart="never" nodeType="tmRoot"/>
      </p:par>
    </p:tnLst>
  </p:timing>
</p:sldLayout>
</file>

<file path=ppt/slideLayouts/slideLayout1150.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2067623"/>
      </p:ext>
    </p:extLst>
  </p:cSld>
  <p:clrMapOvr>
    <a:masterClrMapping/>
  </p:clrMapOvr>
</p:sldLayout>
</file>

<file path=ppt/slideLayouts/slideLayout1151.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8830809"/>
      </p:ext>
    </p:extLst>
  </p:cSld>
  <p:clrMapOvr>
    <a:masterClrMapping/>
  </p:clrMapOvr>
</p:sldLayout>
</file>

<file path=ppt/slideLayouts/slideLayout1152.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9810554"/>
      </p:ext>
    </p:extLst>
  </p:cSld>
  <p:clrMapOvr>
    <a:masterClrMapping/>
  </p:clrMapOvr>
</p:sldLayout>
</file>

<file path=ppt/slideLayouts/slideLayout115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5242040"/>
      </p:ext>
    </p:extLst>
  </p:cSld>
  <p:clrMapOvr>
    <a:masterClrMapping/>
  </p:clrMapOvr>
</p:sldLayout>
</file>

<file path=ppt/slideLayouts/slideLayout1154.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4703547"/>
      </p:ext>
    </p:extLst>
  </p:cSld>
  <p:clrMapOvr>
    <a:masterClrMapping/>
  </p:clrMapOvr>
</p:sldLayout>
</file>

<file path=ppt/slideLayouts/slideLayout1155.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0038823"/>
      </p:ext>
    </p:extLst>
  </p:cSld>
  <p:clrMapOvr>
    <a:masterClrMapping/>
  </p:clrMapOvr>
</p:sldLayout>
</file>

<file path=ppt/slideLayouts/slideLayout1156.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DD22C65B-FAC9-421A-9391-569306C0644A}" type="datetimeFigureOut">
              <a:rPr lang="zh-CN" altLang="en-US"/>
              <a:pPr defTabSz="914400">
                <a:defRPr/>
              </a:pPr>
              <a:t>2024/2/17</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BEBC0E72-BF06-4A19-B2CD-574FB1E7DA1E}" type="slidenum">
              <a:rPr lang="zh-CN" altLang="en-US"/>
              <a:pPr defTabSz="914400">
                <a:defRPr/>
              </a:pPr>
              <a:t>‹#›</a:t>
            </a:fld>
            <a:endParaRPr lang="zh-CN" altLang="en-US"/>
          </a:p>
        </p:txBody>
      </p:sp>
    </p:spTree>
    <p:extLst>
      <p:ext uri="{BB962C8B-B14F-4D97-AF65-F5344CB8AC3E}">
        <p14:creationId xmlns:p14="http://schemas.microsoft.com/office/powerpoint/2010/main" val="1861055106"/>
      </p:ext>
    </p:extLst>
  </p:cSld>
  <p:clrMapOvr>
    <a:masterClrMapping/>
  </p:clrMapOvr>
</p:sldLayout>
</file>

<file path=ppt/slideLayouts/slideLayout1157.xml><?xml version="1.0" encoding="utf-8"?>
<p:sldLayout xmlns:a="http://schemas.openxmlformats.org/drawingml/2006/main" xmlns:r="http://schemas.openxmlformats.org/officeDocument/2006/relationships" xmlns:p="http://schemas.openxmlformats.org/presentationml/2006/main" userDrawn="1">
  <p:cSld name="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60329089-014F-40B7-AF9F-C11F97BF94C2}" type="datetimeFigureOut">
              <a:rPr lang="zh-CN" altLang="en-US"/>
              <a:pPr defTabSz="914400">
                <a:defRPr/>
              </a:pPr>
              <a:t>2024/2/17</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C06FD32C-10E6-4306-A8A9-F7761EEB30E2}" type="slidenum">
              <a:rPr lang="zh-CN" altLang="en-US"/>
              <a:pPr defTabSz="914400">
                <a:defRPr/>
              </a:pPr>
              <a:t>‹#›</a:t>
            </a:fld>
            <a:endParaRPr lang="zh-CN" altLang="en-US"/>
          </a:p>
        </p:txBody>
      </p:sp>
    </p:spTree>
    <p:extLst>
      <p:ext uri="{BB962C8B-B14F-4D97-AF65-F5344CB8AC3E}">
        <p14:creationId xmlns:p14="http://schemas.microsoft.com/office/powerpoint/2010/main" val="419618239"/>
      </p:ext>
    </p:extLst>
  </p:cSld>
  <p:clrMapOvr>
    <a:masterClrMapping/>
  </p:clrMapOvr>
</p:sldLayout>
</file>

<file path=ppt/slideLayouts/slideLayout1158.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7747358"/>
      </p:ext>
    </p:extLst>
  </p:cSld>
  <p:clrMapOvr>
    <a:masterClrMapping/>
  </p:clrMapOvr>
</p:sldLayout>
</file>

<file path=ppt/slideLayouts/slideLayout1159.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757774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4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419415613"/>
      </p:ext>
    </p:extLst>
  </p:cSld>
  <p:clrMapOvr>
    <a:masterClrMapping/>
  </p:clrMapOvr>
  <p:timing>
    <p:tnLst>
      <p:par>
        <p:cTn id="1" dur="indefinite" restart="never" nodeType="tmRoot"/>
      </p:par>
    </p:tnLst>
  </p:timing>
</p:sldLayout>
</file>

<file path=ppt/slideLayouts/slideLayout1160.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8905729"/>
      </p:ext>
    </p:extLst>
  </p:cSld>
  <p:clrMapOvr>
    <a:masterClrMapping/>
  </p:clrMapOvr>
</p:sldLayout>
</file>

<file path=ppt/slideLayouts/slideLayout116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8137665"/>
      </p:ext>
    </p:extLst>
  </p:cSld>
  <p:clrMapOvr>
    <a:masterClrMapping/>
  </p:clrMapOvr>
  <p:timing>
    <p:tnLst>
      <p:par>
        <p:cTn id="1" dur="indefinite" restart="never" nodeType="tmRoot"/>
      </p:par>
    </p:tnLst>
  </p:timing>
</p:sldLayout>
</file>

<file path=ppt/slideLayouts/slideLayout116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8502375"/>
      </p:ext>
    </p:extLst>
  </p:cSld>
  <p:clrMapOvr>
    <a:masterClrMapping/>
  </p:clrMapOvr>
  <p:timing>
    <p:tnLst>
      <p:par>
        <p:cTn id="1" dur="indefinite" restart="never" nodeType="tmRoot"/>
      </p:par>
    </p:tnLst>
  </p:timing>
</p:sldLayout>
</file>

<file path=ppt/slideLayouts/slideLayout116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5845706"/>
      </p:ext>
    </p:extLst>
  </p:cSld>
  <p:clrMapOvr>
    <a:masterClrMapping/>
  </p:clrMapOvr>
  <p:timing>
    <p:tnLst>
      <p:par>
        <p:cTn id="1" dur="indefinite" restart="never" nodeType="tmRoot"/>
      </p:par>
    </p:tnLst>
  </p:timing>
</p:sldLayout>
</file>

<file path=ppt/slideLayouts/slideLayout116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0851085"/>
      </p:ext>
    </p:extLst>
  </p:cSld>
  <p:clrMapOvr>
    <a:masterClrMapping/>
  </p:clrMapOvr>
  <p:timing>
    <p:tnLst>
      <p:par>
        <p:cTn id="1" dur="indefinite" restart="never" nodeType="tmRoot"/>
      </p:par>
    </p:tnLst>
  </p:timing>
</p:sldLayout>
</file>

<file path=ppt/slideLayouts/slideLayout116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8511453"/>
      </p:ext>
    </p:extLst>
  </p:cSld>
  <p:clrMapOvr>
    <a:masterClrMapping/>
  </p:clrMapOvr>
  <p:timing>
    <p:tnLst>
      <p:par>
        <p:cTn id="1" dur="indefinite" restart="never" nodeType="tmRoot"/>
      </p:par>
    </p:tnLst>
  </p:timing>
</p:sldLayout>
</file>

<file path=ppt/slideLayouts/slideLayout1166.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4903636"/>
      </p:ext>
    </p:extLst>
  </p:cSld>
  <p:clrMapOvr>
    <a:masterClrMapping/>
  </p:clrMapOvr>
  <p:timing>
    <p:tnLst>
      <p:par>
        <p:cTn id="1" dur="indefinite" restart="never" nodeType="tmRoot"/>
      </p:par>
    </p:tnLst>
  </p:timing>
</p:sldLayout>
</file>

<file path=ppt/slideLayouts/slideLayout1167.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1612432"/>
      </p:ext>
    </p:extLst>
  </p:cSld>
  <p:clrMapOvr>
    <a:masterClrMapping/>
  </p:clrMapOvr>
  <p:timing>
    <p:tnLst>
      <p:par>
        <p:cTn id="1" dur="indefinite" restart="never" nodeType="tmRoot"/>
      </p:par>
    </p:tnLst>
  </p:timing>
</p:sldLayout>
</file>

<file path=ppt/slideLayouts/slideLayout1168.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75794407"/>
      </p:ext>
    </p:extLst>
  </p:cSld>
  <p:clrMapOvr>
    <a:masterClrMapping/>
  </p:clrMapOvr>
  <p:timing>
    <p:tnLst>
      <p:par>
        <p:cTn id="1" dur="indefinite" restart="never" nodeType="tmRoot"/>
      </p:par>
    </p:tnLst>
  </p:timing>
</p:sldLayout>
</file>

<file path=ppt/slideLayouts/slideLayout1169.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1651230"/>
      </p:ext>
    </p:extLst>
  </p:cSld>
  <p:clrMapOvr>
    <a:masterClrMapping/>
  </p:clrMapOvr>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4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456830534"/>
      </p:ext>
    </p:extLst>
  </p:cSld>
  <p:clrMapOvr>
    <a:masterClrMapping/>
  </p:clrMapOvr>
  <p:timing>
    <p:tnLst>
      <p:par>
        <p:cTn id="1" dur="indefinite" restart="never" nodeType="tmRoot"/>
      </p:par>
    </p:tnLst>
  </p:timing>
</p:sldLayout>
</file>

<file path=ppt/slideLayouts/slideLayout1170.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833672447"/>
      </p:ext>
    </p:extLst>
  </p:cSld>
  <p:clrMapOvr>
    <a:masterClrMapping/>
  </p:clrMapOvr>
  <p:timing>
    <p:tnLst>
      <p:par>
        <p:cTn id="1" dur="indefinite" restart="never" nodeType="tmRoot"/>
      </p:par>
    </p:tnLst>
  </p:timing>
</p:sldLayout>
</file>

<file path=ppt/slideLayouts/slideLayout1171.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0347997"/>
      </p:ext>
    </p:extLst>
  </p:cSld>
  <p:clrMapOvr>
    <a:masterClrMapping/>
  </p:clrMapOvr>
  <p:timing>
    <p:tnLst>
      <p:par>
        <p:cTn id="1" dur="indefinite" restart="never" nodeType="tmRoot"/>
      </p:par>
    </p:tnLst>
  </p:timing>
</p:sldLayout>
</file>

<file path=ppt/slideLayouts/slideLayout1172.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6316483"/>
      </p:ext>
    </p:extLst>
  </p:cSld>
  <p:clrMapOvr>
    <a:masterClrMapping/>
  </p:clrMapOvr>
  <p:timing>
    <p:tnLst>
      <p:par>
        <p:cTn id="1" dur="indefinite" restart="never" nodeType="tmRoot"/>
      </p:par>
    </p:tnLst>
  </p:timing>
</p:sldLayout>
</file>

<file path=ppt/slideLayouts/slideLayout1173.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0074979"/>
      </p:ext>
    </p:extLst>
  </p:cSld>
  <p:clrMapOvr>
    <a:masterClrMapping/>
  </p:clrMapOvr>
  <p:timing>
    <p:tnLst>
      <p:par>
        <p:cTn id="1" dur="indefinite" restart="never" nodeType="tmRoot"/>
      </p:par>
    </p:tnLst>
  </p:timing>
</p:sldLayout>
</file>

<file path=ppt/slideLayouts/slideLayout1174.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0655398"/>
      </p:ext>
    </p:extLst>
  </p:cSld>
  <p:clrMapOvr>
    <a:masterClrMapping/>
  </p:clrMapOvr>
  <p:timing>
    <p:tnLst>
      <p:par>
        <p:cTn id="1" dur="indefinite" restart="never" nodeType="tmRoot"/>
      </p:par>
    </p:tnLst>
  </p:timing>
</p:sldLayout>
</file>

<file path=ppt/slideLayouts/slideLayout1175.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0008045"/>
      </p:ext>
    </p:extLst>
  </p:cSld>
  <p:clrMapOvr>
    <a:masterClrMapping/>
  </p:clrMapOvr>
  <p:timing>
    <p:tnLst>
      <p:par>
        <p:cTn id="1" dur="indefinite" restart="never" nodeType="tmRoot"/>
      </p:par>
    </p:tnLst>
  </p:timing>
</p:sldLayout>
</file>

<file path=ppt/slideLayouts/slideLayout1176.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4480044"/>
      </p:ext>
    </p:extLst>
  </p:cSld>
  <p:clrMapOvr>
    <a:masterClrMapping/>
  </p:clrMapOvr>
  <p:timing>
    <p:tnLst>
      <p:par>
        <p:cTn id="1" dur="indefinite" restart="never" nodeType="tmRoot"/>
      </p:par>
    </p:tnLst>
  </p:timing>
</p:sldLayout>
</file>

<file path=ppt/slideLayouts/slideLayout1177.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5276789"/>
      </p:ext>
    </p:extLst>
  </p:cSld>
  <p:clrMapOvr>
    <a:masterClrMapping/>
  </p:clrMapOvr>
  <p:timing>
    <p:tnLst>
      <p:par>
        <p:cTn id="1" dur="indefinite" restart="never" nodeType="tmRoot"/>
      </p:par>
    </p:tnLst>
  </p:timing>
</p:sldLayout>
</file>

<file path=ppt/slideLayouts/slideLayout1178.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635870"/>
      </p:ext>
    </p:extLst>
  </p:cSld>
  <p:clrMapOvr>
    <a:masterClrMapping/>
  </p:clrMapOvr>
  <p:timing>
    <p:tnLst>
      <p:par>
        <p:cTn id="1" dur="indefinite" restart="never" nodeType="tmRoot"/>
      </p:par>
    </p:tnLst>
  </p:timing>
</p:sldLayout>
</file>

<file path=ppt/slideLayouts/slideLayout1179.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0117783"/>
      </p:ext>
    </p:extLst>
  </p:cSld>
  <p:clrMapOvr>
    <a:masterClrMapping/>
  </p:clrMapOvr>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4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744895204"/>
      </p:ext>
    </p:extLst>
  </p:cSld>
  <p:clrMapOvr>
    <a:masterClrMapping/>
  </p:clrMapOvr>
  <p:timing>
    <p:tnLst>
      <p:par>
        <p:cTn id="1" dur="indefinite" restart="never" nodeType="tmRoot"/>
      </p:par>
    </p:tnLst>
  </p:timing>
</p:sldLayout>
</file>

<file path=ppt/slideLayouts/slideLayout1180.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2568941"/>
      </p:ext>
    </p:extLst>
  </p:cSld>
  <p:clrMapOvr>
    <a:masterClrMapping/>
  </p:clrMapOvr>
  <p:timing>
    <p:tnLst>
      <p:par>
        <p:cTn id="1" dur="indefinite" restart="never" nodeType="tmRoot"/>
      </p:par>
    </p:tnLst>
  </p:timing>
</p:sldLayout>
</file>

<file path=ppt/slideLayouts/slideLayout1181.xml><?xml version="1.0" encoding="utf-8"?>
<p:sldLayout xmlns:a="http://schemas.openxmlformats.org/drawingml/2006/main" xmlns:r="http://schemas.openxmlformats.org/officeDocument/2006/relationships" xmlns:p="http://schemas.openxmlformats.org/presentationml/2006/main" showMasterSp="0" preserve="1" userDrawn="1">
  <p:cSld name="3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0676070"/>
      </p:ext>
    </p:extLst>
  </p:cSld>
  <p:clrMapOvr>
    <a:masterClrMapping/>
  </p:clrMapOvr>
  <p:timing>
    <p:tnLst>
      <p:par>
        <p:cTn id="1" dur="indefinite" restart="never" nodeType="tmRoot"/>
      </p:par>
    </p:tnLst>
  </p:timing>
</p:sldLayout>
</file>

<file path=ppt/slideLayouts/slideLayout1182.xml><?xml version="1.0" encoding="utf-8"?>
<p:sldLayout xmlns:a="http://schemas.openxmlformats.org/drawingml/2006/main" xmlns:r="http://schemas.openxmlformats.org/officeDocument/2006/relationships" xmlns:p="http://schemas.openxmlformats.org/presentationml/2006/main" preserve="1" userDrawn="1">
  <p:cSld name="3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945899097"/>
      </p:ext>
    </p:extLst>
  </p:cSld>
  <p:clrMapOvr>
    <a:masterClrMapping/>
  </p:clrMapOvr>
  <p:timing>
    <p:tnLst>
      <p:par>
        <p:cTn id="1" dur="indefinite" restart="never" nodeType="tmRoot"/>
      </p:par>
    </p:tnLst>
  </p:timing>
</p:sldLayout>
</file>

<file path=ppt/slideLayouts/slideLayout1183.xml><?xml version="1.0" encoding="utf-8"?>
<p:sldLayout xmlns:a="http://schemas.openxmlformats.org/drawingml/2006/main" xmlns:r="http://schemas.openxmlformats.org/officeDocument/2006/relationships" xmlns:p="http://schemas.openxmlformats.org/presentationml/2006/main" preserve="1" userDrawn="1">
  <p:cSld name="3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471261203"/>
      </p:ext>
    </p:extLst>
  </p:cSld>
  <p:clrMapOvr>
    <a:masterClrMapping/>
  </p:clrMapOvr>
  <p:timing>
    <p:tnLst>
      <p:par>
        <p:cTn id="1" dur="indefinite" restart="never" nodeType="tmRoot"/>
      </p:par>
    </p:tnLst>
  </p:timing>
</p:sldLayout>
</file>

<file path=ppt/slideLayouts/slideLayout1184.xml><?xml version="1.0" encoding="utf-8"?>
<p:sldLayout xmlns:a="http://schemas.openxmlformats.org/drawingml/2006/main" xmlns:r="http://schemas.openxmlformats.org/officeDocument/2006/relationships" xmlns:p="http://schemas.openxmlformats.org/presentationml/2006/main" preserve="1" userDrawn="1">
  <p:cSld name="3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898485138"/>
      </p:ext>
    </p:extLst>
  </p:cSld>
  <p:clrMapOvr>
    <a:masterClrMapping/>
  </p:clrMapOvr>
  <p:timing>
    <p:tnLst>
      <p:par>
        <p:cTn id="1" dur="indefinite" restart="never" nodeType="tmRoot"/>
      </p:par>
    </p:tnLst>
  </p:timing>
</p:sldLayout>
</file>

<file path=ppt/slideLayouts/slideLayout1185.xml><?xml version="1.0" encoding="utf-8"?>
<p:sldLayout xmlns:a="http://schemas.openxmlformats.org/drawingml/2006/main" xmlns:r="http://schemas.openxmlformats.org/officeDocument/2006/relationships" xmlns:p="http://schemas.openxmlformats.org/presentationml/2006/main" preserve="1" userDrawn="1">
  <p:cSld name="3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450874449"/>
      </p:ext>
    </p:extLst>
  </p:cSld>
  <p:clrMapOvr>
    <a:masterClrMapping/>
  </p:clrMapOvr>
  <p:timing>
    <p:tnLst>
      <p:par>
        <p:cTn id="1" dur="indefinite" restart="never" nodeType="tmRoot"/>
      </p:par>
    </p:tnLst>
  </p:timing>
</p:sldLayout>
</file>

<file path=ppt/slideLayouts/slideLayout1186.xml><?xml version="1.0" encoding="utf-8"?>
<p:sldLayout xmlns:a="http://schemas.openxmlformats.org/drawingml/2006/main" xmlns:r="http://schemas.openxmlformats.org/officeDocument/2006/relationships" xmlns:p="http://schemas.openxmlformats.org/presentationml/2006/main" preserve="1" userDrawn="1">
  <p:cSld name="3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748295610"/>
      </p:ext>
    </p:extLst>
  </p:cSld>
  <p:clrMapOvr>
    <a:masterClrMapping/>
  </p:clrMapOvr>
  <p:timing>
    <p:tnLst>
      <p:par>
        <p:cTn id="1" dur="indefinite" restart="never" nodeType="tmRoot"/>
      </p:par>
    </p:tnLst>
  </p:timing>
</p:sldLayout>
</file>

<file path=ppt/slideLayouts/slideLayout1187.xml><?xml version="1.0" encoding="utf-8"?>
<p:sldLayout xmlns:a="http://schemas.openxmlformats.org/drawingml/2006/main" xmlns:r="http://schemas.openxmlformats.org/officeDocument/2006/relationships" xmlns:p="http://schemas.openxmlformats.org/presentationml/2006/main" preserve="1" userDrawn="1">
  <p:cSld name="3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842429498"/>
      </p:ext>
    </p:extLst>
  </p:cSld>
  <p:clrMapOvr>
    <a:masterClrMapping/>
  </p:clrMapOvr>
  <p:timing>
    <p:tnLst>
      <p:par>
        <p:cTn id="1" dur="indefinite" restart="never" nodeType="tmRoot"/>
      </p:par>
    </p:tnLst>
  </p:timing>
</p:sldLayout>
</file>

<file path=ppt/slideLayouts/slideLayout1188.xml><?xml version="1.0" encoding="utf-8"?>
<p:sldLayout xmlns:a="http://schemas.openxmlformats.org/drawingml/2006/main" xmlns:r="http://schemas.openxmlformats.org/officeDocument/2006/relationships" xmlns:p="http://schemas.openxmlformats.org/presentationml/2006/main" userDrawn="1">
  <p:cSld name="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90862866"/>
      </p:ext>
    </p:extLst>
  </p:cSld>
  <p:clrMapOvr>
    <a:masterClrMapping/>
  </p:clrMapOvr>
</p:sldLayout>
</file>

<file path=ppt/slideLayouts/slideLayout1189.xml><?xml version="1.0" encoding="utf-8"?>
<p:sldLayout xmlns:a="http://schemas.openxmlformats.org/drawingml/2006/main" xmlns:r="http://schemas.openxmlformats.org/officeDocument/2006/relationships" xmlns:p="http://schemas.openxmlformats.org/presentationml/2006/main" preserve="1" userDrawn="1">
  <p:cSld name="1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4301312"/>
      </p:ext>
    </p:extLst>
  </p:cSld>
  <p:clrMapOvr>
    <a:masterClrMapping/>
  </p:clrMapOvr>
  <p:timing>
    <p:tnLst>
      <p:par>
        <p:cTn id="1" dur="indefinite" restart="never" nodeType="tmRoot"/>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02159150"/>
      </p:ext>
    </p:extLst>
  </p:cSld>
  <p:clrMapOvr>
    <a:masterClrMapping/>
  </p:clrMapOvr>
  <p:timing>
    <p:tnLst>
      <p:par>
        <p:cTn id="1" dur="indefinite" restart="never" nodeType="tmRoot"/>
      </p:par>
    </p:tnLst>
  </p:timing>
</p:sldLayout>
</file>

<file path=ppt/slideLayouts/slideLayout1190.xml><?xml version="1.0" encoding="utf-8"?>
<p:sldLayout xmlns:a="http://schemas.openxmlformats.org/drawingml/2006/main" xmlns:r="http://schemas.openxmlformats.org/officeDocument/2006/relationships" xmlns:p="http://schemas.openxmlformats.org/presentationml/2006/main" userDrawn="1">
  <p:cSld name="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762918762"/>
      </p:ext>
    </p:extLst>
  </p:cSld>
  <p:clrMapOvr>
    <a:masterClrMapping/>
  </p:clrMapOvr>
</p:sldLayout>
</file>

<file path=ppt/slideLayouts/slideLayout1191.xml><?xml version="1.0" encoding="utf-8"?>
<p:sldLayout xmlns:a="http://schemas.openxmlformats.org/drawingml/2006/main" xmlns:r="http://schemas.openxmlformats.org/officeDocument/2006/relationships" xmlns:p="http://schemas.openxmlformats.org/presentationml/2006/main" preserve="1" userDrawn="1">
  <p:cSld name="1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5521395"/>
      </p:ext>
    </p:extLst>
  </p:cSld>
  <p:clrMapOvr>
    <a:masterClrMapping/>
  </p:clrMapOvr>
  <p:timing>
    <p:tnLst>
      <p:par>
        <p:cTn id="1" dur="indefinite" restart="never" nodeType="tmRoot"/>
      </p:par>
    </p:tnLst>
  </p:timing>
</p:sldLayout>
</file>

<file path=ppt/slideLayouts/slideLayout1192.xml><?xml version="1.0" encoding="utf-8"?>
<p:sldLayout xmlns:a="http://schemas.openxmlformats.org/drawingml/2006/main" xmlns:r="http://schemas.openxmlformats.org/officeDocument/2006/relationships" xmlns:p="http://schemas.openxmlformats.org/presentationml/2006/main" userDrawn="1">
  <p:cSld name="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459774204"/>
      </p:ext>
    </p:extLst>
  </p:cSld>
  <p:clrMapOvr>
    <a:masterClrMapping/>
  </p:clrMapOvr>
</p:sldLayout>
</file>

<file path=ppt/slideLayouts/slideLayout1193.xml><?xml version="1.0" encoding="utf-8"?>
<p:sldLayout xmlns:a="http://schemas.openxmlformats.org/drawingml/2006/main" xmlns:r="http://schemas.openxmlformats.org/officeDocument/2006/relationships" xmlns:p="http://schemas.openxmlformats.org/presentationml/2006/main" preserve="1" userDrawn="1">
  <p:cSld name="1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3044695"/>
      </p:ext>
    </p:extLst>
  </p:cSld>
  <p:clrMapOvr>
    <a:masterClrMapping/>
  </p:clrMapOvr>
  <p:timing>
    <p:tnLst>
      <p:par>
        <p:cTn id="1" dur="indefinite" restart="never" nodeType="tmRoot"/>
      </p:par>
    </p:tnLst>
  </p:timing>
</p:sldLayout>
</file>

<file path=ppt/slideLayouts/slideLayout1194.xml><?xml version="1.0" encoding="utf-8"?>
<p:sldLayout xmlns:a="http://schemas.openxmlformats.org/drawingml/2006/main" xmlns:r="http://schemas.openxmlformats.org/officeDocument/2006/relationships" xmlns:p="http://schemas.openxmlformats.org/presentationml/2006/main" userDrawn="1">
  <p:cSld name="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949590023"/>
      </p:ext>
    </p:extLst>
  </p:cSld>
  <p:clrMapOvr>
    <a:masterClrMapping/>
  </p:clrMapOvr>
</p:sldLayout>
</file>

<file path=ppt/slideLayouts/slideLayout1195.xml><?xml version="1.0" encoding="utf-8"?>
<p:sldLayout xmlns:a="http://schemas.openxmlformats.org/drawingml/2006/main" xmlns:r="http://schemas.openxmlformats.org/officeDocument/2006/relationships" xmlns:p="http://schemas.openxmlformats.org/presentationml/2006/main" preserve="1" userDrawn="1">
  <p:cSld name="1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0011517"/>
      </p:ext>
    </p:extLst>
  </p:cSld>
  <p:clrMapOvr>
    <a:masterClrMapping/>
  </p:clrMapOvr>
  <p:timing>
    <p:tnLst>
      <p:par>
        <p:cTn id="1" dur="indefinite" restart="never" nodeType="tmRoot"/>
      </p:par>
    </p:tnLst>
  </p:timing>
</p:sldLayout>
</file>

<file path=ppt/slideLayouts/slideLayout1196.xml><?xml version="1.0" encoding="utf-8"?>
<p:sldLayout xmlns:a="http://schemas.openxmlformats.org/drawingml/2006/main" xmlns:r="http://schemas.openxmlformats.org/officeDocument/2006/relationships" xmlns:p="http://schemas.openxmlformats.org/presentationml/2006/main" userDrawn="1">
  <p:cSld name="4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317430875"/>
      </p:ext>
    </p:extLst>
  </p:cSld>
  <p:clrMapOvr>
    <a:masterClrMapping/>
  </p:clrMapOvr>
</p:sldLayout>
</file>

<file path=ppt/slideLayouts/slideLayout1197.xml><?xml version="1.0" encoding="utf-8"?>
<p:sldLayout xmlns:a="http://schemas.openxmlformats.org/drawingml/2006/main" xmlns:r="http://schemas.openxmlformats.org/officeDocument/2006/relationships" xmlns:p="http://schemas.openxmlformats.org/presentationml/2006/main" preserve="1" userDrawn="1">
  <p:cSld name="1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3607410"/>
      </p:ext>
    </p:extLst>
  </p:cSld>
  <p:clrMapOvr>
    <a:masterClrMapping/>
  </p:clrMapOvr>
  <p:timing>
    <p:tnLst>
      <p:par>
        <p:cTn id="1" dur="indefinite" restart="never" nodeType="tmRoot"/>
      </p:par>
    </p:tnLst>
  </p:timing>
</p:sldLayout>
</file>

<file path=ppt/slideLayouts/slideLayout1198.xml><?xml version="1.0" encoding="utf-8"?>
<p:sldLayout xmlns:a="http://schemas.openxmlformats.org/drawingml/2006/main" xmlns:r="http://schemas.openxmlformats.org/officeDocument/2006/relationships" xmlns:p="http://schemas.openxmlformats.org/presentationml/2006/main" showMasterSp="0" preserve="1" userDrawn="1">
  <p:cSld name="4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9915841"/>
      </p:ext>
    </p:extLst>
  </p:cSld>
  <p:clrMapOvr>
    <a:masterClrMapping/>
  </p:clrMapOvr>
  <p:timing>
    <p:tnLst>
      <p:par>
        <p:cTn id="1" dur="indefinite" restart="never" nodeType="tmRoot"/>
      </p:par>
    </p:tnLst>
  </p:timing>
</p:sldLayout>
</file>

<file path=ppt/slideLayouts/slideLayout1199.xml><?xml version="1.0" encoding="utf-8"?>
<p:sldLayout xmlns:a="http://schemas.openxmlformats.org/drawingml/2006/main" xmlns:r="http://schemas.openxmlformats.org/officeDocument/2006/relationships" xmlns:p="http://schemas.openxmlformats.org/presentationml/2006/main" preserve="1" userDrawn="1">
  <p:cSld name="4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49419613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0758950"/>
      </p:ext>
    </p:extLst>
  </p:cSld>
  <p:clrMapOvr>
    <a:masterClrMapping/>
  </p:clrMapOvr>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4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234475124"/>
      </p:ext>
    </p:extLst>
  </p:cSld>
  <p:clrMapOvr>
    <a:masterClrMapping/>
  </p:clrMapOvr>
  <p:timing>
    <p:tnLst>
      <p:par>
        <p:cTn id="1" dur="indefinite" restart="never" nodeType="tmRoot"/>
      </p:par>
    </p:tnLst>
  </p:timing>
</p:sldLayout>
</file>

<file path=ppt/slideLayouts/slideLayout1200.xml><?xml version="1.0" encoding="utf-8"?>
<p:sldLayout xmlns:a="http://schemas.openxmlformats.org/drawingml/2006/main" xmlns:r="http://schemas.openxmlformats.org/officeDocument/2006/relationships" xmlns:p="http://schemas.openxmlformats.org/presentationml/2006/main" preserve="1" userDrawn="1">
  <p:cSld name="4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824989866"/>
      </p:ext>
    </p:extLst>
  </p:cSld>
  <p:clrMapOvr>
    <a:masterClrMapping/>
  </p:clrMapOvr>
  <p:timing>
    <p:tnLst>
      <p:par>
        <p:cTn id="1" dur="indefinite" restart="never" nodeType="tmRoot"/>
      </p:par>
    </p:tnLst>
  </p:timing>
</p:sldLayout>
</file>

<file path=ppt/slideLayouts/slideLayout1201.xml><?xml version="1.0" encoding="utf-8"?>
<p:sldLayout xmlns:a="http://schemas.openxmlformats.org/drawingml/2006/main" xmlns:r="http://schemas.openxmlformats.org/officeDocument/2006/relationships" xmlns:p="http://schemas.openxmlformats.org/presentationml/2006/main" preserve="1" userDrawn="1">
  <p:cSld name="4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804092591"/>
      </p:ext>
    </p:extLst>
  </p:cSld>
  <p:clrMapOvr>
    <a:masterClrMapping/>
  </p:clrMapOvr>
  <p:timing>
    <p:tnLst>
      <p:par>
        <p:cTn id="1" dur="indefinite" restart="never" nodeType="tmRoot"/>
      </p:par>
    </p:tnLst>
  </p:timing>
</p:sldLayout>
</file>

<file path=ppt/slideLayouts/slideLayout1202.xml><?xml version="1.0" encoding="utf-8"?>
<p:sldLayout xmlns:a="http://schemas.openxmlformats.org/drawingml/2006/main" xmlns:r="http://schemas.openxmlformats.org/officeDocument/2006/relationships" xmlns:p="http://schemas.openxmlformats.org/presentationml/2006/main" preserve="1" userDrawn="1">
  <p:cSld name="4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369586058"/>
      </p:ext>
    </p:extLst>
  </p:cSld>
  <p:clrMapOvr>
    <a:masterClrMapping/>
  </p:clrMapOvr>
  <p:timing>
    <p:tnLst>
      <p:par>
        <p:cTn id="1" dur="indefinite" restart="never" nodeType="tmRoot"/>
      </p:par>
    </p:tnLst>
  </p:timing>
</p:sldLayout>
</file>

<file path=ppt/slideLayouts/slideLayout1203.xml><?xml version="1.0" encoding="utf-8"?>
<p:sldLayout xmlns:a="http://schemas.openxmlformats.org/drawingml/2006/main" xmlns:r="http://schemas.openxmlformats.org/officeDocument/2006/relationships" xmlns:p="http://schemas.openxmlformats.org/presentationml/2006/main" preserve="1" userDrawn="1">
  <p:cSld name="4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707922370"/>
      </p:ext>
    </p:extLst>
  </p:cSld>
  <p:clrMapOvr>
    <a:masterClrMapping/>
  </p:clrMapOvr>
  <p:timing>
    <p:tnLst>
      <p:par>
        <p:cTn id="1" dur="indefinite" restart="never" nodeType="tmRoot"/>
      </p:par>
    </p:tnLst>
  </p:timing>
</p:sldLayout>
</file>

<file path=ppt/slideLayouts/slideLayout1204.xml><?xml version="1.0" encoding="utf-8"?>
<p:sldLayout xmlns:a="http://schemas.openxmlformats.org/drawingml/2006/main" xmlns:r="http://schemas.openxmlformats.org/officeDocument/2006/relationships" xmlns:p="http://schemas.openxmlformats.org/presentationml/2006/main" preserve="1" userDrawn="1">
  <p:cSld name="4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305380408"/>
      </p:ext>
    </p:extLst>
  </p:cSld>
  <p:clrMapOvr>
    <a:masterClrMapping/>
  </p:clrMapOvr>
  <p:timing>
    <p:tnLst>
      <p:par>
        <p:cTn id="1" dur="indefinite" restart="never" nodeType="tmRoot"/>
      </p:par>
    </p:tnLst>
  </p:timing>
</p:sldLayout>
</file>

<file path=ppt/slideLayouts/slideLayout1205.xml><?xml version="1.0" encoding="utf-8"?>
<p:sldLayout xmlns:a="http://schemas.openxmlformats.org/drawingml/2006/main" xmlns:r="http://schemas.openxmlformats.org/officeDocument/2006/relationships" xmlns:p="http://schemas.openxmlformats.org/presentationml/2006/main" userDrawn="1">
  <p:cSld name="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953309239"/>
      </p:ext>
    </p:extLst>
  </p:cSld>
  <p:clrMapOvr>
    <a:masterClrMapping/>
  </p:clrMapOvr>
</p:sldLayout>
</file>

<file path=ppt/slideLayouts/slideLayout1206.xml><?xml version="1.0" encoding="utf-8"?>
<p:sldLayout xmlns:a="http://schemas.openxmlformats.org/drawingml/2006/main" xmlns:r="http://schemas.openxmlformats.org/officeDocument/2006/relationships" xmlns:p="http://schemas.openxmlformats.org/presentationml/2006/main" preserve="1" userDrawn="1">
  <p:cSld name="1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6347945"/>
      </p:ext>
    </p:extLst>
  </p:cSld>
  <p:clrMapOvr>
    <a:masterClrMapping/>
  </p:clrMapOvr>
  <p:timing>
    <p:tnLst>
      <p:par>
        <p:cTn id="1" dur="indefinite" restart="never" nodeType="tmRoot"/>
      </p:par>
    </p:tnLst>
  </p:timing>
</p:sldLayout>
</file>

<file path=ppt/slideLayouts/slideLayout1207.xml><?xml version="1.0" encoding="utf-8"?>
<p:sldLayout xmlns:a="http://schemas.openxmlformats.org/drawingml/2006/main" xmlns:r="http://schemas.openxmlformats.org/officeDocument/2006/relationships" xmlns:p="http://schemas.openxmlformats.org/presentationml/2006/main" userDrawn="1">
  <p:cSld name="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183185752"/>
      </p:ext>
    </p:extLst>
  </p:cSld>
  <p:clrMapOvr>
    <a:masterClrMapping/>
  </p:clrMapOvr>
</p:sldLayout>
</file>

<file path=ppt/slideLayouts/slideLayout1208.xml><?xml version="1.0" encoding="utf-8"?>
<p:sldLayout xmlns:a="http://schemas.openxmlformats.org/drawingml/2006/main" xmlns:r="http://schemas.openxmlformats.org/officeDocument/2006/relationships" xmlns:p="http://schemas.openxmlformats.org/presentationml/2006/main" preserve="1" userDrawn="1">
  <p:cSld name="1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3762597"/>
      </p:ext>
    </p:extLst>
  </p:cSld>
  <p:clrMapOvr>
    <a:masterClrMapping/>
  </p:clrMapOvr>
  <p:timing>
    <p:tnLst>
      <p:par>
        <p:cTn id="1" dur="indefinite" restart="never" nodeType="tmRoot"/>
      </p:par>
    </p:tnLst>
  </p:timing>
</p:sldLayout>
</file>

<file path=ppt/slideLayouts/slideLayout1209.xml><?xml version="1.0" encoding="utf-8"?>
<p:sldLayout xmlns:a="http://schemas.openxmlformats.org/drawingml/2006/main" xmlns:r="http://schemas.openxmlformats.org/officeDocument/2006/relationships" xmlns:p="http://schemas.openxmlformats.org/presentationml/2006/main" userDrawn="1">
  <p:cSld name="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54140357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50290432"/>
      </p:ext>
    </p:extLst>
  </p:cSld>
  <p:clrMapOvr>
    <a:masterClrMapping/>
  </p:clrMapOvr>
</p:sldLayout>
</file>

<file path=ppt/slideLayouts/slideLayout1210.xml><?xml version="1.0" encoding="utf-8"?>
<p:sldLayout xmlns:a="http://schemas.openxmlformats.org/drawingml/2006/main" xmlns:r="http://schemas.openxmlformats.org/officeDocument/2006/relationships" xmlns:p="http://schemas.openxmlformats.org/presentationml/2006/main" preserve="1" userDrawn="1">
  <p:cSld name="1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0971234"/>
      </p:ext>
    </p:extLst>
  </p:cSld>
  <p:clrMapOvr>
    <a:masterClrMapping/>
  </p:clrMapOvr>
  <p:timing>
    <p:tnLst>
      <p:par>
        <p:cTn id="1" dur="indefinite" restart="never" nodeType="tmRoot"/>
      </p:par>
    </p:tnLst>
  </p:timing>
</p:sldLayout>
</file>

<file path=ppt/slideLayouts/slideLayout1211.xml><?xml version="1.0" encoding="utf-8"?>
<p:sldLayout xmlns:a="http://schemas.openxmlformats.org/drawingml/2006/main" xmlns:r="http://schemas.openxmlformats.org/officeDocument/2006/relationships" xmlns:p="http://schemas.openxmlformats.org/presentationml/2006/main" userDrawn="1">
  <p:cSld name="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024487455"/>
      </p:ext>
    </p:extLst>
  </p:cSld>
  <p:clrMapOvr>
    <a:masterClrMapping/>
  </p:clrMapOvr>
</p:sldLayout>
</file>

<file path=ppt/slideLayouts/slideLayout1212.xml><?xml version="1.0" encoding="utf-8"?>
<p:sldLayout xmlns:a="http://schemas.openxmlformats.org/drawingml/2006/main" xmlns:r="http://schemas.openxmlformats.org/officeDocument/2006/relationships" xmlns:p="http://schemas.openxmlformats.org/presentationml/2006/main" preserve="1" userDrawn="1">
  <p:cSld name="1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0836530"/>
      </p:ext>
    </p:extLst>
  </p:cSld>
  <p:clrMapOvr>
    <a:masterClrMapping/>
  </p:clrMapOvr>
  <p:timing>
    <p:tnLst>
      <p:par>
        <p:cTn id="1" dur="indefinite" restart="never" nodeType="tmRoot"/>
      </p:par>
    </p:tnLst>
  </p:timing>
</p:sldLayout>
</file>

<file path=ppt/slideLayouts/slideLayout1213.xml><?xml version="1.0" encoding="utf-8"?>
<p:sldLayout xmlns:a="http://schemas.openxmlformats.org/drawingml/2006/main" xmlns:r="http://schemas.openxmlformats.org/officeDocument/2006/relationships" xmlns:p="http://schemas.openxmlformats.org/presentationml/2006/main" userDrawn="1">
  <p:cSld name="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657343010"/>
      </p:ext>
    </p:extLst>
  </p:cSld>
  <p:clrMapOvr>
    <a:masterClrMapping/>
  </p:clrMapOvr>
</p:sldLayout>
</file>

<file path=ppt/slideLayouts/slideLayout1214.xml><?xml version="1.0" encoding="utf-8"?>
<p:sldLayout xmlns:a="http://schemas.openxmlformats.org/drawingml/2006/main" xmlns:r="http://schemas.openxmlformats.org/officeDocument/2006/relationships" xmlns:p="http://schemas.openxmlformats.org/presentationml/2006/main" preserve="1" userDrawn="1">
  <p:cSld name="2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8461601"/>
      </p:ext>
    </p:extLst>
  </p:cSld>
  <p:clrMapOvr>
    <a:masterClrMapping/>
  </p:clrMapOvr>
  <p:timing>
    <p:tnLst>
      <p:par>
        <p:cTn id="1" dur="indefinite" restart="never" nodeType="tmRoot"/>
      </p:par>
    </p:tnLst>
  </p:timing>
</p:sldLayout>
</file>

<file path=ppt/slideLayouts/slideLayout1215.xml><?xml version="1.0" encoding="utf-8"?>
<p:sldLayout xmlns:a="http://schemas.openxmlformats.org/drawingml/2006/main" xmlns:r="http://schemas.openxmlformats.org/officeDocument/2006/relationships" xmlns:p="http://schemas.openxmlformats.org/presentationml/2006/main" userDrawn="1">
  <p:cSld name="55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1"/>
            <a:ext cx="2743200" cy="365125"/>
          </a:xfrm>
          <a:prstGeom prst="rect">
            <a:avLst/>
          </a:prstGeom>
        </p:spPr>
        <p:txBody>
          <a:bodyPr/>
          <a:lstStyle/>
          <a:p>
            <a:pPr defTabSz="914377"/>
            <a:fld id="{32BF82D2-7A68-459D-A996-9BDDA2518FA4}" type="datetimeFigureOut">
              <a:rPr lang="zh-CN" altLang="en-US" sz="1867" smtClean="0">
                <a:solidFill>
                  <a:prstClr val="black">
                    <a:tint val="75000"/>
                  </a:prstClr>
                </a:solidFill>
              </a:rPr>
              <a:pPr defTabSz="914377"/>
              <a:t>2024/2/17</a:t>
            </a:fld>
            <a:endParaRPr lang="zh-CN" altLang="en-US" sz="1867">
              <a:solidFill>
                <a:prstClr val="black">
                  <a:tint val="75000"/>
                </a:prstClr>
              </a:solidFill>
            </a:endParaRPr>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pPr defTabSz="914377"/>
            <a:endParaRPr lang="zh-CN" altLang="en-US" sz="1867">
              <a:solidFill>
                <a:prstClr val="black">
                  <a:tint val="75000"/>
                </a:prstClr>
              </a:solidFill>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377"/>
            <a:fld id="{3E01EE5D-26FB-46D5-A381-ECFB35BF1D34}" type="slidenum">
              <a:rPr lang="zh-CN" altLang="en-US" sz="1867" smtClean="0">
                <a:solidFill>
                  <a:prstClr val="black">
                    <a:tint val="75000"/>
                  </a:prstClr>
                </a:solidFill>
              </a:rPr>
              <a:pPr defTabSz="914377"/>
              <a:t>‹#›</a:t>
            </a:fld>
            <a:endParaRPr lang="zh-CN" altLang="en-US" sz="1867">
              <a:solidFill>
                <a:prstClr val="black">
                  <a:tint val="75000"/>
                </a:prstClr>
              </a:solidFill>
            </a:endParaRPr>
          </a:p>
        </p:txBody>
      </p:sp>
    </p:spTree>
    <p:extLst>
      <p:ext uri="{BB962C8B-B14F-4D97-AF65-F5344CB8AC3E}">
        <p14:creationId xmlns:p14="http://schemas.microsoft.com/office/powerpoint/2010/main" val="3808146674"/>
      </p:ext>
    </p:extLst>
  </p:cSld>
  <p:clrMapOvr>
    <a:masterClrMapping/>
  </p:clrMapOvr>
  <p:timing>
    <p:tnLst>
      <p:par>
        <p:cTn id="1" dur="indefinite" restart="never" nodeType="tmRoot"/>
      </p:par>
    </p:tnLst>
  </p:timing>
</p:sldLayout>
</file>

<file path=ppt/slideLayouts/slideLayout1216.xml><?xml version="1.0" encoding="utf-8"?>
<p:sldLayout xmlns:a="http://schemas.openxmlformats.org/drawingml/2006/main" xmlns:r="http://schemas.openxmlformats.org/officeDocument/2006/relationships" xmlns:p="http://schemas.openxmlformats.org/presentationml/2006/main" userDrawn="1">
  <p:cSld name="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mn-cs"/>
              </a:defRPr>
            </a:lvl1pPr>
          </a:lstStyle>
          <a:p>
            <a:pPr defTabSz="914377">
              <a:defRPr/>
            </a:pPr>
            <a:fld id="{0C6303A0-9065-42AF-906A-DE1E800FE257}" type="datetimeFigureOut">
              <a:rPr lang="zh-CN" altLang="en-US" sz="1867" smtClean="0"/>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mn-cs"/>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mn-cs"/>
              </a:defRPr>
            </a:lvl1pPr>
          </a:lstStyle>
          <a:p>
            <a:pPr defTabSz="914377">
              <a:defRPr/>
            </a:pPr>
            <a:fld id="{2AD3D7CA-7BD8-4738-B6AB-718737AA462A}"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887179976"/>
      </p:ext>
    </p:extLst>
  </p:cSld>
  <p:clrMapOvr>
    <a:masterClrMapping/>
  </p:clrMapOvr>
</p:sldLayout>
</file>

<file path=ppt/slideLayouts/slideLayout1217.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9814349"/>
      </p:ext>
    </p:extLst>
  </p:cSld>
  <p:clrMapOvr>
    <a:masterClrMapping/>
  </p:clrMapOvr>
</p:sldLayout>
</file>

<file path=ppt/slideLayouts/slideLayout1218.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2"/>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5110979"/>
      </p:ext>
    </p:extLst>
  </p:cSld>
  <p:clrMapOvr>
    <a:masterClrMapping/>
  </p:clrMapOvr>
</p:sldLayout>
</file>

<file path=ppt/slideLayouts/slideLayout1219.xml><?xml version="1.0" encoding="utf-8"?>
<p:sldLayout xmlns:a="http://schemas.openxmlformats.org/drawingml/2006/main" xmlns:r="http://schemas.openxmlformats.org/officeDocument/2006/relationships" xmlns:p="http://schemas.openxmlformats.org/presentationml/2006/main" preserve="1" userDrawn="1">
  <p:cSld name="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786148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8505652"/>
      </p:ext>
    </p:extLst>
  </p:cSld>
  <p:clrMapOvr>
    <a:masterClrMapping/>
  </p:clrMapOvr>
  <p:timing>
    <p:tnLst>
      <p:par>
        <p:cTn id="1" dur="indefinite" restart="never" nodeType="tmRoot"/>
      </p:par>
    </p:tnLst>
  </p:timing>
</p:sldLayout>
</file>

<file path=ppt/slideLayouts/slideLayout1220.xml><?xml version="1.0" encoding="utf-8"?>
<p:sldLayout xmlns:a="http://schemas.openxmlformats.org/drawingml/2006/main" xmlns:r="http://schemas.openxmlformats.org/officeDocument/2006/relationships" xmlns:p="http://schemas.openxmlformats.org/presentationml/2006/main" userDrawn="1">
  <p:cSld name="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3ACFC516-0EBD-4852-9DFD-FFC809B16810}" type="datetimeFigureOut">
              <a:rPr lang="zh-CN" altLang="en-US" sz="1867" smtClean="0"/>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855DB59F-0B7A-4009-ADD8-CBB6E0E22669}"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222094635"/>
      </p:ext>
    </p:extLst>
  </p:cSld>
  <p:clrMapOvr>
    <a:masterClrMapping/>
  </p:clrMapOvr>
</p:sldLayout>
</file>

<file path=ppt/slideLayouts/slideLayout1221.xml><?xml version="1.0" encoding="utf-8"?>
<p:sldLayout xmlns:a="http://schemas.openxmlformats.org/drawingml/2006/main" xmlns:r="http://schemas.openxmlformats.org/officeDocument/2006/relationships" xmlns:p="http://schemas.openxmlformats.org/presentationml/2006/main" userDrawn="1">
  <p:cSld name="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000640672"/>
      </p:ext>
    </p:extLst>
  </p:cSld>
  <p:clrMapOvr>
    <a:masterClrMapping/>
  </p:clrMapOvr>
</p:sldLayout>
</file>

<file path=ppt/slideLayouts/slideLayout1222.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8632737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223.xml><?xml version="1.0" encoding="utf-8"?>
<p:sldLayout xmlns:a="http://schemas.openxmlformats.org/drawingml/2006/main" xmlns:r="http://schemas.openxmlformats.org/officeDocument/2006/relationships" xmlns:p="http://schemas.openxmlformats.org/presentationml/2006/main" userDrawn="1">
  <p:cSld name="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defRPr>
            </a:lvl1pPr>
          </a:lstStyle>
          <a:p>
            <a:pPr defTabSz="914377">
              <a:defRPr/>
            </a:pPr>
            <a:fld id="{233108B3-3C5F-434E-B7C6-124BB30C5988}" type="datetimeFigureOut">
              <a:rPr lang="zh-CN" altLang="en-US" sz="1867" smtClean="0"/>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0FCC38CE-CFED-41E2-93E2-A213294AFB8B}"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876053019"/>
      </p:ext>
    </p:extLst>
  </p:cSld>
  <p:clrMapOvr>
    <a:masterClrMapping/>
  </p:clrMapOvr>
</p:sldLayout>
</file>

<file path=ppt/slideLayouts/slideLayout1224.xml><?xml version="1.0" encoding="utf-8"?>
<p:sldLayout xmlns:a="http://schemas.openxmlformats.org/drawingml/2006/main" xmlns:r="http://schemas.openxmlformats.org/officeDocument/2006/relationships" xmlns:p="http://schemas.openxmlformats.org/presentationml/2006/main" userDrawn="1">
  <p:cSld name="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2024/2/17</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472486534"/>
      </p:ext>
    </p:extLst>
  </p:cSld>
  <p:clrMapOvr>
    <a:masterClrMapping/>
  </p:clrMapOvr>
</p:sldLayout>
</file>

<file path=ppt/slideLayouts/slideLayout1225.xml><?xml version="1.0" encoding="utf-8"?>
<p:sldLayout xmlns:a="http://schemas.openxmlformats.org/drawingml/2006/main" xmlns:r="http://schemas.openxmlformats.org/officeDocument/2006/relationships" xmlns:p="http://schemas.openxmlformats.org/presentationml/2006/main" preserve="1" userDrawn="1">
  <p:cSld name="2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6909774"/>
      </p:ext>
    </p:extLst>
  </p:cSld>
  <p:clrMapOvr>
    <a:masterClrMapping/>
  </p:clrMapOvr>
  <p:timing>
    <p:tnLst>
      <p:par>
        <p:cTn id="1" dur="indefinite" restart="never" nodeType="tmRoot"/>
      </p:par>
    </p:tnLst>
  </p:timing>
</p:sldLayout>
</file>

<file path=ppt/slideLayouts/slideLayout1226.xml><?xml version="1.0" encoding="utf-8"?>
<p:sldLayout xmlns:a="http://schemas.openxmlformats.org/drawingml/2006/main" xmlns:r="http://schemas.openxmlformats.org/officeDocument/2006/relationships" xmlns:p="http://schemas.openxmlformats.org/presentationml/2006/main" userDrawn="1">
  <p:cSld name="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2024/2/17</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2842429478"/>
      </p:ext>
    </p:extLst>
  </p:cSld>
  <p:clrMapOvr>
    <a:masterClrMapping/>
  </p:clrMapOvr>
</p:sldLayout>
</file>

<file path=ppt/slideLayouts/slideLayout1227.xml><?xml version="1.0" encoding="utf-8"?>
<p:sldLayout xmlns:a="http://schemas.openxmlformats.org/drawingml/2006/main" xmlns:r="http://schemas.openxmlformats.org/officeDocument/2006/relationships" xmlns:p="http://schemas.openxmlformats.org/presentationml/2006/main" preserve="1" userDrawn="1">
  <p:cSld name="2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5228052"/>
      </p:ext>
    </p:extLst>
  </p:cSld>
  <p:clrMapOvr>
    <a:masterClrMapping/>
  </p:clrMapOvr>
  <p:timing>
    <p:tnLst>
      <p:par>
        <p:cTn id="1" dur="indefinite" restart="never" nodeType="tmRoot"/>
      </p:par>
    </p:tnLst>
  </p:timing>
</p:sldLayout>
</file>

<file path=ppt/slideLayouts/slideLayout1228.xml><?xml version="1.0" encoding="utf-8"?>
<p:sldLayout xmlns:a="http://schemas.openxmlformats.org/drawingml/2006/main" xmlns:r="http://schemas.openxmlformats.org/officeDocument/2006/relationships" xmlns:p="http://schemas.openxmlformats.org/presentationml/2006/main" userDrawn="1">
  <p:cSld name="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2024/2/17</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932826360"/>
      </p:ext>
    </p:extLst>
  </p:cSld>
  <p:clrMapOvr>
    <a:masterClrMapping/>
  </p:clrMapOvr>
</p:sldLayout>
</file>

<file path=ppt/slideLayouts/slideLayout1229.xml><?xml version="1.0" encoding="utf-8"?>
<p:sldLayout xmlns:a="http://schemas.openxmlformats.org/drawingml/2006/main" xmlns:r="http://schemas.openxmlformats.org/officeDocument/2006/relationships" xmlns:p="http://schemas.openxmlformats.org/presentationml/2006/main" preserve="1" userDrawn="1">
  <p:cSld name="2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67062"/>
      </p:ext>
    </p:extLst>
  </p:cSld>
  <p:clrMapOvr>
    <a:masterClrMapping/>
  </p:clrMapOvr>
  <p:timing>
    <p:tnLst>
      <p:par>
        <p:cTn id="1" dur="indefinite" restart="never" nodeType="tmRoot"/>
      </p:par>
    </p:tn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404822655"/>
      </p:ext>
    </p:extLst>
  </p:cSld>
  <p:clrMapOvr>
    <a:masterClrMapping/>
  </p:clrMapOvr>
</p:sldLayout>
</file>

<file path=ppt/slideLayouts/slideLayout1230.xml><?xml version="1.0" encoding="utf-8"?>
<p:sldLayout xmlns:a="http://schemas.openxmlformats.org/drawingml/2006/main" xmlns:r="http://schemas.openxmlformats.org/officeDocument/2006/relationships" xmlns:p="http://schemas.openxmlformats.org/presentationml/2006/main" userDrawn="1">
  <p:cSld name="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2024/2/17</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2720787185"/>
      </p:ext>
    </p:extLst>
  </p:cSld>
  <p:clrMapOvr>
    <a:masterClrMapping/>
  </p:clrMapOvr>
</p:sldLayout>
</file>

<file path=ppt/slideLayouts/slideLayout1231.xml><?xml version="1.0" encoding="utf-8"?>
<p:sldLayout xmlns:a="http://schemas.openxmlformats.org/drawingml/2006/main" xmlns:r="http://schemas.openxmlformats.org/officeDocument/2006/relationships" xmlns:p="http://schemas.openxmlformats.org/presentationml/2006/main" preserve="1" userDrawn="1">
  <p:cSld name="2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091896"/>
      </p:ext>
    </p:extLst>
  </p:cSld>
  <p:clrMapOvr>
    <a:masterClrMapping/>
  </p:clrMapOvr>
  <p:timing>
    <p:tnLst>
      <p:par>
        <p:cTn id="1" dur="indefinite" restart="never" nodeType="tmRoot"/>
      </p:par>
    </p:tnLst>
  </p:timing>
</p:sldLayout>
</file>

<file path=ppt/slideLayouts/slideLayout1232.xml><?xml version="1.0" encoding="utf-8"?>
<p:sldLayout xmlns:a="http://schemas.openxmlformats.org/drawingml/2006/main" xmlns:r="http://schemas.openxmlformats.org/officeDocument/2006/relationships" xmlns:p="http://schemas.openxmlformats.org/presentationml/2006/main" userDrawn="1">
  <p:cSld name="6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2024/2/17</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3027150130"/>
      </p:ext>
    </p:extLst>
  </p:cSld>
  <p:clrMapOvr>
    <a:masterClrMapping/>
  </p:clrMapOvr>
</p:sldLayout>
</file>

<file path=ppt/slideLayouts/slideLayout1233.xml><?xml version="1.0" encoding="utf-8"?>
<p:sldLayout xmlns:a="http://schemas.openxmlformats.org/drawingml/2006/main" xmlns:r="http://schemas.openxmlformats.org/officeDocument/2006/relationships" xmlns:p="http://schemas.openxmlformats.org/presentationml/2006/main" preserve="1" userDrawn="1">
  <p:cSld name="2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1024770"/>
      </p:ext>
    </p:extLst>
  </p:cSld>
  <p:clrMapOvr>
    <a:masterClrMapping/>
  </p:clrMapOvr>
  <p:timing>
    <p:tnLst>
      <p:par>
        <p:cTn id="1" dur="indefinite" restart="never" nodeType="tmRoot"/>
      </p:par>
    </p:tnLst>
  </p:timing>
</p:sldLayout>
</file>

<file path=ppt/slideLayouts/slideLayout1234.xml><?xml version="1.0" encoding="utf-8"?>
<p:sldLayout xmlns:a="http://schemas.openxmlformats.org/drawingml/2006/main" xmlns:r="http://schemas.openxmlformats.org/officeDocument/2006/relationships" xmlns:p="http://schemas.openxmlformats.org/presentationml/2006/main" userDrawn="1">
  <p:cSld name="7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7811734"/>
      </p:ext>
    </p:extLst>
  </p:cSld>
  <p:clrMapOvr>
    <a:masterClrMapping/>
  </p:clrMapOvr>
  <p:transition spd="slow" advTm="3000"/>
</p:sldLayout>
</file>

<file path=ppt/slideLayouts/slideLayout1235.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478770"/>
      </p:ext>
    </p:extLst>
  </p:cSld>
  <p:clrMapOvr>
    <a:masterClrMapping/>
  </p:clrMapOvr>
  <p:transition spd="slow" advTm="3000"/>
</p:sldLayout>
</file>

<file path=ppt/slideLayouts/slideLayout1236.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4255776"/>
      </p:ext>
    </p:extLst>
  </p:cSld>
  <p:clrMapOvr>
    <a:masterClrMapping/>
  </p:clrMapOvr>
  <p:transition spd="slow" advTm="3000"/>
</p:sldLayout>
</file>

<file path=ppt/slideLayouts/slideLayout1237.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2367643"/>
      </p:ext>
    </p:extLst>
  </p:cSld>
  <p:clrMapOvr>
    <a:masterClrMapping/>
  </p:clrMapOvr>
  <p:transition spd="slow" advTm="3000"/>
</p:sldLayout>
</file>

<file path=ppt/slideLayouts/slideLayout1238.xml><?xml version="1.0" encoding="utf-8"?>
<p:sldLayout xmlns:a="http://schemas.openxmlformats.org/drawingml/2006/main" xmlns:r="http://schemas.openxmlformats.org/officeDocument/2006/relationships" xmlns:p="http://schemas.openxmlformats.org/presentationml/2006/main" userDrawn="1">
  <p:cSld name="6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a:defRPr/>
            </a:pPr>
            <a:fld id="{A555B3B3-C94B-4900-8A1F-220359EE6AAD}" type="datetimeFigureOut">
              <a:rPr lang="zh-CN" altLang="en-US"/>
              <a:pPr>
                <a:defRPr/>
              </a:pPr>
              <a:t>2024/2/17</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a:defRPr/>
            </a:pPr>
            <a:fld id="{F72B3403-94C5-4D26-BB59-AC8DAC884A2C}" type="slidenum">
              <a:rPr lang="zh-CN" altLang="en-US"/>
              <a:pPr>
                <a:defRPr/>
              </a:pPr>
              <a:t>‹#›</a:t>
            </a:fld>
            <a:endParaRPr lang="zh-CN" altLang="en-US"/>
          </a:p>
        </p:txBody>
      </p:sp>
    </p:spTree>
    <p:extLst>
      <p:ext uri="{BB962C8B-B14F-4D97-AF65-F5344CB8AC3E}">
        <p14:creationId xmlns:p14="http://schemas.microsoft.com/office/powerpoint/2010/main" val="2777127779"/>
      </p:ext>
    </p:extLst>
  </p:cSld>
  <p:clrMapOvr>
    <a:masterClrMapping/>
  </p:clrMapOvr>
</p:sldLayout>
</file>

<file path=ppt/slideLayouts/slideLayout1239.xml><?xml version="1.0" encoding="utf-8"?>
<p:sldLayout xmlns:a="http://schemas.openxmlformats.org/drawingml/2006/main" xmlns:r="http://schemas.openxmlformats.org/officeDocument/2006/relationships" xmlns:p="http://schemas.openxmlformats.org/presentationml/2006/main" userDrawn="1">
  <p:cSld name="11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8509488"/>
      </p:ext>
    </p:extLst>
  </p:cSld>
  <p:clrMapOvr>
    <a:masterClrMapping/>
  </p:clrMapOvr>
  <p:transition spd="slow" advTm="3000"/>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287487"/>
      </p:ext>
    </p:extLst>
  </p:cSld>
  <p:clrMapOvr>
    <a:masterClrMapping/>
  </p:clrMapOvr>
  <p:timing>
    <p:tnLst>
      <p:par>
        <p:cTn id="1" dur="indefinite" restart="never" nodeType="tmRoot"/>
      </p:par>
    </p:tnLst>
  </p:timing>
</p:sldLayout>
</file>

<file path=ppt/slideLayouts/slideLayout1240.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3789987"/>
      </p:ext>
    </p:extLst>
  </p:cSld>
  <p:clrMapOvr>
    <a:masterClrMapping/>
  </p:clrMapOvr>
  <p:transition spd="slow" advTm="3000"/>
</p:sldLayout>
</file>

<file path=ppt/slideLayouts/slideLayout1241.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8217276"/>
      </p:ext>
    </p:extLst>
  </p:cSld>
  <p:clrMapOvr>
    <a:masterClrMapping/>
  </p:clrMapOvr>
  <p:transition spd="slow" advTm="3000"/>
</p:sldLayout>
</file>

<file path=ppt/slideLayouts/slideLayout1242.xml><?xml version="1.0" encoding="utf-8"?>
<p:sldLayout xmlns:a="http://schemas.openxmlformats.org/drawingml/2006/main" xmlns:r="http://schemas.openxmlformats.org/officeDocument/2006/relationships" xmlns:p="http://schemas.openxmlformats.org/presentationml/2006/main" userDrawn="1">
  <p:cSld name="6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a:defRPr/>
            </a:pPr>
            <a:fld id="{D3651C4A-636C-43D5-8F45-9B7FA68B1021}" type="datetimeFigureOut">
              <a:rPr lang="zh-CN" altLang="en-US"/>
              <a:pPr>
                <a:defRPr/>
              </a:pPr>
              <a:t>2024/2/17</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a:defRPr/>
            </a:pPr>
            <a:fld id="{0CB755A3-A002-406D-A30A-EA229C631C3C}" type="slidenum">
              <a:rPr lang="zh-CN" altLang="en-US"/>
              <a:pPr>
                <a:defRPr/>
              </a:pPr>
              <a:t>‹#›</a:t>
            </a:fld>
            <a:endParaRPr lang="zh-CN" altLang="en-US"/>
          </a:p>
        </p:txBody>
      </p:sp>
    </p:spTree>
    <p:extLst>
      <p:ext uri="{BB962C8B-B14F-4D97-AF65-F5344CB8AC3E}">
        <p14:creationId xmlns:p14="http://schemas.microsoft.com/office/powerpoint/2010/main" val="35986068"/>
      </p:ext>
    </p:extLst>
  </p:cSld>
  <p:clrMapOvr>
    <a:masterClrMapping/>
  </p:clrMapOvr>
</p:sldLayout>
</file>

<file path=ppt/slideLayouts/slideLayout1243.xml><?xml version="1.0" encoding="utf-8"?>
<p:sldLayout xmlns:a="http://schemas.openxmlformats.org/drawingml/2006/main" xmlns:r="http://schemas.openxmlformats.org/officeDocument/2006/relationships" xmlns:p="http://schemas.openxmlformats.org/presentationml/2006/main" userDrawn="1">
  <p:cSld name="14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a:defRPr/>
            </a:pPr>
            <a:fld id="{422852A1-82BC-420A-A8F1-ADF75FD23FF1}" type="datetimeFigureOut">
              <a:rPr lang="zh-CN" altLang="en-US"/>
              <a:pPr>
                <a:defRPr/>
              </a:pPr>
              <a:t>2024/2/17</a:t>
            </a:fld>
            <a:endParaRPr lang="zh-CN" altLang="en-US"/>
          </a:p>
        </p:txBody>
      </p:sp>
      <p:sp>
        <p:nvSpPr>
          <p:cNvPr id="3" name="页脚占位符 4">
            <a:extLst>
              <a:ext uri="{FF2B5EF4-FFF2-40B4-BE49-F238E27FC236}"/>
            </a:extLst>
          </p:cNvPr>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531813" y="787400"/>
            <a:ext cx="779462" cy="365125"/>
          </a:xfrm>
          <a:prstGeom prst="rect">
            <a:avLst/>
          </a:prstGeom>
        </p:spPr>
        <p:txBody>
          <a:bodyPr/>
          <a:lstStyle>
            <a:lvl1pPr>
              <a:defRPr>
                <a:solidFill>
                  <a:srgbClr val="5FCBEF"/>
                </a:solidFill>
              </a:defRPr>
            </a:lvl1pPr>
          </a:lstStyle>
          <a:p>
            <a:pPr>
              <a:defRPr/>
            </a:pPr>
            <a:fld id="{8DEF1F46-8D2F-4052-9F6A-08F3809E54A5}" type="slidenum">
              <a:rPr lang="zh-CN" altLang="en-US"/>
              <a:pPr>
                <a:defRPr/>
              </a:pPr>
              <a:t>‹#›</a:t>
            </a:fld>
            <a:endParaRPr lang="zh-CN" altLang="en-US"/>
          </a:p>
        </p:txBody>
      </p:sp>
    </p:spTree>
    <p:extLst>
      <p:ext uri="{BB962C8B-B14F-4D97-AF65-F5344CB8AC3E}">
        <p14:creationId xmlns:p14="http://schemas.microsoft.com/office/powerpoint/2010/main" val="2262241294"/>
      </p:ext>
    </p:extLst>
  </p:cSld>
  <p:clrMapOvr>
    <a:masterClrMapping/>
  </p:clrMapOvr>
  <p:transition spd="slow" advTm="3000">
    <p:random/>
  </p:transition>
</p:sldLayout>
</file>

<file path=ppt/slideLayouts/slideLayout1244.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6061137"/>
      </p:ext>
    </p:extLst>
  </p:cSld>
  <p:clrMapOvr>
    <a:masterClrMapping/>
  </p:clrMapOvr>
</p:sldLayout>
</file>

<file path=ppt/slideLayouts/slideLayout1245.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6449388"/>
      </p:ext>
    </p:extLst>
  </p:cSld>
  <p:clrMapOvr>
    <a:masterClrMapping/>
  </p:clrMapOvr>
</p:sldLayout>
</file>

<file path=ppt/slideLayouts/slideLayout1246.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49932039"/>
      </p:ext>
    </p:extLst>
  </p:cSld>
  <p:clrMapOvr>
    <a:masterClrMapping/>
  </p:clrMapOvr>
</p:sldLayout>
</file>

<file path=ppt/slideLayouts/slideLayout1247.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9165950"/>
      </p:ext>
    </p:extLst>
  </p:cSld>
  <p:clrMapOvr>
    <a:masterClrMapping/>
  </p:clrMapOvr>
</p:sldLayout>
</file>

<file path=ppt/slideLayouts/slideLayout1248.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0690874"/>
      </p:ext>
    </p:extLst>
  </p:cSld>
  <p:clrMapOvr>
    <a:masterClrMapping/>
  </p:clrMapOvr>
</p:sldLayout>
</file>

<file path=ppt/slideLayouts/slideLayout1249.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696987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3760751983"/>
      </p:ext>
    </p:extLst>
  </p:cSld>
  <p:clrMapOvr>
    <a:masterClrMapping/>
  </p:clrMapOvr>
</p:sldLayout>
</file>

<file path=ppt/slideLayouts/slideLayout1250.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37416782"/>
      </p:ext>
    </p:extLst>
  </p:cSld>
  <p:clrMapOvr>
    <a:masterClrMapping/>
  </p:clrMapOvr>
</p:sldLayout>
</file>

<file path=ppt/slideLayouts/slideLayout1251.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9903802"/>
      </p:ext>
    </p:extLst>
  </p:cSld>
  <p:clrMapOvr>
    <a:masterClrMapping/>
  </p:clrMapOvr>
</p:sldLayout>
</file>

<file path=ppt/slideLayouts/slideLayout1252.xml><?xml version="1.0" encoding="utf-8"?>
<p:sldLayout xmlns:a="http://schemas.openxmlformats.org/drawingml/2006/main" xmlns:r="http://schemas.openxmlformats.org/officeDocument/2006/relationships" xmlns:p="http://schemas.openxmlformats.org/presentationml/2006/main" userDrawn="1">
  <p:cSld name="6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a:defRPr/>
            </a:pPr>
            <a:fld id="{9F37422E-C080-45AE-A171-86F1DA5412CB}" type="datetimeFigureOut">
              <a:rPr lang="zh-CN" altLang="en-US"/>
              <a:pPr>
                <a:defRPr/>
              </a:pPr>
              <a:t>2024/2/17</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a:defRPr/>
            </a:pPr>
            <a:fld id="{FC6813B9-9666-40E6-9203-AE5DBA65578F}" type="slidenum">
              <a:rPr lang="zh-CN" altLang="en-US"/>
              <a:pPr>
                <a:defRPr/>
              </a:pPr>
              <a:t>‹#›</a:t>
            </a:fld>
            <a:endParaRPr lang="zh-CN" altLang="en-US"/>
          </a:p>
        </p:txBody>
      </p:sp>
    </p:spTree>
    <p:extLst>
      <p:ext uri="{BB962C8B-B14F-4D97-AF65-F5344CB8AC3E}">
        <p14:creationId xmlns:p14="http://schemas.microsoft.com/office/powerpoint/2010/main" val="715897085"/>
      </p:ext>
    </p:extLst>
  </p:cSld>
  <p:clrMapOvr>
    <a:masterClrMapping/>
  </p:clrMapOvr>
</p:sldLayout>
</file>

<file path=ppt/slideLayouts/slideLayout1253.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8182555"/>
      </p:ext>
    </p:extLst>
  </p:cSld>
  <p:clrMapOvr>
    <a:masterClrMapping/>
  </p:clrMapOvr>
  <p:transition spd="slow" advTm="3000"/>
</p:sldLayout>
</file>

<file path=ppt/slideLayouts/slideLayout1254.xml><?xml version="1.0" encoding="utf-8"?>
<p:sldLayout xmlns:a="http://schemas.openxmlformats.org/drawingml/2006/main" xmlns:r="http://schemas.openxmlformats.org/officeDocument/2006/relationships" xmlns:p="http://schemas.openxmlformats.org/presentationml/2006/main" userDrawn="1">
  <p:cSld name="16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0040610"/>
      </p:ext>
    </p:extLst>
  </p:cSld>
  <p:clrMapOvr>
    <a:masterClrMapping/>
  </p:clrMapOvr>
  <p:transition spd="slow" advTm="3000"/>
</p:sldLayout>
</file>

<file path=ppt/slideLayouts/slideLayout1255.xml><?xml version="1.0" encoding="utf-8"?>
<p:sldLayout xmlns:a="http://schemas.openxmlformats.org/drawingml/2006/main" xmlns:r="http://schemas.openxmlformats.org/officeDocument/2006/relationships" xmlns:p="http://schemas.openxmlformats.org/presentationml/2006/main" userDrawn="1">
  <p:cSld name="17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1215549"/>
      </p:ext>
    </p:extLst>
  </p:cSld>
  <p:clrMapOvr>
    <a:masterClrMapping/>
  </p:clrMapOvr>
  <p:transition spd="slow" advTm="3000"/>
</p:sldLayout>
</file>

<file path=ppt/slideLayouts/slideLayout1256.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0979176"/>
      </p:ext>
    </p:extLst>
  </p:cSld>
  <p:clrMapOvr>
    <a:masterClrMapping/>
  </p:clrMapOvr>
  <p:transition spd="slow" advTm="3000"/>
</p:sldLayout>
</file>

<file path=ppt/slideLayouts/slideLayout1257.xml><?xml version="1.0" encoding="utf-8"?>
<p:sldLayout xmlns:a="http://schemas.openxmlformats.org/drawingml/2006/main" xmlns:r="http://schemas.openxmlformats.org/officeDocument/2006/relationships" xmlns:p="http://schemas.openxmlformats.org/presentationml/2006/main" userDrawn="1">
  <p:cSld name="6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a:defRPr/>
            </a:pPr>
            <a:fld id="{A555B3B3-C94B-4900-8A1F-220359EE6AAD}" type="datetimeFigureOut">
              <a:rPr lang="zh-CN" altLang="en-US"/>
              <a:pPr>
                <a:defRPr/>
              </a:pPr>
              <a:t>2024/2/17</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a:defRPr/>
            </a:pPr>
            <a:fld id="{F72B3403-94C5-4D26-BB59-AC8DAC884A2C}" type="slidenum">
              <a:rPr lang="zh-CN" altLang="en-US"/>
              <a:pPr>
                <a:defRPr/>
              </a:pPr>
              <a:t>‹#›</a:t>
            </a:fld>
            <a:endParaRPr lang="zh-CN" altLang="en-US"/>
          </a:p>
        </p:txBody>
      </p:sp>
    </p:spTree>
    <p:extLst>
      <p:ext uri="{BB962C8B-B14F-4D97-AF65-F5344CB8AC3E}">
        <p14:creationId xmlns:p14="http://schemas.microsoft.com/office/powerpoint/2010/main" val="103079358"/>
      </p:ext>
    </p:extLst>
  </p:cSld>
  <p:clrMapOvr>
    <a:masterClrMapping/>
  </p:clrMapOvr>
</p:sldLayout>
</file>

<file path=ppt/slideLayouts/slideLayout1258.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0173700"/>
      </p:ext>
    </p:extLst>
  </p:cSld>
  <p:clrMapOvr>
    <a:masterClrMapping/>
  </p:clrMapOvr>
  <p:transition spd="slow" advTm="3000"/>
</p:sldLayout>
</file>

<file path=ppt/slideLayouts/slideLayout1259.xml><?xml version="1.0" encoding="utf-8"?>
<p:sldLayout xmlns:a="http://schemas.openxmlformats.org/drawingml/2006/main" xmlns:r="http://schemas.openxmlformats.org/officeDocument/2006/relationships" xmlns:p="http://schemas.openxmlformats.org/presentationml/2006/main" userDrawn="1">
  <p:cSld name="20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1340872"/>
      </p:ext>
    </p:extLst>
  </p:cSld>
  <p:clrMapOvr>
    <a:masterClrMapping/>
  </p:clrMapOvr>
  <p:transition spd="slow" advTm="3000"/>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1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3984919"/>
      </p:ext>
    </p:extLst>
  </p:cSld>
  <p:clrMapOvr>
    <a:masterClrMapping/>
  </p:clrMapOvr>
  <p:timing>
    <p:tnLst>
      <p:par>
        <p:cTn id="1" dur="indefinite" restart="never" nodeType="tmRoot"/>
      </p:par>
    </p:tnLst>
  </p:timing>
</p:sldLayout>
</file>

<file path=ppt/slideLayouts/slideLayout1260.xml><?xml version="1.0" encoding="utf-8"?>
<p:sldLayout xmlns:a="http://schemas.openxmlformats.org/drawingml/2006/main" xmlns:r="http://schemas.openxmlformats.org/officeDocument/2006/relationships" xmlns:p="http://schemas.openxmlformats.org/presentationml/2006/main" userDrawn="1">
  <p:cSld name="21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9202245"/>
      </p:ext>
    </p:extLst>
  </p:cSld>
  <p:clrMapOvr>
    <a:masterClrMapping/>
  </p:clrMapOvr>
  <p:transition spd="slow" advTm="3000"/>
</p:sldLayout>
</file>

<file path=ppt/slideLayouts/slideLayout1261.xml><?xml version="1.0" encoding="utf-8"?>
<p:sldLayout xmlns:a="http://schemas.openxmlformats.org/drawingml/2006/main" xmlns:r="http://schemas.openxmlformats.org/officeDocument/2006/relationships" xmlns:p="http://schemas.openxmlformats.org/presentationml/2006/main" userDrawn="1">
  <p:cSld name="6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a:defRPr/>
            </a:pPr>
            <a:fld id="{D3651C4A-636C-43D5-8F45-9B7FA68B1021}" type="datetimeFigureOut">
              <a:rPr lang="zh-CN" altLang="en-US"/>
              <a:pPr>
                <a:defRPr/>
              </a:pPr>
              <a:t>2024/2/17</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a:defRPr/>
            </a:pPr>
            <a:fld id="{0CB755A3-A002-406D-A30A-EA229C631C3C}" type="slidenum">
              <a:rPr lang="zh-CN" altLang="en-US"/>
              <a:pPr>
                <a:defRPr/>
              </a:pPr>
              <a:t>‹#›</a:t>
            </a:fld>
            <a:endParaRPr lang="zh-CN" altLang="en-US"/>
          </a:p>
        </p:txBody>
      </p:sp>
    </p:spTree>
    <p:extLst>
      <p:ext uri="{BB962C8B-B14F-4D97-AF65-F5344CB8AC3E}">
        <p14:creationId xmlns:p14="http://schemas.microsoft.com/office/powerpoint/2010/main" val="1822666677"/>
      </p:ext>
    </p:extLst>
  </p:cSld>
  <p:clrMapOvr>
    <a:masterClrMapping/>
  </p:clrMapOvr>
</p:sldLayout>
</file>

<file path=ppt/slideLayouts/slideLayout1262.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a:defRPr/>
            </a:pPr>
            <a:fld id="{422852A1-82BC-420A-A8F1-ADF75FD23FF1}" type="datetimeFigureOut">
              <a:rPr lang="zh-CN" altLang="en-US"/>
              <a:pPr>
                <a:defRPr/>
              </a:pPr>
              <a:t>2024/2/17</a:t>
            </a:fld>
            <a:endParaRPr lang="zh-CN" altLang="en-US"/>
          </a:p>
        </p:txBody>
      </p:sp>
      <p:sp>
        <p:nvSpPr>
          <p:cNvPr id="3" name="页脚占位符 4">
            <a:extLst>
              <a:ext uri="{FF2B5EF4-FFF2-40B4-BE49-F238E27FC236}"/>
            </a:extLst>
          </p:cNvPr>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531813" y="787400"/>
            <a:ext cx="779462" cy="365125"/>
          </a:xfrm>
          <a:prstGeom prst="rect">
            <a:avLst/>
          </a:prstGeom>
        </p:spPr>
        <p:txBody>
          <a:bodyPr/>
          <a:lstStyle>
            <a:lvl1pPr>
              <a:defRPr>
                <a:solidFill>
                  <a:srgbClr val="5FCBEF"/>
                </a:solidFill>
              </a:defRPr>
            </a:lvl1pPr>
          </a:lstStyle>
          <a:p>
            <a:pPr>
              <a:defRPr/>
            </a:pPr>
            <a:fld id="{8DEF1F46-8D2F-4052-9F6A-08F3809E54A5}" type="slidenum">
              <a:rPr lang="zh-CN" altLang="en-US"/>
              <a:pPr>
                <a:defRPr/>
              </a:pPr>
              <a:t>‹#›</a:t>
            </a:fld>
            <a:endParaRPr lang="zh-CN" altLang="en-US"/>
          </a:p>
        </p:txBody>
      </p:sp>
    </p:spTree>
    <p:extLst>
      <p:ext uri="{BB962C8B-B14F-4D97-AF65-F5344CB8AC3E}">
        <p14:creationId xmlns:p14="http://schemas.microsoft.com/office/powerpoint/2010/main" val="3440422691"/>
      </p:ext>
    </p:extLst>
  </p:cSld>
  <p:clrMapOvr>
    <a:masterClrMapping/>
  </p:clrMapOvr>
  <p:transition spd="slow" advTm="3000">
    <p:random/>
  </p:transition>
</p:sldLayout>
</file>

<file path=ppt/slideLayouts/slideLayout1263.xml><?xml version="1.0" encoding="utf-8"?>
<p:sldLayout xmlns:a="http://schemas.openxmlformats.org/drawingml/2006/main" xmlns:r="http://schemas.openxmlformats.org/officeDocument/2006/relationships" xmlns:p="http://schemas.openxmlformats.org/presentationml/2006/main" userDrawn="1">
  <p:cSld name="3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164722"/>
      </p:ext>
    </p:extLst>
  </p:cSld>
  <p:clrMapOvr>
    <a:masterClrMapping/>
  </p:clrMapOvr>
</p:sldLayout>
</file>

<file path=ppt/slideLayouts/slideLayout1264.xml><?xml version="1.0" encoding="utf-8"?>
<p:sldLayout xmlns:a="http://schemas.openxmlformats.org/drawingml/2006/main" xmlns:r="http://schemas.openxmlformats.org/officeDocument/2006/relationships" xmlns:p="http://schemas.openxmlformats.org/presentationml/2006/main"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4322789"/>
      </p:ext>
    </p:extLst>
  </p:cSld>
  <p:clrMapOvr>
    <a:masterClrMapping/>
  </p:clrMapOvr>
</p:sldLayout>
</file>

<file path=ppt/slideLayouts/slideLayout1265.xml><?xml version="1.0" encoding="utf-8"?>
<p:sldLayout xmlns:a="http://schemas.openxmlformats.org/drawingml/2006/main" xmlns:r="http://schemas.openxmlformats.org/officeDocument/2006/relationships" xmlns:p="http://schemas.openxmlformats.org/presentationml/2006/main" userDrawn="1">
  <p:cSld name="3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0029181"/>
      </p:ext>
    </p:extLst>
  </p:cSld>
  <p:clrMapOvr>
    <a:masterClrMapping/>
  </p:clrMapOvr>
</p:sldLayout>
</file>

<file path=ppt/slideLayouts/slideLayout1266.xml><?xml version="1.0" encoding="utf-8"?>
<p:sldLayout xmlns:a="http://schemas.openxmlformats.org/drawingml/2006/main" xmlns:r="http://schemas.openxmlformats.org/officeDocument/2006/relationships" xmlns:p="http://schemas.openxmlformats.org/presentationml/2006/main" userDrawn="1">
  <p:cSld name="3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7568543"/>
      </p:ext>
    </p:extLst>
  </p:cSld>
  <p:clrMapOvr>
    <a:masterClrMapping/>
  </p:clrMapOvr>
</p:sldLayout>
</file>

<file path=ppt/slideLayouts/slideLayout1267.xml><?xml version="1.0" encoding="utf-8"?>
<p:sldLayout xmlns:a="http://schemas.openxmlformats.org/drawingml/2006/main" xmlns:r="http://schemas.openxmlformats.org/officeDocument/2006/relationships" xmlns:p="http://schemas.openxmlformats.org/presentationml/2006/main" userDrawn="1">
  <p:cSld name="3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1070405"/>
      </p:ext>
    </p:extLst>
  </p:cSld>
  <p:clrMapOvr>
    <a:masterClrMapping/>
  </p:clrMapOvr>
</p:sldLayout>
</file>

<file path=ppt/slideLayouts/slideLayout1268.xml><?xml version="1.0" encoding="utf-8"?>
<p:sldLayout xmlns:a="http://schemas.openxmlformats.org/drawingml/2006/main" xmlns:r="http://schemas.openxmlformats.org/officeDocument/2006/relationships" xmlns:p="http://schemas.openxmlformats.org/presentationml/2006/main" userDrawn="1">
  <p:cSld name="3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2908273"/>
      </p:ext>
    </p:extLst>
  </p:cSld>
  <p:clrMapOvr>
    <a:masterClrMapping/>
  </p:clrMapOvr>
</p:sldLayout>
</file>

<file path=ppt/slideLayouts/slideLayout1269.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979376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userDrawn="1">
  <p:cSld name="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848272317"/>
      </p:ext>
    </p:extLst>
  </p:cSld>
  <p:clrMapOvr>
    <a:masterClrMapping/>
  </p:clrMapOvr>
</p:sldLayout>
</file>

<file path=ppt/slideLayouts/slideLayout1270.xml><?xml version="1.0" encoding="utf-8"?>
<p:sldLayout xmlns:a="http://schemas.openxmlformats.org/drawingml/2006/main" xmlns:r="http://schemas.openxmlformats.org/officeDocument/2006/relationships" xmlns:p="http://schemas.openxmlformats.org/presentationml/2006/main" userDrawn="1">
  <p:cSld name="3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53748276"/>
      </p:ext>
    </p:extLst>
  </p:cSld>
  <p:clrMapOvr>
    <a:masterClrMapping/>
  </p:clrMapOvr>
</p:sldLayout>
</file>

<file path=ppt/slideLayouts/slideLayout1271.xml><?xml version="1.0" encoding="utf-8"?>
<p:sldLayout xmlns:a="http://schemas.openxmlformats.org/drawingml/2006/main" xmlns:r="http://schemas.openxmlformats.org/officeDocument/2006/relationships" xmlns:p="http://schemas.openxmlformats.org/presentationml/2006/main" userDrawn="1">
  <p:cSld name="7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a:defRPr>
                <a:solidFill>
                  <a:prstClr val="black">
                    <a:tint val="75000"/>
                  </a:prstClr>
                </a:solidFill>
              </a:defRPr>
            </a:lvl1pPr>
          </a:lstStyle>
          <a:p>
            <a:pPr>
              <a:defRPr/>
            </a:pPr>
            <a:fld id="{9F37422E-C080-45AE-A171-86F1DA5412CB}" type="datetimeFigureOut">
              <a:rPr lang="zh-CN" altLang="en-US"/>
              <a:pPr>
                <a:defRPr/>
              </a:pPr>
              <a:t>2024/2/17</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a:defRPr>
                <a:solidFill>
                  <a:prstClr val="black">
                    <a:tint val="75000"/>
                  </a:prstClr>
                </a:solidFill>
              </a:defRPr>
            </a:lvl1pPr>
          </a:lstStyle>
          <a:p>
            <a:pPr>
              <a:defRPr/>
            </a:pPr>
            <a:fld id="{FC6813B9-9666-40E6-9203-AE5DBA65578F}" type="slidenum">
              <a:rPr lang="zh-CN" altLang="en-US"/>
              <a:pPr>
                <a:defRPr/>
              </a:pPr>
              <a:t>‹#›</a:t>
            </a:fld>
            <a:endParaRPr lang="zh-CN" altLang="en-US"/>
          </a:p>
        </p:txBody>
      </p:sp>
    </p:spTree>
    <p:extLst>
      <p:ext uri="{BB962C8B-B14F-4D97-AF65-F5344CB8AC3E}">
        <p14:creationId xmlns:p14="http://schemas.microsoft.com/office/powerpoint/2010/main" val="2225461791"/>
      </p:ext>
    </p:extLst>
  </p:cSld>
  <p:clrMapOvr>
    <a:masterClrMapping/>
  </p:clrMapOvr>
</p:sldLayout>
</file>

<file path=ppt/slideLayouts/slideLayout127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69"/>
            <a:ext cx="103632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C9226C2D-E3B0-476C-B6F7-BC4635A1E707}" type="datetimeFigureOut">
              <a:rPr lang="zh-CN" altLang="en-US"/>
              <a:pPr>
                <a:defRPr/>
              </a:pPr>
              <a:t>2024/2/17</a:t>
            </a:fld>
            <a:endParaRPr lang="zh-CN" altLang="en-US"/>
          </a:p>
        </p:txBody>
      </p:sp>
      <p:sp>
        <p:nvSpPr>
          <p:cNvPr id="5" name="页脚占位符 4"/>
          <p:cNvSpPr>
            <a:spLocks noGrp="1"/>
          </p:cNvSpPr>
          <p:nvPr>
            <p:ph type="ftr" sz="quarter" idx="11"/>
          </p:nvPr>
        </p:nvSpPr>
        <p:spPr/>
        <p:txBody>
          <a:bodyPr/>
          <a:lstStyle>
            <a:lvl1pPr eaLnBrk="0" fontAlgn="base" hangingPunct="0">
              <a:spcBef>
                <a:spcPct val="0"/>
              </a:spcBef>
              <a:spcAft>
                <a:spcPct val="0"/>
              </a:spcAft>
              <a:defRPr>
                <a:latin typeface="Tahoma" panose="020B0604030504040204" pitchFamily="34" charset="0"/>
              </a:defRPr>
            </a:lvl1pPr>
          </a:lstStyle>
          <a:p>
            <a:pPr>
              <a:defRPr/>
            </a:pPr>
            <a:endParaRPr lang="zh-CN" altLang="en-US"/>
          </a:p>
        </p:txBody>
      </p:sp>
      <p:sp>
        <p:nvSpPr>
          <p:cNvPr id="6" name="灯片编号占位符 5"/>
          <p:cNvSpPr>
            <a:spLocks noGrp="1"/>
          </p:cNvSpPr>
          <p:nvPr>
            <p:ph type="sldNum" sz="quarter" idx="12"/>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09DAD598-4174-4F7E-8FDE-DF0E71E62A18}" type="slidenum">
              <a:rPr lang="zh-CN" altLang="en-US"/>
              <a:pPr>
                <a:defRPr/>
              </a:pPr>
              <a:t>‹#›</a:t>
            </a:fld>
            <a:endParaRPr lang="zh-CN" altLang="en-US"/>
          </a:p>
        </p:txBody>
      </p:sp>
    </p:spTree>
    <p:extLst>
      <p:ext uri="{BB962C8B-B14F-4D97-AF65-F5344CB8AC3E}">
        <p14:creationId xmlns:p14="http://schemas.microsoft.com/office/powerpoint/2010/main" val="4084919952"/>
      </p:ext>
    </p:extLst>
  </p:cSld>
  <p:clrMapOvr>
    <a:masterClrMapping/>
  </p:clrMapOvr>
</p:sldLayout>
</file>

<file path=ppt/slideLayouts/slideLayout127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0A67F0FB-C36D-49E1-9D8A-12D7B20C377E}" type="datetimeFigureOut">
              <a:rPr lang="zh-CN" altLang="en-US"/>
              <a:pPr>
                <a:defRPr/>
              </a:pPr>
              <a:t>2024/2/17</a:t>
            </a:fld>
            <a:endParaRPr lang="zh-CN" altLang="en-US"/>
          </a:p>
        </p:txBody>
      </p:sp>
      <p:sp>
        <p:nvSpPr>
          <p:cNvPr id="5" name="页脚占位符 4"/>
          <p:cNvSpPr>
            <a:spLocks noGrp="1"/>
          </p:cNvSpPr>
          <p:nvPr>
            <p:ph type="ftr" sz="quarter" idx="11"/>
          </p:nvPr>
        </p:nvSpPr>
        <p:spPr/>
        <p:txBody>
          <a:bodyPr/>
          <a:lstStyle>
            <a:lvl1pPr eaLnBrk="0" fontAlgn="base" hangingPunct="0">
              <a:spcBef>
                <a:spcPct val="0"/>
              </a:spcBef>
              <a:spcAft>
                <a:spcPct val="0"/>
              </a:spcAft>
              <a:defRPr>
                <a:latin typeface="Tahoma" panose="020B0604030504040204" pitchFamily="34" charset="0"/>
              </a:defRPr>
            </a:lvl1pPr>
          </a:lstStyle>
          <a:p>
            <a:pPr>
              <a:defRPr/>
            </a:pPr>
            <a:endParaRPr lang="zh-CN" altLang="en-US"/>
          </a:p>
        </p:txBody>
      </p:sp>
      <p:sp>
        <p:nvSpPr>
          <p:cNvPr id="6" name="灯片编号占位符 5"/>
          <p:cNvSpPr>
            <a:spLocks noGrp="1"/>
          </p:cNvSpPr>
          <p:nvPr>
            <p:ph type="sldNum" sz="quarter" idx="12"/>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DF1A65EF-6F8B-4F09-B0EF-0CC09BCB1DFE}" type="slidenum">
              <a:rPr lang="zh-CN" altLang="en-US"/>
              <a:pPr>
                <a:defRPr/>
              </a:pPr>
              <a:t>‹#›</a:t>
            </a:fld>
            <a:endParaRPr lang="zh-CN" altLang="en-US"/>
          </a:p>
        </p:txBody>
      </p:sp>
    </p:spTree>
    <p:extLst>
      <p:ext uri="{BB962C8B-B14F-4D97-AF65-F5344CB8AC3E}">
        <p14:creationId xmlns:p14="http://schemas.microsoft.com/office/powerpoint/2010/main" val="3449806543"/>
      </p:ext>
    </p:extLst>
  </p:cSld>
  <p:clrMapOvr>
    <a:masterClrMapping/>
  </p:clrMapOvr>
</p:sldLayout>
</file>

<file path=ppt/slideLayouts/slideLayout127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5333"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8EDB14D8-242D-4F20-B253-F4ABF282A4F6}" type="datetimeFigureOut">
              <a:rPr lang="zh-CN" altLang="en-US"/>
              <a:pPr>
                <a:defRPr/>
              </a:pPr>
              <a:t>2024/2/17</a:t>
            </a:fld>
            <a:endParaRPr lang="zh-CN" altLang="en-US"/>
          </a:p>
        </p:txBody>
      </p:sp>
      <p:sp>
        <p:nvSpPr>
          <p:cNvPr id="5" name="页脚占位符 4"/>
          <p:cNvSpPr>
            <a:spLocks noGrp="1"/>
          </p:cNvSpPr>
          <p:nvPr>
            <p:ph type="ftr" sz="quarter" idx="11"/>
          </p:nvPr>
        </p:nvSpPr>
        <p:spPr/>
        <p:txBody>
          <a:bodyPr/>
          <a:lstStyle>
            <a:lvl1pPr eaLnBrk="0" fontAlgn="base" hangingPunct="0">
              <a:spcBef>
                <a:spcPct val="0"/>
              </a:spcBef>
              <a:spcAft>
                <a:spcPct val="0"/>
              </a:spcAft>
              <a:defRPr>
                <a:latin typeface="Tahoma" panose="020B0604030504040204" pitchFamily="34" charset="0"/>
              </a:defRPr>
            </a:lvl1pPr>
          </a:lstStyle>
          <a:p>
            <a:pPr>
              <a:defRPr/>
            </a:pPr>
            <a:endParaRPr lang="zh-CN" altLang="en-US"/>
          </a:p>
        </p:txBody>
      </p:sp>
      <p:sp>
        <p:nvSpPr>
          <p:cNvPr id="6" name="灯片编号占位符 5"/>
          <p:cNvSpPr>
            <a:spLocks noGrp="1"/>
          </p:cNvSpPr>
          <p:nvPr>
            <p:ph type="sldNum" sz="quarter" idx="12"/>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AD6A3519-3D2E-4671-A9A9-3D879359671D}" type="slidenum">
              <a:rPr lang="zh-CN" altLang="en-US"/>
              <a:pPr>
                <a:defRPr/>
              </a:pPr>
              <a:t>‹#›</a:t>
            </a:fld>
            <a:endParaRPr lang="zh-CN" altLang="en-US"/>
          </a:p>
        </p:txBody>
      </p:sp>
    </p:spTree>
    <p:extLst>
      <p:ext uri="{BB962C8B-B14F-4D97-AF65-F5344CB8AC3E}">
        <p14:creationId xmlns:p14="http://schemas.microsoft.com/office/powerpoint/2010/main" val="1619446559"/>
      </p:ext>
    </p:extLst>
  </p:cSld>
  <p:clrMapOvr>
    <a:masterClrMapping/>
  </p:clrMapOvr>
</p:sldLayout>
</file>

<file path=ppt/slideLayouts/slideLayout127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200153"/>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97600" y="1200153"/>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BD64BAE2-C6EE-4BFD-B6F9-7AE350178140}" type="datetimeFigureOut">
              <a:rPr lang="zh-CN" altLang="en-US"/>
              <a:pPr>
                <a:defRPr/>
              </a:pPr>
              <a:t>2024/2/17</a:t>
            </a:fld>
            <a:endParaRPr lang="zh-CN" altLang="en-US"/>
          </a:p>
        </p:txBody>
      </p:sp>
      <p:sp>
        <p:nvSpPr>
          <p:cNvPr id="6" name="页脚占位符 5"/>
          <p:cNvSpPr>
            <a:spLocks noGrp="1"/>
          </p:cNvSpPr>
          <p:nvPr>
            <p:ph type="ftr" sz="quarter" idx="11"/>
          </p:nvPr>
        </p:nvSpPr>
        <p:spPr/>
        <p:txBody>
          <a:bodyPr/>
          <a:lstStyle>
            <a:lvl1pPr eaLnBrk="0" fontAlgn="base" hangingPunct="0">
              <a:spcBef>
                <a:spcPct val="0"/>
              </a:spcBef>
              <a:spcAft>
                <a:spcPct val="0"/>
              </a:spcAft>
              <a:defRPr>
                <a:latin typeface="Tahoma" panose="020B0604030504040204" pitchFamily="34" charset="0"/>
              </a:defRPr>
            </a:lvl1pPr>
          </a:lstStyle>
          <a:p>
            <a:pPr>
              <a:defRPr/>
            </a:pPr>
            <a:endParaRPr lang="zh-CN" altLang="en-US"/>
          </a:p>
        </p:txBody>
      </p:sp>
      <p:sp>
        <p:nvSpPr>
          <p:cNvPr id="7" name="灯片编号占位符 6"/>
          <p:cNvSpPr>
            <a:spLocks noGrp="1"/>
          </p:cNvSpPr>
          <p:nvPr>
            <p:ph type="sldNum" sz="quarter" idx="12"/>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A86E71D8-31F6-4455-BC2E-84828FF64F65}" type="slidenum">
              <a:rPr lang="zh-CN" altLang="en-US"/>
              <a:pPr>
                <a:defRPr/>
              </a:pPr>
              <a:t>‹#›</a:t>
            </a:fld>
            <a:endParaRPr lang="zh-CN" altLang="en-US"/>
          </a:p>
        </p:txBody>
      </p:sp>
    </p:spTree>
    <p:extLst>
      <p:ext uri="{BB962C8B-B14F-4D97-AF65-F5344CB8AC3E}">
        <p14:creationId xmlns:p14="http://schemas.microsoft.com/office/powerpoint/2010/main" val="175205671"/>
      </p:ext>
    </p:extLst>
  </p:cSld>
  <p:clrMapOvr>
    <a:masterClrMapping/>
  </p:clrMapOvr>
</p:sldLayout>
</file>

<file path=ppt/slideLayouts/slideLayout127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smtClean="0"/>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3378"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smtClean="0"/>
              <a:t>单击此处编辑母版文本样式</a:t>
            </a:r>
          </a:p>
        </p:txBody>
      </p:sp>
      <p:sp>
        <p:nvSpPr>
          <p:cNvPr id="6" name="内容占位符 5"/>
          <p:cNvSpPr>
            <a:spLocks noGrp="1"/>
          </p:cNvSpPr>
          <p:nvPr>
            <p:ph sz="quarter" idx="4"/>
          </p:nvPr>
        </p:nvSpPr>
        <p:spPr>
          <a:xfrm>
            <a:off x="6193378"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C19E9396-8219-467F-8CA6-4CFC60C078F2}" type="datetimeFigureOut">
              <a:rPr lang="zh-CN" altLang="en-US"/>
              <a:pPr>
                <a:defRPr/>
              </a:pPr>
              <a:t>2024/2/17</a:t>
            </a:fld>
            <a:endParaRPr lang="zh-CN" altLang="en-US"/>
          </a:p>
        </p:txBody>
      </p:sp>
      <p:sp>
        <p:nvSpPr>
          <p:cNvPr id="8" name="页脚占位符 7"/>
          <p:cNvSpPr>
            <a:spLocks noGrp="1"/>
          </p:cNvSpPr>
          <p:nvPr>
            <p:ph type="ftr" sz="quarter" idx="11"/>
          </p:nvPr>
        </p:nvSpPr>
        <p:spPr/>
        <p:txBody>
          <a:bodyPr/>
          <a:lstStyle>
            <a:lvl1pPr eaLnBrk="0" fontAlgn="base" hangingPunct="0">
              <a:spcBef>
                <a:spcPct val="0"/>
              </a:spcBef>
              <a:spcAft>
                <a:spcPct val="0"/>
              </a:spcAft>
              <a:defRPr>
                <a:latin typeface="Tahoma" panose="020B0604030504040204" pitchFamily="34" charset="0"/>
              </a:defRPr>
            </a:lvl1pPr>
          </a:lstStyle>
          <a:p>
            <a:pPr>
              <a:defRPr/>
            </a:pPr>
            <a:endParaRPr lang="zh-CN" altLang="en-US"/>
          </a:p>
        </p:txBody>
      </p:sp>
      <p:sp>
        <p:nvSpPr>
          <p:cNvPr id="9" name="灯片编号占位符 8"/>
          <p:cNvSpPr>
            <a:spLocks noGrp="1"/>
          </p:cNvSpPr>
          <p:nvPr>
            <p:ph type="sldNum" sz="quarter" idx="12"/>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55B5AFFF-3C5A-4FC5-BB48-0242DCF15187}" type="slidenum">
              <a:rPr lang="zh-CN" altLang="en-US"/>
              <a:pPr>
                <a:defRPr/>
              </a:pPr>
              <a:t>‹#›</a:t>
            </a:fld>
            <a:endParaRPr lang="zh-CN" altLang="en-US"/>
          </a:p>
        </p:txBody>
      </p:sp>
    </p:spTree>
    <p:extLst>
      <p:ext uri="{BB962C8B-B14F-4D97-AF65-F5344CB8AC3E}">
        <p14:creationId xmlns:p14="http://schemas.microsoft.com/office/powerpoint/2010/main" val="3259625556"/>
      </p:ext>
    </p:extLst>
  </p:cSld>
  <p:clrMapOvr>
    <a:masterClrMapping/>
  </p:clrMapOvr>
</p:sldLayout>
</file>

<file path=ppt/slideLayouts/slideLayout127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7640BB8B-1E1E-462B-AB46-5440CC572253}" type="datetimeFigureOut">
              <a:rPr lang="zh-CN" altLang="en-US"/>
              <a:pPr>
                <a:defRPr/>
              </a:pPr>
              <a:t>2024/2/17</a:t>
            </a:fld>
            <a:endParaRPr lang="zh-CN" altLang="en-US"/>
          </a:p>
        </p:txBody>
      </p:sp>
      <p:sp>
        <p:nvSpPr>
          <p:cNvPr id="4" name="页脚占位符 3"/>
          <p:cNvSpPr>
            <a:spLocks noGrp="1"/>
          </p:cNvSpPr>
          <p:nvPr>
            <p:ph type="ftr" sz="quarter" idx="11"/>
          </p:nvPr>
        </p:nvSpPr>
        <p:spPr/>
        <p:txBody>
          <a:bodyPr/>
          <a:lstStyle>
            <a:lvl1pPr eaLnBrk="0" fontAlgn="base" hangingPunct="0">
              <a:spcBef>
                <a:spcPct val="0"/>
              </a:spcBef>
              <a:spcAft>
                <a:spcPct val="0"/>
              </a:spcAft>
              <a:defRPr>
                <a:latin typeface="Tahoma" panose="020B0604030504040204" pitchFamily="34" charset="0"/>
              </a:defRPr>
            </a:lvl1pPr>
          </a:lstStyle>
          <a:p>
            <a:pPr>
              <a:defRPr/>
            </a:pPr>
            <a:endParaRPr lang="zh-CN" altLang="en-US"/>
          </a:p>
        </p:txBody>
      </p:sp>
      <p:sp>
        <p:nvSpPr>
          <p:cNvPr id="5" name="灯片编号占位符 4"/>
          <p:cNvSpPr>
            <a:spLocks noGrp="1"/>
          </p:cNvSpPr>
          <p:nvPr>
            <p:ph type="sldNum" sz="quarter" idx="12"/>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B9D98A6C-206A-4032-9B6A-3107C08E5EBD}" type="slidenum">
              <a:rPr lang="zh-CN" altLang="en-US"/>
              <a:pPr>
                <a:defRPr/>
              </a:pPr>
              <a:t>‹#›</a:t>
            </a:fld>
            <a:endParaRPr lang="zh-CN" altLang="en-US"/>
          </a:p>
        </p:txBody>
      </p:sp>
    </p:spTree>
    <p:extLst>
      <p:ext uri="{BB962C8B-B14F-4D97-AF65-F5344CB8AC3E}">
        <p14:creationId xmlns:p14="http://schemas.microsoft.com/office/powerpoint/2010/main" val="1449251008"/>
      </p:ext>
    </p:extLst>
  </p:cSld>
  <p:clrMapOvr>
    <a:masterClrMapping/>
  </p:clrMapOvr>
</p:sldLayout>
</file>

<file path=ppt/slideLayouts/slideLayout127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F10A6AE9-F45E-4D0D-BBB8-8762AC81E430}" type="datetimeFigureOut">
              <a:rPr lang="zh-CN" altLang="en-US"/>
              <a:pPr>
                <a:defRPr/>
              </a:pPr>
              <a:t>2024/2/17</a:t>
            </a:fld>
            <a:endParaRPr lang="zh-CN" altLang="en-US"/>
          </a:p>
        </p:txBody>
      </p:sp>
      <p:sp>
        <p:nvSpPr>
          <p:cNvPr id="3" name="页脚占位符 2"/>
          <p:cNvSpPr>
            <a:spLocks noGrp="1"/>
          </p:cNvSpPr>
          <p:nvPr>
            <p:ph type="ftr" sz="quarter" idx="11"/>
          </p:nvPr>
        </p:nvSpPr>
        <p:spPr/>
        <p:txBody>
          <a:bodyPr/>
          <a:lstStyle>
            <a:lvl1pPr eaLnBrk="0" fontAlgn="base" hangingPunct="0">
              <a:spcBef>
                <a:spcPct val="0"/>
              </a:spcBef>
              <a:spcAft>
                <a:spcPct val="0"/>
              </a:spcAft>
              <a:defRPr>
                <a:latin typeface="Tahoma" panose="020B0604030504040204" pitchFamily="34" charset="0"/>
              </a:defRPr>
            </a:lvl1pPr>
          </a:lstStyle>
          <a:p>
            <a:pPr>
              <a:defRPr/>
            </a:pPr>
            <a:endParaRPr lang="zh-CN" altLang="en-US"/>
          </a:p>
        </p:txBody>
      </p:sp>
      <p:sp>
        <p:nvSpPr>
          <p:cNvPr id="4" name="灯片编号占位符 3"/>
          <p:cNvSpPr>
            <a:spLocks noGrp="1"/>
          </p:cNvSpPr>
          <p:nvPr>
            <p:ph type="sldNum" sz="quarter" idx="12"/>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CE811EF3-B5C0-4C3A-92E0-7222F949DD46}" type="slidenum">
              <a:rPr lang="zh-CN" altLang="en-US"/>
              <a:pPr>
                <a:defRPr/>
              </a:pPr>
              <a:t>‹#›</a:t>
            </a:fld>
            <a:endParaRPr lang="zh-CN" altLang="en-US"/>
          </a:p>
        </p:txBody>
      </p:sp>
    </p:spTree>
    <p:extLst>
      <p:ext uri="{BB962C8B-B14F-4D97-AF65-F5344CB8AC3E}">
        <p14:creationId xmlns:p14="http://schemas.microsoft.com/office/powerpoint/2010/main" val="2644992733"/>
      </p:ext>
    </p:extLst>
  </p:cSld>
  <p:clrMapOvr>
    <a:masterClrMapping/>
  </p:clrMapOvr>
</p:sldLayout>
</file>

<file path=ppt/slideLayouts/slideLayout127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26" y="273049"/>
            <a:ext cx="4011084" cy="1162051"/>
          </a:xfrm>
        </p:spPr>
        <p:txBody>
          <a:bodyPr anchor="b"/>
          <a:lstStyle>
            <a:lvl1pPr algn="l">
              <a:defRPr sz="2667"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6733" y="273094"/>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626" y="1435104"/>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A89F757C-2AFA-43EC-ABFE-004A8F420FAE}" type="datetimeFigureOut">
              <a:rPr lang="zh-CN" altLang="en-US"/>
              <a:pPr>
                <a:defRPr/>
              </a:pPr>
              <a:t>2024/2/17</a:t>
            </a:fld>
            <a:endParaRPr lang="zh-CN" altLang="en-US"/>
          </a:p>
        </p:txBody>
      </p:sp>
      <p:sp>
        <p:nvSpPr>
          <p:cNvPr id="6" name="页脚占位符 5"/>
          <p:cNvSpPr>
            <a:spLocks noGrp="1"/>
          </p:cNvSpPr>
          <p:nvPr>
            <p:ph type="ftr" sz="quarter" idx="11"/>
          </p:nvPr>
        </p:nvSpPr>
        <p:spPr/>
        <p:txBody>
          <a:bodyPr/>
          <a:lstStyle>
            <a:lvl1pPr eaLnBrk="0" fontAlgn="base" hangingPunct="0">
              <a:spcBef>
                <a:spcPct val="0"/>
              </a:spcBef>
              <a:spcAft>
                <a:spcPct val="0"/>
              </a:spcAft>
              <a:defRPr>
                <a:latin typeface="Tahoma" panose="020B0604030504040204" pitchFamily="34" charset="0"/>
              </a:defRPr>
            </a:lvl1pPr>
          </a:lstStyle>
          <a:p>
            <a:pPr>
              <a:defRPr/>
            </a:pPr>
            <a:endParaRPr lang="zh-CN" altLang="en-US"/>
          </a:p>
        </p:txBody>
      </p:sp>
      <p:sp>
        <p:nvSpPr>
          <p:cNvPr id="7" name="灯片编号占位符 6"/>
          <p:cNvSpPr>
            <a:spLocks noGrp="1"/>
          </p:cNvSpPr>
          <p:nvPr>
            <p:ph type="sldNum" sz="quarter" idx="12"/>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AE56B373-CFC6-4ACB-BECD-CF61A62C9E86}" type="slidenum">
              <a:rPr lang="zh-CN" altLang="en-US"/>
              <a:pPr>
                <a:defRPr/>
              </a:pPr>
              <a:t>‹#›</a:t>
            </a:fld>
            <a:endParaRPr lang="zh-CN" altLang="en-US"/>
          </a:p>
        </p:txBody>
      </p:sp>
    </p:spTree>
    <p:extLst>
      <p:ext uri="{BB962C8B-B14F-4D97-AF65-F5344CB8AC3E}">
        <p14:creationId xmlns:p14="http://schemas.microsoft.com/office/powerpoint/2010/main" val="320846073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159870"/>
      </p:ext>
    </p:extLst>
  </p:cSld>
  <p:clrMapOvr>
    <a:masterClrMapping/>
  </p:clrMapOvr>
  <p:timing>
    <p:tnLst>
      <p:par>
        <p:cTn id="1" dur="indefinite" restart="never" nodeType="tmRoot"/>
      </p:par>
    </p:tnLst>
  </p:timing>
</p:sldLayout>
</file>

<file path=ppt/slideLayouts/slideLayout128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1"/>
            <a:ext cx="7315200" cy="566739"/>
          </a:xfrm>
        </p:spPr>
        <p:txBody>
          <a:bodyPr anchor="b"/>
          <a:lstStyle>
            <a:lvl1pPr algn="l">
              <a:defRPr sz="2667"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89717" y="612775"/>
            <a:ext cx="7315200" cy="4114800"/>
          </a:xfrm>
        </p:spPr>
        <p:txBody>
          <a:bodyPr rtlCol="0">
            <a:normAutofit/>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lvl="0"/>
            <a:endParaRPr lang="zh-CN" altLang="en-US" noProof="0"/>
          </a:p>
        </p:txBody>
      </p:sp>
      <p:sp>
        <p:nvSpPr>
          <p:cNvPr id="4" name="文本占位符 3"/>
          <p:cNvSpPr>
            <a:spLocks noGrp="1"/>
          </p:cNvSpPr>
          <p:nvPr>
            <p:ph type="body" sz="half" idx="2"/>
          </p:nvPr>
        </p:nvSpPr>
        <p:spPr>
          <a:xfrm>
            <a:off x="2389717" y="5367381"/>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03FE4DBD-0721-4823-A047-CA57385D6A62}" type="datetimeFigureOut">
              <a:rPr lang="zh-CN" altLang="en-US"/>
              <a:pPr>
                <a:defRPr/>
              </a:pPr>
              <a:t>2024/2/17</a:t>
            </a:fld>
            <a:endParaRPr lang="zh-CN" altLang="en-US"/>
          </a:p>
        </p:txBody>
      </p:sp>
      <p:sp>
        <p:nvSpPr>
          <p:cNvPr id="6" name="页脚占位符 5"/>
          <p:cNvSpPr>
            <a:spLocks noGrp="1"/>
          </p:cNvSpPr>
          <p:nvPr>
            <p:ph type="ftr" sz="quarter" idx="11"/>
          </p:nvPr>
        </p:nvSpPr>
        <p:spPr/>
        <p:txBody>
          <a:bodyPr/>
          <a:lstStyle>
            <a:lvl1pPr eaLnBrk="0" fontAlgn="base" hangingPunct="0">
              <a:spcBef>
                <a:spcPct val="0"/>
              </a:spcBef>
              <a:spcAft>
                <a:spcPct val="0"/>
              </a:spcAft>
              <a:defRPr>
                <a:latin typeface="Tahoma" panose="020B0604030504040204" pitchFamily="34" charset="0"/>
              </a:defRPr>
            </a:lvl1pPr>
          </a:lstStyle>
          <a:p>
            <a:pPr>
              <a:defRPr/>
            </a:pPr>
            <a:endParaRPr lang="zh-CN" altLang="en-US"/>
          </a:p>
        </p:txBody>
      </p:sp>
      <p:sp>
        <p:nvSpPr>
          <p:cNvPr id="7" name="灯片编号占位符 6"/>
          <p:cNvSpPr>
            <a:spLocks noGrp="1"/>
          </p:cNvSpPr>
          <p:nvPr>
            <p:ph type="sldNum" sz="quarter" idx="12"/>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07373997-6D93-42A3-B3F6-5F3B46514C21}" type="slidenum">
              <a:rPr lang="zh-CN" altLang="en-US"/>
              <a:pPr>
                <a:defRPr/>
              </a:pPr>
              <a:t>‹#›</a:t>
            </a:fld>
            <a:endParaRPr lang="zh-CN" altLang="en-US"/>
          </a:p>
        </p:txBody>
      </p:sp>
    </p:spTree>
    <p:extLst>
      <p:ext uri="{BB962C8B-B14F-4D97-AF65-F5344CB8AC3E}">
        <p14:creationId xmlns:p14="http://schemas.microsoft.com/office/powerpoint/2010/main" val="2716052318"/>
      </p:ext>
    </p:extLst>
  </p:cSld>
  <p:clrMapOvr>
    <a:masterClrMapping/>
  </p:clrMapOvr>
</p:sldLayout>
</file>

<file path=ppt/slideLayouts/slideLayout128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3365B6EB-0FF9-4F7C-8685-5D424C15DF44}" type="datetimeFigureOut">
              <a:rPr lang="zh-CN" altLang="en-US"/>
              <a:pPr>
                <a:defRPr/>
              </a:pPr>
              <a:t>2024/2/17</a:t>
            </a:fld>
            <a:endParaRPr lang="zh-CN" altLang="en-US"/>
          </a:p>
        </p:txBody>
      </p:sp>
      <p:sp>
        <p:nvSpPr>
          <p:cNvPr id="5" name="页脚占位符 4"/>
          <p:cNvSpPr>
            <a:spLocks noGrp="1"/>
          </p:cNvSpPr>
          <p:nvPr>
            <p:ph type="ftr" sz="quarter" idx="11"/>
          </p:nvPr>
        </p:nvSpPr>
        <p:spPr/>
        <p:txBody>
          <a:bodyPr/>
          <a:lstStyle>
            <a:lvl1pPr eaLnBrk="0" fontAlgn="base" hangingPunct="0">
              <a:spcBef>
                <a:spcPct val="0"/>
              </a:spcBef>
              <a:spcAft>
                <a:spcPct val="0"/>
              </a:spcAft>
              <a:defRPr>
                <a:latin typeface="Tahoma" panose="020B0604030504040204" pitchFamily="34" charset="0"/>
              </a:defRPr>
            </a:lvl1pPr>
          </a:lstStyle>
          <a:p>
            <a:pPr>
              <a:defRPr/>
            </a:pPr>
            <a:endParaRPr lang="zh-CN" altLang="en-US"/>
          </a:p>
        </p:txBody>
      </p:sp>
      <p:sp>
        <p:nvSpPr>
          <p:cNvPr id="6" name="灯片编号占位符 5"/>
          <p:cNvSpPr>
            <a:spLocks noGrp="1"/>
          </p:cNvSpPr>
          <p:nvPr>
            <p:ph type="sldNum" sz="quarter" idx="12"/>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A09FDF28-1D16-4939-968E-082CDFE1F0F6}" type="slidenum">
              <a:rPr lang="zh-CN" altLang="en-US"/>
              <a:pPr>
                <a:defRPr/>
              </a:pPr>
              <a:t>‹#›</a:t>
            </a:fld>
            <a:endParaRPr lang="zh-CN" altLang="en-US"/>
          </a:p>
        </p:txBody>
      </p:sp>
    </p:spTree>
    <p:extLst>
      <p:ext uri="{BB962C8B-B14F-4D97-AF65-F5344CB8AC3E}">
        <p14:creationId xmlns:p14="http://schemas.microsoft.com/office/powerpoint/2010/main" val="4136435786"/>
      </p:ext>
    </p:extLst>
  </p:cSld>
  <p:clrMapOvr>
    <a:masterClrMapping/>
  </p:clrMapOvr>
</p:sldLayout>
</file>

<file path=ppt/slideLayouts/slideLayout128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06377"/>
            <a:ext cx="2743200" cy="4387851"/>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206377"/>
            <a:ext cx="8026400" cy="4387851"/>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97FB8E1C-9BB6-41A8-8295-5657F5513106}" type="datetimeFigureOut">
              <a:rPr lang="zh-CN" altLang="en-US"/>
              <a:pPr>
                <a:defRPr/>
              </a:pPr>
              <a:t>2024/2/17</a:t>
            </a:fld>
            <a:endParaRPr lang="zh-CN" altLang="en-US"/>
          </a:p>
        </p:txBody>
      </p:sp>
      <p:sp>
        <p:nvSpPr>
          <p:cNvPr id="5" name="页脚占位符 4"/>
          <p:cNvSpPr>
            <a:spLocks noGrp="1"/>
          </p:cNvSpPr>
          <p:nvPr>
            <p:ph type="ftr" sz="quarter" idx="11"/>
          </p:nvPr>
        </p:nvSpPr>
        <p:spPr/>
        <p:txBody>
          <a:bodyPr/>
          <a:lstStyle>
            <a:lvl1pPr eaLnBrk="0" fontAlgn="base" hangingPunct="0">
              <a:spcBef>
                <a:spcPct val="0"/>
              </a:spcBef>
              <a:spcAft>
                <a:spcPct val="0"/>
              </a:spcAft>
              <a:defRPr>
                <a:latin typeface="Tahoma" panose="020B0604030504040204" pitchFamily="34" charset="0"/>
              </a:defRPr>
            </a:lvl1pPr>
          </a:lstStyle>
          <a:p>
            <a:pPr>
              <a:defRPr/>
            </a:pPr>
            <a:endParaRPr lang="zh-CN" altLang="en-US"/>
          </a:p>
        </p:txBody>
      </p:sp>
      <p:sp>
        <p:nvSpPr>
          <p:cNvPr id="6" name="灯片编号占位符 5"/>
          <p:cNvSpPr>
            <a:spLocks noGrp="1"/>
          </p:cNvSpPr>
          <p:nvPr>
            <p:ph type="sldNum" sz="quarter" idx="12"/>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2EC21A25-D21A-4F65-8022-47A3A846560E}" type="slidenum">
              <a:rPr lang="zh-CN" altLang="en-US"/>
              <a:pPr>
                <a:defRPr/>
              </a:pPr>
              <a:t>‹#›</a:t>
            </a:fld>
            <a:endParaRPr lang="zh-CN" altLang="en-US"/>
          </a:p>
        </p:txBody>
      </p:sp>
    </p:spTree>
    <p:extLst>
      <p:ext uri="{BB962C8B-B14F-4D97-AF65-F5344CB8AC3E}">
        <p14:creationId xmlns:p14="http://schemas.microsoft.com/office/powerpoint/2010/main" val="2836193029"/>
      </p:ext>
    </p:extLst>
  </p:cSld>
  <p:clrMapOvr>
    <a:masterClrMapping/>
  </p:clrMapOvr>
</p:sldLayout>
</file>

<file path=ppt/slideLayouts/slideLayout12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1CDCFDC-60C0-4D57-B86D-21C7416023F3}" type="datetimeFigureOut">
              <a:rPr lang="en-US" smtClean="0">
                <a:solidFill>
                  <a:prstClr val="black">
                    <a:tint val="75000"/>
                  </a:prstClr>
                </a:solidFill>
              </a:rPr>
              <a:pPr/>
              <a:t>2/17/2024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28717064"/>
      </p:ext>
    </p:extLst>
  </p:cSld>
  <p:clrMapOvr>
    <a:masterClrMapping/>
  </p:clrMapOvr>
</p:sldLayout>
</file>

<file path=ppt/slideLayouts/slideLayout12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CDCFDC-60C0-4D57-B86D-21C7416023F3}" type="datetimeFigureOut">
              <a:rPr lang="en-US" smtClean="0">
                <a:solidFill>
                  <a:prstClr val="black">
                    <a:tint val="75000"/>
                  </a:prstClr>
                </a:solidFill>
              </a:rPr>
              <a:pPr/>
              <a:t>2/17/2024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87585105"/>
      </p:ext>
    </p:extLst>
  </p:cSld>
  <p:clrMapOvr>
    <a:masterClrMapping/>
  </p:clrMapOvr>
</p:sldLayout>
</file>

<file path=ppt/slideLayouts/slideLayout12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1CDCFDC-60C0-4D57-B86D-21C7416023F3}" type="datetimeFigureOut">
              <a:rPr lang="en-US" smtClean="0">
                <a:solidFill>
                  <a:prstClr val="black">
                    <a:tint val="75000"/>
                  </a:prstClr>
                </a:solidFill>
              </a:rPr>
              <a:pPr/>
              <a:t>2/17/2024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60328408"/>
      </p:ext>
    </p:extLst>
  </p:cSld>
  <p:clrMapOvr>
    <a:masterClrMapping/>
  </p:clrMapOvr>
</p:sldLayout>
</file>

<file path=ppt/slideLayouts/slideLayout12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1CDCFDC-60C0-4D57-B86D-21C7416023F3}" type="datetimeFigureOut">
              <a:rPr lang="en-US" smtClean="0">
                <a:solidFill>
                  <a:prstClr val="black">
                    <a:tint val="75000"/>
                  </a:prstClr>
                </a:solidFill>
              </a:rPr>
              <a:pPr/>
              <a:t>2/17/2024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68771607"/>
      </p:ext>
    </p:extLst>
  </p:cSld>
  <p:clrMapOvr>
    <a:masterClrMapping/>
  </p:clrMapOvr>
</p:sldLayout>
</file>

<file path=ppt/slideLayouts/slideLayout12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1CDCFDC-60C0-4D57-B86D-21C7416023F3}" type="datetimeFigureOut">
              <a:rPr lang="en-US" smtClean="0">
                <a:solidFill>
                  <a:prstClr val="black">
                    <a:tint val="75000"/>
                  </a:prstClr>
                </a:solidFill>
              </a:rPr>
              <a:pPr/>
              <a:t>2/17/2024</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16482989"/>
      </p:ext>
    </p:extLst>
  </p:cSld>
  <p:clrMapOvr>
    <a:masterClrMapping/>
  </p:clrMapOvr>
</p:sldLayout>
</file>

<file path=ppt/slideLayouts/slideLayout12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1CDCFDC-60C0-4D57-B86D-21C7416023F3}" type="datetimeFigureOut">
              <a:rPr lang="en-US" smtClean="0">
                <a:solidFill>
                  <a:prstClr val="black">
                    <a:tint val="75000"/>
                  </a:prstClr>
                </a:solidFill>
              </a:rPr>
              <a:pPr/>
              <a:t>2/17/2024</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65200569"/>
      </p:ext>
    </p:extLst>
  </p:cSld>
  <p:clrMapOvr>
    <a:masterClrMapping/>
  </p:clrMapOvr>
</p:sldLayout>
</file>

<file path=ppt/slideLayouts/slideLayout12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CDCFDC-60C0-4D57-B86D-21C7416023F3}" type="datetimeFigureOut">
              <a:rPr lang="en-US" smtClean="0">
                <a:solidFill>
                  <a:prstClr val="black">
                    <a:tint val="75000"/>
                  </a:prstClr>
                </a:solidFill>
              </a:rPr>
              <a:pPr/>
              <a:t>2/17/2024</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3980497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728865835"/>
      </p:ext>
    </p:extLst>
  </p:cSld>
  <p:clrMapOvr>
    <a:masterClrMapping/>
  </p:clrMapOvr>
</p:sldLayout>
</file>

<file path=ppt/slideLayouts/slideLayout12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1CDCFDC-60C0-4D57-B86D-21C7416023F3}" type="datetimeFigureOut">
              <a:rPr lang="en-US" smtClean="0">
                <a:solidFill>
                  <a:prstClr val="black">
                    <a:tint val="75000"/>
                  </a:prstClr>
                </a:solidFill>
              </a:rPr>
              <a:pPr/>
              <a:t>2/17/2024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84159423"/>
      </p:ext>
    </p:extLst>
  </p:cSld>
  <p:clrMapOvr>
    <a:masterClrMapping/>
  </p:clrMapOvr>
</p:sldLayout>
</file>

<file path=ppt/slideLayouts/slideLayout12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1CDCFDC-60C0-4D57-B86D-21C7416023F3}" type="datetimeFigureOut">
              <a:rPr lang="en-US" smtClean="0">
                <a:solidFill>
                  <a:prstClr val="black">
                    <a:tint val="75000"/>
                  </a:prstClr>
                </a:solidFill>
              </a:rPr>
              <a:pPr/>
              <a:t>2/17/2024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69769799"/>
      </p:ext>
    </p:extLst>
  </p:cSld>
  <p:clrMapOvr>
    <a:masterClrMapping/>
  </p:clrMapOvr>
</p:sldLayout>
</file>

<file path=ppt/slideLayouts/slideLayout12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CDCFDC-60C0-4D57-B86D-21C7416023F3}" type="datetimeFigureOut">
              <a:rPr lang="en-US" smtClean="0">
                <a:solidFill>
                  <a:prstClr val="black">
                    <a:tint val="75000"/>
                  </a:prstClr>
                </a:solidFill>
              </a:rPr>
              <a:pPr/>
              <a:t>2/17/2024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24946416"/>
      </p:ext>
    </p:extLst>
  </p:cSld>
  <p:clrMapOvr>
    <a:masterClrMapping/>
  </p:clrMapOvr>
</p:sldLayout>
</file>

<file path=ppt/slideLayouts/slideLayout12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CDCFDC-60C0-4D57-B86D-21C7416023F3}" type="datetimeFigureOut">
              <a:rPr lang="en-US" smtClean="0">
                <a:solidFill>
                  <a:prstClr val="black">
                    <a:tint val="75000"/>
                  </a:prstClr>
                </a:solidFill>
              </a:rPr>
              <a:pPr/>
              <a:t>2/17/2024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F01BE82-B982-4D66-A0A6-3D5BBD2C12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099514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4408416"/>
      </p:ext>
    </p:extLst>
  </p:cSld>
  <p:clrMapOvr>
    <a:masterClrMapping/>
  </p:clrMapOvr>
  <p:timing>
    <p:tnLst>
      <p:par>
        <p:cTn id="1" dur="indefinite" restart="never" nodeType="tmRoot"/>
      </p:par>
    </p:tn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2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9436765"/>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55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1"/>
            <a:ext cx="2743200" cy="365125"/>
          </a:xfrm>
          <a:prstGeom prst="rect">
            <a:avLst/>
          </a:prstGeom>
        </p:spPr>
        <p:txBody>
          <a:bodyPr/>
          <a:lstStyle/>
          <a:p>
            <a:pPr defTabSz="914377"/>
            <a:fld id="{32BF82D2-7A68-459D-A996-9BDDA2518FA4}" type="datetimeFigureOut">
              <a:rPr lang="zh-CN" altLang="en-US" sz="1867" smtClean="0">
                <a:solidFill>
                  <a:prstClr val="black">
                    <a:tint val="75000"/>
                  </a:prstClr>
                </a:solidFill>
                <a:cs typeface="Arial" panose="020B0604020202020204" pitchFamily="34" charset="0"/>
              </a:rPr>
              <a:pPr defTabSz="914377"/>
              <a:t>2024/2/17</a:t>
            </a:fld>
            <a:endParaRPr lang="zh-CN" altLang="en-US" sz="1867">
              <a:solidFill>
                <a:prstClr val="black">
                  <a:tint val="75000"/>
                </a:prstClr>
              </a:solidFill>
              <a:cs typeface="Arial" panose="020B0604020202020204" pitchFamily="34" charset="0"/>
            </a:endParaRPr>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pPr defTabSz="914377"/>
            <a:endParaRPr lang="zh-CN" altLang="en-US" sz="1867">
              <a:solidFill>
                <a:prstClr val="black">
                  <a:tint val="75000"/>
                </a:prstClr>
              </a:solidFill>
              <a:cs typeface="Arial" panose="020B0604020202020204" pitchFamily="34" charset="0"/>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377"/>
            <a:fld id="{3E01EE5D-26FB-46D5-A381-ECFB35BF1D34}" type="slidenum">
              <a:rPr lang="zh-CN" altLang="en-US" sz="1867" smtClean="0">
                <a:solidFill>
                  <a:prstClr val="black">
                    <a:tint val="75000"/>
                  </a:prstClr>
                </a:solidFill>
                <a:cs typeface="Arial" panose="020B0604020202020204" pitchFamily="34" charset="0"/>
              </a:rPr>
              <a:pPr defTabSz="914377"/>
              <a:t>‹#›</a:t>
            </a:fld>
            <a:endParaRPr lang="zh-CN" altLang="en-US" sz="1867">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val="1577511479"/>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mn-cs"/>
              </a:defRPr>
            </a:lvl1pPr>
          </a:lstStyle>
          <a:p>
            <a:pPr defTabSz="914377">
              <a:defRPr/>
            </a:pPr>
            <a:fld id="{0C6303A0-9065-42AF-906A-DE1E800FE257}" type="datetimeFigureOut">
              <a:rPr lang="zh-CN" altLang="en-US" sz="1867" smtClean="0"/>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mn-cs"/>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mn-cs"/>
              </a:defRPr>
            </a:lvl1pPr>
          </a:lstStyle>
          <a:p>
            <a:pPr defTabSz="914377">
              <a:defRPr/>
            </a:pPr>
            <a:fld id="{2AD3D7CA-7BD8-4738-B6AB-718737AA462A}"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403413001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477228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2"/>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547435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982497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3ACFC516-0EBD-4852-9DFD-FFC809B16810}" type="datetimeFigureOut">
              <a:rPr lang="zh-CN" altLang="en-US" sz="1867" smtClean="0"/>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855DB59F-0B7A-4009-ADD8-CBB6E0E22669}"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86766546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61868710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685274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defRPr>
            </a:lvl1pPr>
          </a:lstStyle>
          <a:p>
            <a:pPr defTabSz="914377">
              <a:defRPr/>
            </a:pPr>
            <a:fld id="{233108B3-3C5F-434E-B7C6-124BB30C5988}" type="datetimeFigureOut">
              <a:rPr lang="zh-CN" altLang="en-US" sz="1867" smtClean="0">
                <a:cs typeface="Arial" panose="020B0604020202020204" pitchFamily="34" charset="0"/>
              </a:rPr>
              <a:pPr defTabSz="914377">
                <a:defRPr/>
              </a:pPr>
              <a:t>2024/2/17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0FCC38CE-CFED-41E2-93E2-A213294AFB8B}"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30682120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1413918"/>
      </p:ext>
    </p:extLst>
  </p:cSld>
  <p:clrMapOvr>
    <a:masterClrMapping/>
  </p:clrMapOvr>
  <p:timing>
    <p:tnLst>
      <p:par>
        <p:cTn id="1" dur="indefinite" restart="never" nodeType="tmRoot"/>
      </p:par>
    </p:tnLst>
  </p:timing>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49411788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2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997917"/>
      </p:ext>
    </p:extLst>
  </p:cSld>
  <p:clrMapOvr>
    <a:masterClrMapping/>
  </p:clrMapOvr>
  <p:timing>
    <p:tnLst>
      <p:par>
        <p:cTn id="1" dur="indefinite" restart="never" nodeType="tmRoot"/>
      </p:par>
    </p:tnLst>
  </p:timing>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18567853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2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87266454"/>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313954911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2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7879316"/>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3423014279"/>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2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4394514"/>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6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cs typeface="Arial" panose="020B0604020202020204" pitchFamily="34" charset="0"/>
              </a:rPr>
              <a:pPr>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cs typeface="Arial" panose="020B0604020202020204" pitchFamily="34" charset="0"/>
              </a:rPr>
              <a:pPr>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7580415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2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4077388"/>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4996874"/>
      </p:ext>
    </p:extLst>
  </p:cSld>
  <p:clrMapOvr>
    <a:masterClrMapping/>
  </p:clrMapOvr>
  <p:timing>
    <p:tnLst>
      <p:par>
        <p:cTn id="1" dur="indefinite" restart="never" nodeType="tmRoot"/>
      </p:par>
    </p:tnLst>
  </p:timing>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6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7733616"/>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6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938119357"/>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6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788930425"/>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6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233960238"/>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6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4143553272"/>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7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592351204"/>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7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86696983"/>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userDrawn="1">
  <p:cSld name="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88807376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2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65735963"/>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020169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5165877"/>
      </p:ext>
    </p:extLst>
  </p:cSld>
  <p:clrMapOvr>
    <a:masterClrMapping/>
  </p:clrMapOvr>
  <p:timing>
    <p:tnLst>
      <p:par>
        <p:cTn id="1" dur="indefinite" restart="never" nodeType="tmRoot"/>
      </p:par>
    </p:tnLst>
  </p:timing>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2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5898612"/>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userDrawn="1">
  <p:cSld name="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48214533"/>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2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2866901"/>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4153328642"/>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2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9639337"/>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userDrawn="1">
  <p:cSld name="7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32640491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3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0109041"/>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77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6101967"/>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7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183295614"/>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79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44387638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332703"/>
      </p:ext>
    </p:extLst>
  </p:cSld>
  <p:clrMapOvr>
    <a:masterClrMapping/>
  </p:clrMapOvr>
  <p:timing>
    <p:tnLst>
      <p:par>
        <p:cTn id="1" dur="indefinite" restart="never" nodeType="tmRoot"/>
      </p:par>
    </p:tnLst>
  </p:timing>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80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386364511"/>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81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557421703"/>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8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693994292"/>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83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843084211"/>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318942428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3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46845765"/>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userDrawn="1">
  <p:cSld name="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411664306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3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7535061"/>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userDrawn="1">
  <p:cSld name="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214045078"/>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3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67616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1040085"/>
      </p:ext>
    </p:extLst>
  </p:cSld>
  <p:clrMapOvr>
    <a:masterClrMapping/>
  </p:clrMapOvr>
  <p:timing>
    <p:tnLst>
      <p:par>
        <p:cTn id="1" dur="indefinite" restart="never" nodeType="tmRoot"/>
      </p:par>
    </p:tnLst>
  </p:timing>
</p:sldLayout>
</file>

<file path=ppt/slideLayouts/slideLayout180.xml><?xml version="1.0" encoding="utf-8"?>
<p:sldLayout xmlns:a="http://schemas.openxmlformats.org/drawingml/2006/main" xmlns:r="http://schemas.openxmlformats.org/officeDocument/2006/relationships" xmlns:p="http://schemas.openxmlformats.org/presentationml/2006/main" userDrawn="1">
  <p:cSld name="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397532388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3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9816882"/>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366877834"/>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3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3812294"/>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userDrawn="1">
  <p:cSld name="89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a:prstGeom prst="rect">
            <a:avLst/>
          </a:prstGeom>
        </p:spPr>
        <p:txBody>
          <a:bodyPr/>
          <a:lstStyle/>
          <a:p>
            <a:pPr defTabSz="914400"/>
            <a:fld id="{32BF82D2-7A68-459D-A996-9BDDA2518FA4}" type="datetimeFigureOut">
              <a:rPr lang="zh-CN" altLang="en-US" smtClean="0">
                <a:solidFill>
                  <a:prstClr val="black">
                    <a:tint val="75000"/>
                  </a:prstClr>
                </a:solidFill>
                <a:cs typeface="Arial" panose="020B0604020202020204" pitchFamily="34" charset="0"/>
              </a:rPr>
              <a:pPr defTabSz="914400"/>
              <a:t>2024/2/17</a:t>
            </a:fld>
            <a:endParaRPr lang="zh-CN" altLang="en-US">
              <a:solidFill>
                <a:prstClr val="black">
                  <a:tint val="75000"/>
                </a:prstClr>
              </a:solidFill>
              <a:cs typeface="Arial" panose="020B0604020202020204" pitchFamily="34" charset="0"/>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defTabSz="914400"/>
            <a:endParaRPr lang="zh-CN" altLang="en-US">
              <a:solidFill>
                <a:prstClr val="black">
                  <a:tint val="75000"/>
                </a:prstClr>
              </a:solidFill>
              <a:cs typeface="Arial" panose="020B0604020202020204" pitchFamily="34" charset="0"/>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defTabSz="914400"/>
            <a:fld id="{3E01EE5D-26FB-46D5-A381-ECFB35BF1D34}" type="slidenum">
              <a:rPr lang="zh-CN" altLang="en-US" smtClean="0">
                <a:solidFill>
                  <a:prstClr val="black">
                    <a:tint val="75000"/>
                  </a:prstClr>
                </a:solidFill>
                <a:cs typeface="Arial" panose="020B0604020202020204" pitchFamily="34" charset="0"/>
              </a:rPr>
              <a:pPr defTabSz="914400"/>
              <a:t>‹#›</a:t>
            </a:fld>
            <a:endParaRPr lang="zh-CN" altLang="en-US">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val="3433918708"/>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userDrawn="1">
  <p:cSld name="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cs typeface="+mn-cs"/>
              </a:defRPr>
            </a:lvl1pPr>
          </a:lstStyle>
          <a:p>
            <a:pPr defTabSz="914400">
              <a:defRPr/>
            </a:pPr>
            <a:fld id="{0C6303A0-9065-42AF-906A-DE1E800FE257}" type="datetimeFigureOut">
              <a:rPr lang="zh-CN" altLang="en-US"/>
              <a:pPr defTabSz="914400">
                <a:defRPr/>
              </a:pPr>
              <a:t>2024/2/17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cs typeface="+mn-cs"/>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cs typeface="+mn-cs"/>
              </a:defRPr>
            </a:lvl1pPr>
          </a:lstStyle>
          <a:p>
            <a:pPr defTabSz="914400">
              <a:defRPr/>
            </a:pPr>
            <a:fld id="{2AD3D7CA-7BD8-4738-B6AB-718737AA462A}" type="slidenum">
              <a:rPr lang="zh-CN" altLang="en-US"/>
              <a:pPr defTabSz="914400">
                <a:defRPr/>
              </a:pPr>
              <a:t>‹#›</a:t>
            </a:fld>
            <a:endParaRPr lang="zh-CN" altLang="en-US"/>
          </a:p>
        </p:txBody>
      </p:sp>
    </p:spTree>
    <p:extLst>
      <p:ext uri="{BB962C8B-B14F-4D97-AF65-F5344CB8AC3E}">
        <p14:creationId xmlns:p14="http://schemas.microsoft.com/office/powerpoint/2010/main" val="457801638"/>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2663549"/>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6040207"/>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672009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userDrawn="1">
  <p:cSld name="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400">
              <a:defRPr/>
            </a:pPr>
            <a:fld id="{3ACFC516-0EBD-4852-9DFD-FFC809B16810}" type="datetimeFigureOut">
              <a:rPr lang="zh-CN" altLang="en-US"/>
              <a:pPr defTabSz="914400">
                <a:defRPr/>
              </a:pPr>
              <a:t>2024/2/17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400">
              <a:defRPr/>
            </a:pPr>
            <a:fld id="{855DB59F-0B7A-4009-ADD8-CBB6E0E22669}" type="slidenum">
              <a:rPr lang="zh-CN" altLang="en-US"/>
              <a:pPr defTabSz="914400">
                <a:defRPr/>
              </a:pPr>
              <a:t>‹#›</a:t>
            </a:fld>
            <a:endParaRPr lang="zh-CN" altLang="en-US"/>
          </a:p>
        </p:txBody>
      </p:sp>
    </p:spTree>
    <p:extLst>
      <p:ext uri="{BB962C8B-B14F-4D97-AF65-F5344CB8AC3E}">
        <p14:creationId xmlns:p14="http://schemas.microsoft.com/office/powerpoint/2010/main" val="147151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21701128"/>
      </p:ext>
    </p:extLst>
  </p:cSld>
  <p:clrMapOvr>
    <a:masterClrMapping/>
  </p:clrMapOvr>
  <p:timing>
    <p:tnLst>
      <p:par>
        <p:cTn id="1" dur="indefinite" restart="never" nodeType="tmRoot"/>
      </p:par>
    </p:tnLst>
  </p:timing>
</p:sldLayout>
</file>

<file path=ppt/slideLayouts/slideLayout190.xml><?xml version="1.0" encoding="utf-8"?>
<p:sldLayout xmlns:a="http://schemas.openxmlformats.org/drawingml/2006/main" xmlns:r="http://schemas.openxmlformats.org/officeDocument/2006/relationships" xmlns:p="http://schemas.openxmlformats.org/presentationml/2006/main" userDrawn="1">
  <p:cSld name="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cs typeface="Arial" panose="020B0604020202020204" pitchFamily="34" charset="0"/>
              </a:rPr>
              <a:pPr defTabSz="914400">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724320751"/>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58625187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92.xml><?xml version="1.0" encoding="utf-8"?>
<p:sldLayout xmlns:a="http://schemas.openxmlformats.org/drawingml/2006/main" xmlns:r="http://schemas.openxmlformats.org/officeDocument/2006/relationships" xmlns:p="http://schemas.openxmlformats.org/presentationml/2006/main" userDrawn="1">
  <p:cSld name="9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defRPr>
            </a:lvl1pPr>
          </a:lstStyle>
          <a:p>
            <a:pPr defTabSz="914400">
              <a:defRPr/>
            </a:pPr>
            <a:fld id="{233108B3-3C5F-434E-B7C6-124BB30C5988}" type="datetimeFigureOut">
              <a:rPr lang="zh-CN" altLang="en-US">
                <a:cs typeface="Arial" panose="020B0604020202020204" pitchFamily="34" charset="0"/>
              </a:rPr>
              <a:pPr defTabSz="914400">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0FCC38CE-CFED-41E2-93E2-A213294AFB8B}"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95790885"/>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woObj">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245225"/>
            <a:ext cx="2844800" cy="476250"/>
          </a:xfrm>
          <a:prstGeom prst="rect">
            <a:avLst/>
          </a:prstGeom>
        </p:spPr>
        <p:txBody>
          <a:bodyPr/>
          <a:lstStyle>
            <a:lvl1pPr>
              <a:defRPr/>
            </a:lvl1pPr>
          </a:lstStyle>
          <a:p>
            <a:pPr defTabSz="914400"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11"/>
          </p:nvPr>
        </p:nvSpPr>
        <p:spPr>
          <a:xfrm>
            <a:off x="4165600" y="6245225"/>
            <a:ext cx="3860800" cy="476250"/>
          </a:xfrm>
          <a:prstGeom prst="rect">
            <a:avLst/>
          </a:prstGeom>
        </p:spPr>
        <p:txBody>
          <a:bodyPr/>
          <a:lstStyle>
            <a:lvl1pPr>
              <a:defRPr/>
            </a:lvl1pPr>
          </a:lstStyle>
          <a:p>
            <a:pPr defTabSz="914400"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a:xfrm>
            <a:off x="8737600" y="6245225"/>
            <a:ext cx="2844800" cy="476250"/>
          </a:xfrm>
          <a:prstGeom prst="rect">
            <a:avLst/>
          </a:prstGeom>
        </p:spPr>
        <p:txBody>
          <a:bodyPr/>
          <a:lstStyle>
            <a:lvl1pPr>
              <a:defRPr/>
            </a:lvl1pPr>
          </a:lstStyle>
          <a:p>
            <a:pPr defTabSz="914400" eaLnBrk="0" fontAlgn="base" hangingPunct="0">
              <a:spcBef>
                <a:spcPct val="0"/>
              </a:spcBef>
              <a:spcAft>
                <a:spcPct val="0"/>
              </a:spcAft>
            </a:pPr>
            <a:fld id="{49336997-C3F8-49F0-B3DC-C239357ADAE0}" type="slidenum">
              <a:rPr lang="en-US">
                <a:solidFill>
                  <a:srgbClr val="000000"/>
                </a:solidFill>
                <a:latin typeface="Arial" panose="020B0604020202020204" pitchFamily="34" charset="0"/>
                <a:cs typeface="Arial" panose="020B0604020202020204" pitchFamily="34" charset="0"/>
              </a:rPr>
              <a:pPr defTabSz="914400" eaLnBrk="0" fontAlgn="base" hangingPunct="0">
                <a:spcBef>
                  <a:spcPct val="0"/>
                </a:spcBef>
                <a:spcAft>
                  <a:spcPct val="0"/>
                </a:spcAft>
              </a:pPr>
              <a:t>‹#›</a:t>
            </a:fld>
            <a:endParaRPr lang="en-US">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5479769"/>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3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1713643"/>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2024/2/17</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7643129"/>
      </p:ext>
    </p:extLst>
  </p:cSld>
  <p:clrMapOvr>
    <a:masterClrMapping/>
  </p:clrMapOvr>
  <p:transition spd="slow" advTm="3000">
    <p:random/>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3199407"/>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6926393"/>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7033553"/>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9440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645682853"/>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1932234"/>
      </p:ext>
    </p:extLst>
  </p:cSld>
  <p:clrMapOvr>
    <a:masterClrMapping/>
  </p:clrMapOvr>
  <p:timing>
    <p:tnLst>
      <p:par>
        <p:cTn id="1" dur="indefinite" restart="never" nodeType="tmRoot"/>
      </p:par>
    </p:tnLst>
  </p:timing>
</p:sldLayout>
</file>

<file path=ppt/slideLayouts/slideLayout200.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9540814"/>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1391398"/>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5841695"/>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43740194"/>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
        <p:nvSpPr>
          <p:cNvPr id="2" name="日期占位符 3">
            <a:extLst>
              <a:ext uri="{FF2B5EF4-FFF2-40B4-BE49-F238E27FC236}">
                <a16:creationId xmlns="" xmlns:a16="http://schemas.microsoft.com/office/drawing/2014/main"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2024/2/17</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 xmlns:a16="http://schemas.microsoft.com/office/drawing/2014/main"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 xmlns:a16="http://schemas.microsoft.com/office/drawing/2014/main"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0007049"/>
      </p:ext>
    </p:extLst>
  </p:cSld>
  <p:clrMapOvr>
    <a:masterClrMapping/>
  </p:clrMapOvr>
  <p:transition spd="slow" advTm="3000">
    <p:random/>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userDrawn="1">
  <p:cSld name="3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977715"/>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1498875"/>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userDrawn="1">
  <p:cSld name="3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005562"/>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userDrawn="1">
  <p:cSld name="3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500090"/>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userDrawn="1">
  <p:cSld name="3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68736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9233377"/>
      </p:ext>
    </p:extLst>
  </p:cSld>
  <p:clrMapOvr>
    <a:masterClrMapping/>
  </p:clrMapOvr>
  <p:timing>
    <p:tnLst>
      <p:par>
        <p:cTn id="1" dur="indefinite" restart="never" nodeType="tmRoot"/>
      </p:par>
    </p:tnLst>
  </p:timing>
</p:sldLayout>
</file>

<file path=ppt/slideLayouts/slideLayout210.xml><?xml version="1.0" encoding="utf-8"?>
<p:sldLayout xmlns:a="http://schemas.openxmlformats.org/drawingml/2006/main" xmlns:r="http://schemas.openxmlformats.org/officeDocument/2006/relationships" xmlns:p="http://schemas.openxmlformats.org/presentationml/2006/main" userDrawn="1">
  <p:cSld name="3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4935937"/>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356345"/>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userDrawn="1">
  <p:cSld name="3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1943445"/>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userDrawn="1">
  <p:cSld name="9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defTabSz="914400" eaLnBrk="0" fontAlgn="base" hangingPunct="0">
              <a:spcBef>
                <a:spcPct val="0"/>
              </a:spcBef>
              <a:spcAft>
                <a:spcPct val="0"/>
              </a:spcAft>
              <a:defRPr/>
            </a:pPr>
            <a:fld id="{39ADED8E-4E0B-498D-B715-B157A890E4DE}" type="datetimeFigureOut">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2024/2/17</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fld id="{18634F15-13D2-4C0D-99FD-67E8D2F909DD}" type="slidenum">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84154803"/>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userDrawn="1">
  <p:cSld name="6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90715978"/>
      </p:ext>
    </p:extLst>
  </p:cSld>
  <p:clrMapOvr>
    <a:masterClrMapping/>
  </p:clrMapOvr>
  <p:transition spd="slow" advClick="0" advTm="4000">
    <p:comb/>
  </p:transition>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6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83724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11_标题和内容">
    <p:spTree>
      <p:nvGrpSpPr>
        <p:cNvPr id="1" name=""/>
        <p:cNvGrpSpPr/>
        <p:nvPr/>
      </p:nvGrpSpPr>
      <p:grpSpPr>
        <a:xfrm>
          <a:off x="0" y="0"/>
          <a:ext cx="0" cy="0"/>
          <a:chOff x="0" y="0"/>
          <a:chExt cx="0" cy="0"/>
        </a:xfrm>
      </p:grpSpPr>
      <p:sp>
        <p:nvSpPr>
          <p:cNvPr id="7" name="菱形 6"/>
          <p:cNvSpPr/>
          <p:nvPr userDrawn="1"/>
        </p:nvSpPr>
        <p:spPr>
          <a:xfrm>
            <a:off x="127000" y="137026"/>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
        <p:nvSpPr>
          <p:cNvPr id="3" name="菱形 2"/>
          <p:cNvSpPr/>
          <p:nvPr userDrawn="1"/>
        </p:nvSpPr>
        <p:spPr>
          <a:xfrm>
            <a:off x="190500" y="137026"/>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Tree>
    <p:extLst>
      <p:ext uri="{BB962C8B-B14F-4D97-AF65-F5344CB8AC3E}">
        <p14:creationId xmlns:p14="http://schemas.microsoft.com/office/powerpoint/2010/main" val="13759813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3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2542263"/>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2024/2/17</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2032775"/>
      </p:ext>
    </p:extLst>
  </p:cSld>
  <p:clrMapOvr>
    <a:masterClrMapping/>
  </p:clrMapOvr>
  <p:transition spd="slow" advTm="3000">
    <p:random/>
  </p:transition>
</p:sldLayout>
</file>

<file path=ppt/slideLayouts/slideLayout219.xml><?xml version="1.0" encoding="utf-8"?>
<p:sldLayout xmlns:a="http://schemas.openxmlformats.org/drawingml/2006/main" xmlns:r="http://schemas.openxmlformats.org/officeDocument/2006/relationships" xmlns:p="http://schemas.openxmlformats.org/presentationml/2006/main" userDrawn="1">
  <p:cSld name="3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9809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1344430"/>
      </p:ext>
    </p:extLst>
  </p:cSld>
  <p:clrMapOvr>
    <a:masterClrMapping/>
  </p:clrMapOvr>
  <p:timing>
    <p:tnLst>
      <p:par>
        <p:cTn id="1" dur="indefinite" restart="never" nodeType="tmRoot"/>
      </p:par>
    </p:tnLst>
  </p:timing>
</p:sldLayout>
</file>

<file path=ppt/slideLayouts/slideLayout220.xml><?xml version="1.0" encoding="utf-8"?>
<p:sldLayout xmlns:a="http://schemas.openxmlformats.org/drawingml/2006/main" xmlns:r="http://schemas.openxmlformats.org/officeDocument/2006/relationships" xmlns:p="http://schemas.openxmlformats.org/presentationml/2006/main" userDrawn="1">
  <p:cSld name="3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3176119"/>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userDrawn="1">
  <p:cSld name="4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2692192"/>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userDrawn="1">
  <p:cSld name="4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8399043"/>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userDrawn="1">
  <p:cSld name="4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0015348"/>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userDrawn="1">
  <p:cSld name="4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33631985"/>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userDrawn="1">
  <p:cSld name="4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1590500"/>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userDrawn="1">
  <p:cSld name="4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4609520"/>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
        <p:nvSpPr>
          <p:cNvPr id="2" name="日期占位符 3">
            <a:extLst>
              <a:ext uri="{FF2B5EF4-FFF2-40B4-BE49-F238E27FC236}">
                <a16:creationId xmlns="" xmlns:a16="http://schemas.microsoft.com/office/drawing/2014/main"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2024/2/17</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 xmlns:a16="http://schemas.microsoft.com/office/drawing/2014/main"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 xmlns:a16="http://schemas.microsoft.com/office/drawing/2014/main"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6255768"/>
      </p:ext>
    </p:extLst>
  </p:cSld>
  <p:clrMapOvr>
    <a:masterClrMapping/>
  </p:clrMapOvr>
  <p:transition spd="slow" advTm="3000">
    <p:random/>
  </p:transition>
</p:sldLayout>
</file>

<file path=ppt/slideLayouts/slideLayout228.xml><?xml version="1.0" encoding="utf-8"?>
<p:sldLayout xmlns:a="http://schemas.openxmlformats.org/drawingml/2006/main" xmlns:r="http://schemas.openxmlformats.org/officeDocument/2006/relationships" xmlns:p="http://schemas.openxmlformats.org/presentationml/2006/main" userDrawn="1">
  <p:cSld name="4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8183141"/>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userDrawn="1">
  <p:cSld name="4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27497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846543626"/>
      </p:ext>
    </p:extLst>
  </p:cSld>
  <p:clrMapOvr>
    <a:masterClrMapping/>
  </p:clrMapOvr>
  <p:timing>
    <p:tnLst>
      <p:par>
        <p:cTn id="1" dur="indefinite" restart="never" nodeType="tmRoot"/>
      </p:par>
    </p:tnLst>
  </p:timing>
</p:sldLayout>
</file>

<file path=ppt/slideLayouts/slideLayout230.xml><?xml version="1.0" encoding="utf-8"?>
<p:sldLayout xmlns:a="http://schemas.openxmlformats.org/drawingml/2006/main" xmlns:r="http://schemas.openxmlformats.org/officeDocument/2006/relationships" xmlns:p="http://schemas.openxmlformats.org/presentationml/2006/main" userDrawn="1">
  <p:cSld name="4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646763"/>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userDrawn="1">
  <p:cSld name="4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9526674"/>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userDrawn="1">
  <p:cSld name="5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9271194"/>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userDrawn="1">
  <p:cSld name="5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8320627"/>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userDrawn="1">
  <p:cSld name="5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6720883"/>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userDrawn="1">
  <p:cSld name="5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6501927"/>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userDrawn="1">
  <p:cSld name="9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defTabSz="914400" eaLnBrk="0" fontAlgn="base" hangingPunct="0">
              <a:spcBef>
                <a:spcPct val="0"/>
              </a:spcBef>
              <a:spcAft>
                <a:spcPct val="0"/>
              </a:spcAft>
              <a:defRPr/>
            </a:pPr>
            <a:fld id="{39ADED8E-4E0B-498D-B715-B157A890E4DE}" type="datetimeFigureOut">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2024/2/17</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fld id="{18634F15-13D2-4C0D-99FD-67E8D2F909DD}" type="slidenum">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8622289"/>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userDrawn="1">
  <p:cSld name="7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0620334"/>
      </p:ext>
    </p:extLst>
  </p:cSld>
  <p:clrMapOvr>
    <a:masterClrMapping/>
  </p:clrMapOvr>
  <p:transition spd="slow" advClick="0" advTm="4000">
    <p:comb/>
  </p:transition>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7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96009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14_标题和内容">
    <p:spTree>
      <p:nvGrpSpPr>
        <p:cNvPr id="1" name=""/>
        <p:cNvGrpSpPr/>
        <p:nvPr/>
      </p:nvGrpSpPr>
      <p:grpSpPr>
        <a:xfrm>
          <a:off x="0" y="0"/>
          <a:ext cx="0" cy="0"/>
          <a:chOff x="0" y="0"/>
          <a:chExt cx="0" cy="0"/>
        </a:xfrm>
      </p:grpSpPr>
      <p:sp>
        <p:nvSpPr>
          <p:cNvPr id="7" name="菱形 6"/>
          <p:cNvSpPr/>
          <p:nvPr userDrawn="1"/>
        </p:nvSpPr>
        <p:spPr>
          <a:xfrm>
            <a:off x="127000" y="137026"/>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
        <p:nvSpPr>
          <p:cNvPr id="3" name="菱形 2"/>
          <p:cNvSpPr/>
          <p:nvPr userDrawn="1"/>
        </p:nvSpPr>
        <p:spPr>
          <a:xfrm>
            <a:off x="190500" y="137026"/>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Tree>
    <p:extLst>
      <p:ext uri="{BB962C8B-B14F-4D97-AF65-F5344CB8AC3E}">
        <p14:creationId xmlns:p14="http://schemas.microsoft.com/office/powerpoint/2010/main" val="7638277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780344602"/>
      </p:ext>
    </p:extLst>
  </p:cSld>
  <p:clrMapOvr>
    <a:masterClrMapping/>
  </p:clrMapOvr>
  <p:timing>
    <p:tnLst>
      <p:par>
        <p:cTn id="1" dur="indefinite" restart="never" nodeType="tmRoot"/>
      </p:par>
    </p:tnLst>
  </p:timing>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3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2146061"/>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2024/2/17</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6002184"/>
      </p:ext>
    </p:extLst>
  </p:cSld>
  <p:clrMapOvr>
    <a:masterClrMapping/>
  </p:clrMapOvr>
  <p:transition spd="slow" advTm="3000">
    <p:random/>
  </p:transition>
</p:sldLayout>
</file>

<file path=ppt/slideLayouts/slideLayout242.xml><?xml version="1.0" encoding="utf-8"?>
<p:sldLayout xmlns:a="http://schemas.openxmlformats.org/drawingml/2006/main" xmlns:r="http://schemas.openxmlformats.org/officeDocument/2006/relationships" xmlns:p="http://schemas.openxmlformats.org/presentationml/2006/main" userDrawn="1">
  <p:cSld name="5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0226395"/>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userDrawn="1">
  <p:cSld name="5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7696944"/>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userDrawn="1">
  <p:cSld name="5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2063169"/>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userDrawn="1">
  <p:cSld name="5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69800985"/>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userDrawn="1">
  <p:cSld name="5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4232533"/>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userDrawn="1">
  <p:cSld name="5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0431957"/>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userDrawn="1">
  <p:cSld name="6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2951851"/>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userDrawn="1">
  <p:cSld name="6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28228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237679881"/>
      </p:ext>
    </p:extLst>
  </p:cSld>
  <p:clrMapOvr>
    <a:masterClrMapping/>
  </p:clrMapOvr>
  <p:timing>
    <p:tnLst>
      <p:par>
        <p:cTn id="1" dur="indefinite" restart="never" nodeType="tmRoot"/>
      </p:par>
    </p:tnLst>
  </p:timing>
</p:sldLayout>
</file>

<file path=ppt/slideLayouts/slideLayout250.xml><?xml version="1.0" encoding="utf-8"?>
<p:sldLayout xmlns:a="http://schemas.openxmlformats.org/drawingml/2006/main" xmlns:r="http://schemas.openxmlformats.org/officeDocument/2006/relationships" xmlns:p="http://schemas.openxmlformats.org/presentationml/2006/main" userDrawn="1">
  <p:cSld name="16_标题和内容">
    <p:spTree>
      <p:nvGrpSpPr>
        <p:cNvPr id="1" name=""/>
        <p:cNvGrpSpPr/>
        <p:nvPr/>
      </p:nvGrpSpPr>
      <p:grpSpPr>
        <a:xfrm>
          <a:off x="0" y="0"/>
          <a:ext cx="0" cy="0"/>
          <a:chOff x="0" y="0"/>
          <a:chExt cx="0" cy="0"/>
        </a:xfrm>
      </p:grpSpPr>
      <p:sp>
        <p:nvSpPr>
          <p:cNvPr id="2" name="日期占位符 3">
            <a:extLst>
              <a:ext uri="{FF2B5EF4-FFF2-40B4-BE49-F238E27FC236}">
                <a16:creationId xmlns="" xmlns:a16="http://schemas.microsoft.com/office/drawing/2014/main"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2024/2/17</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 xmlns:a16="http://schemas.microsoft.com/office/drawing/2014/main"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 xmlns:a16="http://schemas.microsoft.com/office/drawing/2014/main"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1163648"/>
      </p:ext>
    </p:extLst>
  </p:cSld>
  <p:clrMapOvr>
    <a:masterClrMapping/>
  </p:clrMapOvr>
  <p:transition spd="slow" advTm="3000">
    <p:random/>
  </p:transition>
</p:sldLayout>
</file>

<file path=ppt/slideLayouts/slideLayout251.xml><?xml version="1.0" encoding="utf-8"?>
<p:sldLayout xmlns:a="http://schemas.openxmlformats.org/drawingml/2006/main" xmlns:r="http://schemas.openxmlformats.org/officeDocument/2006/relationships" xmlns:p="http://schemas.openxmlformats.org/presentationml/2006/main" userDrawn="1">
  <p:cSld name="6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64904169"/>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userDrawn="1">
  <p:cSld name="6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4300336"/>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userDrawn="1">
  <p:cSld name="6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3223412"/>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userDrawn="1">
  <p:cSld name="6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1301392"/>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userDrawn="1">
  <p:cSld name="6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2506837"/>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userDrawn="1">
  <p:cSld name="6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3801042"/>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userDrawn="1">
  <p:cSld name="6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9243718"/>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userDrawn="1">
  <p:cSld name="6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6479810"/>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userDrawn="1">
  <p:cSld name="9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defTabSz="914400" eaLnBrk="0" fontAlgn="base" hangingPunct="0">
              <a:spcBef>
                <a:spcPct val="0"/>
              </a:spcBef>
              <a:spcAft>
                <a:spcPct val="0"/>
              </a:spcAft>
              <a:defRPr/>
            </a:pPr>
            <a:fld id="{39ADED8E-4E0B-498D-B715-B157A890E4DE}" type="datetimeFigureOut">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2024/2/17</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fld id="{18634F15-13D2-4C0D-99FD-67E8D2F909DD}" type="slidenum">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801288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418291376"/>
      </p:ext>
    </p:extLst>
  </p:cSld>
  <p:clrMapOvr>
    <a:masterClrMapping/>
  </p:clrMapOvr>
  <p:timing>
    <p:tnLst>
      <p:par>
        <p:cTn id="1" dur="indefinite" restart="never" nodeType="tmRoot"/>
      </p:par>
    </p:tnLst>
  </p:timing>
</p:sldLayout>
</file>

<file path=ppt/slideLayouts/slideLayout260.xml><?xml version="1.0" encoding="utf-8"?>
<p:sldLayout xmlns:a="http://schemas.openxmlformats.org/drawingml/2006/main" xmlns:r="http://schemas.openxmlformats.org/officeDocument/2006/relationships" xmlns:p="http://schemas.openxmlformats.org/presentationml/2006/main" userDrawn="1">
  <p:cSld name="8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5935633"/>
      </p:ext>
    </p:extLst>
  </p:cSld>
  <p:clrMapOvr>
    <a:masterClrMapping/>
  </p:clrMapOvr>
  <p:transition spd="slow" advClick="0" advTm="4000">
    <p:comb/>
  </p:transition>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8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60910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17_标题和内容">
    <p:spTree>
      <p:nvGrpSpPr>
        <p:cNvPr id="1" name=""/>
        <p:cNvGrpSpPr/>
        <p:nvPr/>
      </p:nvGrpSpPr>
      <p:grpSpPr>
        <a:xfrm>
          <a:off x="0" y="0"/>
          <a:ext cx="0" cy="0"/>
          <a:chOff x="0" y="0"/>
          <a:chExt cx="0" cy="0"/>
        </a:xfrm>
      </p:grpSpPr>
      <p:sp>
        <p:nvSpPr>
          <p:cNvPr id="7" name="菱形 6"/>
          <p:cNvSpPr/>
          <p:nvPr userDrawn="1"/>
        </p:nvSpPr>
        <p:spPr>
          <a:xfrm>
            <a:off x="127000" y="137026"/>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
        <p:nvSpPr>
          <p:cNvPr id="3" name="菱形 2"/>
          <p:cNvSpPr/>
          <p:nvPr userDrawn="1"/>
        </p:nvSpPr>
        <p:spPr>
          <a:xfrm>
            <a:off x="190500" y="137026"/>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Tree>
    <p:extLst>
      <p:ext uri="{BB962C8B-B14F-4D97-AF65-F5344CB8AC3E}">
        <p14:creationId xmlns:p14="http://schemas.microsoft.com/office/powerpoint/2010/main" val="9808887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3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0325776"/>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2024/2/17</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46206483"/>
      </p:ext>
    </p:extLst>
  </p:cSld>
  <p:clrMapOvr>
    <a:masterClrMapping/>
  </p:clrMapOvr>
  <p:transition spd="slow" advTm="3000">
    <p:random/>
  </p:transition>
</p:sldLayout>
</file>

<file path=ppt/slideLayouts/slideLayout265.xml><?xml version="1.0" encoding="utf-8"?>
<p:sldLayout xmlns:a="http://schemas.openxmlformats.org/drawingml/2006/main" xmlns:r="http://schemas.openxmlformats.org/officeDocument/2006/relationships" xmlns:p="http://schemas.openxmlformats.org/presentationml/2006/main" userDrawn="1">
  <p:cSld name="7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8308686"/>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userDrawn="1">
  <p:cSld name="7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0034904"/>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userDrawn="1">
  <p:cSld name="7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3169675"/>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userDrawn="1">
  <p:cSld name="7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8399070"/>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userDrawn="1">
  <p:cSld name="7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92899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567880192"/>
      </p:ext>
    </p:extLst>
  </p:cSld>
  <p:clrMapOvr>
    <a:masterClrMapping/>
  </p:clrMapOvr>
  <p:timing>
    <p:tnLst>
      <p:par>
        <p:cTn id="1" dur="indefinite" restart="never" nodeType="tmRoot"/>
      </p:par>
    </p:tnLst>
  </p:timing>
</p:sldLayout>
</file>

<file path=ppt/slideLayouts/slideLayout270.xml><?xml version="1.0" encoding="utf-8"?>
<p:sldLayout xmlns:a="http://schemas.openxmlformats.org/drawingml/2006/main" xmlns:r="http://schemas.openxmlformats.org/officeDocument/2006/relationships" xmlns:p="http://schemas.openxmlformats.org/presentationml/2006/main" userDrawn="1">
  <p:cSld name="7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2499526"/>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userDrawn="1">
  <p:cSld name="7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74005"/>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userDrawn="1">
  <p:cSld name="7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3835985"/>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sp>
        <p:nvSpPr>
          <p:cNvPr id="2" name="日期占位符 3">
            <a:extLst>
              <a:ext uri="{FF2B5EF4-FFF2-40B4-BE49-F238E27FC236}">
                <a16:creationId xmlns="" xmlns:a16="http://schemas.microsoft.com/office/drawing/2014/main"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defTabSz="914400" eaLnBrk="0" fontAlgn="base" hangingPunct="0">
              <a:spcBef>
                <a:spcPct val="0"/>
              </a:spcBef>
              <a:spcAft>
                <a:spcPct val="0"/>
              </a:spcAft>
              <a:defRPr/>
            </a:pPr>
            <a:fld id="{2BCC7A12-A6F8-4B29-B1F6-EFE54D85C9A3}" type="datetimeFigureOut">
              <a:rPr lang="zh-CN" altLang="en-US">
                <a:solidFill>
                  <a:prstClr val="black">
                    <a:tint val="75000"/>
                  </a:prstClr>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2024/2/17</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 xmlns:a16="http://schemas.microsoft.com/office/drawing/2014/main"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defTabSz="914400"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 xmlns:a16="http://schemas.microsoft.com/office/drawing/2014/main"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defTabSz="914400" eaLnBrk="0" fontAlgn="base" hangingPunct="0">
              <a:spcBef>
                <a:spcPct val="0"/>
              </a:spcBef>
              <a:spcAft>
                <a:spcPct val="0"/>
              </a:spcAft>
              <a:defRPr/>
            </a:pPr>
            <a:fld id="{18CB745E-AF92-4B82-9391-130056807CE7}" type="slidenum">
              <a:rPr lang="zh-CN" altLang="en-US">
                <a:solidFill>
                  <a:srgbClr val="5FCBEF"/>
                </a:solidFill>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9672099"/>
      </p:ext>
    </p:extLst>
  </p:cSld>
  <p:clrMapOvr>
    <a:masterClrMapping/>
  </p:clrMapOvr>
  <p:transition spd="slow" advTm="3000">
    <p:random/>
  </p:transition>
</p:sldLayout>
</file>

<file path=ppt/slideLayouts/slideLayout274.xml><?xml version="1.0" encoding="utf-8"?>
<p:sldLayout xmlns:a="http://schemas.openxmlformats.org/drawingml/2006/main" xmlns:r="http://schemas.openxmlformats.org/officeDocument/2006/relationships" xmlns:p="http://schemas.openxmlformats.org/presentationml/2006/main" userDrawn="1">
  <p:cSld name="7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359932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userDrawn="1">
  <p:cSld name="7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3130391"/>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userDrawn="1">
  <p:cSld name="8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05417127"/>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userDrawn="1">
  <p:cSld name="8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6426069"/>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userDrawn="1">
  <p:cSld name="8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72771845"/>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8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4641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952914602"/>
      </p:ext>
    </p:extLst>
  </p:cSld>
  <p:clrMapOvr>
    <a:masterClrMapping/>
  </p:clrMapOvr>
  <p:timing>
    <p:tnLst>
      <p:par>
        <p:cTn id="1" dur="indefinite" restart="never" nodeType="tmRoot"/>
      </p:par>
    </p:tnLst>
  </p:timing>
</p:sldLayout>
</file>

<file path=ppt/slideLayouts/slideLayout280.xml><?xml version="1.0" encoding="utf-8"?>
<p:sldLayout xmlns:a="http://schemas.openxmlformats.org/drawingml/2006/main" xmlns:r="http://schemas.openxmlformats.org/officeDocument/2006/relationships" xmlns:p="http://schemas.openxmlformats.org/presentationml/2006/main" userDrawn="1">
  <p:cSld name="8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8423488"/>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userDrawn="1">
  <p:cSld name="8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0849309"/>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userDrawn="1">
  <p:cSld name="9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defTabSz="914400" eaLnBrk="0" fontAlgn="base" hangingPunct="0">
              <a:spcBef>
                <a:spcPct val="0"/>
              </a:spcBef>
              <a:spcAft>
                <a:spcPct val="0"/>
              </a:spcAft>
              <a:defRPr/>
            </a:pPr>
            <a:fld id="{39ADED8E-4E0B-498D-B715-B157A890E4DE}" type="datetimeFigureOut">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2024/2/17</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fld id="{18634F15-13D2-4C0D-99FD-67E8D2F909DD}" type="slidenum">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40640709"/>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userDrawn="1">
  <p:cSld name="9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1814260"/>
      </p:ext>
    </p:extLst>
  </p:cSld>
  <p:clrMapOvr>
    <a:masterClrMapping/>
  </p:clrMapOvr>
  <p:transition spd="slow" advClick="0" advTm="4000">
    <p:comb/>
  </p:transition>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9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31407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20_标题和内容">
    <p:spTree>
      <p:nvGrpSpPr>
        <p:cNvPr id="1" name=""/>
        <p:cNvGrpSpPr/>
        <p:nvPr/>
      </p:nvGrpSpPr>
      <p:grpSpPr>
        <a:xfrm>
          <a:off x="0" y="0"/>
          <a:ext cx="0" cy="0"/>
          <a:chOff x="0" y="0"/>
          <a:chExt cx="0" cy="0"/>
        </a:xfrm>
      </p:grpSpPr>
      <p:sp>
        <p:nvSpPr>
          <p:cNvPr id="7" name="菱形 6"/>
          <p:cNvSpPr/>
          <p:nvPr userDrawn="1"/>
        </p:nvSpPr>
        <p:spPr>
          <a:xfrm>
            <a:off x="127000" y="137026"/>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
        <p:nvSpPr>
          <p:cNvPr id="3" name="菱形 2"/>
          <p:cNvSpPr/>
          <p:nvPr userDrawn="1"/>
        </p:nvSpPr>
        <p:spPr>
          <a:xfrm>
            <a:off x="190500" y="137026"/>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endParaRPr>
          </a:p>
        </p:txBody>
      </p:sp>
    </p:spTree>
    <p:extLst>
      <p:ext uri="{BB962C8B-B14F-4D97-AF65-F5344CB8AC3E}">
        <p14:creationId xmlns:p14="http://schemas.microsoft.com/office/powerpoint/2010/main" val="13654531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86.xml><?xml version="1.0" encoding="utf-8"?>
<p:sldLayout xmlns:a="http://schemas.openxmlformats.org/drawingml/2006/main" xmlns:r="http://schemas.openxmlformats.org/officeDocument/2006/relationships" xmlns:p="http://schemas.openxmlformats.org/presentationml/2006/main" userDrawn="1">
  <p:cSld name="9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defTabSz="914400" eaLnBrk="0" fontAlgn="base" hangingPunct="0">
              <a:spcBef>
                <a:spcPct val="0"/>
              </a:spcBef>
              <a:spcAft>
                <a:spcPct val="0"/>
              </a:spcAft>
              <a:defRPr/>
            </a:pPr>
            <a:fld id="{39ADED8E-4E0B-498D-B715-B157A890E4DE}" type="datetimeFigureOut">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2024/2/17</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defTabSz="914400" eaLnBrk="0" fontAlgn="base" hangingPunct="0">
              <a:spcBef>
                <a:spcPct val="0"/>
              </a:spcBef>
              <a:spcAft>
                <a:spcPct val="0"/>
              </a:spcAft>
              <a:defRPr/>
            </a:pPr>
            <a:fld id="{18634F15-13D2-4C0D-99FD-67E8D2F909DD}" type="slidenum">
              <a:rPr lang="zh-CN" altLang="en-US">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1647703"/>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1"/>
            <a:ext cx="53848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defTabSz="914400">
              <a:defRPr/>
            </a:pPr>
            <a:endParaRPr lang="en-US" altLang="en-US">
              <a:solidFill>
                <a:srgbClr val="000000"/>
              </a:solidFill>
            </a:endParaRPr>
          </a:p>
        </p:txBody>
      </p:sp>
      <p:sp>
        <p:nvSpPr>
          <p:cNvPr id="6" name="Footer Placeholder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defTabSz="914400">
              <a:defRPr/>
            </a:pPr>
            <a:endParaRPr lang="en-US" altLang="en-US">
              <a:solidFill>
                <a:srgbClr val="000000"/>
              </a:solidFill>
            </a:endParaRPr>
          </a:p>
        </p:txBody>
      </p:sp>
      <p:sp>
        <p:nvSpPr>
          <p:cNvPr id="7" name="Slide Number Placeholder 6"/>
          <p:cNvSpPr>
            <a:spLocks noGrp="1" noChangeArrowheads="1"/>
          </p:cNvSpPr>
          <p:nvPr>
            <p:ph type="sldNum" sz="quarter" idx="12"/>
          </p:nvPr>
        </p:nvSpPr>
        <p:spPr>
          <a:xfrm>
            <a:off x="8737600" y="6245225"/>
            <a:ext cx="2844800" cy="476250"/>
          </a:xfrm>
          <a:prstGeom prst="rect">
            <a:avLst/>
          </a:prstGeom>
          <a:ln/>
        </p:spPr>
        <p:txBody>
          <a:bodyPr/>
          <a:lstStyle>
            <a:lvl1pPr>
              <a:defRPr/>
            </a:lvl1pPr>
          </a:lstStyle>
          <a:p>
            <a:pPr defTabSz="914400"/>
            <a:fld id="{4753F6B7-A8A0-46ED-9730-F8B03403CB88}" type="slidenum">
              <a:rPr lang="en-US" altLang="en-US">
                <a:solidFill>
                  <a:srgbClr val="000000"/>
                </a:solidFill>
              </a:rPr>
              <a:pPr defTabSz="914400"/>
              <a:t>‹#›</a:t>
            </a:fld>
            <a:endParaRPr lang="en-US" altLang="en-US">
              <a:solidFill>
                <a:srgbClr val="000000"/>
              </a:solidFill>
            </a:endParaRPr>
          </a:p>
        </p:txBody>
      </p:sp>
    </p:spTree>
    <p:extLst>
      <p:ext uri="{BB962C8B-B14F-4D97-AF65-F5344CB8AC3E}">
        <p14:creationId xmlns:p14="http://schemas.microsoft.com/office/powerpoint/2010/main" val="676101589"/>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6867220"/>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75578108"/>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301217555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0975408"/>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2497773"/>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4244274"/>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8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4604726"/>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8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4830395"/>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8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7665028"/>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9361577"/>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1576508"/>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2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4340321"/>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773995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1962356"/>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2906808"/>
      </p:ext>
    </p:extLst>
  </p:cSld>
  <p:clrMapOvr>
    <a:masterClrMapping/>
  </p:clrMapOvr>
  <p:timing>
    <p:tnLst>
      <p:par>
        <p:cTn id="1" dur="indefinite" restart="never" nodeType="tmRoot"/>
      </p:par>
    </p:tnLst>
  </p:timing>
</p:sldLayout>
</file>

<file path=ppt/slideLayouts/slideLayout300.xml><?xml version="1.0" encoding="utf-8"?>
<p:sldLayout xmlns:a="http://schemas.openxmlformats.org/drawingml/2006/main" xmlns:r="http://schemas.openxmlformats.org/officeDocument/2006/relationships" xmlns:p="http://schemas.openxmlformats.org/presentationml/2006/main" userDrawn="1">
  <p:cSld name="8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7196957"/>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userDrawn="1">
  <p:cSld name="9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6841129"/>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userDrawn="1">
  <p:cSld name="9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9330797"/>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userDrawn="1">
  <p:cSld name="9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88533"/>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userDrawn="1">
  <p:cSld name="9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1418416"/>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userDrawn="1">
  <p:cSld name="9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8662944"/>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userDrawn="1">
  <p:cSld name="9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5274075"/>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userDrawn="1">
  <p:cSld name="9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9360825"/>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preserve="1" userDrawn="1">
  <p:cSld name="99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775108354"/>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10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251079633"/>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481505102"/>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101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020431399"/>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102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759926564"/>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10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717938"/>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10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456781039"/>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105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866152973"/>
      </p:ext>
    </p:extLst>
  </p:cSld>
  <p:clrMapOvr>
    <a:masterClrMapping/>
  </p:clrMapOvr>
  <p:timing>
    <p:tnLst>
      <p:par>
        <p:cTn id="1" dur="indefinite" restart="never" nodeType="tmRoot"/>
      </p:par>
    </p:tnLst>
  </p:timing>
</p:sldLayout>
</file>

<file path=ppt/slideLayouts/slideLayout315.xml><?xml version="1.0" encoding="utf-8"?>
<p:sldLayout xmlns:a="http://schemas.openxmlformats.org/drawingml/2006/main" xmlns:r="http://schemas.openxmlformats.org/officeDocument/2006/relationships" xmlns:p="http://schemas.openxmlformats.org/presentationml/2006/main" userDrawn="1">
  <p:cSld name="10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889640624"/>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4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35343176"/>
      </p:ext>
    </p:extLst>
  </p:cSld>
  <p:clrMapOvr>
    <a:masterClrMapping/>
  </p:clrMapOvr>
  <p:timing>
    <p:tnLst>
      <p:par>
        <p:cTn id="1" dur="indefinite" restart="never" nodeType="tmRoot"/>
      </p:par>
    </p:tnLst>
  </p:timing>
</p:sldLayout>
</file>

<file path=ppt/slideLayouts/slideLayout317.xml><?xml version="1.0" encoding="utf-8"?>
<p:sldLayout xmlns:a="http://schemas.openxmlformats.org/drawingml/2006/main" xmlns:r="http://schemas.openxmlformats.org/officeDocument/2006/relationships" xmlns:p="http://schemas.openxmlformats.org/presentationml/2006/main" userDrawn="1">
  <p:cSld name="10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748626898"/>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4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5650537"/>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userDrawn="1">
  <p:cSld name="10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9596818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4586071"/>
      </p:ext>
    </p:extLst>
  </p:cSld>
  <p:clrMapOvr>
    <a:masterClrMapping/>
  </p:clrMapOvr>
  <p:timing>
    <p:tnLst>
      <p:par>
        <p:cTn id="1" dur="indefinite" restart="never" nodeType="tmRoot"/>
      </p:par>
    </p:tnLst>
  </p:timing>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4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32373220"/>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userDrawn="1">
  <p:cSld name="10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397854340"/>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4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8682062"/>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userDrawn="1">
  <p:cSld name="1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4082579866"/>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4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7558548"/>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preserve="1" userDrawn="1">
  <p:cSld name="11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5982622"/>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11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666201502"/>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11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659146231"/>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11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275109657"/>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11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727512085"/>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834413663"/>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11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992908399"/>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11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928334551"/>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userDrawn="1">
  <p:cSld name="1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901318099"/>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4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4906716"/>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userDrawn="1">
  <p:cSld name="1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920084236"/>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4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6531888"/>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userDrawn="1">
  <p:cSld name="1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781404654"/>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4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4600216"/>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userDrawn="1">
  <p:cSld name="1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216380242"/>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4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2711898"/>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5026503"/>
      </p:ext>
    </p:extLst>
  </p:cSld>
  <p:clrMapOvr>
    <a:masterClrMapping/>
  </p:clrMapOvr>
  <p:timing>
    <p:tnLst>
      <p:par>
        <p:cTn id="1" dur="indefinite" restart="never" nodeType="tmRoot"/>
      </p:par>
    </p:tnLst>
  </p:timing>
</p:sldLayout>
</file>

<file path=ppt/slideLayouts/slideLayout340.xml><?xml version="1.0" encoding="utf-8"?>
<p:sldLayout xmlns:a="http://schemas.openxmlformats.org/drawingml/2006/main" xmlns:r="http://schemas.openxmlformats.org/officeDocument/2006/relationships" xmlns:p="http://schemas.openxmlformats.org/presentationml/2006/main" userDrawn="1">
  <p:cSld name="1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912926783"/>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4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4688362"/>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userDrawn="1">
  <p:cSld name="123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1"/>
            <a:ext cx="2743200" cy="365125"/>
          </a:xfrm>
          <a:prstGeom prst="rect">
            <a:avLst/>
          </a:prstGeom>
        </p:spPr>
        <p:txBody>
          <a:bodyPr/>
          <a:lstStyle/>
          <a:p>
            <a:pPr defTabSz="914377"/>
            <a:fld id="{32BF82D2-7A68-459D-A996-9BDDA2518FA4}" type="datetimeFigureOut">
              <a:rPr lang="zh-CN" altLang="en-US" sz="1867" smtClean="0">
                <a:solidFill>
                  <a:prstClr val="black">
                    <a:tint val="75000"/>
                  </a:prstClr>
                </a:solidFill>
              </a:rPr>
              <a:pPr defTabSz="914377"/>
              <a:t>2024/2/17</a:t>
            </a:fld>
            <a:endParaRPr lang="zh-CN" altLang="en-US" sz="1867">
              <a:solidFill>
                <a:prstClr val="black">
                  <a:tint val="75000"/>
                </a:prstClr>
              </a:solidFill>
            </a:endParaRPr>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pPr defTabSz="914377"/>
            <a:endParaRPr lang="zh-CN" altLang="en-US" sz="1867">
              <a:solidFill>
                <a:prstClr val="black">
                  <a:tint val="75000"/>
                </a:prstClr>
              </a:solidFill>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377"/>
            <a:fld id="{3E01EE5D-26FB-46D5-A381-ECFB35BF1D34}" type="slidenum">
              <a:rPr lang="zh-CN" altLang="en-US" sz="1867" smtClean="0">
                <a:solidFill>
                  <a:prstClr val="black">
                    <a:tint val="75000"/>
                  </a:prstClr>
                </a:solidFill>
              </a:rPr>
              <a:pPr defTabSz="914377"/>
              <a:t>‹#›</a:t>
            </a:fld>
            <a:endParaRPr lang="zh-CN" altLang="en-US" sz="1867">
              <a:solidFill>
                <a:prstClr val="black">
                  <a:tint val="75000"/>
                </a:prstClr>
              </a:solidFill>
            </a:endParaRPr>
          </a:p>
        </p:txBody>
      </p:sp>
    </p:spTree>
    <p:extLst>
      <p:ext uri="{BB962C8B-B14F-4D97-AF65-F5344CB8AC3E}">
        <p14:creationId xmlns:p14="http://schemas.microsoft.com/office/powerpoint/2010/main" val="2448389593"/>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userDrawn="1">
  <p:cSld name="1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mn-cs"/>
              </a:defRPr>
            </a:lvl1pPr>
          </a:lstStyle>
          <a:p>
            <a:pPr defTabSz="914377">
              <a:defRPr/>
            </a:pPr>
            <a:fld id="{0C6303A0-9065-42AF-906A-DE1E800FE257}" type="datetimeFigureOut">
              <a:rPr lang="zh-CN" altLang="en-US" sz="1867" smtClean="0"/>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mn-cs"/>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mn-cs"/>
              </a:defRPr>
            </a:lvl1pPr>
          </a:lstStyle>
          <a:p>
            <a:pPr defTabSz="914377">
              <a:defRPr/>
            </a:pPr>
            <a:fld id="{2AD3D7CA-7BD8-4738-B6AB-718737AA462A}"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596383072"/>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10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5970757"/>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21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2"/>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8182328"/>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10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4268881"/>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userDrawn="1">
  <p:cSld name="1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3ACFC516-0EBD-4852-9DFD-FFC809B16810}" type="datetimeFigureOut">
              <a:rPr lang="zh-CN" altLang="en-US" sz="1867" smtClean="0"/>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855DB59F-0B7A-4009-ADD8-CBB6E0E22669}"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604363172"/>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userDrawn="1">
  <p:cSld name="1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850212371"/>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123433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469060266"/>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userDrawn="1">
  <p:cSld name="1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defRPr>
            </a:lvl1pPr>
          </a:lstStyle>
          <a:p>
            <a:pPr defTabSz="914377">
              <a:defRPr/>
            </a:pPr>
            <a:fld id="{233108B3-3C5F-434E-B7C6-124BB30C5988}" type="datetimeFigureOut">
              <a:rPr lang="zh-CN" altLang="en-US" sz="1867" smtClean="0"/>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0FCC38CE-CFED-41E2-93E2-A213294AFB8B}"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619452363"/>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1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364749"/>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2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0098527"/>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1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1916553"/>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1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8723781"/>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2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2406309"/>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1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4754337"/>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userDrawn="1">
  <p:cSld name="1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DD22C65B-FAC9-421A-9391-569306C0644A}" type="datetimeFigureOut">
              <a:rPr lang="zh-CN" altLang="en-US"/>
              <a:pPr defTabSz="914400">
                <a:defRPr/>
              </a:pPr>
              <a:t>2024/2/17</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BEBC0E72-BF06-4A19-B2CD-574FB1E7DA1E}" type="slidenum">
              <a:rPr lang="zh-CN" altLang="en-US"/>
              <a:pPr defTabSz="914400">
                <a:defRPr/>
              </a:pPr>
              <a:t>‹#›</a:t>
            </a:fld>
            <a:endParaRPr lang="zh-CN" altLang="en-US"/>
          </a:p>
        </p:txBody>
      </p:sp>
    </p:spTree>
    <p:extLst>
      <p:ext uri="{BB962C8B-B14F-4D97-AF65-F5344CB8AC3E}">
        <p14:creationId xmlns:p14="http://schemas.microsoft.com/office/powerpoint/2010/main" val="1743552763"/>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userDrawn="1">
  <p:cSld name="1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60329089-014F-40B7-AF9F-C11F97BF94C2}" type="datetimeFigureOut">
              <a:rPr lang="zh-CN" altLang="en-US"/>
              <a:pPr defTabSz="914400">
                <a:defRPr/>
              </a:pPr>
              <a:t>2024/2/17</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C06FD32C-10E6-4306-A8A9-F7761EEB30E2}" type="slidenum">
              <a:rPr lang="zh-CN" altLang="en-US"/>
              <a:pPr defTabSz="914400">
                <a:defRPr/>
              </a:pPr>
              <a:t>‹#›</a:t>
            </a:fld>
            <a:endParaRPr lang="zh-CN" altLang="en-US"/>
          </a:p>
        </p:txBody>
      </p:sp>
    </p:spTree>
    <p:extLst>
      <p:ext uri="{BB962C8B-B14F-4D97-AF65-F5344CB8AC3E}">
        <p14:creationId xmlns:p14="http://schemas.microsoft.com/office/powerpoint/2010/main" val="4069517295"/>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1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99766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8452518"/>
      </p:ext>
    </p:extLst>
  </p:cSld>
  <p:clrMapOvr>
    <a:masterClrMapping/>
  </p:clrMapOvr>
  <p:timing>
    <p:tnLst>
      <p:par>
        <p:cTn id="1" dur="indefinite" restart="never" nodeType="tmRoot"/>
      </p:par>
    </p:tnLst>
  </p:timing>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2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9377699"/>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1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9212784"/>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88366479"/>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51318619"/>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602496"/>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6973346"/>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3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58520304"/>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9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67959841"/>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9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4571401"/>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userDrawn="1">
  <p:cSld name="9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74366041"/>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411245612"/>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600238488"/>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4755638"/>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3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771000"/>
      </p:ext>
    </p:extLst>
  </p:cSld>
  <p:clrMapOvr>
    <a:masterClrMapping/>
  </p:clrMapOvr>
  <p:timing>
    <p:tnLst>
      <p:par>
        <p:cTn id="1" dur="indefinite" restart="never" nodeType="tmRoot"/>
      </p:par>
    </p:tnLst>
  </p:timing>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7404627"/>
      </p:ext>
    </p:extLst>
  </p:cSld>
  <p:clrMapOvr>
    <a:masterClrMapping/>
  </p:clrMapOvr>
  <p:timing>
    <p:tnLst>
      <p:par>
        <p:cTn id="1" dur="indefinite" restart="never" nodeType="tmRoot"/>
      </p:par>
    </p:tnLst>
  </p:timing>
</p:sldLayout>
</file>

<file path=ppt/slideLayouts/slideLayout374.xml><?xml version="1.0" encoding="utf-8"?>
<p:sldLayout xmlns:a="http://schemas.openxmlformats.org/drawingml/2006/main" xmlns:r="http://schemas.openxmlformats.org/officeDocument/2006/relationships" xmlns:p="http://schemas.openxmlformats.org/presentationml/2006/main" userDrawn="1">
  <p:cSld name="10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5972959"/>
      </p:ext>
    </p:extLst>
  </p:cSld>
  <p:clrMapOvr>
    <a:masterClrMapping/>
  </p:clrMapOvr>
  <p:timing>
    <p:tnLst>
      <p:par>
        <p:cTn id="1" dur="indefinite" restart="never" nodeType="tmRoot"/>
      </p:par>
    </p:tnLst>
  </p:timing>
</p:sldLayout>
</file>

<file path=ppt/slideLayouts/slideLayout375.xml><?xml version="1.0" encoding="utf-8"?>
<p:sldLayout xmlns:a="http://schemas.openxmlformats.org/drawingml/2006/main" xmlns:r="http://schemas.openxmlformats.org/officeDocument/2006/relationships" xmlns:p="http://schemas.openxmlformats.org/presentationml/2006/main" userDrawn="1">
  <p:cSld name="10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1268197"/>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userDrawn="1">
  <p:cSld name="10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892374"/>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userDrawn="1">
  <p:cSld name="10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63042524"/>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userDrawn="1">
  <p:cSld name="10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6742371"/>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userDrawn="1">
  <p:cSld name="10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1004397"/>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13127236"/>
      </p:ext>
    </p:extLst>
  </p:cSld>
  <p:clrMapOvr>
    <a:masterClrMapping/>
  </p:clrMapOvr>
  <p:timing>
    <p:tnLst>
      <p:par>
        <p:cTn id="1" dur="indefinite" restart="never" nodeType="tmRoot"/>
      </p:par>
    </p:tnLst>
  </p:timing>
</p:sldLayout>
</file>

<file path=ppt/slideLayouts/slideLayout380.xml><?xml version="1.0" encoding="utf-8"?>
<p:sldLayout xmlns:a="http://schemas.openxmlformats.org/drawingml/2006/main" xmlns:r="http://schemas.openxmlformats.org/officeDocument/2006/relationships" xmlns:p="http://schemas.openxmlformats.org/presentationml/2006/main" userDrawn="1">
  <p:cSld name="10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93461149"/>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userDrawn="1">
  <p:cSld name="10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6212170"/>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showMasterSp="0" preserve="1" userDrawn="1">
  <p:cSld name="130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2684806"/>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13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328272974"/>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132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769163645"/>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133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4271441809"/>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134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292664373"/>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13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694202311"/>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136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253367989"/>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userDrawn="1">
  <p:cSld name="13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1184927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754638645"/>
      </p:ext>
    </p:extLst>
  </p:cSld>
  <p:clrMapOvr>
    <a:masterClrMapping/>
  </p:clrMapOvr>
  <p:timing>
    <p:tnLst>
      <p:par>
        <p:cTn id="1" dur="indefinite" restart="never" nodeType="tmRoot"/>
      </p:par>
    </p:tnLst>
  </p:timing>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5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5441446"/>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userDrawn="1">
  <p:cSld name="1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060620990"/>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5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517510"/>
      </p:ext>
    </p:extLst>
  </p:cSld>
  <p:clrMapOvr>
    <a:masterClrMapping/>
  </p:clrMapOvr>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userDrawn="1">
  <p:cSld name="1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448103784"/>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5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0743116"/>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userDrawn="1">
  <p:cSld name="1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601867893"/>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5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2236928"/>
      </p:ext>
    </p:extLst>
  </p:cSld>
  <p:clrMapOvr>
    <a:masterClrMapping/>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userDrawn="1">
  <p:cSld name="1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873663185"/>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5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1815038"/>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showMasterSp="0" preserve="1" userDrawn="1">
  <p:cSld name="14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972070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2559201"/>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00228488"/>
      </p:ext>
    </p:extLst>
  </p:cSld>
  <p:clrMapOvr>
    <a:masterClrMapping/>
  </p:clrMapOvr>
  <p:timing>
    <p:tnLst>
      <p:par>
        <p:cTn id="1" dur="indefinite" restart="never" nodeType="tmRoot"/>
      </p:par>
    </p:tnLst>
  </p:timing>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14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004374579"/>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14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132138250"/>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14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226079621"/>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14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941353709"/>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14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862722736"/>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14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943743318"/>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userDrawn="1">
  <p:cSld name="14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831322851"/>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5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649462"/>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userDrawn="1">
  <p:cSld name="1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095048733"/>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5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4729346"/>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319199790"/>
      </p:ext>
    </p:extLst>
  </p:cSld>
  <p:clrMapOvr>
    <a:masterClrMapping/>
  </p:clrMapOvr>
  <p:timing>
    <p:tnLst>
      <p:par>
        <p:cTn id="1" dur="indefinite" restart="never" nodeType="tmRoot"/>
      </p:par>
    </p:tnLst>
  </p:timing>
</p:sldLayout>
</file>

<file path=ppt/slideLayouts/slideLayout410.xml><?xml version="1.0" encoding="utf-8"?>
<p:sldLayout xmlns:a="http://schemas.openxmlformats.org/drawingml/2006/main" xmlns:r="http://schemas.openxmlformats.org/officeDocument/2006/relationships" xmlns:p="http://schemas.openxmlformats.org/presentationml/2006/main" userDrawn="1">
  <p:cSld name="1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474416891"/>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5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74219901"/>
      </p:ext>
    </p:extLst>
  </p:cSld>
  <p:clrMapOvr>
    <a:masterClrMapping/>
  </p:clrMapOvr>
  <p:timing>
    <p:tnLst>
      <p:par>
        <p:cTn id="1" dur="indefinite" restart="never" nodeType="tmRoot"/>
      </p:par>
    </p:tn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userDrawn="1">
  <p:cSld name="1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486488470"/>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5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3129753"/>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userDrawn="1">
  <p:cSld name="1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751359693"/>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preserve="1" userDrawn="1">
  <p:cSld name="5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0650451"/>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userDrawn="1">
  <p:cSld name="154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1"/>
            <a:ext cx="2743200" cy="365125"/>
          </a:xfrm>
          <a:prstGeom prst="rect">
            <a:avLst/>
          </a:prstGeom>
        </p:spPr>
        <p:txBody>
          <a:bodyPr/>
          <a:lstStyle/>
          <a:p>
            <a:pPr defTabSz="914377"/>
            <a:fld id="{32BF82D2-7A68-459D-A996-9BDDA2518FA4}" type="datetimeFigureOut">
              <a:rPr lang="zh-CN" altLang="en-US" sz="1867" smtClean="0">
                <a:solidFill>
                  <a:prstClr val="black">
                    <a:tint val="75000"/>
                  </a:prstClr>
                </a:solidFill>
              </a:rPr>
              <a:pPr defTabSz="914377"/>
              <a:t>2024/2/17</a:t>
            </a:fld>
            <a:endParaRPr lang="zh-CN" altLang="en-US" sz="1867">
              <a:solidFill>
                <a:prstClr val="black">
                  <a:tint val="75000"/>
                </a:prstClr>
              </a:solidFill>
            </a:endParaRPr>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pPr defTabSz="914377"/>
            <a:endParaRPr lang="zh-CN" altLang="en-US" sz="1867">
              <a:solidFill>
                <a:prstClr val="black">
                  <a:tint val="75000"/>
                </a:prstClr>
              </a:solidFill>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377"/>
            <a:fld id="{3E01EE5D-26FB-46D5-A381-ECFB35BF1D34}" type="slidenum">
              <a:rPr lang="zh-CN" altLang="en-US" sz="1867" smtClean="0">
                <a:solidFill>
                  <a:prstClr val="black">
                    <a:tint val="75000"/>
                  </a:prstClr>
                </a:solidFill>
              </a:rPr>
              <a:pPr defTabSz="914377"/>
              <a:t>‹#›</a:t>
            </a:fld>
            <a:endParaRPr lang="zh-CN" altLang="en-US" sz="1867">
              <a:solidFill>
                <a:prstClr val="black">
                  <a:tint val="75000"/>
                </a:prstClr>
              </a:solidFill>
            </a:endParaRPr>
          </a:p>
        </p:txBody>
      </p:sp>
    </p:spTree>
    <p:extLst>
      <p:ext uri="{BB962C8B-B14F-4D97-AF65-F5344CB8AC3E}">
        <p14:creationId xmlns:p14="http://schemas.microsoft.com/office/powerpoint/2010/main" val="3456527064"/>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userDrawn="1">
  <p:cSld name="1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mn-cs"/>
              </a:defRPr>
            </a:lvl1pPr>
          </a:lstStyle>
          <a:p>
            <a:pPr defTabSz="914377">
              <a:defRPr/>
            </a:pPr>
            <a:fld id="{0C6303A0-9065-42AF-906A-DE1E800FE257}" type="datetimeFigureOut">
              <a:rPr lang="zh-CN" altLang="en-US" sz="1867" smtClean="0"/>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mn-cs"/>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mn-cs"/>
              </a:defRPr>
            </a:lvl1pPr>
          </a:lstStyle>
          <a:p>
            <a:pPr defTabSz="914377">
              <a:defRPr/>
            </a:pPr>
            <a:fld id="{2AD3D7CA-7BD8-4738-B6AB-718737AA462A}"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404038613"/>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1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7472291"/>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26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2"/>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96196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969659419"/>
      </p:ext>
    </p:extLst>
  </p:cSld>
  <p:clrMapOvr>
    <a:masterClrMapping/>
  </p:clrMapOvr>
  <p:timing>
    <p:tnLst>
      <p:par>
        <p:cTn id="1" dur="indefinite" restart="never" nodeType="tmRoot"/>
      </p:par>
    </p:tnLst>
  </p:timing>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1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9984711"/>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userDrawn="1">
  <p:cSld name="1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3ACFC516-0EBD-4852-9DFD-FFC809B16810}" type="datetimeFigureOut">
              <a:rPr lang="zh-CN" altLang="en-US" sz="1867" smtClean="0"/>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855DB59F-0B7A-4009-ADD8-CBB6E0E22669}"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264273108"/>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userDrawn="1">
  <p:cSld name="1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2614516163"/>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034670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24.xml><?xml version="1.0" encoding="utf-8"?>
<p:sldLayout xmlns:a="http://schemas.openxmlformats.org/drawingml/2006/main" xmlns:r="http://schemas.openxmlformats.org/officeDocument/2006/relationships" xmlns:p="http://schemas.openxmlformats.org/presentationml/2006/main" userDrawn="1">
  <p:cSld name="1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defRPr>
            </a:lvl1pPr>
          </a:lstStyle>
          <a:p>
            <a:pPr defTabSz="914377">
              <a:defRPr/>
            </a:pPr>
            <a:fld id="{233108B3-3C5F-434E-B7C6-124BB30C5988}" type="datetimeFigureOut">
              <a:rPr lang="zh-CN" altLang="en-US" sz="1867" smtClean="0"/>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0FCC38CE-CFED-41E2-93E2-A213294AFB8B}"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1860467238"/>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userDrawn="1">
  <p:cSld name="1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2024/2/17</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2316691262"/>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6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8166028"/>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userDrawn="1">
  <p:cSld name="1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2024/2/17</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1101907890"/>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6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6677542"/>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userDrawn="1">
  <p:cSld name="1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2024/2/17</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38144201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553648078"/>
      </p:ext>
    </p:extLst>
  </p:cSld>
  <p:clrMapOvr>
    <a:masterClrMapping/>
  </p:clrMapOvr>
  <p:timing>
    <p:tnLst>
      <p:par>
        <p:cTn id="1" dur="indefinite" restart="never" nodeType="tmRoot"/>
      </p:par>
    </p:tnLst>
  </p:timing>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6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0565466"/>
      </p:ext>
    </p:extLst>
  </p:cSld>
  <p:clrMapOvr>
    <a:masterClrMapping/>
  </p:clrMapOvr>
  <p:timing>
    <p:tnLst>
      <p:par>
        <p:cTn id="1" dur="indefinite" restart="never" nodeType="tmRoot"/>
      </p:par>
    </p:tnLst>
  </p:timing>
</p:sldLayout>
</file>

<file path=ppt/slideLayouts/slideLayout431.xml><?xml version="1.0" encoding="utf-8"?>
<p:sldLayout xmlns:a="http://schemas.openxmlformats.org/drawingml/2006/main" xmlns:r="http://schemas.openxmlformats.org/officeDocument/2006/relationships" xmlns:p="http://schemas.openxmlformats.org/presentationml/2006/main" userDrawn="1">
  <p:cSld name="1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2024/2/17</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2244148492"/>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6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5306936"/>
      </p:ext>
    </p:extLst>
  </p:cSld>
  <p:clrMapOvr>
    <a:masterClrMapping/>
  </p:clrMapOvr>
  <p:timing>
    <p:tnLst>
      <p:par>
        <p:cTn id="1" dur="indefinite" restart="never" nodeType="tmRoot"/>
      </p:par>
    </p:tnLst>
  </p:timing>
</p:sldLayout>
</file>

<file path=ppt/slideLayouts/slideLayout433.xml><?xml version="1.0" encoding="utf-8"?>
<p:sldLayout xmlns:a="http://schemas.openxmlformats.org/drawingml/2006/main" xmlns:r="http://schemas.openxmlformats.org/officeDocument/2006/relationships" xmlns:p="http://schemas.openxmlformats.org/presentationml/2006/main" userDrawn="1">
  <p:cSld name="1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a:defRPr/>
            </a:pPr>
            <a:fld id="{39ADED8E-4E0B-498D-B715-B157A890E4DE}" type="datetimeFigureOut">
              <a:rPr lang="zh-CN" altLang="en-US"/>
              <a:pPr>
                <a:defRPr/>
              </a:pPr>
              <a:t>2024/2/17</a:t>
            </a:fld>
            <a:endParaRPr lang="zh-CN" altLang="en-US"/>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a:defRPr/>
            </a:pPr>
            <a:endParaRPr lang="zh-CN" altLang="en-US"/>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a:defRPr/>
            </a:pPr>
            <a:fld id="{18634F15-13D2-4C0D-99FD-67E8D2F909DD}" type="slidenum">
              <a:rPr lang="zh-CN" altLang="en-US"/>
              <a:pPr>
                <a:defRPr/>
              </a:pPr>
              <a:t>‹#›</a:t>
            </a:fld>
            <a:endParaRPr lang="zh-CN" altLang="en-US"/>
          </a:p>
        </p:txBody>
      </p:sp>
    </p:spTree>
    <p:extLst>
      <p:ext uri="{BB962C8B-B14F-4D97-AF65-F5344CB8AC3E}">
        <p14:creationId xmlns:p14="http://schemas.microsoft.com/office/powerpoint/2010/main" val="3353156102"/>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6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1253192"/>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showMasterSp="0" preserve="1" userDrawn="1">
  <p:cSld name="16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2508841"/>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16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278459244"/>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166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445712977"/>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167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899897321"/>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168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911942428"/>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290884647"/>
      </p:ext>
    </p:extLst>
  </p:cSld>
  <p:clrMapOvr>
    <a:masterClrMapping/>
  </p:clrMapOvr>
  <p:timing>
    <p:tnLst>
      <p:par>
        <p:cTn id="1" dur="indefinite" restart="never" nodeType="tmRoot"/>
      </p:par>
    </p:tnLst>
  </p:timing>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169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360110723"/>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170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487211071"/>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userDrawn="1">
  <p:cSld name="17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946315925"/>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6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2585700"/>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userDrawn="1">
  <p:cSld name="1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3220120530"/>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6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4765339"/>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userDrawn="1">
  <p:cSld name="1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704095147"/>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6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5104471"/>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userDrawn="1">
  <p:cSld name="1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2020212510"/>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6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22450282"/>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53381169"/>
      </p:ext>
    </p:extLst>
  </p:cSld>
  <p:clrMapOvr>
    <a:masterClrMapping/>
  </p:clrMapOvr>
  <p:timing>
    <p:tnLst>
      <p:par>
        <p:cTn id="1" dur="indefinite" restart="never" nodeType="tmRoot"/>
      </p:par>
    </p:tnLst>
  </p:timing>
</p:sldLayout>
</file>

<file path=ppt/slideLayouts/slideLayout450.xml><?xml version="1.0" encoding="utf-8"?>
<p:sldLayout xmlns:a="http://schemas.openxmlformats.org/drawingml/2006/main" xmlns:r="http://schemas.openxmlformats.org/officeDocument/2006/relationships" xmlns:p="http://schemas.openxmlformats.org/presentationml/2006/main" userDrawn="1">
  <p:cSld name="1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2129200838"/>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6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436076"/>
      </p:ext>
    </p:extLst>
  </p:cSld>
  <p:clrMapOvr>
    <a:masterClrMapping/>
  </p:clrMapOvr>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showMasterSp="0" preserve="1" userDrawn="1">
  <p:cSld name="176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074739"/>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17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845096628"/>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178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712463420"/>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179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70478318"/>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180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112482272"/>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18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977904013"/>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182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186166779"/>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userDrawn="1">
  <p:cSld name="18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12427559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747031229"/>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7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7825883"/>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userDrawn="1">
  <p:cSld name="1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3494752184"/>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7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0944954"/>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userDrawn="1">
  <p:cSld name="1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4065026468"/>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7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2704400"/>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userDrawn="1">
  <p:cSld name="1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1207029509"/>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7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58408"/>
      </p:ext>
    </p:extLst>
  </p:cSld>
  <p:clrMapOvr>
    <a:masterClrMapping/>
  </p:clrMapOvr>
  <p:timing>
    <p:tnLst>
      <p:par>
        <p:cTn id="1" dur="indefinite" restart="never" nodeType="tmRoot"/>
      </p:par>
    </p:tnLst>
  </p:timing>
</p:sldLayout>
</file>

<file path=ppt/slideLayouts/slideLayout467.xml><?xml version="1.0" encoding="utf-8"?>
<p:sldLayout xmlns:a="http://schemas.openxmlformats.org/drawingml/2006/main" xmlns:r="http://schemas.openxmlformats.org/officeDocument/2006/relationships" xmlns:p="http://schemas.openxmlformats.org/presentationml/2006/main" userDrawn="1">
  <p:cSld name="1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1040761896"/>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7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964504"/>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userDrawn="1">
  <p:cSld name="188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a:prstGeom prst="rect">
            <a:avLst/>
          </a:prstGeom>
        </p:spPr>
        <p:txBody>
          <a:bodyPr/>
          <a:lstStyle/>
          <a:p>
            <a:pPr defTabSz="914400"/>
            <a:fld id="{32BF82D2-7A68-459D-A996-9BDDA2518FA4}" type="datetimeFigureOut">
              <a:rPr lang="zh-CN" altLang="en-US" smtClean="0">
                <a:solidFill>
                  <a:prstClr val="black">
                    <a:tint val="75000"/>
                  </a:prstClr>
                </a:solidFill>
              </a:rPr>
              <a:pPr defTabSz="914400"/>
              <a:t>2024/2/17</a:t>
            </a:fld>
            <a:endParaRPr lang="zh-CN" altLang="en-US">
              <a:solidFill>
                <a:prstClr val="black">
                  <a:tint val="75000"/>
                </a:prstClr>
              </a:solidFill>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defTabSz="914400"/>
            <a:endParaRPr lang="zh-CN" altLang="en-US">
              <a:solidFill>
                <a:prstClr val="black">
                  <a:tint val="75000"/>
                </a:prstClr>
              </a:solidFill>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defTabSz="914400"/>
            <a:fld id="{3E01EE5D-26FB-46D5-A381-ECFB35BF1D34}" type="slidenum">
              <a:rPr lang="zh-CN" altLang="en-US" smtClean="0">
                <a:solidFill>
                  <a:prstClr val="black">
                    <a:tint val="75000"/>
                  </a:prstClr>
                </a:solidFill>
              </a:rPr>
              <a:pPr defTabSz="914400"/>
              <a:t>‹#›</a:t>
            </a:fld>
            <a:endParaRPr lang="zh-CN" altLang="en-US">
              <a:solidFill>
                <a:prstClr val="black">
                  <a:tint val="75000"/>
                </a:prstClr>
              </a:solidFill>
            </a:endParaRPr>
          </a:p>
        </p:txBody>
      </p:sp>
    </p:spTree>
    <p:extLst>
      <p:ext uri="{BB962C8B-B14F-4D97-AF65-F5344CB8AC3E}">
        <p14:creationId xmlns:p14="http://schemas.microsoft.com/office/powerpoint/2010/main" val="941678088"/>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6356748"/>
      </p:ext>
    </p:extLst>
  </p:cSld>
  <p:clrMapOvr>
    <a:masterClrMapping/>
  </p:clrMapOvr>
  <p:timing>
    <p:tnLst>
      <p:par>
        <p:cTn id="1" dur="indefinite" restart="never" nodeType="tmRoot"/>
      </p:par>
    </p:tnLst>
  </p:timing>
</p:sldLayout>
</file>

<file path=ppt/slideLayouts/slideLayout470.xml><?xml version="1.0" encoding="utf-8"?>
<p:sldLayout xmlns:a="http://schemas.openxmlformats.org/drawingml/2006/main" xmlns:r="http://schemas.openxmlformats.org/officeDocument/2006/relationships" xmlns:p="http://schemas.openxmlformats.org/presentationml/2006/main" userDrawn="1">
  <p:cSld name="1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cs typeface="+mn-cs"/>
              </a:defRPr>
            </a:lvl1pPr>
          </a:lstStyle>
          <a:p>
            <a:pPr defTabSz="914400">
              <a:defRPr/>
            </a:pPr>
            <a:fld id="{0C6303A0-9065-42AF-906A-DE1E800FE257}" type="datetimeFigureOut">
              <a:rPr lang="zh-CN" altLang="en-US"/>
              <a:pPr defTabSz="914400">
                <a:defRPr/>
              </a:pPr>
              <a:t>2024/2/17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cs typeface="+mn-cs"/>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cs typeface="+mn-cs"/>
              </a:defRPr>
            </a:lvl1pPr>
          </a:lstStyle>
          <a:p>
            <a:pPr defTabSz="914400">
              <a:defRPr/>
            </a:pPr>
            <a:fld id="{2AD3D7CA-7BD8-4738-B6AB-718737AA462A}" type="slidenum">
              <a:rPr lang="zh-CN" altLang="en-US"/>
              <a:pPr defTabSz="914400">
                <a:defRPr/>
              </a:pPr>
              <a:t>‹#›</a:t>
            </a:fld>
            <a:endParaRPr lang="zh-CN" altLang="en-US"/>
          </a:p>
        </p:txBody>
      </p:sp>
    </p:spTree>
    <p:extLst>
      <p:ext uri="{BB962C8B-B14F-4D97-AF65-F5344CB8AC3E}">
        <p14:creationId xmlns:p14="http://schemas.microsoft.com/office/powerpoint/2010/main" val="4044669316"/>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1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3501099"/>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userDrawn="1">
  <p:cSld name="28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2111261"/>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preserve="1" userDrawn="1">
  <p:cSld name="1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9306318"/>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userDrawn="1">
  <p:cSld name="1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400">
              <a:defRPr/>
            </a:pPr>
            <a:fld id="{3ACFC516-0EBD-4852-9DFD-FFC809B16810}" type="datetimeFigureOut">
              <a:rPr lang="zh-CN" altLang="en-US"/>
              <a:pPr defTabSz="914400">
                <a:defRPr/>
              </a:pPr>
              <a:t>2024/2/17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400">
              <a:defRPr/>
            </a:pPr>
            <a:fld id="{855DB59F-0B7A-4009-ADD8-CBB6E0E22669}" type="slidenum">
              <a:rPr lang="zh-CN" altLang="en-US"/>
              <a:pPr defTabSz="914400">
                <a:defRPr/>
              </a:pPr>
              <a:t>‹#›</a:t>
            </a:fld>
            <a:endParaRPr lang="zh-CN" altLang="en-US"/>
          </a:p>
        </p:txBody>
      </p:sp>
    </p:spTree>
    <p:extLst>
      <p:ext uri="{BB962C8B-B14F-4D97-AF65-F5344CB8AC3E}">
        <p14:creationId xmlns:p14="http://schemas.microsoft.com/office/powerpoint/2010/main" val="4131864303"/>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userDrawn="1">
  <p:cSld name="1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smtClean="0">
                <a:solidFill>
                  <a:prstClr val="black">
                    <a:tint val="75000"/>
                  </a:prstClr>
                </a:solidFill>
              </a:defRPr>
            </a:lvl1pPr>
          </a:lstStyle>
          <a:p>
            <a:pPr defTabSz="914400">
              <a:defRPr/>
            </a:pPr>
            <a:fld id="{39ADED8E-4E0B-498D-B715-B157A890E4DE}" type="datetimeFigureOut">
              <a:rPr lang="zh-CN" altLang="en-US"/>
              <a:pPr defTabSz="914400">
                <a:defRPr/>
              </a:pPr>
              <a:t>2024/2/17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18634F15-13D2-4C0D-99FD-67E8D2F909DD}" type="slidenum">
              <a:rPr lang="zh-CN" altLang="en-US"/>
              <a:pPr defTabSz="914400">
                <a:defRPr/>
              </a:pPr>
              <a:t>‹#›</a:t>
            </a:fld>
            <a:endParaRPr lang="zh-CN" altLang="en-US"/>
          </a:p>
        </p:txBody>
      </p:sp>
    </p:spTree>
    <p:extLst>
      <p:ext uri="{BB962C8B-B14F-4D97-AF65-F5344CB8AC3E}">
        <p14:creationId xmlns:p14="http://schemas.microsoft.com/office/powerpoint/2010/main" val="2562378559"/>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userDrawn="1">
  <p:cSld name="29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606742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77.xml><?xml version="1.0" encoding="utf-8"?>
<p:sldLayout xmlns:a="http://schemas.openxmlformats.org/drawingml/2006/main" xmlns:r="http://schemas.openxmlformats.org/officeDocument/2006/relationships" xmlns:p="http://schemas.openxmlformats.org/presentationml/2006/main" userDrawn="1">
  <p:cSld name="1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a:defRPr>
                <a:solidFill>
                  <a:prstClr val="black">
                    <a:tint val="75000"/>
                  </a:prstClr>
                </a:solidFill>
              </a:defRPr>
            </a:lvl1pPr>
          </a:lstStyle>
          <a:p>
            <a:pPr defTabSz="914400">
              <a:defRPr/>
            </a:pPr>
            <a:fld id="{233108B3-3C5F-434E-B7C6-124BB30C5988}" type="datetimeFigureOut">
              <a:rPr lang="zh-CN" altLang="en-US"/>
              <a:pPr defTabSz="914400">
                <a:defRPr/>
              </a:pPr>
              <a:t>2024/2/17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a:defRPr>
                <a:solidFill>
                  <a:prstClr val="black">
                    <a:tint val="75000"/>
                  </a:prstClr>
                </a:solidFill>
              </a:defRPr>
            </a:lvl1pPr>
          </a:lstStyle>
          <a:p>
            <a:pPr defTabSz="914400">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a:defRPr>
                <a:solidFill>
                  <a:prstClr val="black">
                    <a:tint val="75000"/>
                  </a:prstClr>
                </a:solidFill>
              </a:defRPr>
            </a:lvl1pPr>
          </a:lstStyle>
          <a:p>
            <a:pPr defTabSz="914400">
              <a:defRPr/>
            </a:pPr>
            <a:fld id="{0FCC38CE-CFED-41E2-93E2-A213294AFB8B}" type="slidenum">
              <a:rPr lang="zh-CN" altLang="en-US"/>
              <a:pPr defTabSz="914400">
                <a:defRPr/>
              </a:pPr>
              <a:t>‹#›</a:t>
            </a:fld>
            <a:endParaRPr lang="zh-CN" altLang="en-US"/>
          </a:p>
        </p:txBody>
      </p:sp>
    </p:spTree>
    <p:extLst>
      <p:ext uri="{BB962C8B-B14F-4D97-AF65-F5344CB8AC3E}">
        <p14:creationId xmlns:p14="http://schemas.microsoft.com/office/powerpoint/2010/main" val="1079897768"/>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showMasterSp="0" preserve="1" userDrawn="1">
  <p:cSld name="19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5130968"/>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19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49852756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949046819"/>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preserve="1" userDrawn="1">
  <p:cSld name="19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558608685"/>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userDrawn="1">
  <p:cSld name="19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249435648"/>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userDrawn="1">
  <p:cSld name="19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115766131"/>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userDrawn="1">
  <p:cSld name="19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313492470"/>
      </p:ext>
    </p:extLst>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userDrawn="1">
  <p:cSld name="19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851365341"/>
      </p:ext>
    </p:extLst>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userDrawn="1">
  <p:cSld name="20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C1F66C1E-8BBB-45D9-B05F-5B47EA3C5016}" type="datetimeFigureOut">
              <a:rPr lang="zh-CN" altLang="en-US"/>
              <a:pPr>
                <a:defRPr/>
              </a:pPr>
              <a:t>2024/2/17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73DB09E1-0499-4349-A5DD-6FC4457040E5}" type="slidenum">
              <a:rPr lang="zh-CN" altLang="en-US"/>
              <a:pPr>
                <a:defRPr/>
              </a:pPr>
              <a:t>‹#›</a:t>
            </a:fld>
            <a:endParaRPr lang="zh-CN" altLang="en-US"/>
          </a:p>
        </p:txBody>
      </p:sp>
    </p:spTree>
    <p:extLst>
      <p:ext uri="{BB962C8B-B14F-4D97-AF65-F5344CB8AC3E}">
        <p14:creationId xmlns:p14="http://schemas.microsoft.com/office/powerpoint/2010/main" val="935709907"/>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preserve="1" userDrawn="1">
  <p:cSld name="7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5784194"/>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userDrawn="1">
  <p:cSld name="20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C23436DF-DB2A-4038-BAF1-07AEEF958347}" type="datetimeFigureOut">
              <a:rPr lang="zh-CN" altLang="en-US"/>
              <a:pPr>
                <a:defRPr/>
              </a:pPr>
              <a:t>2024/2/17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A850D65F-1DA4-4CEC-8718-30D142268E5E}" type="slidenum">
              <a:rPr lang="zh-CN" altLang="en-US"/>
              <a:pPr>
                <a:defRPr/>
              </a:pPr>
              <a:t>‹#›</a:t>
            </a:fld>
            <a:endParaRPr lang="zh-CN" altLang="en-US"/>
          </a:p>
        </p:txBody>
      </p:sp>
    </p:spTree>
    <p:extLst>
      <p:ext uri="{BB962C8B-B14F-4D97-AF65-F5344CB8AC3E}">
        <p14:creationId xmlns:p14="http://schemas.microsoft.com/office/powerpoint/2010/main" val="2187541553"/>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7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6700753"/>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userDrawn="1">
  <p:cSld name="20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4D4B0954-0789-48CC-A8F5-C9137E3E9F72}" type="datetimeFigureOut">
              <a:rPr lang="zh-CN" altLang="en-US"/>
              <a:pPr>
                <a:defRPr/>
              </a:pPr>
              <a:t>2024/2/17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195401FC-AD89-4F99-8D99-AF2DF0E49340}" type="slidenum">
              <a:rPr lang="zh-CN" altLang="en-US"/>
              <a:pPr>
                <a:defRPr/>
              </a:pPr>
              <a:t>‹#›</a:t>
            </a:fld>
            <a:endParaRPr lang="zh-CN" altLang="en-US"/>
          </a:p>
        </p:txBody>
      </p:sp>
    </p:spTree>
    <p:extLst>
      <p:ext uri="{BB962C8B-B14F-4D97-AF65-F5344CB8AC3E}">
        <p14:creationId xmlns:p14="http://schemas.microsoft.com/office/powerpoint/2010/main" val="110205362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4567358"/>
      </p:ext>
    </p:extLst>
  </p:cSld>
  <p:clrMapOvr>
    <a:masterClrMapping/>
  </p:clrMapOvr>
  <p:timing>
    <p:tnLst>
      <p:par>
        <p:cTn id="1" dur="indefinite" restart="never" nodeType="tmRoot"/>
      </p:par>
    </p:tnLst>
  </p:timing>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7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022706"/>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userDrawn="1">
  <p:cSld name="20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28F4EFA5-8EC9-4DB3-BA74-4C5EF3B66203}" type="datetimeFigureOut">
              <a:rPr lang="zh-CN" altLang="en-US"/>
              <a:pPr>
                <a:defRPr/>
              </a:pPr>
              <a:t>2024/2/17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73C26F04-D23C-4AB1-9E4D-52FD3B524F6C}" type="slidenum">
              <a:rPr lang="zh-CN" altLang="en-US"/>
              <a:pPr>
                <a:defRPr/>
              </a:pPr>
              <a:t>‹#›</a:t>
            </a:fld>
            <a:endParaRPr lang="zh-CN" altLang="en-US"/>
          </a:p>
        </p:txBody>
      </p:sp>
    </p:spTree>
    <p:extLst>
      <p:ext uri="{BB962C8B-B14F-4D97-AF65-F5344CB8AC3E}">
        <p14:creationId xmlns:p14="http://schemas.microsoft.com/office/powerpoint/2010/main" val="872373830"/>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7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1801044"/>
      </p:ext>
    </p:extLst>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userDrawn="1">
  <p:cSld name="20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2AA93B39-59D5-422D-80B2-577FE3B49427}" type="datetimeFigureOut">
              <a:rPr lang="zh-CN" altLang="en-US"/>
              <a:pPr>
                <a:defRPr/>
              </a:pPr>
              <a:t>2024/2/17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E3569EF3-805F-43FF-BCD0-19E904F0BA76}" type="slidenum">
              <a:rPr lang="zh-CN" altLang="en-US"/>
              <a:pPr>
                <a:defRPr/>
              </a:pPr>
              <a:t>‹#›</a:t>
            </a:fld>
            <a:endParaRPr lang="zh-CN" altLang="en-US"/>
          </a:p>
        </p:txBody>
      </p:sp>
    </p:spTree>
    <p:extLst>
      <p:ext uri="{BB962C8B-B14F-4D97-AF65-F5344CB8AC3E}">
        <p14:creationId xmlns:p14="http://schemas.microsoft.com/office/powerpoint/2010/main" val="3891904004"/>
      </p:ext>
    </p:extLst>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7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418139"/>
      </p:ext>
    </p:extLst>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showMasterSp="0" preserve="1" userDrawn="1">
  <p:cSld name="20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4600823"/>
      </p:ext>
    </p:extLst>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20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551749888"/>
      </p:ext>
    </p:extLst>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20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435828631"/>
      </p:ext>
    </p:extLst>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20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629753576"/>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20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81393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6697599"/>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2886246891"/>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21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9265663"/>
      </p:ext>
    </p:extLst>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21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5621630"/>
      </p:ext>
    </p:extLst>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userDrawn="1">
  <p:cSld name="21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1D460D46-B0D5-4132-AD8F-813461EA5BD1}" type="datetimeFigureOut">
              <a:rPr lang="zh-CN" altLang="en-US"/>
              <a:pPr>
                <a:defRPr/>
              </a:pPr>
              <a:t>2024/2/17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001E04C3-982C-4A01-A444-B2D0CD51FADC}" type="slidenum">
              <a:rPr lang="zh-CN" altLang="en-US"/>
              <a:pPr>
                <a:defRPr/>
              </a:pPr>
              <a:t>‹#›</a:t>
            </a:fld>
            <a:endParaRPr lang="zh-CN" altLang="en-US"/>
          </a:p>
        </p:txBody>
      </p:sp>
    </p:spTree>
    <p:extLst>
      <p:ext uri="{BB962C8B-B14F-4D97-AF65-F5344CB8AC3E}">
        <p14:creationId xmlns:p14="http://schemas.microsoft.com/office/powerpoint/2010/main" val="1574220415"/>
      </p:ext>
    </p:extLst>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8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1097730"/>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userDrawn="1">
  <p:cSld name="21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9BA8612B-1752-4BC5-A899-04E84A0BBC3C}" type="datetimeFigureOut">
              <a:rPr lang="zh-CN" altLang="en-US"/>
              <a:pPr>
                <a:defRPr/>
              </a:pPr>
              <a:t>2024/2/17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0F8F55A5-3625-4D47-825D-3C297B1BD580}" type="slidenum">
              <a:rPr lang="zh-CN" altLang="en-US"/>
              <a:pPr>
                <a:defRPr/>
              </a:pPr>
              <a:t>‹#›</a:t>
            </a:fld>
            <a:endParaRPr lang="zh-CN" altLang="en-US"/>
          </a:p>
        </p:txBody>
      </p:sp>
    </p:spTree>
    <p:extLst>
      <p:ext uri="{BB962C8B-B14F-4D97-AF65-F5344CB8AC3E}">
        <p14:creationId xmlns:p14="http://schemas.microsoft.com/office/powerpoint/2010/main" val="1811550845"/>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8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4939346"/>
      </p:ext>
    </p:extLst>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userDrawn="1">
  <p:cSld name="21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0774ED04-9A4D-4F58-89B4-8A0565C5482E}" type="datetimeFigureOut">
              <a:rPr lang="zh-CN" altLang="en-US"/>
              <a:pPr>
                <a:defRPr/>
              </a:pPr>
              <a:t>2024/2/17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B0D1C31C-F7F5-4C6A-AAAE-B87954A02004}" type="slidenum">
              <a:rPr lang="zh-CN" altLang="en-US"/>
              <a:pPr>
                <a:defRPr/>
              </a:pPr>
              <a:t>‹#›</a:t>
            </a:fld>
            <a:endParaRPr lang="zh-CN" altLang="en-US"/>
          </a:p>
        </p:txBody>
      </p:sp>
    </p:spTree>
    <p:extLst>
      <p:ext uri="{BB962C8B-B14F-4D97-AF65-F5344CB8AC3E}">
        <p14:creationId xmlns:p14="http://schemas.microsoft.com/office/powerpoint/2010/main" val="3445354624"/>
      </p:ext>
    </p:extLst>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8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570523"/>
      </p:ext>
    </p:extLst>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userDrawn="1">
  <p:cSld name="21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BB37FBE6-EE01-4622-8875-2B5DE15A8039}" type="datetimeFigureOut">
              <a:rPr lang="zh-CN" altLang="en-US"/>
              <a:pPr>
                <a:defRPr/>
              </a:pPr>
              <a:t>2024/2/17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9BAE2A17-A3A5-4E41-8788-DE56708CDC9A}" type="slidenum">
              <a:rPr lang="zh-CN" altLang="en-US"/>
              <a:pPr>
                <a:defRPr/>
              </a:pPr>
              <a:t>‹#›</a:t>
            </a:fld>
            <a:endParaRPr lang="zh-CN" altLang="en-US"/>
          </a:p>
        </p:txBody>
      </p:sp>
    </p:spTree>
    <p:extLst>
      <p:ext uri="{BB962C8B-B14F-4D97-AF65-F5344CB8AC3E}">
        <p14:creationId xmlns:p14="http://schemas.microsoft.com/office/powerpoint/2010/main" val="2260199535"/>
      </p:ext>
    </p:extLst>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8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482098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47003467"/>
      </p:ext>
    </p:extLst>
  </p:cSld>
  <p:clrMapOvr>
    <a:masterClrMapping/>
  </p:clrMapOvr>
  <p:timing>
    <p:tnLst>
      <p:par>
        <p:cTn id="1" dur="indefinite" restart="never" nodeType="tmRoot"/>
      </p:par>
    </p:tnLst>
  </p:timing>
</p:sldLayout>
</file>

<file path=ppt/slideLayouts/slideLayout510.xml><?xml version="1.0" encoding="utf-8"?>
<p:sldLayout xmlns:a="http://schemas.openxmlformats.org/drawingml/2006/main" xmlns:r="http://schemas.openxmlformats.org/officeDocument/2006/relationships" xmlns:p="http://schemas.openxmlformats.org/presentationml/2006/main" userDrawn="1">
  <p:cSld name="21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1E799BA9-C7FD-4E54-8B5F-43A743A1BC4C}" type="datetimeFigureOut">
              <a:rPr lang="zh-CN" altLang="en-US"/>
              <a:pPr>
                <a:defRPr/>
              </a:pPr>
              <a:t>2024/2/17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FC6EBAE5-6302-4B97-B4E9-AE8ECA6DDFB3}" type="slidenum">
              <a:rPr lang="zh-CN" altLang="en-US"/>
              <a:pPr>
                <a:defRPr/>
              </a:pPr>
              <a:t>‹#›</a:t>
            </a:fld>
            <a:endParaRPr lang="zh-CN" altLang="en-US"/>
          </a:p>
        </p:txBody>
      </p:sp>
    </p:spTree>
    <p:extLst>
      <p:ext uri="{BB962C8B-B14F-4D97-AF65-F5344CB8AC3E}">
        <p14:creationId xmlns:p14="http://schemas.microsoft.com/office/powerpoint/2010/main" val="1304550339"/>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8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429868"/>
      </p:ext>
    </p:extLst>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userDrawn="1">
  <p:cSld name="21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644EC6E1-C519-4DBB-81AA-AE32E6245E22}" type="datetimeFigureOut">
              <a:rPr lang="zh-CN" altLang="en-US">
                <a:solidFill>
                  <a:srgbClr val="5F5F5F"/>
                </a:solidFill>
              </a:rPr>
              <a:pPr>
                <a:defRPr/>
              </a:pPr>
              <a:t>2024/2/17</a:t>
            </a:fld>
            <a:endParaRPr lang="zh-CN" altLang="en-US">
              <a:solidFill>
                <a:srgbClr val="5F5F5F"/>
              </a:solidFill>
            </a:endParaRPr>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zh-CN" altLang="en-US">
              <a:solidFill>
                <a:srgbClr val="5F5F5F"/>
              </a:solidFill>
            </a:endParaRPr>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0CE6E8A-E724-4305-BC68-4C5C9379D97B}" type="slidenum">
              <a:rPr lang="zh-CN" altLang="en-US">
                <a:solidFill>
                  <a:srgbClr val="5F5F5F"/>
                </a:solidFill>
              </a:rPr>
              <a:pPr>
                <a:defRPr/>
              </a:pPr>
              <a:t>‹#›</a:t>
            </a:fld>
            <a:endParaRPr lang="zh-CN" altLang="en-US">
              <a:solidFill>
                <a:srgbClr val="5F5F5F"/>
              </a:solidFill>
            </a:endParaRPr>
          </a:p>
        </p:txBody>
      </p:sp>
    </p:spTree>
    <p:extLst>
      <p:ext uri="{BB962C8B-B14F-4D97-AF65-F5344CB8AC3E}">
        <p14:creationId xmlns:p14="http://schemas.microsoft.com/office/powerpoint/2010/main" val="3609424358"/>
      </p:ext>
    </p:extLst>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userDrawn="1">
  <p:cSld name="2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mn-cs"/>
              </a:defRPr>
            </a:lvl1pPr>
          </a:lstStyle>
          <a:p>
            <a:pPr>
              <a:defRPr/>
            </a:pPr>
            <a:fld id="{7C80CA46-1D22-462F-922F-367BD8090FC2}" type="datetimeFigureOut">
              <a:rPr lang="zh-CN" altLang="en-US"/>
              <a:pPr>
                <a:defRPr/>
              </a:pPr>
              <a:t>2024/2/17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mn-cs"/>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mn-cs"/>
              </a:defRPr>
            </a:lvl1pPr>
          </a:lstStyle>
          <a:p>
            <a:pPr>
              <a:defRPr/>
            </a:pPr>
            <a:fld id="{9220B2E4-E6C1-4709-8A7F-068D425CE2F3}" type="slidenum">
              <a:rPr lang="zh-CN" altLang="en-US"/>
              <a:pPr>
                <a:defRPr/>
              </a:pPr>
              <a:t>‹#›</a:t>
            </a:fld>
            <a:endParaRPr lang="zh-CN" altLang="en-US"/>
          </a:p>
        </p:txBody>
      </p:sp>
    </p:spTree>
    <p:extLst>
      <p:ext uri="{BB962C8B-B14F-4D97-AF65-F5344CB8AC3E}">
        <p14:creationId xmlns:p14="http://schemas.microsoft.com/office/powerpoint/2010/main" val="2706725277"/>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16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1882640"/>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30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3427285"/>
      </p:ext>
    </p:extLst>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16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5979726"/>
      </p:ext>
    </p:extLst>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userDrawn="1">
  <p:cSld name="2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F3454FFD-B089-4CE3-A8DA-EF486325D05D}" type="datetimeFigureOut">
              <a:rPr lang="zh-CN" altLang="en-US"/>
              <a:pPr>
                <a:defRPr/>
              </a:pPr>
              <a:t>2024/2/17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D04EE65B-E6C4-4E6E-9F1A-3BD6FA8AB0CE}" type="slidenum">
              <a:rPr lang="zh-CN" altLang="en-US"/>
              <a:pPr>
                <a:defRPr/>
              </a:pPr>
              <a:t>‹#›</a:t>
            </a:fld>
            <a:endParaRPr lang="zh-CN" altLang="en-US"/>
          </a:p>
        </p:txBody>
      </p:sp>
    </p:spTree>
    <p:extLst>
      <p:ext uri="{BB962C8B-B14F-4D97-AF65-F5344CB8AC3E}">
        <p14:creationId xmlns:p14="http://schemas.microsoft.com/office/powerpoint/2010/main" val="73183769"/>
      </p:ext>
    </p:extLst>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userDrawn="1">
  <p:cSld name="2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2CB60C95-F0FB-4A4C-97A2-4B7D26577555}" type="datetimeFigureOut">
              <a:rPr lang="zh-CN" altLang="en-US"/>
              <a:pPr>
                <a:defRPr/>
              </a:pPr>
              <a:t>2024/2/17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B456159D-9635-46A2-BFDC-CF1E90E64D52}" type="slidenum">
              <a:rPr lang="zh-CN" altLang="en-US"/>
              <a:pPr>
                <a:defRPr/>
              </a:pPr>
              <a:t>‹#›</a:t>
            </a:fld>
            <a:endParaRPr lang="zh-CN" altLang="en-US"/>
          </a:p>
        </p:txBody>
      </p:sp>
    </p:spTree>
    <p:extLst>
      <p:ext uri="{BB962C8B-B14F-4D97-AF65-F5344CB8AC3E}">
        <p14:creationId xmlns:p14="http://schemas.microsoft.com/office/powerpoint/2010/main" val="3038096747"/>
      </p:ext>
    </p:extLst>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userDrawn="1">
  <p:cSld name="3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2175519"/>
      </p:ext>
    </p:extLst>
  </p:cSld>
  <p:clrMapOvr>
    <a:masterClrMapping/>
  </p:clrMapOvr>
  <p:transition spd="slow" advClick="0" advTm="0">
    <p:rand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241791300"/>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userDrawn="1">
  <p:cSld name="2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87805AC1-D4A9-4F68-86E2-6E97848130C7}" type="datetimeFigureOut">
              <a:rPr lang="zh-CN" altLang="en-US"/>
              <a:pPr>
                <a:defRPr/>
              </a:pPr>
              <a:t>2024/2/17</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355443B7-D7C5-44C2-9C7C-5E40BAA06C09}" type="slidenum">
              <a:rPr lang="zh-CN" altLang="en-US"/>
              <a:pPr>
                <a:defRPr/>
              </a:pPr>
              <a:t>‹#›</a:t>
            </a:fld>
            <a:endParaRPr lang="zh-CN" altLang="en-US"/>
          </a:p>
        </p:txBody>
      </p:sp>
    </p:spTree>
    <p:extLst>
      <p:ext uri="{BB962C8B-B14F-4D97-AF65-F5344CB8AC3E}">
        <p14:creationId xmlns:p14="http://schemas.microsoft.com/office/powerpoint/2010/main" val="4227321163"/>
      </p:ext>
    </p:extLst>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7642871"/>
      </p:ext>
    </p:extLst>
  </p:cSld>
  <p:clrMapOvr>
    <a:masterClrMapping/>
  </p:clrMapOvr>
  <p:timing>
    <p:tnLst>
      <p:par>
        <p:cTn id="1" dur="indefinite" restart="never" nodeType="tmRoot"/>
      </p:par>
    </p:tn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4633691"/>
      </p:ext>
    </p:extLst>
  </p:cSld>
  <p:clrMapOvr>
    <a:masterClrMapping/>
  </p:clrMapOvr>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9138968"/>
      </p:ext>
    </p:extLst>
  </p:cSld>
  <p:clrMapOvr>
    <a:masterClrMapping/>
  </p:clrMapOvr>
  <p:timing>
    <p:tnLst>
      <p:par>
        <p:cTn id="1" dur="indefinite" restart="never" nodeType="tmRoot"/>
      </p:par>
    </p:tnLst>
  </p:timing>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6890207"/>
      </p:ext>
    </p:extLst>
  </p:cSld>
  <p:clrMapOvr>
    <a:masterClrMapping/>
  </p:clrMapOvr>
  <p:timing>
    <p:tnLst>
      <p:par>
        <p:cTn id="1" dur="indefinite" restart="never" nodeType="tmRoot"/>
      </p:par>
    </p:tnLst>
  </p:timing>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5480392"/>
      </p:ext>
    </p:extLst>
  </p:cSld>
  <p:clrMapOvr>
    <a:masterClrMapping/>
  </p:clrMapOvr>
  <p:timing>
    <p:tnLst>
      <p:par>
        <p:cTn id="1" dur="indefinite" restart="never" nodeType="tmRoot"/>
      </p:par>
    </p:tnLst>
  </p:timing>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320689"/>
      </p:ext>
    </p:extLst>
  </p:cSld>
  <p:clrMapOvr>
    <a:masterClrMapping/>
  </p:clrMapOvr>
  <p:timing>
    <p:tnLst>
      <p:par>
        <p:cTn id="1" dur="indefinite" restart="never" nodeType="tmRoot"/>
      </p:par>
    </p:tnLst>
  </p:timing>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041751"/>
      </p:ext>
    </p:extLst>
  </p:cSld>
  <p:clrMapOvr>
    <a:masterClrMapping/>
  </p:clrMapOvr>
  <p:timing>
    <p:tnLst>
      <p:par>
        <p:cTn id="1" dur="indefinite" restart="never" nodeType="tmRoot"/>
      </p:par>
    </p:tnLst>
  </p:timing>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0647671"/>
      </p:ext>
    </p:extLst>
  </p:cSld>
  <p:clrMapOvr>
    <a:masterClrMapping/>
  </p:clrMapOvr>
  <p:timing>
    <p:tnLst>
      <p:par>
        <p:cTn id="1" dur="indefinite" restart="never" nodeType="tmRoot"/>
      </p:par>
    </p:tnLst>
  </p:timing>
</p:sldLayout>
</file>

<file path=ppt/slideLayouts/slideLayout5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25460"/>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5061944"/>
      </p:ext>
    </p:extLst>
  </p:cSld>
  <p:clrMapOvr>
    <a:masterClrMapping/>
  </p:clrMapOvr>
  <p:timing>
    <p:tnLst>
      <p:par>
        <p:cTn id="1" dur="indefinite" restart="never" nodeType="tmRoot"/>
      </p:par>
    </p:tnLst>
  </p:timing>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1643099"/>
      </p:ext>
    </p:extLst>
  </p:cSld>
  <p:clrMapOvr>
    <a:masterClrMapping/>
  </p:clrMapOvr>
  <p:timing>
    <p:tnLst>
      <p:par>
        <p:cTn id="1" dur="indefinite" restart="never" nodeType="tmRoot"/>
      </p:par>
    </p:tnLst>
  </p:timing>
</p:sldLayout>
</file>

<file path=ppt/slideLayouts/slideLayout53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2415113"/>
      </p:ext>
    </p:extLst>
  </p:cSld>
  <p:clrMapOvr>
    <a:masterClrMapping/>
  </p:clrMapOvr>
  <p:timing>
    <p:tnLst>
      <p:par>
        <p:cTn id="1" dur="indefinite" restart="never" nodeType="tmRoot"/>
      </p:par>
    </p:tnLst>
  </p:timing>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0691295"/>
      </p:ext>
    </p:extLst>
  </p:cSld>
  <p:clrMapOvr>
    <a:masterClrMapping/>
  </p:clrMapOvr>
  <p:timing>
    <p:tnLst>
      <p:par>
        <p:cTn id="1" dur="indefinite" restart="never" nodeType="tmRoot"/>
      </p:par>
    </p:tnLst>
  </p:timing>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602664870"/>
      </p:ext>
    </p:extLst>
  </p:cSld>
  <p:clrMapOvr>
    <a:masterClrMapping/>
  </p:clrMapOvr>
  <p:timing>
    <p:tnLst>
      <p:par>
        <p:cTn id="1" dur="indefinite" restart="never" nodeType="tmRoot"/>
      </p:par>
    </p:tnLst>
  </p:timing>
</p:sldLayout>
</file>

<file path=ppt/slideLayouts/slideLayout534.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9980652"/>
      </p:ext>
    </p:extLst>
  </p:cSld>
  <p:clrMapOvr>
    <a:masterClrMapping/>
  </p:clrMapOvr>
  <p:timing>
    <p:tnLst>
      <p:par>
        <p:cTn id="1" dur="indefinite" restart="never" nodeType="tmRoot"/>
      </p:par>
    </p:tnLst>
  </p:timing>
</p:sldLayout>
</file>

<file path=ppt/slideLayouts/slideLayout535.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5669852"/>
      </p:ext>
    </p:extLst>
  </p:cSld>
  <p:clrMapOvr>
    <a:masterClrMapping/>
  </p:clrMapOvr>
  <p:timing>
    <p:tnLst>
      <p:par>
        <p:cTn id="1" dur="indefinite" restart="never" nodeType="tmRoot"/>
      </p:par>
    </p:tnLst>
  </p:timing>
</p:sldLayout>
</file>

<file path=ppt/slideLayouts/slideLayout536.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99875046"/>
      </p:ext>
    </p:extLst>
  </p:cSld>
  <p:clrMapOvr>
    <a:masterClrMapping/>
  </p:clrMapOvr>
  <p:timing>
    <p:tnLst>
      <p:par>
        <p:cTn id="1" dur="indefinite" restart="never" nodeType="tmRoot"/>
      </p:par>
    </p:tnLst>
  </p:timing>
</p:sldLayout>
</file>

<file path=ppt/slideLayouts/slideLayout537.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7226095"/>
      </p:ext>
    </p:extLst>
  </p:cSld>
  <p:clrMapOvr>
    <a:masterClrMapping/>
  </p:clrMapOvr>
  <p:timing>
    <p:tnLst>
      <p:par>
        <p:cTn id="1" dur="indefinite" restart="never" nodeType="tmRoot"/>
      </p:par>
    </p:tnLst>
  </p:timing>
</p:sldLayout>
</file>

<file path=ppt/slideLayouts/slideLayout538.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32562"/>
      </p:ext>
    </p:extLst>
  </p:cSld>
  <p:clrMapOvr>
    <a:masterClrMapping/>
  </p:clrMapOvr>
  <p:timing>
    <p:tnLst>
      <p:par>
        <p:cTn id="1" dur="indefinite" restart="never" nodeType="tmRoot"/>
      </p:par>
    </p:tnLst>
  </p:timing>
</p:sldLayout>
</file>

<file path=ppt/slideLayouts/slideLayout539.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4310975"/>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3575888379"/>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3865906"/>
      </p:ext>
    </p:extLst>
  </p:cSld>
  <p:clrMapOvr>
    <a:masterClrMapping/>
  </p:clrMapOvr>
  <p:timing>
    <p:tnLst>
      <p:par>
        <p:cTn id="1" dur="indefinite" restart="never" nodeType="tmRoot"/>
      </p:par>
    </p:tnLst>
  </p:timing>
</p:sldLayout>
</file>

<file path=ppt/slideLayouts/slideLayout541.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9414135"/>
      </p:ext>
    </p:extLst>
  </p:cSld>
  <p:clrMapOvr>
    <a:masterClrMapping/>
  </p:clrMapOvr>
  <p:timing>
    <p:tnLst>
      <p:par>
        <p:cTn id="1" dur="indefinite" restart="never" nodeType="tmRoot"/>
      </p:par>
    </p:tnLst>
  </p:timing>
</p:sldLayout>
</file>

<file path=ppt/slideLayouts/slideLayout54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5994"/>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3"/>
          </a:xfrm>
          <a:prstGeom prst="rect">
            <a:avLst/>
          </a:prstGeom>
        </p:spPr>
        <p:txBody>
          <a:bodyPr/>
          <a:lstStyle>
            <a:lvl1pPr marL="0" indent="0" algn="ctr">
              <a:buNone/>
              <a:defRPr sz="2398"/>
            </a:lvl1pPr>
            <a:lvl2pPr marL="456766" indent="0" algn="ctr">
              <a:buNone/>
              <a:defRPr sz="1998"/>
            </a:lvl2pPr>
            <a:lvl3pPr marL="913532" indent="0" algn="ctr">
              <a:buNone/>
              <a:defRPr sz="1798"/>
            </a:lvl3pPr>
            <a:lvl4pPr marL="1370298" indent="0" algn="ctr">
              <a:buNone/>
              <a:defRPr sz="1599"/>
            </a:lvl4pPr>
            <a:lvl5pPr marL="1827063" indent="0" algn="ctr">
              <a:buNone/>
              <a:defRPr sz="1599"/>
            </a:lvl5pPr>
            <a:lvl6pPr marL="2283828" indent="0" algn="ctr">
              <a:buNone/>
              <a:defRPr sz="1599"/>
            </a:lvl6pPr>
            <a:lvl7pPr marL="2740593" indent="0" algn="ctr">
              <a:buNone/>
              <a:defRPr sz="1599"/>
            </a:lvl7pPr>
            <a:lvl8pPr marL="3197360" indent="0" algn="ctr">
              <a:buNone/>
              <a:defRPr sz="1599"/>
            </a:lvl8pPr>
            <a:lvl9pPr marL="3654126" indent="0" algn="ctr">
              <a:buNone/>
              <a:defRPr sz="1599"/>
            </a:lvl9pPr>
          </a:lstStyle>
          <a:p>
            <a:r>
              <a:rPr lang="en-US" smtClean="0"/>
              <a:t>Click to edit Master subtitle style</a:t>
            </a:r>
            <a:endParaRPr lang="en-US"/>
          </a:p>
        </p:txBody>
      </p:sp>
      <p:sp>
        <p:nvSpPr>
          <p:cNvPr id="4" name="Date Placeholder 3"/>
          <p:cNvSpPr>
            <a:spLocks noGrp="1"/>
          </p:cNvSpPr>
          <p:nvPr>
            <p:ph type="dt" sz="half" idx="10"/>
          </p:nvPr>
        </p:nvSpPr>
        <p:spPr>
          <a:xfrm>
            <a:off x="838200" y="6356352"/>
            <a:ext cx="2743200" cy="365125"/>
          </a:xfrm>
          <a:prstGeom prst="rect">
            <a:avLst/>
          </a:prstGeom>
        </p:spPr>
        <p:txBody>
          <a:bodyPr/>
          <a:lstStyle/>
          <a:p>
            <a:pPr defTabSz="913532"/>
            <a:fld id="{F81DD83F-F77F-46B4-9CB9-C8117E634F65}" type="datetimeFigureOut">
              <a:rPr lang="en-US" sz="1865" smtClean="0">
                <a:solidFill>
                  <a:prstClr val="black">
                    <a:tint val="75000"/>
                  </a:prstClr>
                </a:solidFill>
                <a:cs typeface="Arial" panose="020B0604020202020204" pitchFamily="34" charset="0"/>
              </a:rPr>
              <a:pPr defTabSz="913532"/>
              <a:t>2/17/2024</a:t>
            </a:fld>
            <a:endParaRPr lang="en-US" sz="1865">
              <a:solidFill>
                <a:prstClr val="black">
                  <a:tint val="75000"/>
                </a:prstClr>
              </a:solidFill>
              <a:cs typeface="Arial" panose="020B0604020202020204" pitchFamily="34" charset="0"/>
            </a:endParaRPr>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pPr defTabSz="913532"/>
            <a:endParaRPr lang="en-US" sz="1865">
              <a:solidFill>
                <a:prstClr val="black">
                  <a:tint val="75000"/>
                </a:prstClr>
              </a:solidFill>
              <a:cs typeface="Arial" panose="020B0604020202020204" pitchFamily="34" charset="0"/>
            </a:endParaRPr>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pPr defTabSz="913532"/>
            <a:fld id="{AA92924A-2F5C-4ED1-9634-C24838A41D73}" type="slidenum">
              <a:rPr lang="en-US" sz="1865" smtClean="0">
                <a:solidFill>
                  <a:prstClr val="black">
                    <a:tint val="75000"/>
                  </a:prstClr>
                </a:solidFill>
                <a:cs typeface="Arial" panose="020B0604020202020204" pitchFamily="34" charset="0"/>
              </a:rPr>
              <a:pPr defTabSz="913532"/>
              <a:t>‹#›</a:t>
            </a:fld>
            <a:endParaRPr lang="en-US" sz="1865">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val="1855982190"/>
      </p:ext>
    </p:extLst>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6462109"/>
      </p:ext>
    </p:extLst>
  </p:cSld>
  <p:clrMapOvr>
    <a:masterClrMapping/>
  </p:clrMapOvr>
  <p:timing>
    <p:tnLst>
      <p:par>
        <p:cTn id="1" dur="indefinite" restart="never" nodeType="tmRoot"/>
      </p:par>
    </p:tnLst>
  </p:timing>
</p:sldLayout>
</file>

<file path=ppt/slideLayouts/slideLayout54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5"/>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7"/>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755371856"/>
      </p:ext>
    </p:extLst>
  </p:cSld>
  <p:clrMapOvr>
    <a:masterClrMapping/>
  </p:clrMapOvr>
  <p:timing>
    <p:tnLst>
      <p:par>
        <p:cTn id="1" dur="indefinite" restart="never" nodeType="tmRoot"/>
      </p:par>
    </p:tnLst>
  </p:timing>
</p:sldLayout>
</file>

<file path=ppt/slideLayouts/slideLayout545.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264854506"/>
      </p:ext>
    </p:extLst>
  </p:cSld>
  <p:clrMapOvr>
    <a:masterClrMapping/>
  </p:clrMapOvr>
  <p:timing>
    <p:tnLst>
      <p:par>
        <p:cTn id="1" dur="indefinite" restart="never" nodeType="tmRoot"/>
      </p:par>
    </p:tnLst>
  </p:timing>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2"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4120851598"/>
      </p:ext>
    </p:extLst>
  </p:cSld>
  <p:clrMapOvr>
    <a:masterClrMapping/>
  </p:clrMapOvr>
  <p:timing>
    <p:tnLst>
      <p:par>
        <p:cTn id="1" dur="indefinite" restart="never" nodeType="tmRoot"/>
      </p:par>
    </p:tnLst>
  </p:timing>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0" y="1882722"/>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15423333"/>
      </p:ext>
    </p:extLst>
  </p:cSld>
  <p:clrMapOvr>
    <a:masterClrMapping/>
  </p:clrMapOvr>
  <p:timing>
    <p:tnLst>
      <p:par>
        <p:cTn id="1" dur="indefinite" restart="never" nodeType="tmRoot"/>
      </p:par>
    </p:tnLst>
  </p:timing>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485857089"/>
      </p:ext>
    </p:extLst>
  </p:cSld>
  <p:clrMapOvr>
    <a:masterClrMapping/>
  </p:clrMapOvr>
  <p:timing>
    <p:tnLst>
      <p:par>
        <p:cTn id="1" dur="indefinite" restart="never" nodeType="tmRoot"/>
      </p:par>
    </p:tnLst>
  </p:timing>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8"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926635108"/>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1025195"/>
      </p:ext>
    </p:extLst>
  </p:cSld>
  <p:clrMapOvr>
    <a:masterClrMapping/>
  </p:clrMapOvr>
  <p:timing>
    <p:tnLst>
      <p:par>
        <p:cTn id="1" dur="indefinite" restart="never" nodeType="tmRoot"/>
      </p:par>
    </p:tnLst>
  </p:timing>
</p:sldLayout>
</file>

<file path=ppt/slideLayouts/slideLayout550.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2024/2/17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1426058542"/>
      </p:ext>
    </p:extLst>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6136503"/>
      </p:ext>
    </p:extLst>
  </p:cSld>
  <p:clrMapOvr>
    <a:masterClrMapping/>
  </p:clrMapOvr>
  <p:timing>
    <p:tnLst>
      <p:par>
        <p:cTn id="1" dur="indefinite" restart="never" nodeType="tmRoot"/>
      </p:par>
    </p:tnLst>
  </p:timing>
</p:sldLayout>
</file>

<file path=ppt/slideLayouts/slideLayout552.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2024/2/17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1737224435"/>
      </p:ext>
    </p:extLst>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9527163"/>
      </p:ext>
    </p:extLst>
  </p:cSld>
  <p:clrMapOvr>
    <a:masterClrMapping/>
  </p:clrMapOvr>
  <p:timing>
    <p:tnLst>
      <p:par>
        <p:cTn id="1" dur="indefinite" restart="never" nodeType="tmRoot"/>
      </p:par>
    </p:tnLst>
  </p:timing>
</p:sldLayout>
</file>

<file path=ppt/slideLayouts/slideLayout554.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2024/2/17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1383030399"/>
      </p:ext>
    </p:extLst>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32712031"/>
      </p:ext>
    </p:extLst>
  </p:cSld>
  <p:clrMapOvr>
    <a:masterClrMapping/>
  </p:clrMapOvr>
  <p:timing>
    <p:tnLst>
      <p:par>
        <p:cTn id="1" dur="indefinite" restart="never" nodeType="tmRoot"/>
      </p:par>
    </p:tnLst>
  </p:timing>
</p:sldLayout>
</file>

<file path=ppt/slideLayouts/slideLayout556.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2024/2/17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2224053179"/>
      </p:ext>
    </p:extLst>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3713786"/>
      </p:ext>
    </p:extLst>
  </p:cSld>
  <p:clrMapOvr>
    <a:masterClrMapping/>
  </p:clrMapOvr>
  <p:timing>
    <p:tnLst>
      <p:par>
        <p:cTn id="1" dur="indefinite" restart="never" nodeType="tmRoot"/>
      </p:par>
    </p:tnLst>
  </p:timing>
</p:sldLayout>
</file>

<file path=ppt/slideLayouts/slideLayout558.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2024/2/17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248452797"/>
      </p:ext>
    </p:extLst>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1786171"/>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1"/>
            <a:ext cx="2743200" cy="365125"/>
          </a:xfrm>
          <a:prstGeom prst="rect">
            <a:avLst/>
          </a:prstGeom>
        </p:spPr>
        <p:txBody>
          <a:bodyPr/>
          <a:lstStyle/>
          <a:p>
            <a:pPr defTabSz="914377"/>
            <a:fld id="{32BF82D2-7A68-459D-A996-9BDDA2518FA4}" type="datetimeFigureOut">
              <a:rPr lang="zh-CN" altLang="en-US" sz="1867" smtClean="0">
                <a:solidFill>
                  <a:prstClr val="black">
                    <a:tint val="75000"/>
                  </a:prstClr>
                </a:solidFill>
                <a:cs typeface="Arial" panose="020B0604020202020204" pitchFamily="34" charset="0"/>
              </a:rPr>
              <a:pPr defTabSz="914377"/>
              <a:t>2024/2/17</a:t>
            </a:fld>
            <a:endParaRPr lang="zh-CN" altLang="en-US" sz="1867">
              <a:solidFill>
                <a:prstClr val="black">
                  <a:tint val="75000"/>
                </a:prstClr>
              </a:solidFill>
              <a:cs typeface="Arial" panose="020B0604020202020204" pitchFamily="34" charset="0"/>
            </a:endParaRPr>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pPr defTabSz="914377"/>
            <a:endParaRPr lang="zh-CN" altLang="en-US" sz="1867">
              <a:solidFill>
                <a:prstClr val="black">
                  <a:tint val="75000"/>
                </a:prstClr>
              </a:solidFill>
              <a:cs typeface="Arial" panose="020B0604020202020204" pitchFamily="34" charset="0"/>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377"/>
            <a:fld id="{3E01EE5D-26FB-46D5-A381-ECFB35BF1D34}" type="slidenum">
              <a:rPr lang="zh-CN" altLang="en-US" sz="1867" smtClean="0">
                <a:solidFill>
                  <a:prstClr val="black">
                    <a:tint val="75000"/>
                  </a:prstClr>
                </a:solidFill>
                <a:cs typeface="Arial" panose="020B0604020202020204" pitchFamily="34" charset="0"/>
              </a:rPr>
              <a:pPr defTabSz="914377"/>
              <a:t>‹#›</a:t>
            </a:fld>
            <a:endParaRPr lang="zh-CN" altLang="en-US" sz="1867">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val="3980515832"/>
      </p:ext>
    </p:extLst>
  </p:cSld>
  <p:clrMapOvr>
    <a:masterClrMapping/>
  </p:clrMapOvr>
  <p:timing>
    <p:tnLst>
      <p:par>
        <p:cTn id="1" dur="indefinite" restart="never" nodeType="tmRoot"/>
      </p:par>
    </p:tnLst>
  </p:timing>
</p:sldLayout>
</file>

<file path=ppt/slideLayouts/slideLayout560.xml><?xml version="1.0" encoding="utf-8"?>
<p:sldLayout xmlns:a="http://schemas.openxmlformats.org/drawingml/2006/main" xmlns:r="http://schemas.openxmlformats.org/officeDocument/2006/relationships" xmlns:p="http://schemas.openxmlformats.org/presentationml/2006/main" showMasterSp="0" preserve="1" userDrawn="1">
  <p:cSld name="1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6705642"/>
      </p:ext>
    </p:extLst>
  </p:cSld>
  <p:clrMapOvr>
    <a:masterClrMapping/>
  </p:clrMapOvr>
  <p:timing>
    <p:tnLst>
      <p:par>
        <p:cTn id="1" dur="indefinite" restart="never" nodeType="tmRoot"/>
      </p:par>
    </p:tnLst>
  </p:timing>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5"/>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7"/>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800839693"/>
      </p:ext>
    </p:extLst>
  </p:cSld>
  <p:clrMapOvr>
    <a:masterClrMapping/>
  </p:clrMapOvr>
  <p:timing>
    <p:tnLst>
      <p:par>
        <p:cTn id="1" dur="indefinite" restart="never" nodeType="tmRoot"/>
      </p:par>
    </p:tnLst>
  </p:timing>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382741632"/>
      </p:ext>
    </p:extLst>
  </p:cSld>
  <p:clrMapOvr>
    <a:masterClrMapping/>
  </p:clrMapOvr>
  <p:timing>
    <p:tnLst>
      <p:par>
        <p:cTn id="1" dur="indefinite" restart="never" nodeType="tmRoot"/>
      </p:par>
    </p:tnLst>
  </p:timing>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2"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226708937"/>
      </p:ext>
    </p:extLst>
  </p:cSld>
  <p:clrMapOvr>
    <a:masterClrMapping/>
  </p:clrMapOvr>
  <p:timing>
    <p:tnLst>
      <p:par>
        <p:cTn id="1" dur="indefinite" restart="never" nodeType="tmRoot"/>
      </p:par>
    </p:tnLst>
  </p:timing>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0" y="1882722"/>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145186295"/>
      </p:ext>
    </p:extLst>
  </p:cSld>
  <p:clrMapOvr>
    <a:masterClrMapping/>
  </p:clrMapOvr>
  <p:timing>
    <p:tnLst>
      <p:par>
        <p:cTn id="1" dur="indefinite" restart="never" nodeType="tmRoot"/>
      </p:par>
    </p:tnLst>
  </p:timing>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822955213"/>
      </p:ext>
    </p:extLst>
  </p:cSld>
  <p:clrMapOvr>
    <a:masterClrMapping/>
  </p:clrMapOvr>
  <p:timing>
    <p:tnLst>
      <p:par>
        <p:cTn id="1" dur="indefinite" restart="never" nodeType="tmRoot"/>
      </p:par>
    </p:tnLst>
  </p:timing>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1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8"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534284577"/>
      </p:ext>
    </p:extLst>
  </p:cSld>
  <p:clrMapOvr>
    <a:masterClrMapping/>
  </p:clrMapOvr>
  <p:timing>
    <p:tnLst>
      <p:par>
        <p:cTn id="1" dur="indefinite" restart="never" nodeType="tmRoot"/>
      </p:par>
    </p:tnLst>
  </p:timing>
</p:sldLayout>
</file>

<file path=ppt/slideLayouts/slideLayout567.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2024/2/17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3939462442"/>
      </p:ext>
    </p:extLst>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0990650"/>
      </p:ext>
    </p:extLst>
  </p:cSld>
  <p:clrMapOvr>
    <a:masterClrMapping/>
  </p:clrMapOvr>
  <p:timing>
    <p:tnLst>
      <p:par>
        <p:cTn id="1" dur="indefinite" restart="never" nodeType="tmRoot"/>
      </p:par>
    </p:tnLst>
  </p:timing>
</p:sldLayout>
</file>

<file path=ppt/slideLayouts/slideLayout569.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2024/2/17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279027707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mn-cs"/>
              </a:defRPr>
            </a:lvl1pPr>
          </a:lstStyle>
          <a:p>
            <a:pPr defTabSz="914377">
              <a:defRPr/>
            </a:pPr>
            <a:fld id="{0C6303A0-9065-42AF-906A-DE1E800FE257}" type="datetimeFigureOut">
              <a:rPr lang="zh-CN" altLang="en-US" sz="1867" smtClean="0"/>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mn-cs"/>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mn-cs"/>
              </a:defRPr>
            </a:lvl1pPr>
          </a:lstStyle>
          <a:p>
            <a:pPr defTabSz="914377">
              <a:defRPr/>
            </a:pPr>
            <a:fld id="{2AD3D7CA-7BD8-4738-B6AB-718737AA462A}"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3462708513"/>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41704467"/>
      </p:ext>
    </p:extLst>
  </p:cSld>
  <p:clrMapOvr>
    <a:masterClrMapping/>
  </p:clrMapOvr>
  <p:timing>
    <p:tnLst>
      <p:par>
        <p:cTn id="1" dur="indefinite" restart="never" nodeType="tmRoot"/>
      </p:par>
    </p:tnLst>
  </p:timing>
</p:sldLayout>
</file>

<file path=ppt/slideLayouts/slideLayout571.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2024/2/17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4037486361"/>
      </p:ext>
    </p:extLst>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8751950"/>
      </p:ext>
    </p:extLst>
  </p:cSld>
  <p:clrMapOvr>
    <a:masterClrMapping/>
  </p:clrMapOvr>
  <p:timing>
    <p:tnLst>
      <p:par>
        <p:cTn id="1" dur="indefinite" restart="never" nodeType="tmRoot"/>
      </p:par>
    </p:tnLst>
  </p:timing>
</p:sldLayout>
</file>

<file path=ppt/slideLayouts/slideLayout573.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2024/2/17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3716479855"/>
      </p:ext>
    </p:extLst>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9475770"/>
      </p:ext>
    </p:extLst>
  </p:cSld>
  <p:clrMapOvr>
    <a:masterClrMapping/>
  </p:clrMapOvr>
  <p:timing>
    <p:tnLst>
      <p:par>
        <p:cTn id="1" dur="indefinite" restart="never" nodeType="tmRoot"/>
      </p:par>
    </p:tnLst>
  </p:timing>
</p:sldLayout>
</file>

<file path=ppt/slideLayouts/slideLayout575.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2024/2/17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2637306487"/>
      </p:ext>
    </p:extLst>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1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70725678"/>
      </p:ext>
    </p:extLst>
  </p:cSld>
  <p:clrMapOvr>
    <a:masterClrMapping/>
  </p:clrMapOvr>
  <p:timing>
    <p:tnLst>
      <p:par>
        <p:cTn id="1" dur="indefinite" restart="never" nodeType="tmRoot"/>
      </p:par>
    </p:tnLst>
  </p:timing>
</p:sldLayout>
</file>

<file path=ppt/slideLayouts/slideLayout577.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2"/>
            <a:ext cx="2743200" cy="365125"/>
          </a:xfrm>
          <a:prstGeom prst="rect">
            <a:avLst/>
          </a:prstGeom>
        </p:spPr>
        <p:txBody>
          <a:bodyPr/>
          <a:lstStyle/>
          <a:p>
            <a:pPr defTabSz="913532"/>
            <a:fld id="{32BF82D2-7A68-459D-A996-9BDDA2518FA4}" type="datetimeFigureOut">
              <a:rPr lang="zh-CN" altLang="en-US" sz="1865" smtClean="0">
                <a:solidFill>
                  <a:prstClr val="black">
                    <a:tint val="75000"/>
                  </a:prstClr>
                </a:solidFill>
                <a:cs typeface="Arial" panose="020B0604020202020204" pitchFamily="34" charset="0"/>
              </a:rPr>
              <a:pPr defTabSz="913532"/>
              <a:t>2024/2/17</a:t>
            </a:fld>
            <a:endParaRPr lang="zh-CN" altLang="en-US" sz="1865">
              <a:solidFill>
                <a:prstClr val="black">
                  <a:tint val="75000"/>
                </a:prstClr>
              </a:solidFill>
              <a:cs typeface="Arial" panose="020B0604020202020204" pitchFamily="34" charset="0"/>
            </a:endParaRPr>
          </a:p>
        </p:txBody>
      </p:sp>
      <p:sp>
        <p:nvSpPr>
          <p:cNvPr id="4" name="页脚占位符 3"/>
          <p:cNvSpPr>
            <a:spLocks noGrp="1"/>
          </p:cNvSpPr>
          <p:nvPr>
            <p:ph type="ftr" sz="quarter" idx="11"/>
          </p:nvPr>
        </p:nvSpPr>
        <p:spPr>
          <a:xfrm>
            <a:off x="4038600" y="6356352"/>
            <a:ext cx="4114800" cy="365125"/>
          </a:xfrm>
          <a:prstGeom prst="rect">
            <a:avLst/>
          </a:prstGeom>
        </p:spPr>
        <p:txBody>
          <a:bodyPr/>
          <a:lstStyle/>
          <a:p>
            <a:pPr defTabSz="913532"/>
            <a:endParaRPr lang="zh-CN" altLang="en-US" sz="1865">
              <a:solidFill>
                <a:prstClr val="black">
                  <a:tint val="75000"/>
                </a:prstClr>
              </a:solidFill>
              <a:cs typeface="Arial" panose="020B0604020202020204" pitchFamily="34" charset="0"/>
            </a:endParaRPr>
          </a:p>
        </p:txBody>
      </p:sp>
      <p:sp>
        <p:nvSpPr>
          <p:cNvPr id="5" name="灯片编号占位符 4"/>
          <p:cNvSpPr>
            <a:spLocks noGrp="1"/>
          </p:cNvSpPr>
          <p:nvPr>
            <p:ph type="sldNum" sz="quarter" idx="12"/>
          </p:nvPr>
        </p:nvSpPr>
        <p:spPr>
          <a:xfrm>
            <a:off x="8610600" y="6356352"/>
            <a:ext cx="2743200" cy="365125"/>
          </a:xfrm>
          <a:prstGeom prst="rect">
            <a:avLst/>
          </a:prstGeom>
        </p:spPr>
        <p:txBody>
          <a:bodyPr/>
          <a:lstStyle/>
          <a:p>
            <a:pPr defTabSz="913532"/>
            <a:fld id="{3E01EE5D-26FB-46D5-A381-ECFB35BF1D34}" type="slidenum">
              <a:rPr lang="zh-CN" altLang="en-US" sz="1865" smtClean="0">
                <a:solidFill>
                  <a:prstClr val="black">
                    <a:tint val="75000"/>
                  </a:prstClr>
                </a:solidFill>
                <a:cs typeface="Arial" panose="020B0604020202020204" pitchFamily="34" charset="0"/>
              </a:rPr>
              <a:pPr defTabSz="913532"/>
              <a:t>‹#›</a:t>
            </a:fld>
            <a:endParaRPr lang="zh-CN" altLang="en-US" sz="1865">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val="4062831752"/>
      </p:ext>
    </p:extLst>
  </p:cSld>
  <p:clrMapOvr>
    <a:masterClrMapping/>
  </p:clrMapOvr>
  <p:timing>
    <p:tnLst>
      <p:par>
        <p:cTn id="1" dur="indefinite" restart="never" nodeType="tmRoot"/>
      </p:par>
    </p:tnLst>
  </p:timing>
</p:sldLayout>
</file>

<file path=ppt/slideLayouts/slideLayout578.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cs typeface="+mn-cs"/>
              </a:defRPr>
            </a:lvl1pPr>
          </a:lstStyle>
          <a:p>
            <a:pPr defTabSz="913532">
              <a:defRPr/>
            </a:pPr>
            <a:fld id="{0C6303A0-9065-42AF-906A-DE1E800FE257}" type="datetimeFigureOut">
              <a:rPr lang="zh-CN" altLang="en-US" sz="1865" smtClean="0"/>
              <a:pPr defTabSz="913532">
                <a:defRPr/>
              </a:pPr>
              <a:t>2024/2/17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cs typeface="+mn-cs"/>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cs typeface="+mn-cs"/>
              </a:defRPr>
            </a:lvl1pPr>
          </a:lstStyle>
          <a:p>
            <a:pPr defTabSz="913532">
              <a:defRPr/>
            </a:pPr>
            <a:fld id="{2AD3D7CA-7BD8-4738-B6AB-718737AA462A}"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1995010943"/>
      </p:ext>
    </p:extLst>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1"/>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034006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7337950"/>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3"/>
            <a:ext cx="12700001" cy="687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3793029"/>
      </p:ext>
    </p:extLst>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3753340"/>
      </p:ext>
    </p:extLst>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fld id="{3ACFC516-0EBD-4852-9DFD-FFC809B16810}" type="datetimeFigureOut">
              <a:rPr lang="zh-CN" altLang="en-US" sz="1865" smtClean="0"/>
              <a:pPr defTabSz="913532">
                <a:defRPr/>
              </a:pPr>
              <a:t>2024/2/17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fld id="{855DB59F-0B7A-4009-ADD8-CBB6E0E22669}"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2645777144"/>
      </p:ext>
    </p:extLst>
  </p:cSld>
  <p:clrMapOvr>
    <a:masterClrMapping/>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userDrawn="1">
  <p:cSld name="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2024/2/17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945402768"/>
      </p:ext>
    </p:extLst>
  </p:cSld>
  <p:clrMapOvr>
    <a:masterClrMapping/>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773979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85.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defRPr>
            </a:lvl1pPr>
          </a:lstStyle>
          <a:p>
            <a:pPr defTabSz="913532">
              <a:defRPr/>
            </a:pPr>
            <a:fld id="{233108B3-3C5F-434E-B7C6-124BB30C5988}" type="datetimeFigureOut">
              <a:rPr lang="zh-CN" altLang="en-US" sz="1865" smtClean="0">
                <a:cs typeface="Arial" panose="020B0604020202020204" pitchFamily="34" charset="0"/>
              </a:rPr>
              <a:pPr defTabSz="913532">
                <a:defRPr/>
              </a:pPr>
              <a:t>2024/2/17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0FCC38CE-CFED-41E2-93E2-A213294AFB8B}"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998246131"/>
      </p:ext>
    </p:extLst>
  </p:cSld>
  <p:clrMapOvr>
    <a:masterClrMapping/>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1"/>
            <a:ext cx="8595784" cy="1320800"/>
          </a:xfrm>
          <a:prstGeom prst="rect">
            <a:avLst/>
          </a:prstGeom>
        </p:spPr>
        <p:txBody>
          <a:bodyPr>
            <a:normAutofit/>
          </a:bodyPr>
          <a:lstStyle>
            <a:lvl1pPr>
              <a:defRPr sz="2698"/>
            </a:lvl1pPr>
          </a:lstStyle>
          <a:p>
            <a:r>
              <a:rPr lang="en-US" smtClean="0"/>
              <a:t>Click to edit Master title style</a:t>
            </a:r>
            <a:endParaRPr lang="en-US" dirty="0"/>
          </a:p>
        </p:txBody>
      </p:sp>
      <p:sp>
        <p:nvSpPr>
          <p:cNvPr id="3" name="Content Placeholder 2"/>
          <p:cNvSpPr>
            <a:spLocks noGrp="1"/>
          </p:cNvSpPr>
          <p:nvPr>
            <p:ph idx="1"/>
          </p:nvPr>
        </p:nvSpPr>
        <p:spPr>
          <a:xfrm>
            <a:off x="677333" y="2160589"/>
            <a:ext cx="8595784" cy="3881436"/>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205135" y="6042027"/>
            <a:ext cx="912284" cy="365125"/>
          </a:xfrm>
          <a:prstGeom prst="rect">
            <a:avLst/>
          </a:prstGeom>
        </p:spPr>
        <p:txBody>
          <a:bodyPr/>
          <a:lstStyle>
            <a:lvl1pPr eaLnBrk="0" fontAlgn="base" hangingPunct="0">
              <a:spcBef>
                <a:spcPct val="50000"/>
              </a:spcBef>
              <a:spcAft>
                <a:spcPct val="0"/>
              </a:spcAft>
              <a:defRPr>
                <a:latin typeface="Times New Roman" panose="02020603050405020304" pitchFamily="18" charset="0"/>
              </a:defRPr>
            </a:lvl1pPr>
          </a:lstStyle>
          <a:p>
            <a:pPr defTabSz="1218072">
              <a:defRPr/>
            </a:pPr>
            <a:endParaRPr lang="en-US" altLang="en-US">
              <a:solidFill>
                <a:srgbClr val="5F5F5F"/>
              </a:solidFill>
              <a:cs typeface="Arial" panose="020B0604020202020204" pitchFamily="34" charset="0"/>
            </a:endParaRPr>
          </a:p>
        </p:txBody>
      </p:sp>
      <p:sp>
        <p:nvSpPr>
          <p:cNvPr id="5" name="Footer Placeholder 4"/>
          <p:cNvSpPr>
            <a:spLocks noGrp="1"/>
          </p:cNvSpPr>
          <p:nvPr>
            <p:ph type="ftr" sz="quarter" idx="11"/>
          </p:nvPr>
        </p:nvSpPr>
        <p:spPr>
          <a:xfrm>
            <a:off x="677335" y="6042027"/>
            <a:ext cx="6297084" cy="365125"/>
          </a:xfrm>
          <a:prstGeom prst="rect">
            <a:avLst/>
          </a:prstGeom>
        </p:spPr>
        <p:txBody>
          <a:bodyPr/>
          <a:lstStyle>
            <a:lvl1pPr eaLnBrk="0" fontAlgn="base" hangingPunct="0">
              <a:spcBef>
                <a:spcPct val="50000"/>
              </a:spcBef>
              <a:spcAft>
                <a:spcPct val="0"/>
              </a:spcAft>
              <a:defRPr>
                <a:latin typeface="Times New Roman" panose="02020603050405020304" pitchFamily="18" charset="0"/>
              </a:defRPr>
            </a:lvl1pPr>
          </a:lstStyle>
          <a:p>
            <a:pPr defTabSz="1218072">
              <a:defRPr/>
            </a:pPr>
            <a:endParaRPr lang="en-US" altLang="en-US">
              <a:solidFill>
                <a:srgbClr val="5F5F5F"/>
              </a:solidFill>
              <a:cs typeface="Arial" panose="020B0604020202020204" pitchFamily="34" charset="0"/>
            </a:endParaRPr>
          </a:p>
        </p:txBody>
      </p:sp>
      <p:sp>
        <p:nvSpPr>
          <p:cNvPr id="6" name="Slide Number Placeholder 5"/>
          <p:cNvSpPr>
            <a:spLocks noGrp="1"/>
          </p:cNvSpPr>
          <p:nvPr>
            <p:ph type="sldNum" sz="quarter" idx="12"/>
          </p:nvPr>
        </p:nvSpPr>
        <p:spPr>
          <a:xfrm>
            <a:off x="8591554" y="6042027"/>
            <a:ext cx="681567" cy="365125"/>
          </a:xfrm>
          <a:prstGeom prst="rect">
            <a:avLst/>
          </a:prstGeom>
        </p:spPr>
        <p:txBody>
          <a:bodyPr/>
          <a:lstStyle>
            <a:lvl1pPr eaLnBrk="0" fontAlgn="base" hangingPunct="0">
              <a:spcBef>
                <a:spcPct val="50000"/>
              </a:spcBef>
              <a:spcAft>
                <a:spcPct val="0"/>
              </a:spcAft>
              <a:defRPr>
                <a:latin typeface="Times New Roman" panose="02020603050405020304" pitchFamily="18" charset="0"/>
              </a:defRPr>
            </a:lvl1pPr>
          </a:lstStyle>
          <a:p>
            <a:pPr defTabSz="1218072">
              <a:defRPr/>
            </a:pPr>
            <a:fld id="{831F250A-4CE7-44D4-85B4-49BD9AF6BFD0}" type="slidenum">
              <a:rPr lang="en-US" altLang="en-US" smtClean="0">
                <a:solidFill>
                  <a:srgbClr val="5F5F5F"/>
                </a:solidFill>
                <a:cs typeface="Arial" panose="020B0604020202020204" pitchFamily="34" charset="0"/>
              </a:rPr>
              <a:pPr defTabSz="1218072">
                <a:defRPr/>
              </a:pPr>
              <a:t>‹#›</a:t>
            </a:fld>
            <a:endParaRPr lang="en-US" altLang="en-US">
              <a:solidFill>
                <a:srgbClr val="5F5F5F"/>
              </a:solidFill>
              <a:cs typeface="Arial" panose="020B0604020202020204" pitchFamily="34" charset="0"/>
            </a:endParaRPr>
          </a:p>
        </p:txBody>
      </p:sp>
    </p:spTree>
    <p:extLst>
      <p:ext uri="{BB962C8B-B14F-4D97-AF65-F5344CB8AC3E}">
        <p14:creationId xmlns:p14="http://schemas.microsoft.com/office/powerpoint/2010/main" val="4010833799"/>
      </p:ext>
    </p:extLst>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1"/>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0684971"/>
      </p:ext>
    </p:extLst>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2"/>
            <a:ext cx="12700001" cy="687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8849066"/>
      </p:ext>
    </p:extLst>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419125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2"/>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5417130"/>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1"/>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1783338"/>
      </p:ext>
    </p:extLst>
  </p:cSld>
  <p:clrMapOvr>
    <a:masterClrMapping/>
  </p:clrMapOvr>
</p:sldLayout>
</file>

<file path=ppt/slideLayouts/slideLayout591.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2"/>
            <a:ext cx="12700001" cy="687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3457666"/>
      </p:ext>
    </p:extLst>
  </p:cSld>
  <p:clrMapOvr>
    <a:masterClrMapping/>
  </p:clrMapOvr>
</p:sldLayout>
</file>

<file path=ppt/slideLayouts/slideLayout592.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5323457"/>
      </p:ext>
    </p:extLst>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5" y="6042027"/>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fld id="{DD22C65B-FAC9-421A-9391-569306C0644A}" type="datetimeFigureOut">
              <a:rPr lang="zh-CN" altLang="en-US" smtClean="0">
                <a:cs typeface="Arial" panose="020B0604020202020204" pitchFamily="34" charset="0"/>
              </a:rPr>
              <a:pPr defTabSz="1218072">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863" y="6042027"/>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89963" y="6042027"/>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fld id="{BEBC0E72-BF06-4A19-B2CD-574FB1E7DA1E}"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4086542011"/>
      </p:ext>
    </p:extLst>
  </p:cSld>
  <p:clrMapOvr>
    <a:masterClrMapping/>
  </p:clrMapOvr>
</p:sldLayout>
</file>

<file path=ppt/slideLayouts/slideLayout594.xml><?xml version="1.0" encoding="utf-8"?>
<p:sldLayout xmlns:a="http://schemas.openxmlformats.org/drawingml/2006/main" xmlns:r="http://schemas.openxmlformats.org/officeDocument/2006/relationships" xmlns:p="http://schemas.openxmlformats.org/presentationml/2006/main" userDrawn="1">
  <p:cSld name="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5" y="6042027"/>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fld id="{60329089-014F-40B7-AF9F-C11F97BF94C2}" type="datetimeFigureOut">
              <a:rPr lang="zh-CN" altLang="en-US" smtClean="0">
                <a:cs typeface="Arial" panose="020B0604020202020204" pitchFamily="34" charset="0"/>
              </a:rPr>
              <a:pPr defTabSz="1218072">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863" y="6042027"/>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89963" y="6042027"/>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fld id="{C06FD32C-10E6-4306-A8A9-F7761EEB30E2}"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3011465764"/>
      </p:ext>
    </p:extLst>
  </p:cSld>
  <p:clrMapOvr>
    <a:masterClrMapping/>
  </p:clrMapOvr>
</p:sldLayout>
</file>

<file path=ppt/slideLayouts/slideLayout595.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0" y="1"/>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5508542"/>
      </p:ext>
    </p:extLst>
  </p:cSld>
  <p:clrMapOvr>
    <a:masterClrMapping/>
  </p:clrMapOvr>
</p:sldLayout>
</file>

<file path=ppt/slideLayouts/slideLayout596.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1840320"/>
      </p:ext>
    </p:extLst>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4738"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9700964"/>
      </p:ext>
    </p:extLst>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477543"/>
      </p:ext>
    </p:extLst>
  </p:cSld>
  <p:clrMapOvr>
    <a:masterClrMapping/>
  </p:clrMapOvr>
  <p:timing>
    <p:tnLst>
      <p:par>
        <p:cTn id="1" dur="indefinite" restart="never" nodeType="tmRoot"/>
      </p:par>
    </p:tnLst>
  </p:timing>
</p:sldLayout>
</file>

<file path=ppt/slideLayouts/slideLayout59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8765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3034983"/>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0689648"/>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2450595"/>
      </p:ext>
    </p:extLst>
  </p:cSld>
  <p:clrMapOvr>
    <a:masterClrMapping/>
  </p:clrMapOvr>
  <p:timing>
    <p:tnLst>
      <p:par>
        <p:cTn id="1" dur="indefinite" restart="never" nodeType="tmRoot"/>
      </p:par>
    </p:tnLst>
  </p:timing>
</p:sldLayout>
</file>

<file path=ppt/slideLayouts/slideLayout60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9632706"/>
      </p:ext>
    </p:extLst>
  </p:cSld>
  <p:clrMapOvr>
    <a:masterClrMapping/>
  </p:clrMapOvr>
  <p:timing>
    <p:tnLst>
      <p:par>
        <p:cTn id="1" dur="indefinite" restart="never" nodeType="tmRoot"/>
      </p:par>
    </p:tnLst>
  </p:timing>
</p:sldLayout>
</file>

<file path=ppt/slideLayouts/slideLayout602.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1132407"/>
      </p:ext>
    </p:extLst>
  </p:cSld>
  <p:clrMapOvr>
    <a:masterClrMapping/>
  </p:clrMapOvr>
  <p:timing>
    <p:tnLst>
      <p:par>
        <p:cTn id="1" dur="indefinite" restart="never" nodeType="tmRoot"/>
      </p:par>
    </p:tnLst>
  </p:timing>
</p:sldLayout>
</file>

<file path=ppt/slideLayouts/slideLayout603.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2711185"/>
      </p:ext>
    </p:extLst>
  </p:cSld>
  <p:clrMapOvr>
    <a:masterClrMapping/>
  </p:clrMapOvr>
  <p:timing>
    <p:tnLst>
      <p:par>
        <p:cTn id="1" dur="indefinite" restart="never" nodeType="tmRoot"/>
      </p:par>
    </p:tnLst>
  </p:timing>
</p:sldLayout>
</file>

<file path=ppt/slideLayouts/slideLayout604.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92176869"/>
      </p:ext>
    </p:extLst>
  </p:cSld>
  <p:clrMapOvr>
    <a:masterClrMapping/>
  </p:clrMapOvr>
  <p:timing>
    <p:tnLst>
      <p:par>
        <p:cTn id="1" dur="indefinite" restart="never" nodeType="tmRoot"/>
      </p:par>
    </p:tnLst>
  </p:timing>
</p:sldLayout>
</file>

<file path=ppt/slideLayouts/slideLayout605.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040501"/>
      </p:ext>
    </p:extLst>
  </p:cSld>
  <p:clrMapOvr>
    <a:masterClrMapping/>
  </p:clrMapOvr>
  <p:timing>
    <p:tnLst>
      <p:par>
        <p:cTn id="1" dur="indefinite" restart="never" nodeType="tmRoot"/>
      </p:par>
    </p:tnLst>
  </p:timing>
</p:sldLayout>
</file>

<file path=ppt/slideLayouts/slideLayout606.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909479718"/>
      </p:ext>
    </p:extLst>
  </p:cSld>
  <p:clrMapOvr>
    <a:masterClrMapping/>
  </p:clrMapOvr>
  <p:timing>
    <p:tnLst>
      <p:par>
        <p:cTn id="1" dur="indefinite" restart="never" nodeType="tmRoot"/>
      </p:par>
    </p:tnLst>
  </p:timing>
</p:sldLayout>
</file>

<file path=ppt/slideLayouts/slideLayout607.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3466011"/>
      </p:ext>
    </p:extLst>
  </p:cSld>
  <p:clrMapOvr>
    <a:masterClrMapping/>
  </p:clrMapOvr>
  <p:timing>
    <p:tnLst>
      <p:par>
        <p:cTn id="1" dur="indefinite" restart="never" nodeType="tmRoot"/>
      </p:par>
    </p:tnLst>
  </p:timing>
</p:sldLayout>
</file>

<file path=ppt/slideLayouts/slideLayout608.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7715788"/>
      </p:ext>
    </p:extLst>
  </p:cSld>
  <p:clrMapOvr>
    <a:masterClrMapping/>
  </p:clrMapOvr>
  <p:timing>
    <p:tnLst>
      <p:par>
        <p:cTn id="1" dur="indefinite" restart="never" nodeType="tmRoot"/>
      </p:par>
    </p:tnLst>
  </p:timing>
</p:sldLayout>
</file>

<file path=ppt/slideLayouts/slideLayout609.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3225682"/>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3ACFC516-0EBD-4852-9DFD-FFC809B16810}" type="datetimeFigureOut">
              <a:rPr lang="zh-CN" altLang="en-US" sz="1867" smtClean="0"/>
              <a:pPr defTabSz="914377">
                <a:defRPr/>
              </a:pPr>
              <a:t>2024/2/17</a:t>
            </a:fld>
            <a:endParaRPr lang="zh-CN" altLang="en-US" sz="1867"/>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endParaRPr lang="zh-CN" altLang="en-US" sz="1867"/>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4377">
              <a:defRPr/>
            </a:pPr>
            <a:fld id="{855DB59F-0B7A-4009-ADD8-CBB6E0E22669}" type="slidenum">
              <a:rPr lang="zh-CN" altLang="en-US" sz="1867" smtClean="0"/>
              <a:pPr defTabSz="914377">
                <a:defRPr/>
              </a:pPr>
              <a:t>‹#›</a:t>
            </a:fld>
            <a:endParaRPr lang="zh-CN" altLang="en-US" sz="1867"/>
          </a:p>
        </p:txBody>
      </p:sp>
    </p:spTree>
    <p:extLst>
      <p:ext uri="{BB962C8B-B14F-4D97-AF65-F5344CB8AC3E}">
        <p14:creationId xmlns:p14="http://schemas.microsoft.com/office/powerpoint/2010/main" val="512197811"/>
      </p:ext>
    </p:extLst>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9493336"/>
      </p:ext>
    </p:extLst>
  </p:cSld>
  <p:clrMapOvr>
    <a:masterClrMapping/>
  </p:clrMapOvr>
  <p:timing>
    <p:tnLst>
      <p:par>
        <p:cTn id="1" dur="indefinite" restart="never" nodeType="tmRoot"/>
      </p:par>
    </p:tnLst>
  </p:timing>
</p:sldLayout>
</file>

<file path=ppt/slideLayouts/slideLayout611.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1126006"/>
      </p:ext>
    </p:extLst>
  </p:cSld>
  <p:clrMapOvr>
    <a:masterClrMapping/>
  </p:clrMapOvr>
  <p:timing>
    <p:tnLst>
      <p:par>
        <p:cTn id="1" dur="indefinite" restart="never" nodeType="tmRoot"/>
      </p:par>
    </p:tnLst>
  </p:timing>
</p:sldLayout>
</file>

<file path=ppt/slideLayouts/slideLayout612.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5665133"/>
      </p:ext>
    </p:extLst>
  </p:cSld>
  <p:clrMapOvr>
    <a:masterClrMapping/>
  </p:clrMapOvr>
  <p:timing>
    <p:tnLst>
      <p:par>
        <p:cTn id="1" dur="indefinite" restart="never" nodeType="tmRoot"/>
      </p:par>
    </p:tnLst>
  </p:timing>
</p:sldLayout>
</file>

<file path=ppt/slideLayouts/slideLayout613.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5362472"/>
      </p:ext>
    </p:extLst>
  </p:cSld>
  <p:clrMapOvr>
    <a:masterClrMapping/>
  </p:clrMapOvr>
  <p:timing>
    <p:tnLst>
      <p:par>
        <p:cTn id="1" dur="indefinite" restart="never" nodeType="tmRoot"/>
      </p:par>
    </p:tnLst>
  </p:timing>
</p:sldLayout>
</file>

<file path=ppt/slideLayouts/slideLayout614.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6291265"/>
      </p:ext>
    </p:extLst>
  </p:cSld>
  <p:clrMapOvr>
    <a:masterClrMapping/>
  </p:clrMapOvr>
  <p:timing>
    <p:tnLst>
      <p:par>
        <p:cTn id="1" dur="indefinite" restart="never" nodeType="tmRoot"/>
      </p:par>
    </p:tnLst>
  </p:timing>
</p:sldLayout>
</file>

<file path=ppt/slideLayouts/slideLayout615.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9316173"/>
      </p:ext>
    </p:extLst>
  </p:cSld>
  <p:clrMapOvr>
    <a:masterClrMapping/>
  </p:clrMapOvr>
  <p:timing>
    <p:tnLst>
      <p:par>
        <p:cTn id="1" dur="indefinite" restart="never" nodeType="tmRoot"/>
      </p:par>
    </p:tnLst>
  </p:timing>
</p:sldLayout>
</file>

<file path=ppt/slideLayouts/slideLayout616.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6107020"/>
      </p:ext>
    </p:extLst>
  </p:cSld>
  <p:clrMapOvr>
    <a:masterClrMapping/>
  </p:clrMapOvr>
  <p:timing>
    <p:tnLst>
      <p:par>
        <p:cTn id="1" dur="indefinite" restart="never" nodeType="tmRoot"/>
      </p:par>
    </p:tnLst>
  </p:timing>
</p:sldLayout>
</file>

<file path=ppt/slideLayouts/slideLayout617.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6844627"/>
      </p:ext>
    </p:extLst>
  </p:cSld>
  <p:clrMapOvr>
    <a:masterClrMapping/>
  </p:clrMapOvr>
  <p:timing>
    <p:tnLst>
      <p:par>
        <p:cTn id="1" dur="indefinite" restart="never" nodeType="tmRoot"/>
      </p:par>
    </p:tnLst>
  </p:timing>
</p:sldLayout>
</file>

<file path=ppt/slideLayouts/slideLayout618.xml><?xml version="1.0" encoding="utf-8"?>
<p:sldLayout xmlns:a="http://schemas.openxmlformats.org/drawingml/2006/main" xmlns:r="http://schemas.openxmlformats.org/officeDocument/2006/relationships" xmlns:p="http://schemas.openxmlformats.org/presentationml/2006/main" showMasterSp="0" preserve="1" userDrawn="1">
  <p:cSld name="3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0276328"/>
      </p:ext>
    </p:extLst>
  </p:cSld>
  <p:clrMapOvr>
    <a:masterClrMapping/>
  </p:clrMapOvr>
  <p:timing>
    <p:tnLst>
      <p:par>
        <p:cTn id="1" dur="indefinite" restart="never" nodeType="tmRoot"/>
      </p:par>
    </p:tnLst>
  </p:timing>
</p:sldLayout>
</file>

<file path=ppt/slideLayouts/slideLayout619.xml><?xml version="1.0" encoding="utf-8"?>
<p:sldLayout xmlns:a="http://schemas.openxmlformats.org/drawingml/2006/main" xmlns:r="http://schemas.openxmlformats.org/officeDocument/2006/relationships" xmlns:p="http://schemas.openxmlformats.org/presentationml/2006/main" preserve="1" userDrawn="1">
  <p:cSld name="3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5"/>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7"/>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795682788"/>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smtClean="0">
                <a:solidFill>
                  <a:prstClr val="black">
                    <a:tint val="75000"/>
                  </a:prstClr>
                </a:solidFill>
              </a:defRPr>
            </a:lvl1pPr>
          </a:lstStyle>
          <a:p>
            <a:pPr defTabSz="914377">
              <a:defRPr/>
            </a:pPr>
            <a:fld id="{39ADED8E-4E0B-498D-B715-B157A890E4DE}" type="datetimeFigureOut">
              <a:rPr lang="zh-CN" altLang="en-US" sz="1867">
                <a:cs typeface="Arial" panose="020B0604020202020204" pitchFamily="34" charset="0"/>
              </a:rPr>
              <a:pPr defTabSz="914377">
                <a:defRPr/>
              </a:pPr>
              <a:t>2024/2/17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18634F15-13D2-4C0D-99FD-67E8D2F909DD}"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1202999931"/>
      </p:ext>
    </p:extLst>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preserve="1" userDrawn="1">
  <p:cSld name="3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314730770"/>
      </p:ext>
    </p:extLst>
  </p:cSld>
  <p:clrMapOvr>
    <a:masterClrMapping/>
  </p:clrMapOvr>
  <p:timing>
    <p:tnLst>
      <p:par>
        <p:cTn id="1" dur="indefinite" restart="never" nodeType="tmRoot"/>
      </p:par>
    </p:tnLst>
  </p:timing>
</p:sldLayout>
</file>

<file path=ppt/slideLayouts/slideLayout621.xml><?xml version="1.0" encoding="utf-8"?>
<p:sldLayout xmlns:a="http://schemas.openxmlformats.org/drawingml/2006/main" xmlns:r="http://schemas.openxmlformats.org/officeDocument/2006/relationships" xmlns:p="http://schemas.openxmlformats.org/presentationml/2006/main" preserve="1" userDrawn="1">
  <p:cSld name="3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2"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464668697"/>
      </p:ext>
    </p:extLst>
  </p:cSld>
  <p:clrMapOvr>
    <a:masterClrMapping/>
  </p:clrMapOvr>
  <p:timing>
    <p:tnLst>
      <p:par>
        <p:cTn id="1" dur="indefinite" restart="never" nodeType="tmRoot"/>
      </p:par>
    </p:tnLst>
  </p:timing>
</p:sldLayout>
</file>

<file path=ppt/slideLayouts/slideLayout622.xml><?xml version="1.0" encoding="utf-8"?>
<p:sldLayout xmlns:a="http://schemas.openxmlformats.org/drawingml/2006/main" xmlns:r="http://schemas.openxmlformats.org/officeDocument/2006/relationships" xmlns:p="http://schemas.openxmlformats.org/presentationml/2006/main" preserve="1" userDrawn="1">
  <p:cSld name="3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0" y="1882722"/>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531389259"/>
      </p:ext>
    </p:extLst>
  </p:cSld>
  <p:clrMapOvr>
    <a:masterClrMapping/>
  </p:clrMapOvr>
  <p:timing>
    <p:tnLst>
      <p:par>
        <p:cTn id="1" dur="indefinite" restart="never" nodeType="tmRoot"/>
      </p:par>
    </p:tnLst>
  </p:timing>
</p:sldLayout>
</file>

<file path=ppt/slideLayouts/slideLayout623.xml><?xml version="1.0" encoding="utf-8"?>
<p:sldLayout xmlns:a="http://schemas.openxmlformats.org/drawingml/2006/main" xmlns:r="http://schemas.openxmlformats.org/officeDocument/2006/relationships" xmlns:p="http://schemas.openxmlformats.org/presentationml/2006/main" preserve="1" userDrawn="1">
  <p:cSld name="3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528046527"/>
      </p:ext>
    </p:extLst>
  </p:cSld>
  <p:clrMapOvr>
    <a:masterClrMapping/>
  </p:clrMapOvr>
  <p:timing>
    <p:tnLst>
      <p:par>
        <p:cTn id="1" dur="indefinite" restart="never" nodeType="tmRoot"/>
      </p:par>
    </p:tnLst>
  </p:timing>
</p:sldLayout>
</file>

<file path=ppt/slideLayouts/slideLayout624.xml><?xml version="1.0" encoding="utf-8"?>
<p:sldLayout xmlns:a="http://schemas.openxmlformats.org/drawingml/2006/main" xmlns:r="http://schemas.openxmlformats.org/officeDocument/2006/relationships" xmlns:p="http://schemas.openxmlformats.org/presentationml/2006/main" preserve="1" userDrawn="1">
  <p:cSld name="3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8"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848724084"/>
      </p:ext>
    </p:extLst>
  </p:cSld>
  <p:clrMapOvr>
    <a:masterClrMapping/>
  </p:clrMapOvr>
  <p:timing>
    <p:tnLst>
      <p:par>
        <p:cTn id="1" dur="indefinite" restart="never" nodeType="tmRoot"/>
      </p:par>
    </p:tnLst>
  </p:timing>
</p:sldLayout>
</file>

<file path=ppt/slideLayouts/slideLayout625.xml><?xml version="1.0" encoding="utf-8"?>
<p:sldLayout xmlns:a="http://schemas.openxmlformats.org/drawingml/2006/main" xmlns:r="http://schemas.openxmlformats.org/officeDocument/2006/relationships" xmlns:p="http://schemas.openxmlformats.org/presentationml/2006/main" userDrawn="1">
  <p:cSld name="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2024/2/17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3755269555"/>
      </p:ext>
    </p:extLst>
  </p:cSld>
  <p:clrMapOvr>
    <a:masterClrMapping/>
  </p:clrMapOvr>
</p:sldLayout>
</file>

<file path=ppt/slideLayouts/slideLayout626.xml><?xml version="1.0" encoding="utf-8"?>
<p:sldLayout xmlns:a="http://schemas.openxmlformats.org/drawingml/2006/main" xmlns:r="http://schemas.openxmlformats.org/officeDocument/2006/relationships" xmlns:p="http://schemas.openxmlformats.org/presentationml/2006/main" preserve="1" userDrawn="1">
  <p:cSld name="1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5146049"/>
      </p:ext>
    </p:extLst>
  </p:cSld>
  <p:clrMapOvr>
    <a:masterClrMapping/>
  </p:clrMapOvr>
  <p:timing>
    <p:tnLst>
      <p:par>
        <p:cTn id="1" dur="indefinite" restart="never" nodeType="tmRoot"/>
      </p:par>
    </p:tnLst>
  </p:timing>
</p:sldLayout>
</file>

<file path=ppt/slideLayouts/slideLayout627.xml><?xml version="1.0" encoding="utf-8"?>
<p:sldLayout xmlns:a="http://schemas.openxmlformats.org/drawingml/2006/main" xmlns:r="http://schemas.openxmlformats.org/officeDocument/2006/relationships" xmlns:p="http://schemas.openxmlformats.org/presentationml/2006/main" userDrawn="1">
  <p:cSld name="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2024/2/17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3484790064"/>
      </p:ext>
    </p:extLst>
  </p:cSld>
  <p:clrMapOvr>
    <a:masterClrMapping/>
  </p:clrMapOvr>
</p:sldLayout>
</file>

<file path=ppt/slideLayouts/slideLayout628.xml><?xml version="1.0" encoding="utf-8"?>
<p:sldLayout xmlns:a="http://schemas.openxmlformats.org/drawingml/2006/main" xmlns:r="http://schemas.openxmlformats.org/officeDocument/2006/relationships" xmlns:p="http://schemas.openxmlformats.org/presentationml/2006/main" preserve="1" userDrawn="1">
  <p:cSld name="1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1982959"/>
      </p:ext>
    </p:extLst>
  </p:cSld>
  <p:clrMapOvr>
    <a:masterClrMapping/>
  </p:clrMapOvr>
  <p:timing>
    <p:tnLst>
      <p:par>
        <p:cTn id="1" dur="indefinite" restart="never" nodeType="tmRoot"/>
      </p:par>
    </p:tnLst>
  </p:timing>
</p:sldLayout>
</file>

<file path=ppt/slideLayouts/slideLayout629.xml><?xml version="1.0" encoding="utf-8"?>
<p:sldLayout xmlns:a="http://schemas.openxmlformats.org/drawingml/2006/main" xmlns:r="http://schemas.openxmlformats.org/officeDocument/2006/relationships" xmlns:p="http://schemas.openxmlformats.org/presentationml/2006/main" userDrawn="1">
  <p:cSld name="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2024/2/17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65553654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101298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30.xml><?xml version="1.0" encoding="utf-8"?>
<p:sldLayout xmlns:a="http://schemas.openxmlformats.org/drawingml/2006/main" xmlns:r="http://schemas.openxmlformats.org/officeDocument/2006/relationships" xmlns:p="http://schemas.openxmlformats.org/presentationml/2006/main" preserve="1" userDrawn="1">
  <p:cSld name="1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39453069"/>
      </p:ext>
    </p:extLst>
  </p:cSld>
  <p:clrMapOvr>
    <a:masterClrMapping/>
  </p:clrMapOvr>
  <p:timing>
    <p:tnLst>
      <p:par>
        <p:cTn id="1" dur="indefinite" restart="never" nodeType="tmRoot"/>
      </p:par>
    </p:tnLst>
  </p:timing>
</p:sldLayout>
</file>

<file path=ppt/slideLayouts/slideLayout631.xml><?xml version="1.0" encoding="utf-8"?>
<p:sldLayout xmlns:a="http://schemas.openxmlformats.org/drawingml/2006/main" xmlns:r="http://schemas.openxmlformats.org/officeDocument/2006/relationships" xmlns:p="http://schemas.openxmlformats.org/presentationml/2006/main" userDrawn="1">
  <p:cSld name="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2024/2/17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179346610"/>
      </p:ext>
    </p:extLst>
  </p:cSld>
  <p:clrMapOvr>
    <a:masterClrMapping/>
  </p:clrMapOvr>
</p:sldLayout>
</file>

<file path=ppt/slideLayouts/slideLayout632.xml><?xml version="1.0" encoding="utf-8"?>
<p:sldLayout xmlns:a="http://schemas.openxmlformats.org/drawingml/2006/main" xmlns:r="http://schemas.openxmlformats.org/officeDocument/2006/relationships" xmlns:p="http://schemas.openxmlformats.org/presentationml/2006/main" preserve="1" userDrawn="1">
  <p:cSld name="1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1997899"/>
      </p:ext>
    </p:extLst>
  </p:cSld>
  <p:clrMapOvr>
    <a:masterClrMapping/>
  </p:clrMapOvr>
  <p:timing>
    <p:tnLst>
      <p:par>
        <p:cTn id="1" dur="indefinite" restart="never" nodeType="tmRoot"/>
      </p:par>
    </p:tnLst>
  </p:timing>
</p:sldLayout>
</file>

<file path=ppt/slideLayouts/slideLayout633.xml><?xml version="1.0" encoding="utf-8"?>
<p:sldLayout xmlns:a="http://schemas.openxmlformats.org/drawingml/2006/main" xmlns:r="http://schemas.openxmlformats.org/officeDocument/2006/relationships" xmlns:p="http://schemas.openxmlformats.org/presentationml/2006/main" userDrawn="1">
  <p:cSld name="4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2024/2/17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1778115677"/>
      </p:ext>
    </p:extLst>
  </p:cSld>
  <p:clrMapOvr>
    <a:masterClrMapping/>
  </p:clrMapOvr>
</p:sldLayout>
</file>

<file path=ppt/slideLayouts/slideLayout634.xml><?xml version="1.0" encoding="utf-8"?>
<p:sldLayout xmlns:a="http://schemas.openxmlformats.org/drawingml/2006/main" xmlns:r="http://schemas.openxmlformats.org/officeDocument/2006/relationships" xmlns:p="http://schemas.openxmlformats.org/presentationml/2006/main" preserve="1" userDrawn="1">
  <p:cSld name="1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809761"/>
      </p:ext>
    </p:extLst>
  </p:cSld>
  <p:clrMapOvr>
    <a:masterClrMapping/>
  </p:clrMapOvr>
  <p:timing>
    <p:tnLst>
      <p:par>
        <p:cTn id="1" dur="indefinite" restart="never" nodeType="tmRoot"/>
      </p:par>
    </p:tnLst>
  </p:timing>
</p:sldLayout>
</file>

<file path=ppt/slideLayouts/slideLayout635.xml><?xml version="1.0" encoding="utf-8"?>
<p:sldLayout xmlns:a="http://schemas.openxmlformats.org/drawingml/2006/main" xmlns:r="http://schemas.openxmlformats.org/officeDocument/2006/relationships" xmlns:p="http://schemas.openxmlformats.org/presentationml/2006/main" showMasterSp="0" preserve="1" userDrawn="1">
  <p:cSld name="4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519380"/>
      </p:ext>
    </p:extLst>
  </p:cSld>
  <p:clrMapOvr>
    <a:masterClrMapping/>
  </p:clrMapOvr>
  <p:timing>
    <p:tnLst>
      <p:par>
        <p:cTn id="1" dur="indefinite" restart="never" nodeType="tmRoot"/>
      </p:par>
    </p:tnLst>
  </p:timing>
</p:sldLayout>
</file>

<file path=ppt/slideLayouts/slideLayout636.xml><?xml version="1.0" encoding="utf-8"?>
<p:sldLayout xmlns:a="http://schemas.openxmlformats.org/drawingml/2006/main" xmlns:r="http://schemas.openxmlformats.org/officeDocument/2006/relationships" xmlns:p="http://schemas.openxmlformats.org/presentationml/2006/main" preserve="1" userDrawn="1">
  <p:cSld name="4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5"/>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7"/>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419081390"/>
      </p:ext>
    </p:extLst>
  </p:cSld>
  <p:clrMapOvr>
    <a:masterClrMapping/>
  </p:clrMapOvr>
  <p:timing>
    <p:tnLst>
      <p:par>
        <p:cTn id="1" dur="indefinite" restart="never" nodeType="tmRoot"/>
      </p:par>
    </p:tnLst>
  </p:timing>
</p:sldLayout>
</file>

<file path=ppt/slideLayouts/slideLayout637.xml><?xml version="1.0" encoding="utf-8"?>
<p:sldLayout xmlns:a="http://schemas.openxmlformats.org/drawingml/2006/main" xmlns:r="http://schemas.openxmlformats.org/officeDocument/2006/relationships" xmlns:p="http://schemas.openxmlformats.org/presentationml/2006/main" preserve="1" userDrawn="1">
  <p:cSld name="4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487975315"/>
      </p:ext>
    </p:extLst>
  </p:cSld>
  <p:clrMapOvr>
    <a:masterClrMapping/>
  </p:clrMapOvr>
  <p:timing>
    <p:tnLst>
      <p:par>
        <p:cTn id="1" dur="indefinite" restart="never" nodeType="tmRoot"/>
      </p:par>
    </p:tnLst>
  </p:timing>
</p:sldLayout>
</file>

<file path=ppt/slideLayouts/slideLayout638.xml><?xml version="1.0" encoding="utf-8"?>
<p:sldLayout xmlns:a="http://schemas.openxmlformats.org/drawingml/2006/main" xmlns:r="http://schemas.openxmlformats.org/officeDocument/2006/relationships" xmlns:p="http://schemas.openxmlformats.org/presentationml/2006/main" preserve="1" userDrawn="1">
  <p:cSld name="4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2"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892430000"/>
      </p:ext>
    </p:extLst>
  </p:cSld>
  <p:clrMapOvr>
    <a:masterClrMapping/>
  </p:clrMapOvr>
  <p:timing>
    <p:tnLst>
      <p:par>
        <p:cTn id="1" dur="indefinite" restart="never" nodeType="tmRoot"/>
      </p:par>
    </p:tnLst>
  </p:timing>
</p:sldLayout>
</file>

<file path=ppt/slideLayouts/slideLayout639.xml><?xml version="1.0" encoding="utf-8"?>
<p:sldLayout xmlns:a="http://schemas.openxmlformats.org/drawingml/2006/main" xmlns:r="http://schemas.openxmlformats.org/officeDocument/2006/relationships" xmlns:p="http://schemas.openxmlformats.org/presentationml/2006/main" preserve="1" userDrawn="1">
  <p:cSld name="4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0" y="1882722"/>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558614684"/>
      </p:ext>
    </p:extLst>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1"/>
            <a:ext cx="2743200" cy="365125"/>
          </a:xfrm>
          <a:prstGeom prst="rect">
            <a:avLst/>
          </a:prstGeom>
        </p:spPr>
        <p:txBody>
          <a:bodyPr/>
          <a:lstStyle>
            <a:lvl1pPr>
              <a:defRPr>
                <a:solidFill>
                  <a:prstClr val="black">
                    <a:tint val="75000"/>
                  </a:prstClr>
                </a:solidFill>
              </a:defRPr>
            </a:lvl1pPr>
          </a:lstStyle>
          <a:p>
            <a:pPr defTabSz="914377">
              <a:defRPr/>
            </a:pPr>
            <a:fld id="{233108B3-3C5F-434E-B7C6-124BB30C5988}" type="datetimeFigureOut">
              <a:rPr lang="zh-CN" altLang="en-US" sz="1867" smtClean="0">
                <a:cs typeface="Arial" panose="020B0604020202020204" pitchFamily="34" charset="0"/>
              </a:rPr>
              <a:pPr defTabSz="914377">
                <a:defRPr/>
              </a:pPr>
              <a:t>2024/2/17</a:t>
            </a:fld>
            <a:endParaRPr lang="zh-CN" altLang="en-US" sz="1867">
              <a:cs typeface="Arial" panose="020B0604020202020204" pitchFamily="34" charset="0"/>
            </a:endParaRPr>
          </a:p>
        </p:txBody>
      </p:sp>
      <p:sp>
        <p:nvSpPr>
          <p:cNvPr id="3" name="页脚占位符 3"/>
          <p:cNvSpPr>
            <a:spLocks noGrp="1"/>
          </p:cNvSpPr>
          <p:nvPr>
            <p:ph type="ftr" sz="quarter" idx="11"/>
          </p:nvPr>
        </p:nvSpPr>
        <p:spPr>
          <a:xfrm>
            <a:off x="4038600" y="6356351"/>
            <a:ext cx="4114800" cy="365125"/>
          </a:xfrm>
          <a:prstGeom prst="rect">
            <a:avLst/>
          </a:prstGeom>
        </p:spPr>
        <p:txBody>
          <a:bodyPr/>
          <a:lstStyle>
            <a:lvl1pPr>
              <a:defRPr>
                <a:solidFill>
                  <a:prstClr val="black">
                    <a:tint val="75000"/>
                  </a:prstClr>
                </a:solidFill>
              </a:defRPr>
            </a:lvl1pPr>
          </a:lstStyle>
          <a:p>
            <a:pPr defTabSz="914377">
              <a:defRPr/>
            </a:pPr>
            <a:endParaRPr lang="zh-CN" altLang="en-US" sz="1867">
              <a:cs typeface="Arial" panose="020B0604020202020204" pitchFamily="34" charset="0"/>
            </a:endParaRPr>
          </a:p>
        </p:txBody>
      </p:sp>
      <p:sp>
        <p:nvSpPr>
          <p:cNvPr id="4" name="灯片编号占位符 4"/>
          <p:cNvSpPr>
            <a:spLocks noGrp="1"/>
          </p:cNvSpPr>
          <p:nvPr>
            <p:ph type="sldNum" sz="quarter" idx="12"/>
          </p:nvPr>
        </p:nvSpPr>
        <p:spPr>
          <a:xfrm>
            <a:off x="8610600" y="6356351"/>
            <a:ext cx="2743200" cy="365125"/>
          </a:xfrm>
          <a:prstGeom prst="rect">
            <a:avLst/>
          </a:prstGeom>
        </p:spPr>
        <p:txBody>
          <a:bodyPr/>
          <a:lstStyle>
            <a:lvl1pPr>
              <a:defRPr>
                <a:solidFill>
                  <a:prstClr val="black">
                    <a:tint val="75000"/>
                  </a:prstClr>
                </a:solidFill>
              </a:defRPr>
            </a:lvl1pPr>
          </a:lstStyle>
          <a:p>
            <a:pPr defTabSz="914377">
              <a:defRPr/>
            </a:pPr>
            <a:fld id="{0FCC38CE-CFED-41E2-93E2-A213294AFB8B}" type="slidenum">
              <a:rPr lang="zh-CN" altLang="en-US" sz="1867" smtClean="0">
                <a:cs typeface="Arial" panose="020B0604020202020204" pitchFamily="34" charset="0"/>
              </a:rPr>
              <a:pPr defTabSz="914377">
                <a:defRPr/>
              </a:pPr>
              <a:t>‹#›</a:t>
            </a:fld>
            <a:endParaRPr lang="zh-CN" altLang="en-US" sz="1867">
              <a:cs typeface="Arial" panose="020B0604020202020204" pitchFamily="34" charset="0"/>
            </a:endParaRPr>
          </a:p>
        </p:txBody>
      </p:sp>
    </p:spTree>
    <p:extLst>
      <p:ext uri="{BB962C8B-B14F-4D97-AF65-F5344CB8AC3E}">
        <p14:creationId xmlns:p14="http://schemas.microsoft.com/office/powerpoint/2010/main" val="2199005668"/>
      </p:ext>
    </p:extLst>
  </p:cSld>
  <p:clrMapOvr>
    <a:masterClrMapping/>
  </p:clrMapOvr>
</p:sldLayout>
</file>

<file path=ppt/slideLayouts/slideLayout640.xml><?xml version="1.0" encoding="utf-8"?>
<p:sldLayout xmlns:a="http://schemas.openxmlformats.org/drawingml/2006/main" xmlns:r="http://schemas.openxmlformats.org/officeDocument/2006/relationships" xmlns:p="http://schemas.openxmlformats.org/presentationml/2006/main" preserve="1" userDrawn="1">
  <p:cSld name="4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08023020"/>
      </p:ext>
    </p:extLst>
  </p:cSld>
  <p:clrMapOvr>
    <a:masterClrMapping/>
  </p:clrMapOvr>
  <p:timing>
    <p:tnLst>
      <p:par>
        <p:cTn id="1" dur="indefinite" restart="never" nodeType="tmRoot"/>
      </p:par>
    </p:tnLst>
  </p:timing>
</p:sldLayout>
</file>

<file path=ppt/slideLayouts/slideLayout641.xml><?xml version="1.0" encoding="utf-8"?>
<p:sldLayout xmlns:a="http://schemas.openxmlformats.org/drawingml/2006/main" xmlns:r="http://schemas.openxmlformats.org/officeDocument/2006/relationships" xmlns:p="http://schemas.openxmlformats.org/presentationml/2006/main" preserve="1" userDrawn="1">
  <p:cSld name="4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8"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562715293"/>
      </p:ext>
    </p:extLst>
  </p:cSld>
  <p:clrMapOvr>
    <a:masterClrMapping/>
  </p:clrMapOvr>
  <p:timing>
    <p:tnLst>
      <p:par>
        <p:cTn id="1" dur="indefinite" restart="never" nodeType="tmRoot"/>
      </p:par>
    </p:tnLst>
  </p:timing>
</p:sldLayout>
</file>

<file path=ppt/slideLayouts/slideLayout642.xml><?xml version="1.0" encoding="utf-8"?>
<p:sldLayout xmlns:a="http://schemas.openxmlformats.org/drawingml/2006/main" xmlns:r="http://schemas.openxmlformats.org/officeDocument/2006/relationships" xmlns:p="http://schemas.openxmlformats.org/presentationml/2006/main" userDrawn="1">
  <p:cSld name="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2024/2/17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79906279"/>
      </p:ext>
    </p:extLst>
  </p:cSld>
  <p:clrMapOvr>
    <a:masterClrMapping/>
  </p:clrMapOvr>
</p:sldLayout>
</file>

<file path=ppt/slideLayouts/slideLayout643.xml><?xml version="1.0" encoding="utf-8"?>
<p:sldLayout xmlns:a="http://schemas.openxmlformats.org/drawingml/2006/main" xmlns:r="http://schemas.openxmlformats.org/officeDocument/2006/relationships" xmlns:p="http://schemas.openxmlformats.org/presentationml/2006/main" preserve="1" userDrawn="1">
  <p:cSld name="1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474643"/>
      </p:ext>
    </p:extLst>
  </p:cSld>
  <p:clrMapOvr>
    <a:masterClrMapping/>
  </p:clrMapOvr>
  <p:timing>
    <p:tnLst>
      <p:par>
        <p:cTn id="1" dur="indefinite" restart="never" nodeType="tmRoot"/>
      </p:par>
    </p:tnLst>
  </p:timing>
</p:sldLayout>
</file>

<file path=ppt/slideLayouts/slideLayout644.xml><?xml version="1.0" encoding="utf-8"?>
<p:sldLayout xmlns:a="http://schemas.openxmlformats.org/drawingml/2006/main" xmlns:r="http://schemas.openxmlformats.org/officeDocument/2006/relationships" xmlns:p="http://schemas.openxmlformats.org/presentationml/2006/main" userDrawn="1">
  <p:cSld name="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2024/2/17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2848577791"/>
      </p:ext>
    </p:extLst>
  </p:cSld>
  <p:clrMapOvr>
    <a:masterClrMapping/>
  </p:clrMapOvr>
</p:sldLayout>
</file>

<file path=ppt/slideLayouts/slideLayout645.xml><?xml version="1.0" encoding="utf-8"?>
<p:sldLayout xmlns:a="http://schemas.openxmlformats.org/drawingml/2006/main" xmlns:r="http://schemas.openxmlformats.org/officeDocument/2006/relationships" xmlns:p="http://schemas.openxmlformats.org/presentationml/2006/main" preserve="1" userDrawn="1">
  <p:cSld name="1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20880394"/>
      </p:ext>
    </p:extLst>
  </p:cSld>
  <p:clrMapOvr>
    <a:masterClrMapping/>
  </p:clrMapOvr>
  <p:timing>
    <p:tnLst>
      <p:par>
        <p:cTn id="1" dur="indefinite" restart="never" nodeType="tmRoot"/>
      </p:par>
    </p:tnLst>
  </p:timing>
</p:sldLayout>
</file>

<file path=ppt/slideLayouts/slideLayout646.xml><?xml version="1.0" encoding="utf-8"?>
<p:sldLayout xmlns:a="http://schemas.openxmlformats.org/drawingml/2006/main" xmlns:r="http://schemas.openxmlformats.org/officeDocument/2006/relationships" xmlns:p="http://schemas.openxmlformats.org/presentationml/2006/main" userDrawn="1">
  <p:cSld name="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2024/2/17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1158150980"/>
      </p:ext>
    </p:extLst>
  </p:cSld>
  <p:clrMapOvr>
    <a:masterClrMapping/>
  </p:clrMapOvr>
</p:sldLayout>
</file>

<file path=ppt/slideLayouts/slideLayout647.xml><?xml version="1.0" encoding="utf-8"?>
<p:sldLayout xmlns:a="http://schemas.openxmlformats.org/drawingml/2006/main" xmlns:r="http://schemas.openxmlformats.org/officeDocument/2006/relationships" xmlns:p="http://schemas.openxmlformats.org/presentationml/2006/main" preserve="1" userDrawn="1">
  <p:cSld name="1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8473863"/>
      </p:ext>
    </p:extLst>
  </p:cSld>
  <p:clrMapOvr>
    <a:masterClrMapping/>
  </p:clrMapOvr>
  <p:timing>
    <p:tnLst>
      <p:par>
        <p:cTn id="1" dur="indefinite" restart="never" nodeType="tmRoot"/>
      </p:par>
    </p:tnLst>
  </p:timing>
</p:sldLayout>
</file>

<file path=ppt/slideLayouts/slideLayout648.xml><?xml version="1.0" encoding="utf-8"?>
<p:sldLayout xmlns:a="http://schemas.openxmlformats.org/drawingml/2006/main" xmlns:r="http://schemas.openxmlformats.org/officeDocument/2006/relationships" xmlns:p="http://schemas.openxmlformats.org/presentationml/2006/main" userDrawn="1">
  <p:cSld name="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2024/2/17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4142999909"/>
      </p:ext>
    </p:extLst>
  </p:cSld>
  <p:clrMapOvr>
    <a:masterClrMapping/>
  </p:clrMapOvr>
</p:sldLayout>
</file>

<file path=ppt/slideLayouts/slideLayout649.xml><?xml version="1.0" encoding="utf-8"?>
<p:sldLayout xmlns:a="http://schemas.openxmlformats.org/drawingml/2006/main" xmlns:r="http://schemas.openxmlformats.org/officeDocument/2006/relationships" xmlns:p="http://schemas.openxmlformats.org/presentationml/2006/main" preserve="1" userDrawn="1">
  <p:cSld name="1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4643982"/>
      </p:ext>
    </p:extLst>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8595784" cy="1320800"/>
          </a:xfrm>
          <a:prstGeom prst="rect">
            <a:avLst/>
          </a:prstGeom>
        </p:spPr>
        <p:txBody>
          <a:bodyPr>
            <a:normAutofit/>
          </a:bodyPr>
          <a:lstStyle>
            <a:lvl1pPr>
              <a:defRPr sz="2700"/>
            </a:lvl1pPr>
          </a:lstStyle>
          <a:p>
            <a:r>
              <a:rPr lang="en-US" smtClean="0"/>
              <a:t>Click to edit Master title style</a:t>
            </a:r>
            <a:endParaRPr lang="en-US" dirty="0"/>
          </a:p>
        </p:txBody>
      </p:sp>
      <p:sp>
        <p:nvSpPr>
          <p:cNvPr id="3" name="Content Placeholder 2"/>
          <p:cNvSpPr>
            <a:spLocks noGrp="1"/>
          </p:cNvSpPr>
          <p:nvPr>
            <p:ph idx="1"/>
          </p:nvPr>
        </p:nvSpPr>
        <p:spPr>
          <a:xfrm>
            <a:off x="677333" y="2160588"/>
            <a:ext cx="8595784" cy="3881437"/>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205135" y="6042026"/>
            <a:ext cx="912284" cy="365125"/>
          </a:xfrm>
          <a:prstGeom prst="rect">
            <a:avLst/>
          </a:prstGeom>
        </p:spPr>
        <p:txBody>
          <a:bodyPr/>
          <a:lstStyle>
            <a:lvl1pPr eaLnBrk="0" fontAlgn="base" hangingPunct="0">
              <a:spcBef>
                <a:spcPct val="50000"/>
              </a:spcBef>
              <a:spcAft>
                <a:spcPct val="0"/>
              </a:spcAft>
              <a:defRPr>
                <a:latin typeface="Times New Roman" panose="02020603050405020304" pitchFamily="18" charset="0"/>
              </a:defRPr>
            </a:lvl1pPr>
          </a:lstStyle>
          <a:p>
            <a:pPr defTabSz="914400">
              <a:defRPr/>
            </a:pPr>
            <a:endParaRPr lang="en-US" altLang="en-US">
              <a:solidFill>
                <a:srgbClr val="5F5F5F"/>
              </a:solidFill>
              <a:cs typeface="Arial" panose="020B0604020202020204" pitchFamily="34" charset="0"/>
            </a:endParaRPr>
          </a:p>
        </p:txBody>
      </p:sp>
      <p:sp>
        <p:nvSpPr>
          <p:cNvPr id="5" name="Footer Placeholder 4"/>
          <p:cNvSpPr>
            <a:spLocks noGrp="1"/>
          </p:cNvSpPr>
          <p:nvPr>
            <p:ph type="ftr" sz="quarter" idx="11"/>
          </p:nvPr>
        </p:nvSpPr>
        <p:spPr>
          <a:xfrm>
            <a:off x="677335" y="6042026"/>
            <a:ext cx="6297084" cy="365125"/>
          </a:xfrm>
          <a:prstGeom prst="rect">
            <a:avLst/>
          </a:prstGeom>
        </p:spPr>
        <p:txBody>
          <a:bodyPr/>
          <a:lstStyle>
            <a:lvl1pPr eaLnBrk="0" fontAlgn="base" hangingPunct="0">
              <a:spcBef>
                <a:spcPct val="50000"/>
              </a:spcBef>
              <a:spcAft>
                <a:spcPct val="0"/>
              </a:spcAft>
              <a:defRPr>
                <a:latin typeface="Times New Roman" panose="02020603050405020304" pitchFamily="18" charset="0"/>
              </a:defRPr>
            </a:lvl1pPr>
          </a:lstStyle>
          <a:p>
            <a:pPr defTabSz="914400">
              <a:defRPr/>
            </a:pPr>
            <a:endParaRPr lang="en-US" altLang="en-US">
              <a:solidFill>
                <a:srgbClr val="5F5F5F"/>
              </a:solidFill>
              <a:cs typeface="Arial" panose="020B0604020202020204" pitchFamily="34" charset="0"/>
            </a:endParaRPr>
          </a:p>
        </p:txBody>
      </p:sp>
      <p:sp>
        <p:nvSpPr>
          <p:cNvPr id="6" name="Slide Number Placeholder 5"/>
          <p:cNvSpPr>
            <a:spLocks noGrp="1"/>
          </p:cNvSpPr>
          <p:nvPr>
            <p:ph type="sldNum" sz="quarter" idx="12"/>
          </p:nvPr>
        </p:nvSpPr>
        <p:spPr>
          <a:xfrm>
            <a:off x="8591553" y="6042026"/>
            <a:ext cx="681567" cy="365125"/>
          </a:xfrm>
          <a:prstGeom prst="rect">
            <a:avLst/>
          </a:prstGeom>
        </p:spPr>
        <p:txBody>
          <a:bodyPr/>
          <a:lstStyle>
            <a:lvl1pPr eaLnBrk="0" fontAlgn="base" hangingPunct="0">
              <a:spcBef>
                <a:spcPct val="50000"/>
              </a:spcBef>
              <a:spcAft>
                <a:spcPct val="0"/>
              </a:spcAft>
              <a:defRPr>
                <a:latin typeface="Times New Roman" panose="02020603050405020304" pitchFamily="18" charset="0"/>
              </a:defRPr>
            </a:lvl1pPr>
          </a:lstStyle>
          <a:p>
            <a:pPr defTabSz="914400">
              <a:defRPr/>
            </a:pPr>
            <a:fld id="{831F250A-4CE7-44D4-85B4-49BD9AF6BFD0}" type="slidenum">
              <a:rPr lang="en-US" altLang="en-US">
                <a:solidFill>
                  <a:srgbClr val="5F5F5F"/>
                </a:solidFill>
                <a:cs typeface="Arial" panose="020B0604020202020204" pitchFamily="34" charset="0"/>
              </a:rPr>
              <a:pPr defTabSz="914400">
                <a:defRPr/>
              </a:pPr>
              <a:t>‹#›</a:t>
            </a:fld>
            <a:endParaRPr lang="en-US" altLang="en-US">
              <a:solidFill>
                <a:srgbClr val="5F5F5F"/>
              </a:solidFill>
              <a:cs typeface="Arial" panose="020B0604020202020204" pitchFamily="34" charset="0"/>
            </a:endParaRPr>
          </a:p>
        </p:txBody>
      </p:sp>
    </p:spTree>
    <p:extLst>
      <p:ext uri="{BB962C8B-B14F-4D97-AF65-F5344CB8AC3E}">
        <p14:creationId xmlns:p14="http://schemas.microsoft.com/office/powerpoint/2010/main" val="2773261938"/>
      </p:ext>
    </p:extLst>
  </p:cSld>
  <p:clrMapOvr>
    <a:masterClrMapping/>
  </p:clrMapOvr>
</p:sldLayout>
</file>

<file path=ppt/slideLayouts/slideLayout650.xml><?xml version="1.0" encoding="utf-8"?>
<p:sldLayout xmlns:a="http://schemas.openxmlformats.org/drawingml/2006/main" xmlns:r="http://schemas.openxmlformats.org/officeDocument/2006/relationships" xmlns:p="http://schemas.openxmlformats.org/presentationml/2006/main" userDrawn="1">
  <p:cSld name="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2024/2/17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3503165886"/>
      </p:ext>
    </p:extLst>
  </p:cSld>
  <p:clrMapOvr>
    <a:masterClrMapping/>
  </p:clrMapOvr>
</p:sldLayout>
</file>

<file path=ppt/slideLayouts/slideLayout651.xml><?xml version="1.0" encoding="utf-8"?>
<p:sldLayout xmlns:a="http://schemas.openxmlformats.org/drawingml/2006/main" xmlns:r="http://schemas.openxmlformats.org/officeDocument/2006/relationships" xmlns:p="http://schemas.openxmlformats.org/presentationml/2006/main" preserve="1" userDrawn="1">
  <p:cSld name="2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3154729"/>
      </p:ext>
    </p:extLst>
  </p:cSld>
  <p:clrMapOvr>
    <a:masterClrMapping/>
  </p:clrMapOvr>
  <p:timing>
    <p:tnLst>
      <p:par>
        <p:cTn id="1" dur="indefinite" restart="never" nodeType="tmRoot"/>
      </p:par>
    </p:tnLst>
  </p:timing>
</p:sldLayout>
</file>

<file path=ppt/slideLayouts/slideLayout652.xml><?xml version="1.0" encoding="utf-8"?>
<p:sldLayout xmlns:a="http://schemas.openxmlformats.org/drawingml/2006/main" xmlns:r="http://schemas.openxmlformats.org/officeDocument/2006/relationships" xmlns:p="http://schemas.openxmlformats.org/presentationml/2006/main" userDrawn="1">
  <p:cSld name="55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2"/>
            <a:ext cx="2743200" cy="365125"/>
          </a:xfrm>
          <a:prstGeom prst="rect">
            <a:avLst/>
          </a:prstGeom>
        </p:spPr>
        <p:txBody>
          <a:bodyPr/>
          <a:lstStyle/>
          <a:p>
            <a:pPr defTabSz="913532"/>
            <a:fld id="{32BF82D2-7A68-459D-A996-9BDDA2518FA4}" type="datetimeFigureOut">
              <a:rPr lang="zh-CN" altLang="en-US" sz="1865" smtClean="0">
                <a:solidFill>
                  <a:prstClr val="black">
                    <a:tint val="75000"/>
                  </a:prstClr>
                </a:solidFill>
                <a:cs typeface="Arial" panose="020B0604020202020204" pitchFamily="34" charset="0"/>
              </a:rPr>
              <a:pPr defTabSz="913532"/>
              <a:t>2024/2/17</a:t>
            </a:fld>
            <a:endParaRPr lang="zh-CN" altLang="en-US" sz="1865">
              <a:solidFill>
                <a:prstClr val="black">
                  <a:tint val="75000"/>
                </a:prstClr>
              </a:solidFill>
              <a:cs typeface="Arial" panose="020B0604020202020204" pitchFamily="34" charset="0"/>
            </a:endParaRPr>
          </a:p>
        </p:txBody>
      </p:sp>
      <p:sp>
        <p:nvSpPr>
          <p:cNvPr id="4" name="页脚占位符 3"/>
          <p:cNvSpPr>
            <a:spLocks noGrp="1"/>
          </p:cNvSpPr>
          <p:nvPr>
            <p:ph type="ftr" sz="quarter" idx="11"/>
          </p:nvPr>
        </p:nvSpPr>
        <p:spPr>
          <a:xfrm>
            <a:off x="4038600" y="6356352"/>
            <a:ext cx="4114800" cy="365125"/>
          </a:xfrm>
          <a:prstGeom prst="rect">
            <a:avLst/>
          </a:prstGeom>
        </p:spPr>
        <p:txBody>
          <a:bodyPr/>
          <a:lstStyle/>
          <a:p>
            <a:pPr defTabSz="913532"/>
            <a:endParaRPr lang="zh-CN" altLang="en-US" sz="1865">
              <a:solidFill>
                <a:prstClr val="black">
                  <a:tint val="75000"/>
                </a:prstClr>
              </a:solidFill>
              <a:cs typeface="Arial" panose="020B0604020202020204" pitchFamily="34" charset="0"/>
            </a:endParaRPr>
          </a:p>
        </p:txBody>
      </p:sp>
      <p:sp>
        <p:nvSpPr>
          <p:cNvPr id="5" name="灯片编号占位符 4"/>
          <p:cNvSpPr>
            <a:spLocks noGrp="1"/>
          </p:cNvSpPr>
          <p:nvPr>
            <p:ph type="sldNum" sz="quarter" idx="12"/>
          </p:nvPr>
        </p:nvSpPr>
        <p:spPr>
          <a:xfrm>
            <a:off x="8610600" y="6356352"/>
            <a:ext cx="2743200" cy="365125"/>
          </a:xfrm>
          <a:prstGeom prst="rect">
            <a:avLst/>
          </a:prstGeom>
        </p:spPr>
        <p:txBody>
          <a:bodyPr/>
          <a:lstStyle/>
          <a:p>
            <a:pPr defTabSz="913532"/>
            <a:fld id="{3E01EE5D-26FB-46D5-A381-ECFB35BF1D34}" type="slidenum">
              <a:rPr lang="zh-CN" altLang="en-US" sz="1865" smtClean="0">
                <a:solidFill>
                  <a:prstClr val="black">
                    <a:tint val="75000"/>
                  </a:prstClr>
                </a:solidFill>
                <a:cs typeface="Arial" panose="020B0604020202020204" pitchFamily="34" charset="0"/>
              </a:rPr>
              <a:pPr defTabSz="913532"/>
              <a:t>‹#›</a:t>
            </a:fld>
            <a:endParaRPr lang="zh-CN" altLang="en-US" sz="1865">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val="214039046"/>
      </p:ext>
    </p:extLst>
  </p:cSld>
  <p:clrMapOvr>
    <a:masterClrMapping/>
  </p:clrMapOvr>
  <p:timing>
    <p:tnLst>
      <p:par>
        <p:cTn id="1" dur="indefinite" restart="never" nodeType="tmRoot"/>
      </p:par>
    </p:tnLst>
  </p:timing>
</p:sldLayout>
</file>

<file path=ppt/slideLayouts/slideLayout653.xml><?xml version="1.0" encoding="utf-8"?>
<p:sldLayout xmlns:a="http://schemas.openxmlformats.org/drawingml/2006/main" xmlns:r="http://schemas.openxmlformats.org/officeDocument/2006/relationships" xmlns:p="http://schemas.openxmlformats.org/presentationml/2006/main" userDrawn="1">
  <p:cSld name="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cs typeface="+mn-cs"/>
              </a:defRPr>
            </a:lvl1pPr>
          </a:lstStyle>
          <a:p>
            <a:pPr defTabSz="913532">
              <a:defRPr/>
            </a:pPr>
            <a:fld id="{0C6303A0-9065-42AF-906A-DE1E800FE257}" type="datetimeFigureOut">
              <a:rPr lang="zh-CN" altLang="en-US" sz="1865" smtClean="0"/>
              <a:pPr defTabSz="913532">
                <a:defRPr/>
              </a:pPr>
              <a:t>2024/2/17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cs typeface="+mn-cs"/>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cs typeface="+mn-cs"/>
              </a:defRPr>
            </a:lvl1pPr>
          </a:lstStyle>
          <a:p>
            <a:pPr defTabSz="913532">
              <a:defRPr/>
            </a:pPr>
            <a:fld id="{2AD3D7CA-7BD8-4738-B6AB-718737AA462A}"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1485780279"/>
      </p:ext>
    </p:extLst>
  </p:cSld>
  <p:clrMapOvr>
    <a:masterClrMapping/>
  </p:clrMapOvr>
</p:sldLayout>
</file>

<file path=ppt/slideLayouts/slideLayout654.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1"/>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2656357"/>
      </p:ext>
    </p:extLst>
  </p:cSld>
  <p:clrMapOvr>
    <a:masterClrMapping/>
  </p:clrMapOvr>
</p:sldLayout>
</file>

<file path=ppt/slideLayouts/slideLayout655.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3"/>
            <a:ext cx="12700001" cy="687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169554"/>
      </p:ext>
    </p:extLst>
  </p:cSld>
  <p:clrMapOvr>
    <a:masterClrMapping/>
  </p:clrMapOvr>
</p:sldLayout>
</file>

<file path=ppt/slideLayouts/slideLayout656.xml><?xml version="1.0" encoding="utf-8"?>
<p:sldLayout xmlns:a="http://schemas.openxmlformats.org/drawingml/2006/main" xmlns:r="http://schemas.openxmlformats.org/officeDocument/2006/relationships" xmlns:p="http://schemas.openxmlformats.org/presentationml/2006/main" preserve="1" userDrawn="1">
  <p:cSld name="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798179"/>
      </p:ext>
    </p:extLst>
  </p:cSld>
  <p:clrMapOvr>
    <a:masterClrMapping/>
  </p:clrMapOvr>
</p:sldLayout>
</file>

<file path=ppt/slideLayouts/slideLayout657.xml><?xml version="1.0" encoding="utf-8"?>
<p:sldLayout xmlns:a="http://schemas.openxmlformats.org/drawingml/2006/main" xmlns:r="http://schemas.openxmlformats.org/officeDocument/2006/relationships" xmlns:p="http://schemas.openxmlformats.org/presentationml/2006/main" userDrawn="1">
  <p:cSld name="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fld id="{3ACFC516-0EBD-4852-9DFD-FFC809B16810}" type="datetimeFigureOut">
              <a:rPr lang="zh-CN" altLang="en-US" sz="1865" smtClean="0"/>
              <a:pPr defTabSz="913532">
                <a:defRPr/>
              </a:pPr>
              <a:t>2024/2/17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fld id="{855DB59F-0B7A-4009-ADD8-CBB6E0E22669}"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398225729"/>
      </p:ext>
    </p:extLst>
  </p:cSld>
  <p:clrMapOvr>
    <a:masterClrMapping/>
  </p:clrMapOvr>
</p:sldLayout>
</file>

<file path=ppt/slideLayouts/slideLayout658.xml><?xml version="1.0" encoding="utf-8"?>
<p:sldLayout xmlns:a="http://schemas.openxmlformats.org/drawingml/2006/main" xmlns:r="http://schemas.openxmlformats.org/officeDocument/2006/relationships" xmlns:p="http://schemas.openxmlformats.org/presentationml/2006/main" userDrawn="1">
  <p:cSld name="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cs typeface="Arial" panose="020B0604020202020204" pitchFamily="34" charset="0"/>
              </a:rPr>
              <a:pPr defTabSz="913532">
                <a:defRPr/>
              </a:pPr>
              <a:t>2024/2/17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1656306242"/>
      </p:ext>
    </p:extLst>
  </p:cSld>
  <p:clrMapOvr>
    <a:masterClrMapping/>
  </p:clrMapOvr>
</p:sldLayout>
</file>

<file path=ppt/slideLayouts/slideLayout659.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81569594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445320"/>
      </p:ext>
    </p:extLst>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userDrawn="1">
  <p:cSld name="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defRPr>
            </a:lvl1pPr>
          </a:lstStyle>
          <a:p>
            <a:pPr defTabSz="913532">
              <a:defRPr/>
            </a:pPr>
            <a:fld id="{233108B3-3C5F-434E-B7C6-124BB30C5988}" type="datetimeFigureOut">
              <a:rPr lang="zh-CN" altLang="en-US" sz="1865" smtClean="0">
                <a:cs typeface="Arial" panose="020B0604020202020204" pitchFamily="34" charset="0"/>
              </a:rPr>
              <a:pPr defTabSz="913532">
                <a:defRPr/>
              </a:pPr>
              <a:t>2024/2/17</a:t>
            </a:fld>
            <a:endParaRPr lang="zh-CN" altLang="en-US" sz="1865">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0FCC38CE-CFED-41E2-93E2-A213294AFB8B}" type="slidenum">
              <a:rPr lang="zh-CN" altLang="en-US" sz="1865" smtClean="0">
                <a:cs typeface="Arial" panose="020B0604020202020204" pitchFamily="34" charset="0"/>
              </a:rPr>
              <a:pPr defTabSz="913532">
                <a:defRPr/>
              </a:pPr>
              <a:t>‹#›</a:t>
            </a:fld>
            <a:endParaRPr lang="zh-CN" altLang="en-US" sz="1865">
              <a:cs typeface="Arial" panose="020B0604020202020204" pitchFamily="34" charset="0"/>
            </a:endParaRPr>
          </a:p>
        </p:txBody>
      </p:sp>
    </p:spTree>
    <p:extLst>
      <p:ext uri="{BB962C8B-B14F-4D97-AF65-F5344CB8AC3E}">
        <p14:creationId xmlns:p14="http://schemas.microsoft.com/office/powerpoint/2010/main" val="1488560782"/>
      </p:ext>
    </p:extLst>
  </p:cSld>
  <p:clrMapOvr>
    <a:masterClrMapping/>
  </p:clrMapOvr>
</p:sldLayout>
</file>

<file path=ppt/slideLayouts/slideLayout661.xml><?xml version="1.0" encoding="utf-8"?>
<p:sldLayout xmlns:a="http://schemas.openxmlformats.org/drawingml/2006/main" xmlns:r="http://schemas.openxmlformats.org/officeDocument/2006/relationships" xmlns:p="http://schemas.openxmlformats.org/presentationml/2006/main" userDrawn="1">
  <p:cSld name="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3"/>
            <a:ext cx="911939" cy="365125"/>
          </a:xfrm>
          <a:prstGeom prst="rect">
            <a:avLst/>
          </a:prstGeom>
        </p:spPr>
        <p:txBody>
          <a:bodyPr/>
          <a:lstStyle>
            <a:lvl1pPr>
              <a:defRPr smtClean="0">
                <a:solidFill>
                  <a:prstClr val="black">
                    <a:tint val="75000"/>
                  </a:prstClr>
                </a:solidFill>
              </a:defRPr>
            </a:lvl1pPr>
          </a:lstStyle>
          <a:p>
            <a:pPr defTabSz="456777">
              <a:defRPr/>
            </a:pPr>
            <a:fld id="{39ADED8E-4E0B-498D-B715-B157A890E4DE}" type="datetimeFigureOut">
              <a:rPr lang="zh-CN" altLang="en-US" smtClean="0">
                <a:cs typeface="Arial" panose="020B0604020202020204" pitchFamily="34" charset="0"/>
              </a:rPr>
              <a:pPr defTabSz="456777">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5" y="6041363"/>
            <a:ext cx="6297612" cy="365125"/>
          </a:xfrm>
          <a:prstGeom prst="rect">
            <a:avLst/>
          </a:prstGeom>
        </p:spPr>
        <p:txBody>
          <a:bodyPr/>
          <a:lstStyle>
            <a:lvl1pPr>
              <a:defRPr>
                <a:solidFill>
                  <a:prstClr val="black">
                    <a:tint val="75000"/>
                  </a:prstClr>
                </a:solidFill>
              </a:defRPr>
            </a:lvl1pPr>
          </a:lstStyle>
          <a:p>
            <a:pPr defTabSz="456777">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4" y="6041363"/>
            <a:ext cx="683339" cy="365125"/>
          </a:xfrm>
          <a:prstGeom prst="rect">
            <a:avLst/>
          </a:prstGeom>
        </p:spPr>
        <p:txBody>
          <a:bodyPr/>
          <a:lstStyle>
            <a:lvl1pPr>
              <a:defRPr>
                <a:solidFill>
                  <a:prstClr val="black">
                    <a:tint val="75000"/>
                  </a:prstClr>
                </a:solidFill>
              </a:defRPr>
            </a:lvl1pPr>
          </a:lstStyle>
          <a:p>
            <a:pPr defTabSz="456777">
              <a:defRPr/>
            </a:pPr>
            <a:fld id="{18634F15-13D2-4C0D-99FD-67E8D2F909DD}" type="slidenum">
              <a:rPr lang="zh-CN" altLang="en-US" smtClean="0">
                <a:cs typeface="Arial" panose="020B0604020202020204" pitchFamily="34" charset="0"/>
              </a:rPr>
              <a:pPr defTabSz="456777">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980132355"/>
      </p:ext>
    </p:extLst>
  </p:cSld>
  <p:clrMapOvr>
    <a:masterClrMapping/>
  </p:clrMapOvr>
</p:sldLayout>
</file>

<file path=ppt/slideLayouts/slideLayout662.xml><?xml version="1.0" encoding="utf-8"?>
<p:sldLayout xmlns:a="http://schemas.openxmlformats.org/drawingml/2006/main" xmlns:r="http://schemas.openxmlformats.org/officeDocument/2006/relationships" xmlns:p="http://schemas.openxmlformats.org/presentationml/2006/main" preserve="1" userDrawn="1">
  <p:cSld name="2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4274885"/>
      </p:ext>
    </p:extLst>
  </p:cSld>
  <p:clrMapOvr>
    <a:masterClrMapping/>
  </p:clrMapOvr>
  <p:timing>
    <p:tnLst>
      <p:par>
        <p:cTn id="1" dur="indefinite" restart="never" nodeType="tmRoot"/>
      </p:par>
    </p:tnLst>
  </p:timing>
</p:sldLayout>
</file>

<file path=ppt/slideLayouts/slideLayout663.xml><?xml version="1.0" encoding="utf-8"?>
<p:sldLayout xmlns:a="http://schemas.openxmlformats.org/drawingml/2006/main" xmlns:r="http://schemas.openxmlformats.org/officeDocument/2006/relationships" xmlns:p="http://schemas.openxmlformats.org/presentationml/2006/main" userDrawn="1">
  <p:cSld name="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3"/>
            <a:ext cx="911939" cy="365125"/>
          </a:xfrm>
          <a:prstGeom prst="rect">
            <a:avLst/>
          </a:prstGeom>
        </p:spPr>
        <p:txBody>
          <a:bodyPr/>
          <a:lstStyle>
            <a:lvl1pPr>
              <a:defRPr smtClean="0">
                <a:solidFill>
                  <a:prstClr val="black">
                    <a:tint val="75000"/>
                  </a:prstClr>
                </a:solidFill>
              </a:defRPr>
            </a:lvl1pPr>
          </a:lstStyle>
          <a:p>
            <a:pPr defTabSz="456777">
              <a:defRPr/>
            </a:pPr>
            <a:fld id="{39ADED8E-4E0B-498D-B715-B157A890E4DE}" type="datetimeFigureOut">
              <a:rPr lang="zh-CN" altLang="en-US" smtClean="0">
                <a:cs typeface="Arial" panose="020B0604020202020204" pitchFamily="34" charset="0"/>
              </a:rPr>
              <a:pPr defTabSz="456777">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5" y="6041363"/>
            <a:ext cx="6297612" cy="365125"/>
          </a:xfrm>
          <a:prstGeom prst="rect">
            <a:avLst/>
          </a:prstGeom>
        </p:spPr>
        <p:txBody>
          <a:bodyPr/>
          <a:lstStyle>
            <a:lvl1pPr>
              <a:defRPr>
                <a:solidFill>
                  <a:prstClr val="black">
                    <a:tint val="75000"/>
                  </a:prstClr>
                </a:solidFill>
              </a:defRPr>
            </a:lvl1pPr>
          </a:lstStyle>
          <a:p>
            <a:pPr defTabSz="456777">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4" y="6041363"/>
            <a:ext cx="683339" cy="365125"/>
          </a:xfrm>
          <a:prstGeom prst="rect">
            <a:avLst/>
          </a:prstGeom>
        </p:spPr>
        <p:txBody>
          <a:bodyPr/>
          <a:lstStyle>
            <a:lvl1pPr>
              <a:defRPr>
                <a:solidFill>
                  <a:prstClr val="black">
                    <a:tint val="75000"/>
                  </a:prstClr>
                </a:solidFill>
              </a:defRPr>
            </a:lvl1pPr>
          </a:lstStyle>
          <a:p>
            <a:pPr defTabSz="456777">
              <a:defRPr/>
            </a:pPr>
            <a:fld id="{18634F15-13D2-4C0D-99FD-67E8D2F909DD}" type="slidenum">
              <a:rPr lang="zh-CN" altLang="en-US" smtClean="0">
                <a:cs typeface="Arial" panose="020B0604020202020204" pitchFamily="34" charset="0"/>
              </a:rPr>
              <a:pPr defTabSz="456777">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3010849035"/>
      </p:ext>
    </p:extLst>
  </p:cSld>
  <p:clrMapOvr>
    <a:masterClrMapping/>
  </p:clrMapOvr>
</p:sldLayout>
</file>

<file path=ppt/slideLayouts/slideLayout664.xml><?xml version="1.0" encoding="utf-8"?>
<p:sldLayout xmlns:a="http://schemas.openxmlformats.org/drawingml/2006/main" xmlns:r="http://schemas.openxmlformats.org/officeDocument/2006/relationships" xmlns:p="http://schemas.openxmlformats.org/presentationml/2006/main" preserve="1" userDrawn="1">
  <p:cSld name="2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8714882"/>
      </p:ext>
    </p:extLst>
  </p:cSld>
  <p:clrMapOvr>
    <a:masterClrMapping/>
  </p:clrMapOvr>
  <p:timing>
    <p:tnLst>
      <p:par>
        <p:cTn id="1" dur="indefinite" restart="never" nodeType="tmRoot"/>
      </p:par>
    </p:tnLst>
  </p:timing>
</p:sldLayout>
</file>

<file path=ppt/slideLayouts/slideLayout665.xml><?xml version="1.0" encoding="utf-8"?>
<p:sldLayout xmlns:a="http://schemas.openxmlformats.org/drawingml/2006/main" xmlns:r="http://schemas.openxmlformats.org/officeDocument/2006/relationships" xmlns:p="http://schemas.openxmlformats.org/presentationml/2006/main" userDrawn="1">
  <p:cSld name="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3"/>
            <a:ext cx="911939" cy="365125"/>
          </a:xfrm>
          <a:prstGeom prst="rect">
            <a:avLst/>
          </a:prstGeom>
        </p:spPr>
        <p:txBody>
          <a:bodyPr/>
          <a:lstStyle>
            <a:lvl1pPr>
              <a:defRPr smtClean="0">
                <a:solidFill>
                  <a:prstClr val="black">
                    <a:tint val="75000"/>
                  </a:prstClr>
                </a:solidFill>
              </a:defRPr>
            </a:lvl1pPr>
          </a:lstStyle>
          <a:p>
            <a:pPr defTabSz="456777">
              <a:defRPr/>
            </a:pPr>
            <a:fld id="{39ADED8E-4E0B-498D-B715-B157A890E4DE}" type="datetimeFigureOut">
              <a:rPr lang="zh-CN" altLang="en-US" smtClean="0">
                <a:cs typeface="Arial" panose="020B0604020202020204" pitchFamily="34" charset="0"/>
              </a:rPr>
              <a:pPr defTabSz="456777">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5" y="6041363"/>
            <a:ext cx="6297612" cy="365125"/>
          </a:xfrm>
          <a:prstGeom prst="rect">
            <a:avLst/>
          </a:prstGeom>
        </p:spPr>
        <p:txBody>
          <a:bodyPr/>
          <a:lstStyle>
            <a:lvl1pPr>
              <a:defRPr>
                <a:solidFill>
                  <a:prstClr val="black">
                    <a:tint val="75000"/>
                  </a:prstClr>
                </a:solidFill>
              </a:defRPr>
            </a:lvl1pPr>
          </a:lstStyle>
          <a:p>
            <a:pPr defTabSz="456777">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4" y="6041363"/>
            <a:ext cx="683339" cy="365125"/>
          </a:xfrm>
          <a:prstGeom prst="rect">
            <a:avLst/>
          </a:prstGeom>
        </p:spPr>
        <p:txBody>
          <a:bodyPr/>
          <a:lstStyle>
            <a:lvl1pPr>
              <a:defRPr>
                <a:solidFill>
                  <a:prstClr val="black">
                    <a:tint val="75000"/>
                  </a:prstClr>
                </a:solidFill>
              </a:defRPr>
            </a:lvl1pPr>
          </a:lstStyle>
          <a:p>
            <a:pPr defTabSz="456777">
              <a:defRPr/>
            </a:pPr>
            <a:fld id="{18634F15-13D2-4C0D-99FD-67E8D2F909DD}" type="slidenum">
              <a:rPr lang="zh-CN" altLang="en-US" smtClean="0">
                <a:cs typeface="Arial" panose="020B0604020202020204" pitchFamily="34" charset="0"/>
              </a:rPr>
              <a:pPr defTabSz="456777">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3525456677"/>
      </p:ext>
    </p:extLst>
  </p:cSld>
  <p:clrMapOvr>
    <a:masterClrMapping/>
  </p:clrMapOvr>
</p:sldLayout>
</file>

<file path=ppt/slideLayouts/slideLayout666.xml><?xml version="1.0" encoding="utf-8"?>
<p:sldLayout xmlns:a="http://schemas.openxmlformats.org/drawingml/2006/main" xmlns:r="http://schemas.openxmlformats.org/officeDocument/2006/relationships" xmlns:p="http://schemas.openxmlformats.org/presentationml/2006/main" preserve="1" userDrawn="1">
  <p:cSld name="2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18866729"/>
      </p:ext>
    </p:extLst>
  </p:cSld>
  <p:clrMapOvr>
    <a:masterClrMapping/>
  </p:clrMapOvr>
  <p:timing>
    <p:tnLst>
      <p:par>
        <p:cTn id="1" dur="indefinite" restart="never" nodeType="tmRoot"/>
      </p:par>
    </p:tnLst>
  </p:timing>
</p:sldLayout>
</file>

<file path=ppt/slideLayouts/slideLayout667.xml><?xml version="1.0" encoding="utf-8"?>
<p:sldLayout xmlns:a="http://schemas.openxmlformats.org/drawingml/2006/main" xmlns:r="http://schemas.openxmlformats.org/officeDocument/2006/relationships" xmlns:p="http://schemas.openxmlformats.org/presentationml/2006/main" userDrawn="1">
  <p:cSld name="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3"/>
            <a:ext cx="911939" cy="365125"/>
          </a:xfrm>
          <a:prstGeom prst="rect">
            <a:avLst/>
          </a:prstGeom>
        </p:spPr>
        <p:txBody>
          <a:bodyPr/>
          <a:lstStyle>
            <a:lvl1pPr>
              <a:defRPr smtClean="0">
                <a:solidFill>
                  <a:prstClr val="black">
                    <a:tint val="75000"/>
                  </a:prstClr>
                </a:solidFill>
              </a:defRPr>
            </a:lvl1pPr>
          </a:lstStyle>
          <a:p>
            <a:pPr defTabSz="456777">
              <a:defRPr/>
            </a:pPr>
            <a:fld id="{39ADED8E-4E0B-498D-B715-B157A890E4DE}" type="datetimeFigureOut">
              <a:rPr lang="zh-CN" altLang="en-US" smtClean="0">
                <a:cs typeface="Arial" panose="020B0604020202020204" pitchFamily="34" charset="0"/>
              </a:rPr>
              <a:pPr defTabSz="456777">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5" y="6041363"/>
            <a:ext cx="6297612" cy="365125"/>
          </a:xfrm>
          <a:prstGeom prst="rect">
            <a:avLst/>
          </a:prstGeom>
        </p:spPr>
        <p:txBody>
          <a:bodyPr/>
          <a:lstStyle>
            <a:lvl1pPr>
              <a:defRPr>
                <a:solidFill>
                  <a:prstClr val="black">
                    <a:tint val="75000"/>
                  </a:prstClr>
                </a:solidFill>
              </a:defRPr>
            </a:lvl1pPr>
          </a:lstStyle>
          <a:p>
            <a:pPr defTabSz="456777">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4" y="6041363"/>
            <a:ext cx="683339" cy="365125"/>
          </a:xfrm>
          <a:prstGeom prst="rect">
            <a:avLst/>
          </a:prstGeom>
        </p:spPr>
        <p:txBody>
          <a:bodyPr/>
          <a:lstStyle>
            <a:lvl1pPr>
              <a:defRPr>
                <a:solidFill>
                  <a:prstClr val="black">
                    <a:tint val="75000"/>
                  </a:prstClr>
                </a:solidFill>
              </a:defRPr>
            </a:lvl1pPr>
          </a:lstStyle>
          <a:p>
            <a:pPr defTabSz="456777">
              <a:defRPr/>
            </a:pPr>
            <a:fld id="{18634F15-13D2-4C0D-99FD-67E8D2F909DD}" type="slidenum">
              <a:rPr lang="zh-CN" altLang="en-US" smtClean="0">
                <a:cs typeface="Arial" panose="020B0604020202020204" pitchFamily="34" charset="0"/>
              </a:rPr>
              <a:pPr defTabSz="456777">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3174275198"/>
      </p:ext>
    </p:extLst>
  </p:cSld>
  <p:clrMapOvr>
    <a:masterClrMapping/>
  </p:clrMapOvr>
</p:sldLayout>
</file>

<file path=ppt/slideLayouts/slideLayout668.xml><?xml version="1.0" encoding="utf-8"?>
<p:sldLayout xmlns:a="http://schemas.openxmlformats.org/drawingml/2006/main" xmlns:r="http://schemas.openxmlformats.org/officeDocument/2006/relationships" xmlns:p="http://schemas.openxmlformats.org/presentationml/2006/main" preserve="1" userDrawn="1">
  <p:cSld name="2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6139532"/>
      </p:ext>
    </p:extLst>
  </p:cSld>
  <p:clrMapOvr>
    <a:masterClrMapping/>
  </p:clrMapOvr>
  <p:timing>
    <p:tnLst>
      <p:par>
        <p:cTn id="1" dur="indefinite" restart="never" nodeType="tmRoot"/>
      </p:par>
    </p:tnLst>
  </p:timing>
</p:sldLayout>
</file>

<file path=ppt/slideLayouts/slideLayout669.xml><?xml version="1.0" encoding="utf-8"?>
<p:sldLayout xmlns:a="http://schemas.openxmlformats.org/drawingml/2006/main" xmlns:r="http://schemas.openxmlformats.org/officeDocument/2006/relationships" xmlns:p="http://schemas.openxmlformats.org/presentationml/2006/main" userDrawn="1">
  <p:cSld name="6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3"/>
            <a:ext cx="911939" cy="365125"/>
          </a:xfrm>
          <a:prstGeom prst="rect">
            <a:avLst/>
          </a:prstGeom>
        </p:spPr>
        <p:txBody>
          <a:bodyPr/>
          <a:lstStyle>
            <a:lvl1pPr>
              <a:defRPr smtClean="0">
                <a:solidFill>
                  <a:prstClr val="black">
                    <a:tint val="75000"/>
                  </a:prstClr>
                </a:solidFill>
              </a:defRPr>
            </a:lvl1pPr>
          </a:lstStyle>
          <a:p>
            <a:pPr defTabSz="456777">
              <a:defRPr/>
            </a:pPr>
            <a:fld id="{39ADED8E-4E0B-498D-B715-B157A890E4DE}" type="datetimeFigureOut">
              <a:rPr lang="zh-CN" altLang="en-US" smtClean="0">
                <a:cs typeface="Arial" panose="020B0604020202020204" pitchFamily="34" charset="0"/>
              </a:rPr>
              <a:pPr defTabSz="456777">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335" y="6041363"/>
            <a:ext cx="6297612" cy="365125"/>
          </a:xfrm>
          <a:prstGeom prst="rect">
            <a:avLst/>
          </a:prstGeom>
        </p:spPr>
        <p:txBody>
          <a:bodyPr/>
          <a:lstStyle>
            <a:lvl1pPr>
              <a:defRPr>
                <a:solidFill>
                  <a:prstClr val="black">
                    <a:tint val="75000"/>
                  </a:prstClr>
                </a:solidFill>
              </a:defRPr>
            </a:lvl1pPr>
          </a:lstStyle>
          <a:p>
            <a:pPr defTabSz="456777">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90664" y="6041363"/>
            <a:ext cx="683339" cy="365125"/>
          </a:xfrm>
          <a:prstGeom prst="rect">
            <a:avLst/>
          </a:prstGeom>
        </p:spPr>
        <p:txBody>
          <a:bodyPr/>
          <a:lstStyle>
            <a:lvl1pPr>
              <a:defRPr>
                <a:solidFill>
                  <a:prstClr val="black">
                    <a:tint val="75000"/>
                  </a:prstClr>
                </a:solidFill>
              </a:defRPr>
            </a:lvl1pPr>
          </a:lstStyle>
          <a:p>
            <a:pPr defTabSz="456777">
              <a:defRPr/>
            </a:pPr>
            <a:fld id="{18634F15-13D2-4C0D-99FD-67E8D2F909DD}" type="slidenum">
              <a:rPr lang="zh-CN" altLang="en-US" smtClean="0">
                <a:cs typeface="Arial" panose="020B0604020202020204" pitchFamily="34" charset="0"/>
              </a:rPr>
              <a:pPr defTabSz="456777">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50665363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6154196"/>
      </p:ext>
    </p:extLst>
  </p:cSld>
  <p:clrMapOvr>
    <a:masterClrMapping/>
  </p:clrMapOvr>
</p:sldLayout>
</file>

<file path=ppt/slideLayouts/slideLayout670.xml><?xml version="1.0" encoding="utf-8"?>
<p:sldLayout xmlns:a="http://schemas.openxmlformats.org/drawingml/2006/main" xmlns:r="http://schemas.openxmlformats.org/officeDocument/2006/relationships" xmlns:p="http://schemas.openxmlformats.org/presentationml/2006/main" preserve="1" userDrawn="1">
  <p:cSld name="2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8818404"/>
      </p:ext>
    </p:extLst>
  </p:cSld>
  <p:clrMapOvr>
    <a:masterClrMapping/>
  </p:clrMapOvr>
  <p:timing>
    <p:tnLst>
      <p:par>
        <p:cTn id="1" dur="indefinite" restart="never" nodeType="tmRoot"/>
      </p:par>
    </p:tnLst>
  </p:timing>
</p:sldLayout>
</file>

<file path=ppt/slideLayouts/slideLayout671.xml><?xml version="1.0" encoding="utf-8"?>
<p:sldLayout xmlns:a="http://schemas.openxmlformats.org/drawingml/2006/main" xmlns:r="http://schemas.openxmlformats.org/officeDocument/2006/relationships" xmlns:p="http://schemas.openxmlformats.org/presentationml/2006/main" showMasterSp="0" preserve="1" userDrawn="1">
  <p:cSld name="6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978358"/>
      </p:ext>
    </p:extLst>
  </p:cSld>
  <p:clrMapOvr>
    <a:masterClrMapping/>
  </p:clrMapOvr>
  <p:timing>
    <p:tnLst>
      <p:par>
        <p:cTn id="1" dur="indefinite" restart="never" nodeType="tmRoot"/>
      </p:par>
    </p:tnLst>
  </p:timing>
</p:sldLayout>
</file>

<file path=ppt/slideLayouts/slideLayout672.xml><?xml version="1.0" encoding="utf-8"?>
<p:sldLayout xmlns:a="http://schemas.openxmlformats.org/drawingml/2006/main" xmlns:r="http://schemas.openxmlformats.org/officeDocument/2006/relationships" xmlns:p="http://schemas.openxmlformats.org/presentationml/2006/main" preserve="1" userDrawn="1">
  <p:cSld name="6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49"/>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5"/>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98551471"/>
      </p:ext>
    </p:extLst>
  </p:cSld>
  <p:clrMapOvr>
    <a:masterClrMapping/>
  </p:clrMapOvr>
  <p:timing>
    <p:tnLst>
      <p:par>
        <p:cTn id="1" dur="indefinite" restart="never" nodeType="tmRoot"/>
      </p:par>
    </p:tnLst>
  </p:timing>
</p:sldLayout>
</file>

<file path=ppt/slideLayouts/slideLayout673.xml><?xml version="1.0" encoding="utf-8"?>
<p:sldLayout xmlns:a="http://schemas.openxmlformats.org/drawingml/2006/main" xmlns:r="http://schemas.openxmlformats.org/officeDocument/2006/relationships" xmlns:p="http://schemas.openxmlformats.org/presentationml/2006/main" preserve="1" userDrawn="1">
  <p:cSld name="6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419606513"/>
      </p:ext>
    </p:extLst>
  </p:cSld>
  <p:clrMapOvr>
    <a:masterClrMapping/>
  </p:clrMapOvr>
  <p:timing>
    <p:tnLst>
      <p:par>
        <p:cTn id="1" dur="indefinite" restart="never" nodeType="tmRoot"/>
      </p:par>
    </p:tnLst>
  </p:timing>
</p:sldLayout>
</file>

<file path=ppt/slideLayouts/slideLayout674.xml><?xml version="1.0" encoding="utf-8"?>
<p:sldLayout xmlns:a="http://schemas.openxmlformats.org/drawingml/2006/main" xmlns:r="http://schemas.openxmlformats.org/officeDocument/2006/relationships" xmlns:p="http://schemas.openxmlformats.org/presentationml/2006/main" preserve="1" userDrawn="1">
  <p:cSld name="6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4177752358"/>
      </p:ext>
    </p:extLst>
  </p:cSld>
  <p:clrMapOvr>
    <a:masterClrMapping/>
  </p:clrMapOvr>
  <p:timing>
    <p:tnLst>
      <p:par>
        <p:cTn id="1" dur="indefinite" restart="never" nodeType="tmRoot"/>
      </p:par>
    </p:tnLst>
  </p:timing>
</p:sldLayout>
</file>

<file path=ppt/slideLayouts/slideLayout675.xml><?xml version="1.0" encoding="utf-8"?>
<p:sldLayout xmlns:a="http://schemas.openxmlformats.org/drawingml/2006/main" xmlns:r="http://schemas.openxmlformats.org/officeDocument/2006/relationships" xmlns:p="http://schemas.openxmlformats.org/presentationml/2006/main" preserve="1" userDrawn="1">
  <p:cSld name="6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726127878"/>
      </p:ext>
    </p:extLst>
  </p:cSld>
  <p:clrMapOvr>
    <a:masterClrMapping/>
  </p:clrMapOvr>
  <p:timing>
    <p:tnLst>
      <p:par>
        <p:cTn id="1" dur="indefinite" restart="never" nodeType="tmRoot"/>
      </p:par>
    </p:tnLst>
  </p:timing>
</p:sldLayout>
</file>

<file path=ppt/slideLayouts/slideLayout676.xml><?xml version="1.0" encoding="utf-8"?>
<p:sldLayout xmlns:a="http://schemas.openxmlformats.org/drawingml/2006/main" xmlns:r="http://schemas.openxmlformats.org/officeDocument/2006/relationships" xmlns:p="http://schemas.openxmlformats.org/presentationml/2006/main" preserve="1" userDrawn="1">
  <p:cSld name="7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386231191"/>
      </p:ext>
    </p:extLst>
  </p:cSld>
  <p:clrMapOvr>
    <a:masterClrMapping/>
  </p:clrMapOvr>
  <p:timing>
    <p:tnLst>
      <p:par>
        <p:cTn id="1" dur="indefinite" restart="never" nodeType="tmRoot"/>
      </p:par>
    </p:tnLst>
  </p:timing>
</p:sldLayout>
</file>

<file path=ppt/slideLayouts/slideLayout677.xml><?xml version="1.0" encoding="utf-8"?>
<p:sldLayout xmlns:a="http://schemas.openxmlformats.org/drawingml/2006/main" xmlns:r="http://schemas.openxmlformats.org/officeDocument/2006/relationships" xmlns:p="http://schemas.openxmlformats.org/presentationml/2006/main" preserve="1" userDrawn="1">
  <p:cSld name="7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3"/>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1711805"/>
      </p:ext>
    </p:extLst>
  </p:cSld>
  <p:clrMapOvr>
    <a:masterClrMapping/>
  </p:clrMapOvr>
  <p:timing>
    <p:tnLst>
      <p:par>
        <p:cTn id="1" dur="indefinite" restart="never" nodeType="tmRoot"/>
      </p:par>
    </p:tnLst>
  </p:timing>
</p:sldLayout>
</file>

<file path=ppt/slideLayouts/slideLayout678.xml><?xml version="1.0" encoding="utf-8"?>
<p:sldLayout xmlns:a="http://schemas.openxmlformats.org/drawingml/2006/main" xmlns:r="http://schemas.openxmlformats.org/officeDocument/2006/relationships" xmlns:p="http://schemas.openxmlformats.org/presentationml/2006/main" userDrawn="1">
  <p:cSld name="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601491929"/>
      </p:ext>
    </p:extLst>
  </p:cSld>
  <p:clrMapOvr>
    <a:masterClrMapping/>
  </p:clrMapOvr>
</p:sldLayout>
</file>

<file path=ppt/slideLayouts/slideLayout679.xml><?xml version="1.0" encoding="utf-8"?>
<p:sldLayout xmlns:a="http://schemas.openxmlformats.org/drawingml/2006/main" xmlns:r="http://schemas.openxmlformats.org/officeDocument/2006/relationships" xmlns:p="http://schemas.openxmlformats.org/presentationml/2006/main" preserve="1" userDrawn="1">
  <p:cSld name="2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22045312"/>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8109511"/>
      </p:ext>
    </p:extLst>
  </p:cSld>
  <p:clrMapOvr>
    <a:masterClrMapping/>
  </p:clrMapOvr>
</p:sldLayout>
</file>

<file path=ppt/slideLayouts/slideLayout680.xml><?xml version="1.0" encoding="utf-8"?>
<p:sldLayout xmlns:a="http://schemas.openxmlformats.org/drawingml/2006/main" xmlns:r="http://schemas.openxmlformats.org/officeDocument/2006/relationships" xmlns:p="http://schemas.openxmlformats.org/presentationml/2006/main" userDrawn="1">
  <p:cSld name="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2528621"/>
      </p:ext>
    </p:extLst>
  </p:cSld>
  <p:clrMapOvr>
    <a:masterClrMapping/>
  </p:clrMapOvr>
</p:sldLayout>
</file>

<file path=ppt/slideLayouts/slideLayout681.xml><?xml version="1.0" encoding="utf-8"?>
<p:sldLayout xmlns:a="http://schemas.openxmlformats.org/drawingml/2006/main" xmlns:r="http://schemas.openxmlformats.org/officeDocument/2006/relationships" xmlns:p="http://schemas.openxmlformats.org/presentationml/2006/main" preserve="1" userDrawn="1">
  <p:cSld name="2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7465752"/>
      </p:ext>
    </p:extLst>
  </p:cSld>
  <p:clrMapOvr>
    <a:masterClrMapping/>
  </p:clrMapOvr>
  <p:timing>
    <p:tnLst>
      <p:par>
        <p:cTn id="1" dur="indefinite" restart="never" nodeType="tmRoot"/>
      </p:par>
    </p:tnLst>
  </p:timing>
</p:sldLayout>
</file>

<file path=ppt/slideLayouts/slideLayout682.xml><?xml version="1.0" encoding="utf-8"?>
<p:sldLayout xmlns:a="http://schemas.openxmlformats.org/drawingml/2006/main" xmlns:r="http://schemas.openxmlformats.org/officeDocument/2006/relationships" xmlns:p="http://schemas.openxmlformats.org/presentationml/2006/main" userDrawn="1">
  <p:cSld name="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3867024708"/>
      </p:ext>
    </p:extLst>
  </p:cSld>
  <p:clrMapOvr>
    <a:masterClrMapping/>
  </p:clrMapOvr>
</p:sldLayout>
</file>

<file path=ppt/slideLayouts/slideLayout683.xml><?xml version="1.0" encoding="utf-8"?>
<p:sldLayout xmlns:a="http://schemas.openxmlformats.org/drawingml/2006/main" xmlns:r="http://schemas.openxmlformats.org/officeDocument/2006/relationships" xmlns:p="http://schemas.openxmlformats.org/presentationml/2006/main" preserve="1" userDrawn="1">
  <p:cSld name="2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4087930"/>
      </p:ext>
    </p:extLst>
  </p:cSld>
  <p:clrMapOvr>
    <a:masterClrMapping/>
  </p:clrMapOvr>
  <p:timing>
    <p:tnLst>
      <p:par>
        <p:cTn id="1" dur="indefinite" restart="never" nodeType="tmRoot"/>
      </p:par>
    </p:tnLst>
  </p:timing>
</p:sldLayout>
</file>

<file path=ppt/slideLayouts/slideLayout684.xml><?xml version="1.0" encoding="utf-8"?>
<p:sldLayout xmlns:a="http://schemas.openxmlformats.org/drawingml/2006/main" xmlns:r="http://schemas.openxmlformats.org/officeDocument/2006/relationships" xmlns:p="http://schemas.openxmlformats.org/presentationml/2006/main" userDrawn="1">
  <p:cSld name="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116630340"/>
      </p:ext>
    </p:extLst>
  </p:cSld>
  <p:clrMapOvr>
    <a:masterClrMapping/>
  </p:clrMapOvr>
</p:sldLayout>
</file>

<file path=ppt/slideLayouts/slideLayout685.xml><?xml version="1.0" encoding="utf-8"?>
<p:sldLayout xmlns:a="http://schemas.openxmlformats.org/drawingml/2006/main" xmlns:r="http://schemas.openxmlformats.org/officeDocument/2006/relationships" xmlns:p="http://schemas.openxmlformats.org/presentationml/2006/main" preserve="1" userDrawn="1">
  <p:cSld name="2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210935"/>
      </p:ext>
    </p:extLst>
  </p:cSld>
  <p:clrMapOvr>
    <a:masterClrMapping/>
  </p:clrMapOvr>
  <p:timing>
    <p:tnLst>
      <p:par>
        <p:cTn id="1" dur="indefinite" restart="never" nodeType="tmRoot"/>
      </p:par>
    </p:tnLst>
  </p:timing>
</p:sldLayout>
</file>

<file path=ppt/slideLayouts/slideLayout686.xml><?xml version="1.0" encoding="utf-8"?>
<p:sldLayout xmlns:a="http://schemas.openxmlformats.org/drawingml/2006/main" xmlns:r="http://schemas.openxmlformats.org/officeDocument/2006/relationships" xmlns:p="http://schemas.openxmlformats.org/presentationml/2006/main" userDrawn="1">
  <p:cSld name="7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3487642581"/>
      </p:ext>
    </p:extLst>
  </p:cSld>
  <p:clrMapOvr>
    <a:masterClrMapping/>
  </p:clrMapOvr>
</p:sldLayout>
</file>

<file path=ppt/slideLayouts/slideLayout687.xml><?xml version="1.0" encoding="utf-8"?>
<p:sldLayout xmlns:a="http://schemas.openxmlformats.org/drawingml/2006/main" xmlns:r="http://schemas.openxmlformats.org/officeDocument/2006/relationships" xmlns:p="http://schemas.openxmlformats.org/presentationml/2006/main" preserve="1" userDrawn="1">
  <p:cSld name="3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9124549"/>
      </p:ext>
    </p:extLst>
  </p:cSld>
  <p:clrMapOvr>
    <a:masterClrMapping/>
  </p:clrMapOvr>
  <p:timing>
    <p:tnLst>
      <p:par>
        <p:cTn id="1" dur="indefinite" restart="never" nodeType="tmRoot"/>
      </p:par>
    </p:tnLst>
  </p:timing>
</p:sldLayout>
</file>

<file path=ppt/slideLayouts/slideLayout688.xml><?xml version="1.0" encoding="utf-8"?>
<p:sldLayout xmlns:a="http://schemas.openxmlformats.org/drawingml/2006/main" xmlns:r="http://schemas.openxmlformats.org/officeDocument/2006/relationships" xmlns:p="http://schemas.openxmlformats.org/presentationml/2006/main" showMasterSp="0" preserve="1" userDrawn="1">
  <p:cSld name="77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2718119"/>
      </p:ext>
    </p:extLst>
  </p:cSld>
  <p:clrMapOvr>
    <a:masterClrMapping/>
  </p:clrMapOvr>
  <p:timing>
    <p:tnLst>
      <p:par>
        <p:cTn id="1" dur="indefinite" restart="never" nodeType="tmRoot"/>
      </p:par>
    </p:tnLst>
  </p:timing>
</p:sldLayout>
</file>

<file path=ppt/slideLayouts/slideLayout689.xml><?xml version="1.0" encoding="utf-8"?>
<p:sldLayout xmlns:a="http://schemas.openxmlformats.org/drawingml/2006/main" xmlns:r="http://schemas.openxmlformats.org/officeDocument/2006/relationships" xmlns:p="http://schemas.openxmlformats.org/presentationml/2006/main" preserve="1" userDrawn="1">
  <p:cSld name="7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49"/>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5"/>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996626242"/>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342211"/>
      </p:ext>
    </p:extLst>
  </p:cSld>
  <p:clrMapOvr>
    <a:masterClrMapping/>
  </p:clrMapOvr>
</p:sldLayout>
</file>

<file path=ppt/slideLayouts/slideLayout690.xml><?xml version="1.0" encoding="utf-8"?>
<p:sldLayout xmlns:a="http://schemas.openxmlformats.org/drawingml/2006/main" xmlns:r="http://schemas.openxmlformats.org/officeDocument/2006/relationships" xmlns:p="http://schemas.openxmlformats.org/presentationml/2006/main" preserve="1" userDrawn="1">
  <p:cSld name="79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27981731"/>
      </p:ext>
    </p:extLst>
  </p:cSld>
  <p:clrMapOvr>
    <a:masterClrMapping/>
  </p:clrMapOvr>
  <p:timing>
    <p:tnLst>
      <p:par>
        <p:cTn id="1" dur="indefinite" restart="never" nodeType="tmRoot"/>
      </p:par>
    </p:tnLst>
  </p:timing>
</p:sldLayout>
</file>

<file path=ppt/slideLayouts/slideLayout691.xml><?xml version="1.0" encoding="utf-8"?>
<p:sldLayout xmlns:a="http://schemas.openxmlformats.org/drawingml/2006/main" xmlns:r="http://schemas.openxmlformats.org/officeDocument/2006/relationships" xmlns:p="http://schemas.openxmlformats.org/presentationml/2006/main" preserve="1" userDrawn="1">
  <p:cSld name="80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055987835"/>
      </p:ext>
    </p:extLst>
  </p:cSld>
  <p:clrMapOvr>
    <a:masterClrMapping/>
  </p:clrMapOvr>
  <p:timing>
    <p:tnLst>
      <p:par>
        <p:cTn id="1" dur="indefinite" restart="never" nodeType="tmRoot"/>
      </p:par>
    </p:tnLst>
  </p:timing>
</p:sldLayout>
</file>

<file path=ppt/slideLayouts/slideLayout692.xml><?xml version="1.0" encoding="utf-8"?>
<p:sldLayout xmlns:a="http://schemas.openxmlformats.org/drawingml/2006/main" xmlns:r="http://schemas.openxmlformats.org/officeDocument/2006/relationships" xmlns:p="http://schemas.openxmlformats.org/presentationml/2006/main" preserve="1" userDrawn="1">
  <p:cSld name="81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4047696484"/>
      </p:ext>
    </p:extLst>
  </p:cSld>
  <p:clrMapOvr>
    <a:masterClrMapping/>
  </p:clrMapOvr>
  <p:timing>
    <p:tnLst>
      <p:par>
        <p:cTn id="1" dur="indefinite" restart="never" nodeType="tmRoot"/>
      </p:par>
    </p:tnLst>
  </p:timing>
</p:sldLayout>
</file>

<file path=ppt/slideLayouts/slideLayout693.xml><?xml version="1.0" encoding="utf-8"?>
<p:sldLayout xmlns:a="http://schemas.openxmlformats.org/drawingml/2006/main" xmlns:r="http://schemas.openxmlformats.org/officeDocument/2006/relationships" xmlns:p="http://schemas.openxmlformats.org/presentationml/2006/main" preserve="1" userDrawn="1">
  <p:cSld name="8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913142165"/>
      </p:ext>
    </p:extLst>
  </p:cSld>
  <p:clrMapOvr>
    <a:masterClrMapping/>
  </p:clrMapOvr>
  <p:timing>
    <p:tnLst>
      <p:par>
        <p:cTn id="1" dur="indefinite" restart="never" nodeType="tmRoot"/>
      </p:par>
    </p:tnLst>
  </p:timing>
</p:sldLayout>
</file>

<file path=ppt/slideLayouts/slideLayout694.xml><?xml version="1.0" encoding="utf-8"?>
<p:sldLayout xmlns:a="http://schemas.openxmlformats.org/drawingml/2006/main" xmlns:r="http://schemas.openxmlformats.org/officeDocument/2006/relationships" xmlns:p="http://schemas.openxmlformats.org/presentationml/2006/main" preserve="1" userDrawn="1">
  <p:cSld name="83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3"/>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43870287"/>
      </p:ext>
    </p:extLst>
  </p:cSld>
  <p:clrMapOvr>
    <a:masterClrMapping/>
  </p:clrMapOvr>
  <p:timing>
    <p:tnLst>
      <p:par>
        <p:cTn id="1" dur="indefinite" restart="never" nodeType="tmRoot"/>
      </p:par>
    </p:tnLst>
  </p:timing>
</p:sldLayout>
</file>

<file path=ppt/slideLayouts/slideLayout695.xml><?xml version="1.0" encoding="utf-8"?>
<p:sldLayout xmlns:a="http://schemas.openxmlformats.org/drawingml/2006/main" xmlns:r="http://schemas.openxmlformats.org/officeDocument/2006/relationships" xmlns:p="http://schemas.openxmlformats.org/presentationml/2006/main" userDrawn="1">
  <p:cSld name="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669647424"/>
      </p:ext>
    </p:extLst>
  </p:cSld>
  <p:clrMapOvr>
    <a:masterClrMapping/>
  </p:clrMapOvr>
</p:sldLayout>
</file>

<file path=ppt/slideLayouts/slideLayout696.xml><?xml version="1.0" encoding="utf-8"?>
<p:sldLayout xmlns:a="http://schemas.openxmlformats.org/drawingml/2006/main" xmlns:r="http://schemas.openxmlformats.org/officeDocument/2006/relationships" xmlns:p="http://schemas.openxmlformats.org/presentationml/2006/main" preserve="1" userDrawn="1">
  <p:cSld name="3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81399608"/>
      </p:ext>
    </p:extLst>
  </p:cSld>
  <p:clrMapOvr>
    <a:masterClrMapping/>
  </p:clrMapOvr>
  <p:timing>
    <p:tnLst>
      <p:par>
        <p:cTn id="1" dur="indefinite" restart="never" nodeType="tmRoot"/>
      </p:par>
    </p:tnLst>
  </p:timing>
</p:sldLayout>
</file>

<file path=ppt/slideLayouts/slideLayout697.xml><?xml version="1.0" encoding="utf-8"?>
<p:sldLayout xmlns:a="http://schemas.openxmlformats.org/drawingml/2006/main" xmlns:r="http://schemas.openxmlformats.org/officeDocument/2006/relationships" xmlns:p="http://schemas.openxmlformats.org/presentationml/2006/main" userDrawn="1">
  <p:cSld name="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312423278"/>
      </p:ext>
    </p:extLst>
  </p:cSld>
  <p:clrMapOvr>
    <a:masterClrMapping/>
  </p:clrMapOvr>
</p:sldLayout>
</file>

<file path=ppt/slideLayouts/slideLayout698.xml><?xml version="1.0" encoding="utf-8"?>
<p:sldLayout xmlns:a="http://schemas.openxmlformats.org/drawingml/2006/main" xmlns:r="http://schemas.openxmlformats.org/officeDocument/2006/relationships" xmlns:p="http://schemas.openxmlformats.org/presentationml/2006/main" preserve="1" userDrawn="1">
  <p:cSld name="3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8206729"/>
      </p:ext>
    </p:extLst>
  </p:cSld>
  <p:clrMapOvr>
    <a:masterClrMapping/>
  </p:clrMapOvr>
  <p:timing>
    <p:tnLst>
      <p:par>
        <p:cTn id="1" dur="indefinite" restart="never" nodeType="tmRoot"/>
      </p:par>
    </p:tnLst>
  </p:timing>
</p:sldLayout>
</file>

<file path=ppt/slideLayouts/slideLayout699.xml><?xml version="1.0" encoding="utf-8"?>
<p:sldLayout xmlns:a="http://schemas.openxmlformats.org/drawingml/2006/main" xmlns:r="http://schemas.openxmlformats.org/officeDocument/2006/relationships" xmlns:p="http://schemas.openxmlformats.org/presentationml/2006/main" userDrawn="1">
  <p:cSld name="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039448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1822723"/>
      </p:ext>
    </p:extLst>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0" y="1"/>
            <a:ext cx="12700001" cy="687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1953206"/>
      </p:ext>
    </p:extLst>
  </p:cSld>
  <p:clrMapOvr>
    <a:masterClrMapping/>
  </p:clrMapOvr>
</p:sldLayout>
</file>

<file path=ppt/slideLayouts/slideLayout700.xml><?xml version="1.0" encoding="utf-8"?>
<p:sldLayout xmlns:a="http://schemas.openxmlformats.org/drawingml/2006/main" xmlns:r="http://schemas.openxmlformats.org/officeDocument/2006/relationships" xmlns:p="http://schemas.openxmlformats.org/presentationml/2006/main" preserve="1" userDrawn="1">
  <p:cSld name="3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12088668"/>
      </p:ext>
    </p:extLst>
  </p:cSld>
  <p:clrMapOvr>
    <a:masterClrMapping/>
  </p:clrMapOvr>
  <p:timing>
    <p:tnLst>
      <p:par>
        <p:cTn id="1" dur="indefinite" restart="never" nodeType="tmRoot"/>
      </p:par>
    </p:tnLst>
  </p:timing>
</p:sldLayout>
</file>

<file path=ppt/slideLayouts/slideLayout701.xml><?xml version="1.0" encoding="utf-8"?>
<p:sldLayout xmlns:a="http://schemas.openxmlformats.org/drawingml/2006/main" xmlns:r="http://schemas.openxmlformats.org/officeDocument/2006/relationships" xmlns:p="http://schemas.openxmlformats.org/presentationml/2006/main" userDrawn="1">
  <p:cSld name="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72653528"/>
      </p:ext>
    </p:extLst>
  </p:cSld>
  <p:clrMapOvr>
    <a:masterClrMapping/>
  </p:clrMapOvr>
</p:sldLayout>
</file>

<file path=ppt/slideLayouts/slideLayout702.xml><?xml version="1.0" encoding="utf-8"?>
<p:sldLayout xmlns:a="http://schemas.openxmlformats.org/drawingml/2006/main" xmlns:r="http://schemas.openxmlformats.org/officeDocument/2006/relationships" xmlns:p="http://schemas.openxmlformats.org/presentationml/2006/main" preserve="1" userDrawn="1">
  <p:cSld name="3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52685604"/>
      </p:ext>
    </p:extLst>
  </p:cSld>
  <p:clrMapOvr>
    <a:masterClrMapping/>
  </p:clrMapOvr>
  <p:timing>
    <p:tnLst>
      <p:par>
        <p:cTn id="1" dur="indefinite" restart="never" nodeType="tmRoot"/>
      </p:par>
    </p:tnLst>
  </p:timing>
</p:sldLayout>
</file>

<file path=ppt/slideLayouts/slideLayout703.xml><?xml version="1.0" encoding="utf-8"?>
<p:sldLayout xmlns:a="http://schemas.openxmlformats.org/drawingml/2006/main" xmlns:r="http://schemas.openxmlformats.org/officeDocument/2006/relationships" xmlns:p="http://schemas.openxmlformats.org/presentationml/2006/main" userDrawn="1">
  <p:cSld name="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1880772526"/>
      </p:ext>
    </p:extLst>
  </p:cSld>
  <p:clrMapOvr>
    <a:masterClrMapping/>
  </p:clrMapOvr>
</p:sldLayout>
</file>

<file path=ppt/slideLayouts/slideLayout704.xml><?xml version="1.0" encoding="utf-8"?>
<p:sldLayout xmlns:a="http://schemas.openxmlformats.org/drawingml/2006/main" xmlns:r="http://schemas.openxmlformats.org/officeDocument/2006/relationships" xmlns:p="http://schemas.openxmlformats.org/presentationml/2006/main" preserve="1" userDrawn="1">
  <p:cSld name="3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4236750"/>
      </p:ext>
    </p:extLst>
  </p:cSld>
  <p:clrMapOvr>
    <a:masterClrMapping/>
  </p:clrMapOvr>
  <p:timing>
    <p:tnLst>
      <p:par>
        <p:cTn id="1" dur="indefinite" restart="never" nodeType="tmRoot"/>
      </p:par>
    </p:tnLst>
  </p:timing>
</p:sldLayout>
</file>

<file path=ppt/slideLayouts/slideLayout705.xml><?xml version="1.0" encoding="utf-8"?>
<p:sldLayout xmlns:a="http://schemas.openxmlformats.org/drawingml/2006/main" xmlns:r="http://schemas.openxmlformats.org/officeDocument/2006/relationships" xmlns:p="http://schemas.openxmlformats.org/presentationml/2006/main" userDrawn="1">
  <p:cSld name="89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2"/>
            <a:ext cx="2743200" cy="365125"/>
          </a:xfrm>
          <a:prstGeom prst="rect">
            <a:avLst/>
          </a:prstGeom>
        </p:spPr>
        <p:txBody>
          <a:bodyPr/>
          <a:lstStyle/>
          <a:p>
            <a:pPr defTabSz="1218072"/>
            <a:fld id="{32BF82D2-7A68-459D-A996-9BDDA2518FA4}" type="datetimeFigureOut">
              <a:rPr lang="zh-CN" altLang="en-US" smtClean="0">
                <a:solidFill>
                  <a:prstClr val="black">
                    <a:tint val="75000"/>
                  </a:prstClr>
                </a:solidFill>
                <a:cs typeface="Arial" panose="020B0604020202020204" pitchFamily="34" charset="0"/>
              </a:rPr>
              <a:pPr defTabSz="1218072"/>
              <a:t>2024/2/17</a:t>
            </a:fld>
            <a:endParaRPr lang="zh-CN" altLang="en-US">
              <a:solidFill>
                <a:prstClr val="black">
                  <a:tint val="75000"/>
                </a:prstClr>
              </a:solidFill>
              <a:cs typeface="Arial" panose="020B0604020202020204" pitchFamily="34" charset="0"/>
            </a:endParaRPr>
          </a:p>
        </p:txBody>
      </p:sp>
      <p:sp>
        <p:nvSpPr>
          <p:cNvPr id="4" name="页脚占位符 3"/>
          <p:cNvSpPr>
            <a:spLocks noGrp="1"/>
          </p:cNvSpPr>
          <p:nvPr>
            <p:ph type="ftr" sz="quarter" idx="11"/>
          </p:nvPr>
        </p:nvSpPr>
        <p:spPr>
          <a:xfrm>
            <a:off x="4038600" y="6356352"/>
            <a:ext cx="4114800" cy="365125"/>
          </a:xfrm>
          <a:prstGeom prst="rect">
            <a:avLst/>
          </a:prstGeom>
        </p:spPr>
        <p:txBody>
          <a:bodyPr/>
          <a:lstStyle/>
          <a:p>
            <a:pPr defTabSz="1218072"/>
            <a:endParaRPr lang="zh-CN" altLang="en-US">
              <a:solidFill>
                <a:prstClr val="black">
                  <a:tint val="75000"/>
                </a:prstClr>
              </a:solidFill>
              <a:cs typeface="Arial" panose="020B0604020202020204" pitchFamily="34" charset="0"/>
            </a:endParaRPr>
          </a:p>
        </p:txBody>
      </p:sp>
      <p:sp>
        <p:nvSpPr>
          <p:cNvPr id="5" name="灯片编号占位符 4"/>
          <p:cNvSpPr>
            <a:spLocks noGrp="1"/>
          </p:cNvSpPr>
          <p:nvPr>
            <p:ph type="sldNum" sz="quarter" idx="12"/>
          </p:nvPr>
        </p:nvSpPr>
        <p:spPr>
          <a:xfrm>
            <a:off x="8610600" y="6356352"/>
            <a:ext cx="2743200" cy="365125"/>
          </a:xfrm>
          <a:prstGeom prst="rect">
            <a:avLst/>
          </a:prstGeom>
        </p:spPr>
        <p:txBody>
          <a:bodyPr/>
          <a:lstStyle/>
          <a:p>
            <a:pPr defTabSz="1218072"/>
            <a:fld id="{3E01EE5D-26FB-46D5-A381-ECFB35BF1D34}" type="slidenum">
              <a:rPr lang="zh-CN" altLang="en-US" smtClean="0">
                <a:solidFill>
                  <a:prstClr val="black">
                    <a:tint val="75000"/>
                  </a:prstClr>
                </a:solidFill>
                <a:cs typeface="Arial" panose="020B0604020202020204" pitchFamily="34" charset="0"/>
              </a:rPr>
              <a:pPr defTabSz="1218072"/>
              <a:t>‹#›</a:t>
            </a:fld>
            <a:endParaRPr lang="zh-CN" altLang="en-US">
              <a:solidFill>
                <a:prstClr val="black">
                  <a:tint val="75000"/>
                </a:prstClr>
              </a:solidFill>
              <a:cs typeface="Arial" panose="020B0604020202020204" pitchFamily="34" charset="0"/>
            </a:endParaRPr>
          </a:p>
        </p:txBody>
      </p:sp>
    </p:spTree>
    <p:extLst>
      <p:ext uri="{BB962C8B-B14F-4D97-AF65-F5344CB8AC3E}">
        <p14:creationId xmlns:p14="http://schemas.microsoft.com/office/powerpoint/2010/main" val="1386932975"/>
      </p:ext>
    </p:extLst>
  </p:cSld>
  <p:clrMapOvr>
    <a:masterClrMapping/>
  </p:clrMapOvr>
  <p:timing>
    <p:tnLst>
      <p:par>
        <p:cTn id="1" dur="indefinite" restart="never" nodeType="tmRoot"/>
      </p:par>
    </p:tnLst>
  </p:timing>
</p:sldLayout>
</file>

<file path=ppt/slideLayouts/slideLayout706.xml><?xml version="1.0" encoding="utf-8"?>
<p:sldLayout xmlns:a="http://schemas.openxmlformats.org/drawingml/2006/main" xmlns:r="http://schemas.openxmlformats.org/officeDocument/2006/relationships" xmlns:p="http://schemas.openxmlformats.org/presentationml/2006/main" userDrawn="1">
  <p:cSld name="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cs typeface="+mn-cs"/>
              </a:defRPr>
            </a:lvl1pPr>
          </a:lstStyle>
          <a:p>
            <a:pPr defTabSz="1218072">
              <a:defRPr/>
            </a:pPr>
            <a:fld id="{0C6303A0-9065-42AF-906A-DE1E800FE257}" type="datetimeFigureOut">
              <a:rPr lang="zh-CN" altLang="en-US" smtClean="0"/>
              <a:pPr defTabSz="1218072">
                <a:defRPr/>
              </a:pPr>
              <a:t>2024/2/17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cs typeface="+mn-cs"/>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cs typeface="+mn-cs"/>
              </a:defRPr>
            </a:lvl1pPr>
          </a:lstStyle>
          <a:p>
            <a:pPr defTabSz="1218072">
              <a:defRPr/>
            </a:pPr>
            <a:fld id="{2AD3D7CA-7BD8-4738-B6AB-718737AA462A}" type="slidenum">
              <a:rPr lang="zh-CN" altLang="en-US" smtClean="0"/>
              <a:pPr defTabSz="1218072">
                <a:defRPr/>
              </a:pPr>
              <a:t>‹#›</a:t>
            </a:fld>
            <a:endParaRPr lang="zh-CN" altLang="en-US"/>
          </a:p>
        </p:txBody>
      </p:sp>
    </p:spTree>
    <p:extLst>
      <p:ext uri="{BB962C8B-B14F-4D97-AF65-F5344CB8AC3E}">
        <p14:creationId xmlns:p14="http://schemas.microsoft.com/office/powerpoint/2010/main" val="916270369"/>
      </p:ext>
    </p:extLst>
  </p:cSld>
  <p:clrMapOvr>
    <a:masterClrMapping/>
  </p:clrMapOvr>
</p:sldLayout>
</file>

<file path=ppt/slideLayouts/slideLayout707.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1"/>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196650"/>
      </p:ext>
    </p:extLst>
  </p:cSld>
  <p:clrMapOvr>
    <a:masterClrMapping/>
  </p:clrMapOvr>
</p:sldLayout>
</file>

<file path=ppt/slideLayouts/slideLayout708.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2"/>
            <a:ext cx="12700001" cy="687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0311707"/>
      </p:ext>
    </p:extLst>
  </p:cSld>
  <p:clrMapOvr>
    <a:masterClrMapping/>
  </p:clrMapOvr>
</p:sldLayout>
</file>

<file path=ppt/slideLayouts/slideLayout709.xml><?xml version="1.0" encoding="utf-8"?>
<p:sldLayout xmlns:a="http://schemas.openxmlformats.org/drawingml/2006/main" xmlns:r="http://schemas.openxmlformats.org/officeDocument/2006/relationships" xmlns:p="http://schemas.openxmlformats.org/presentationml/2006/main" preserve="1" userDrawn="1">
  <p:cSld name="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061458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5119841"/>
      </p:ext>
    </p:extLst>
  </p:cSld>
  <p:clrMapOvr>
    <a:masterClrMapping/>
  </p:clrMapOvr>
</p:sldLayout>
</file>

<file path=ppt/slideLayouts/slideLayout710.xml><?xml version="1.0" encoding="utf-8"?>
<p:sldLayout xmlns:a="http://schemas.openxmlformats.org/drawingml/2006/main" xmlns:r="http://schemas.openxmlformats.org/officeDocument/2006/relationships" xmlns:p="http://schemas.openxmlformats.org/presentationml/2006/main" userDrawn="1">
  <p:cSld name="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1218072">
              <a:defRPr/>
            </a:pPr>
            <a:fld id="{3ACFC516-0EBD-4852-9DFD-FFC809B16810}" type="datetimeFigureOut">
              <a:rPr lang="zh-CN" altLang="en-US" smtClean="0"/>
              <a:pPr defTabSz="1218072">
                <a:defRPr/>
              </a:pPr>
              <a:t>2024/2/17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1218072">
              <a:defRPr/>
            </a:pPr>
            <a:fld id="{855DB59F-0B7A-4009-ADD8-CBB6E0E22669}" type="slidenum">
              <a:rPr lang="zh-CN" altLang="en-US" smtClean="0"/>
              <a:pPr defTabSz="1218072">
                <a:defRPr/>
              </a:pPr>
              <a:t>‹#›</a:t>
            </a:fld>
            <a:endParaRPr lang="zh-CN" altLang="en-US"/>
          </a:p>
        </p:txBody>
      </p:sp>
    </p:spTree>
    <p:extLst>
      <p:ext uri="{BB962C8B-B14F-4D97-AF65-F5344CB8AC3E}">
        <p14:creationId xmlns:p14="http://schemas.microsoft.com/office/powerpoint/2010/main" val="4081420912"/>
      </p:ext>
    </p:extLst>
  </p:cSld>
  <p:clrMapOvr>
    <a:masterClrMapping/>
  </p:clrMapOvr>
</p:sldLayout>
</file>

<file path=ppt/slideLayouts/slideLayout711.xml><?xml version="1.0" encoding="utf-8"?>
<p:sldLayout xmlns:a="http://schemas.openxmlformats.org/drawingml/2006/main" xmlns:r="http://schemas.openxmlformats.org/officeDocument/2006/relationships" xmlns:p="http://schemas.openxmlformats.org/presentationml/2006/main" userDrawn="1">
  <p:cSld name="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cs typeface="Arial" panose="020B0604020202020204" pitchFamily="34" charset="0"/>
              </a:rPr>
              <a:pPr defTabSz="1218072">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607337370"/>
      </p:ext>
    </p:extLst>
  </p:cSld>
  <p:clrMapOvr>
    <a:masterClrMapping/>
  </p:clrMapOvr>
</p:sldLayout>
</file>

<file path=ppt/slideLayouts/slideLayout712.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703646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713.xml><?xml version="1.0" encoding="utf-8"?>
<p:sldLayout xmlns:a="http://schemas.openxmlformats.org/drawingml/2006/main" xmlns:r="http://schemas.openxmlformats.org/officeDocument/2006/relationships" xmlns:p="http://schemas.openxmlformats.org/presentationml/2006/main" userDrawn="1">
  <p:cSld name="9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defRPr>
            </a:lvl1pPr>
          </a:lstStyle>
          <a:p>
            <a:pPr defTabSz="1218072">
              <a:defRPr/>
            </a:pPr>
            <a:fld id="{233108B3-3C5F-434E-B7C6-124BB30C5988}" type="datetimeFigureOut">
              <a:rPr lang="zh-CN" altLang="en-US" smtClean="0">
                <a:cs typeface="Arial" panose="020B0604020202020204" pitchFamily="34" charset="0"/>
              </a:rPr>
              <a:pPr defTabSz="1218072">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0FCC38CE-CFED-41E2-93E2-A213294AFB8B}" type="slidenum">
              <a:rPr lang="zh-CN" altLang="en-US" smtClean="0">
                <a:cs typeface="Arial" panose="020B0604020202020204" pitchFamily="34" charset="0"/>
              </a:rPr>
              <a:pPr defTabSz="1218072">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996544915"/>
      </p:ext>
    </p:extLst>
  </p:cSld>
  <p:clrMapOvr>
    <a:masterClrMapping/>
  </p:clrMapOvr>
</p:sldLayout>
</file>

<file path=ppt/slideLayouts/slideLayout714.xml><?xml version="1.0" encoding="utf-8"?>
<p:sldLayout xmlns:a="http://schemas.openxmlformats.org/drawingml/2006/main" xmlns:r="http://schemas.openxmlformats.org/officeDocument/2006/relationships" xmlns:p="http://schemas.openxmlformats.org/presentationml/2006/main" type="twoObj">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4"/>
          </a:xfrm>
          <a:prstGeom prst="rect">
            <a:avLst/>
          </a:prstGeom>
        </p:spPr>
        <p:txBody>
          <a:bodyPr/>
          <a:lstStyle>
            <a:lvl1pPr>
              <a:defRPr sz="2797"/>
            </a:lvl1pPr>
            <a:lvl2pPr>
              <a:defRPr sz="2398"/>
            </a:lvl2pPr>
            <a:lvl3pPr>
              <a:defRPr sz="1998"/>
            </a:lvl3pPr>
            <a:lvl4pPr>
              <a:defRPr sz="1798"/>
            </a:lvl4pPr>
            <a:lvl5pPr>
              <a:defRPr sz="1798"/>
            </a:lvl5pPr>
            <a:lvl6pPr>
              <a:defRPr sz="1798"/>
            </a:lvl6pPr>
            <a:lvl7pPr>
              <a:defRPr sz="1798"/>
            </a:lvl7pPr>
            <a:lvl8pPr>
              <a:defRPr sz="1798"/>
            </a:lvl8pPr>
            <a:lvl9pPr>
              <a:defRPr sz="179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4"/>
          </a:xfrm>
          <a:prstGeom prst="rect">
            <a:avLst/>
          </a:prstGeom>
        </p:spPr>
        <p:txBody>
          <a:bodyPr/>
          <a:lstStyle>
            <a:lvl1pPr>
              <a:defRPr sz="2797"/>
            </a:lvl1pPr>
            <a:lvl2pPr>
              <a:defRPr sz="2398"/>
            </a:lvl2pPr>
            <a:lvl3pPr>
              <a:defRPr sz="1998"/>
            </a:lvl3pPr>
            <a:lvl4pPr>
              <a:defRPr sz="1798"/>
            </a:lvl4pPr>
            <a:lvl5pPr>
              <a:defRPr sz="1798"/>
            </a:lvl5pPr>
            <a:lvl6pPr>
              <a:defRPr sz="1798"/>
            </a:lvl6pPr>
            <a:lvl7pPr>
              <a:defRPr sz="1798"/>
            </a:lvl7pPr>
            <a:lvl8pPr>
              <a:defRPr sz="1798"/>
            </a:lvl8pPr>
            <a:lvl9pPr>
              <a:defRPr sz="179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245225"/>
            <a:ext cx="2844800" cy="476250"/>
          </a:xfrm>
          <a:prstGeom prst="rect">
            <a:avLst/>
          </a:prstGeom>
        </p:spPr>
        <p:txBody>
          <a:bodyPr/>
          <a:lstStyle>
            <a:lvl1pPr>
              <a:defRPr/>
            </a:lvl1pPr>
          </a:lstStyle>
          <a:p>
            <a:pPr defTabSz="1218072"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6" name="Footer Placeholder 5"/>
          <p:cNvSpPr>
            <a:spLocks noGrp="1"/>
          </p:cNvSpPr>
          <p:nvPr>
            <p:ph type="ftr" sz="quarter" idx="11"/>
          </p:nvPr>
        </p:nvSpPr>
        <p:spPr>
          <a:xfrm>
            <a:off x="4165600" y="6245225"/>
            <a:ext cx="3860800" cy="476250"/>
          </a:xfrm>
          <a:prstGeom prst="rect">
            <a:avLst/>
          </a:prstGeom>
        </p:spPr>
        <p:txBody>
          <a:bodyPr/>
          <a:lstStyle>
            <a:lvl1pPr>
              <a:defRPr/>
            </a:lvl1pPr>
          </a:lstStyle>
          <a:p>
            <a:pPr defTabSz="1218072" eaLnBrk="0" fontAlgn="base" hangingPunct="0">
              <a:spcBef>
                <a:spcPct val="0"/>
              </a:spcBef>
              <a:spcAft>
                <a:spcPct val="0"/>
              </a:spcAft>
            </a:pPr>
            <a:endParaRPr lang="en-US">
              <a:solidFill>
                <a:srgbClr val="000000"/>
              </a:solidFill>
              <a:latin typeface="Arial" panose="020B0604020202020204" pitchFamily="34" charset="0"/>
              <a:cs typeface="Arial" panose="020B0604020202020204" pitchFamily="34" charset="0"/>
            </a:endParaRPr>
          </a:p>
        </p:txBody>
      </p:sp>
      <p:sp>
        <p:nvSpPr>
          <p:cNvPr id="7" name="Slide Number Placeholder 6"/>
          <p:cNvSpPr>
            <a:spLocks noGrp="1"/>
          </p:cNvSpPr>
          <p:nvPr>
            <p:ph type="sldNum" sz="quarter" idx="12"/>
          </p:nvPr>
        </p:nvSpPr>
        <p:spPr>
          <a:xfrm>
            <a:off x="8737600" y="6245225"/>
            <a:ext cx="2844800" cy="476250"/>
          </a:xfrm>
          <a:prstGeom prst="rect">
            <a:avLst/>
          </a:prstGeom>
        </p:spPr>
        <p:txBody>
          <a:bodyPr/>
          <a:lstStyle>
            <a:lvl1pPr>
              <a:defRPr/>
            </a:lvl1pPr>
          </a:lstStyle>
          <a:p>
            <a:pPr defTabSz="1218072" eaLnBrk="0" fontAlgn="base" hangingPunct="0">
              <a:spcBef>
                <a:spcPct val="0"/>
              </a:spcBef>
              <a:spcAft>
                <a:spcPct val="0"/>
              </a:spcAft>
            </a:pPr>
            <a:fld id="{49336997-C3F8-49F0-B3DC-C239357ADAE0}" type="slidenum">
              <a:rPr lang="en-US" smtClean="0">
                <a:solidFill>
                  <a:srgbClr val="000000"/>
                </a:solidFill>
                <a:latin typeface="Arial" panose="020B0604020202020204" pitchFamily="34" charset="0"/>
                <a:cs typeface="Arial" panose="020B0604020202020204" pitchFamily="34" charset="0"/>
              </a:rPr>
              <a:pPr defTabSz="1218072" eaLnBrk="0" fontAlgn="base" hangingPunct="0">
                <a:spcBef>
                  <a:spcPct val="0"/>
                </a:spcBef>
                <a:spcAft>
                  <a:spcPct val="0"/>
                </a:spcAft>
              </a:pPr>
              <a:t>‹#›</a:t>
            </a:fld>
            <a:endParaRPr lang="en-US">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9833033"/>
      </p:ext>
    </p:extLst>
  </p:cSld>
  <p:clrMapOvr>
    <a:masterClrMapping/>
  </p:clrMapOvr>
</p:sldLayout>
</file>

<file path=ppt/slideLayouts/slideLayout715.xml><?xml version="1.0" encoding="utf-8"?>
<p:sldLayout xmlns:a="http://schemas.openxmlformats.org/drawingml/2006/main" xmlns:r="http://schemas.openxmlformats.org/officeDocument/2006/relationships" xmlns:p="http://schemas.openxmlformats.org/presentationml/2006/main" preserve="1" userDrawn="1">
  <p:cSld name="3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1266410"/>
      </p:ext>
    </p:extLst>
  </p:cSld>
  <p:clrMapOvr>
    <a:masterClrMapping/>
  </p:clrMapOvr>
  <p:timing>
    <p:tnLst>
      <p:par>
        <p:cTn id="1" dur="indefinite" restart="never" nodeType="tmRoot"/>
      </p:par>
    </p:tnLst>
  </p:timing>
</p:sldLayout>
</file>

<file path=ppt/slideLayouts/slideLayout716.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2" name="日期占位符 3">
            <a:extLst>
              <a:ext uri="{FF2B5EF4-FFF2-40B4-BE49-F238E27FC236}">
                <a16:creationId xmlns="" xmlns:a16="http://schemas.microsoft.com/office/drawing/2014/main" id="{32DA043D-39A3-4437-8A68-D8ABB9645D5B}"/>
              </a:ext>
            </a:extLst>
          </p:cNvPr>
          <p:cNvSpPr>
            <a:spLocks noGrp="1"/>
          </p:cNvSpPr>
          <p:nvPr>
            <p:ph type="dt" sz="half" idx="10"/>
          </p:nvPr>
        </p:nvSpPr>
        <p:spPr>
          <a:xfrm>
            <a:off x="7205133" y="6041363"/>
            <a:ext cx="911939" cy="365125"/>
          </a:xfrm>
          <a:prstGeom prst="rect">
            <a:avLst/>
          </a:prstGeom>
        </p:spPr>
        <p:txBody>
          <a:bodyPr/>
          <a:lstStyle>
            <a:lvl1pPr>
              <a:defRPr/>
            </a:lvl1pPr>
          </a:lstStyle>
          <a:p>
            <a:pPr defTabSz="1218072" eaLnBrk="0" fontAlgn="base" hangingPunct="0">
              <a:spcBef>
                <a:spcPct val="0"/>
              </a:spcBef>
              <a:spcAft>
                <a:spcPct val="0"/>
              </a:spcAft>
              <a:defRPr/>
            </a:pPr>
            <a:fld id="{2BCC7A12-A6F8-4B29-B1F6-EFE54D85C9A3}" type="datetimeFigureOut">
              <a:rPr lang="zh-CN" altLang="en-US" smtClean="0">
                <a:solidFill>
                  <a:prstClr val="black">
                    <a:tint val="75000"/>
                  </a:prstClr>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2024/2/17</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 xmlns:a16="http://schemas.microsoft.com/office/drawing/2014/main" id="{6139AD28-9736-4858-A52B-9152D3F05EAC}"/>
              </a:ext>
            </a:extLst>
          </p:cNvPr>
          <p:cNvSpPr>
            <a:spLocks noGrp="1"/>
          </p:cNvSpPr>
          <p:nvPr>
            <p:ph type="ftr" sz="quarter" idx="11"/>
          </p:nvPr>
        </p:nvSpPr>
        <p:spPr>
          <a:xfrm>
            <a:off x="677335" y="6041363"/>
            <a:ext cx="6297612" cy="365125"/>
          </a:xfrm>
          <a:prstGeom prst="rect">
            <a:avLst/>
          </a:prstGeom>
        </p:spPr>
        <p:txBody>
          <a:bodyPr/>
          <a:lstStyle>
            <a:lvl1pPr>
              <a:defRPr/>
            </a:lvl1pPr>
          </a:lstStyle>
          <a:p>
            <a:pPr defTabSz="1218072"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 xmlns:a16="http://schemas.microsoft.com/office/drawing/2014/main" id="{5D814785-11A4-4636-9CF4-C38FD20D9094}"/>
              </a:ext>
            </a:extLst>
          </p:cNvPr>
          <p:cNvSpPr>
            <a:spLocks noGrp="1"/>
          </p:cNvSpPr>
          <p:nvPr>
            <p:ph type="sldNum" sz="quarter" idx="12"/>
          </p:nvPr>
        </p:nvSpPr>
        <p:spPr>
          <a:xfrm>
            <a:off x="8590664" y="6041363"/>
            <a:ext cx="683339" cy="365125"/>
          </a:xfrm>
          <a:prstGeom prst="rect">
            <a:avLst/>
          </a:prstGeom>
        </p:spPr>
        <p:txBody>
          <a:bodyPr/>
          <a:lstStyle>
            <a:lvl1pPr>
              <a:defRPr/>
            </a:lvl1pPr>
          </a:lstStyle>
          <a:p>
            <a:pPr defTabSz="1218072" eaLnBrk="0" fontAlgn="base" hangingPunct="0">
              <a:spcBef>
                <a:spcPct val="0"/>
              </a:spcBef>
              <a:spcAft>
                <a:spcPct val="0"/>
              </a:spcAft>
              <a:defRPr/>
            </a:pPr>
            <a:fld id="{18CB745E-AF92-4B82-9391-130056807CE7}" type="slidenum">
              <a:rPr lang="zh-CN" altLang="en-US" smtClean="0">
                <a:solidFill>
                  <a:srgbClr val="5FCBEF"/>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0230982"/>
      </p:ext>
    </p:extLst>
  </p:cSld>
  <p:clrMapOvr>
    <a:masterClrMapping/>
  </p:clrMapOvr>
  <p:transition spd="slow" advTm="3000">
    <p:random/>
  </p:transition>
</p:sldLayout>
</file>

<file path=ppt/slideLayouts/slideLayout717.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4470225"/>
      </p:ext>
    </p:extLst>
  </p:cSld>
  <p:clrMapOvr>
    <a:masterClrMapping/>
  </p:clrMapOvr>
</p:sldLayout>
</file>

<file path=ppt/slideLayouts/slideLayout718.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9289663"/>
      </p:ext>
    </p:extLst>
  </p:cSld>
  <p:clrMapOvr>
    <a:masterClrMapping/>
  </p:clrMapOvr>
</p:sldLayout>
</file>

<file path=ppt/slideLayouts/slideLayout719.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320488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DD22C65B-FAC9-421A-9391-569306C0644A}" type="datetimeFigureOut">
              <a:rPr lang="zh-CN" altLang="en-US">
                <a:cs typeface="Arial" panose="020B0604020202020204" pitchFamily="34" charset="0"/>
              </a:rPr>
              <a:pPr defTabSz="914400">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BEBC0E72-BF06-4A19-B2CD-574FB1E7DA1E}"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577677196"/>
      </p:ext>
    </p:extLst>
  </p:cSld>
  <p:clrMapOvr>
    <a:masterClrMapping/>
  </p:clrMapOvr>
</p:sldLayout>
</file>

<file path=ppt/slideLayouts/slideLayout720.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1521238"/>
      </p:ext>
    </p:extLst>
  </p:cSld>
  <p:clrMapOvr>
    <a:masterClrMapping/>
  </p:clrMapOvr>
</p:sldLayout>
</file>

<file path=ppt/slideLayouts/slideLayout721.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7584833"/>
      </p:ext>
    </p:extLst>
  </p:cSld>
  <p:clrMapOvr>
    <a:masterClrMapping/>
  </p:clrMapOvr>
</p:sldLayout>
</file>

<file path=ppt/slideLayouts/slideLayout722.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7785544"/>
      </p:ext>
    </p:extLst>
  </p:cSld>
  <p:clrMapOvr>
    <a:masterClrMapping/>
  </p:clrMapOvr>
</p:sldLayout>
</file>

<file path=ppt/slideLayouts/slideLayout723.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2341164"/>
      </p:ext>
    </p:extLst>
  </p:cSld>
  <p:clrMapOvr>
    <a:masterClrMapping/>
  </p:clrMapOvr>
</p:sldLayout>
</file>

<file path=ppt/slideLayouts/slideLayout724.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2038422"/>
      </p:ext>
    </p:extLst>
  </p:cSld>
  <p:clrMapOvr>
    <a:masterClrMapping/>
  </p:clrMapOvr>
</p:sldLayout>
</file>

<file path=ppt/slideLayouts/slideLayout725.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63"/>
            <a:ext cx="911939" cy="365125"/>
          </a:xfrm>
          <a:prstGeom prst="rect">
            <a:avLst/>
          </a:prstGeom>
        </p:spPr>
        <p:txBody>
          <a:bodyPr/>
          <a:lstStyle>
            <a:lvl1pPr>
              <a:defRPr/>
            </a:lvl1pPr>
          </a:lstStyle>
          <a:p>
            <a:pPr defTabSz="1218072" eaLnBrk="0" fontAlgn="base" hangingPunct="0">
              <a:spcBef>
                <a:spcPct val="0"/>
              </a:spcBef>
              <a:spcAft>
                <a:spcPct val="0"/>
              </a:spcAft>
              <a:defRPr/>
            </a:pPr>
            <a:fld id="{2BCC7A12-A6F8-4B29-B1F6-EFE54D85C9A3}" type="datetimeFigureOut">
              <a:rPr lang="zh-CN" altLang="en-US" smtClean="0">
                <a:solidFill>
                  <a:prstClr val="black">
                    <a:tint val="75000"/>
                  </a:prstClr>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2024/2/17</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5" y="6041363"/>
            <a:ext cx="6297612" cy="365125"/>
          </a:xfrm>
          <a:prstGeom prst="rect">
            <a:avLst/>
          </a:prstGeom>
        </p:spPr>
        <p:txBody>
          <a:bodyPr/>
          <a:lstStyle>
            <a:lvl1pPr>
              <a:defRPr/>
            </a:lvl1pPr>
          </a:lstStyle>
          <a:p>
            <a:pPr defTabSz="1218072"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4" y="6041363"/>
            <a:ext cx="683339" cy="365125"/>
          </a:xfrm>
          <a:prstGeom prst="rect">
            <a:avLst/>
          </a:prstGeom>
        </p:spPr>
        <p:txBody>
          <a:bodyPr/>
          <a:lstStyle>
            <a:lvl1pPr>
              <a:defRPr/>
            </a:lvl1pPr>
          </a:lstStyle>
          <a:p>
            <a:pPr defTabSz="1218072" eaLnBrk="0" fontAlgn="base" hangingPunct="0">
              <a:spcBef>
                <a:spcPct val="0"/>
              </a:spcBef>
              <a:spcAft>
                <a:spcPct val="0"/>
              </a:spcAft>
              <a:defRPr/>
            </a:pPr>
            <a:fld id="{18CB745E-AF92-4B82-9391-130056807CE7}" type="slidenum">
              <a:rPr lang="zh-CN" altLang="en-US" smtClean="0">
                <a:solidFill>
                  <a:srgbClr val="5FCBEF"/>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2566609"/>
      </p:ext>
    </p:extLst>
  </p:cSld>
  <p:clrMapOvr>
    <a:masterClrMapping/>
  </p:clrMapOvr>
  <p:transition spd="slow" advTm="3000">
    <p:random/>
  </p:transition>
</p:sldLayout>
</file>

<file path=ppt/slideLayouts/slideLayout726.xml><?xml version="1.0" encoding="utf-8"?>
<p:sldLayout xmlns:a="http://schemas.openxmlformats.org/drawingml/2006/main" xmlns:r="http://schemas.openxmlformats.org/officeDocument/2006/relationships" xmlns:p="http://schemas.openxmlformats.org/presentationml/2006/main" userDrawn="1">
  <p:cSld name="3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05768825"/>
      </p:ext>
    </p:extLst>
  </p:cSld>
  <p:clrMapOvr>
    <a:masterClrMapping/>
  </p:clrMapOvr>
</p:sldLayout>
</file>

<file path=ppt/slideLayouts/slideLayout727.xml><?xml version="1.0" encoding="utf-8"?>
<p:sldLayout xmlns:a="http://schemas.openxmlformats.org/drawingml/2006/main" xmlns:r="http://schemas.openxmlformats.org/officeDocument/2006/relationships" xmlns:p="http://schemas.openxmlformats.org/presentationml/2006/main"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2705778"/>
      </p:ext>
    </p:extLst>
  </p:cSld>
  <p:clrMapOvr>
    <a:masterClrMapping/>
  </p:clrMapOvr>
</p:sldLayout>
</file>

<file path=ppt/slideLayouts/slideLayout728.xml><?xml version="1.0" encoding="utf-8"?>
<p:sldLayout xmlns:a="http://schemas.openxmlformats.org/drawingml/2006/main" xmlns:r="http://schemas.openxmlformats.org/officeDocument/2006/relationships" xmlns:p="http://schemas.openxmlformats.org/presentationml/2006/main" userDrawn="1">
  <p:cSld name="3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6973354"/>
      </p:ext>
    </p:extLst>
  </p:cSld>
  <p:clrMapOvr>
    <a:masterClrMapping/>
  </p:clrMapOvr>
</p:sldLayout>
</file>

<file path=ppt/slideLayouts/slideLayout729.xml><?xml version="1.0" encoding="utf-8"?>
<p:sldLayout xmlns:a="http://schemas.openxmlformats.org/drawingml/2006/main" xmlns:r="http://schemas.openxmlformats.org/officeDocument/2006/relationships" xmlns:p="http://schemas.openxmlformats.org/presentationml/2006/main" userDrawn="1">
  <p:cSld name="3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071864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60329089-014F-40B7-AF9F-C11F97BF94C2}" type="datetimeFigureOut">
              <a:rPr lang="zh-CN" altLang="en-US">
                <a:cs typeface="Arial" panose="020B0604020202020204" pitchFamily="34" charset="0"/>
              </a:rPr>
              <a:pPr defTabSz="914400">
                <a:defRPr/>
              </a:pPr>
              <a:t>2024/2/17</a:t>
            </a:fld>
            <a:endParaRPr lang="zh-CN" altLang="en-US">
              <a:cs typeface="Arial" panose="020B0604020202020204" pitchFamily="34" charset="0"/>
            </a:endParaRPr>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endParaRPr lang="zh-CN" altLang="en-US">
              <a:cs typeface="Arial" panose="020B0604020202020204" pitchFamily="34" charset="0"/>
            </a:endParaRPr>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914400">
              <a:defRPr/>
            </a:pPr>
            <a:fld id="{C06FD32C-10E6-4306-A8A9-F7761EEB30E2}" type="slidenum">
              <a:rPr lang="zh-CN" altLang="en-US">
                <a:cs typeface="Arial" panose="020B0604020202020204" pitchFamily="34" charset="0"/>
              </a:rPr>
              <a:pPr defTabSz="914400">
                <a:defRPr/>
              </a:pPr>
              <a:t>‹#›</a:t>
            </a:fld>
            <a:endParaRPr lang="zh-CN" altLang="en-US">
              <a:cs typeface="Arial" panose="020B0604020202020204" pitchFamily="34" charset="0"/>
            </a:endParaRPr>
          </a:p>
        </p:txBody>
      </p:sp>
    </p:spTree>
    <p:extLst>
      <p:ext uri="{BB962C8B-B14F-4D97-AF65-F5344CB8AC3E}">
        <p14:creationId xmlns:p14="http://schemas.microsoft.com/office/powerpoint/2010/main" val="2574031637"/>
      </p:ext>
    </p:extLst>
  </p:cSld>
  <p:clrMapOvr>
    <a:masterClrMapping/>
  </p:clrMapOvr>
</p:sldLayout>
</file>

<file path=ppt/slideLayouts/slideLayout730.xml><?xml version="1.0" encoding="utf-8"?>
<p:sldLayout xmlns:a="http://schemas.openxmlformats.org/drawingml/2006/main" xmlns:r="http://schemas.openxmlformats.org/officeDocument/2006/relationships" xmlns:p="http://schemas.openxmlformats.org/presentationml/2006/main" userDrawn="1">
  <p:cSld name="3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1269382"/>
      </p:ext>
    </p:extLst>
  </p:cSld>
  <p:clrMapOvr>
    <a:masterClrMapping/>
  </p:clrMapOvr>
</p:sldLayout>
</file>

<file path=ppt/slideLayouts/slideLayout731.xml><?xml version="1.0" encoding="utf-8"?>
<p:sldLayout xmlns:a="http://schemas.openxmlformats.org/drawingml/2006/main" xmlns:r="http://schemas.openxmlformats.org/officeDocument/2006/relationships" xmlns:p="http://schemas.openxmlformats.org/presentationml/2006/main" userDrawn="1">
  <p:cSld name="3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4863823"/>
      </p:ext>
    </p:extLst>
  </p:cSld>
  <p:clrMapOvr>
    <a:masterClrMapping/>
  </p:clrMapOvr>
</p:sldLayout>
</file>

<file path=ppt/slideLayouts/slideLayout732.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2989769"/>
      </p:ext>
    </p:extLst>
  </p:cSld>
  <p:clrMapOvr>
    <a:masterClrMapping/>
  </p:clrMapOvr>
</p:sldLayout>
</file>

<file path=ppt/slideLayouts/slideLayout733.xml><?xml version="1.0" encoding="utf-8"?>
<p:sldLayout xmlns:a="http://schemas.openxmlformats.org/drawingml/2006/main" xmlns:r="http://schemas.openxmlformats.org/officeDocument/2006/relationships" xmlns:p="http://schemas.openxmlformats.org/presentationml/2006/main" userDrawn="1">
  <p:cSld name="3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563003"/>
      </p:ext>
    </p:extLst>
  </p:cSld>
  <p:clrMapOvr>
    <a:masterClrMapping/>
  </p:clrMapOvr>
</p:sldLayout>
</file>

<file path=ppt/slideLayouts/slideLayout734.xml><?xml version="1.0" encoding="utf-8"?>
<p:sldLayout xmlns:a="http://schemas.openxmlformats.org/drawingml/2006/main" xmlns:r="http://schemas.openxmlformats.org/officeDocument/2006/relationships" xmlns:p="http://schemas.openxmlformats.org/presentationml/2006/main" userDrawn="1">
  <p:cSld name="9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3"/>
            <a:ext cx="911939" cy="365125"/>
          </a:xfrm>
          <a:prstGeom prst="rect">
            <a:avLst/>
          </a:prstGeom>
        </p:spPr>
        <p:txBody>
          <a:bodyPr/>
          <a:lstStyle>
            <a:lvl1pPr>
              <a:defRPr smtClean="0">
                <a:solidFill>
                  <a:prstClr val="black">
                    <a:tint val="75000"/>
                  </a:prstClr>
                </a:solidFill>
              </a:defRPr>
            </a:lvl1pPr>
          </a:lstStyle>
          <a:p>
            <a:pPr defTabSz="1218072" eaLnBrk="0" fontAlgn="base" hangingPunct="0">
              <a:spcBef>
                <a:spcPct val="0"/>
              </a:spcBef>
              <a:spcAft>
                <a:spcPct val="0"/>
              </a:spcAft>
              <a:defRPr/>
            </a:pPr>
            <a:fld id="{39ADED8E-4E0B-498D-B715-B157A890E4DE}" type="datetimeFigureOut">
              <a:rPr lang="zh-CN" altLang="en-US" smtClean="0">
                <a:latin typeface="Arial" panose="020B0604020202020204" pitchFamily="34" charset="0"/>
                <a:cs typeface="Arial" panose="020B0604020202020204" pitchFamily="34" charset="0"/>
              </a:rPr>
              <a:pPr defTabSz="1218072" eaLnBrk="0" fontAlgn="base" hangingPunct="0">
                <a:spcBef>
                  <a:spcPct val="0"/>
                </a:spcBef>
                <a:spcAft>
                  <a:spcPct val="0"/>
                </a:spcAft>
                <a:defRPr/>
              </a:pPr>
              <a:t>2024/2/17</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5" y="6041363"/>
            <a:ext cx="6297612" cy="365125"/>
          </a:xfrm>
          <a:prstGeom prst="rect">
            <a:avLst/>
          </a:prstGeom>
        </p:spPr>
        <p:txBody>
          <a:bodyPr/>
          <a:lstStyle>
            <a:lvl1pPr>
              <a:defRPr>
                <a:solidFill>
                  <a:prstClr val="black">
                    <a:tint val="75000"/>
                  </a:prstClr>
                </a:solidFill>
              </a:defRPr>
            </a:lvl1pPr>
          </a:lstStyle>
          <a:p>
            <a:pPr defTabSz="1218072"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4" y="6041363"/>
            <a:ext cx="683339" cy="365125"/>
          </a:xfrm>
          <a:prstGeom prst="rect">
            <a:avLst/>
          </a:prstGeom>
        </p:spPr>
        <p:txBody>
          <a:bodyPr/>
          <a:lstStyle>
            <a:lvl1pPr>
              <a:defRPr>
                <a:solidFill>
                  <a:prstClr val="black">
                    <a:tint val="75000"/>
                  </a:prstClr>
                </a:solidFill>
              </a:defRPr>
            </a:lvl1pPr>
          </a:lstStyle>
          <a:p>
            <a:pPr defTabSz="1218072" eaLnBrk="0" fontAlgn="base" hangingPunct="0">
              <a:spcBef>
                <a:spcPct val="0"/>
              </a:spcBef>
              <a:spcAft>
                <a:spcPct val="0"/>
              </a:spcAft>
              <a:defRPr/>
            </a:pPr>
            <a:fld id="{18634F15-13D2-4C0D-99FD-67E8D2F909DD}" type="slidenum">
              <a:rPr lang="zh-CN" altLang="en-US" smtClean="0">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92399116"/>
      </p:ext>
    </p:extLst>
  </p:cSld>
  <p:clrMapOvr>
    <a:masterClrMapping/>
  </p:clrMapOvr>
</p:sldLayout>
</file>

<file path=ppt/slideLayouts/slideLayout735.xml><?xml version="1.0" encoding="utf-8"?>
<p:sldLayout xmlns:a="http://schemas.openxmlformats.org/drawingml/2006/main" xmlns:r="http://schemas.openxmlformats.org/officeDocument/2006/relationships" xmlns:p="http://schemas.openxmlformats.org/presentationml/2006/main" userDrawn="1">
  <p:cSld name="6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2123041"/>
      </p:ext>
    </p:extLst>
  </p:cSld>
  <p:clrMapOvr>
    <a:masterClrMapping/>
  </p:clrMapOvr>
  <p:transition spd="slow" advClick="0" advTm="4000">
    <p:comb/>
  </p:transition>
</p:sldLayout>
</file>

<file path=ppt/slideLayouts/slideLayout736.xml><?xml version="1.0" encoding="utf-8"?>
<p:sldLayout xmlns:a="http://schemas.openxmlformats.org/drawingml/2006/main" xmlns:r="http://schemas.openxmlformats.org/officeDocument/2006/relationships" xmlns:p="http://schemas.openxmlformats.org/presentationml/2006/main" preserve="1" userDrawn="1">
  <p:cSld name="6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88699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37.xml><?xml version="1.0" encoding="utf-8"?>
<p:sldLayout xmlns:a="http://schemas.openxmlformats.org/drawingml/2006/main" xmlns:r="http://schemas.openxmlformats.org/officeDocument/2006/relationships" xmlns:p="http://schemas.openxmlformats.org/presentationml/2006/main" preserve="1" userDrawn="1">
  <p:cSld name="11_标题和内容">
    <p:spTree>
      <p:nvGrpSpPr>
        <p:cNvPr id="1" name=""/>
        <p:cNvGrpSpPr/>
        <p:nvPr/>
      </p:nvGrpSpPr>
      <p:grpSpPr>
        <a:xfrm>
          <a:off x="0" y="0"/>
          <a:ext cx="0" cy="0"/>
          <a:chOff x="0" y="0"/>
          <a:chExt cx="0" cy="0"/>
        </a:xfrm>
      </p:grpSpPr>
      <p:sp>
        <p:nvSpPr>
          <p:cNvPr id="7" name="菱形 6"/>
          <p:cNvSpPr/>
          <p:nvPr userDrawn="1"/>
        </p:nvSpPr>
        <p:spPr>
          <a:xfrm>
            <a:off x="127000" y="137027"/>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072"/>
            <a:endParaRPr lang="zh-CN" altLang="en-US" sz="1798">
              <a:solidFill>
                <a:prstClr val="white"/>
              </a:solidFill>
            </a:endParaRPr>
          </a:p>
        </p:txBody>
      </p:sp>
      <p:sp>
        <p:nvSpPr>
          <p:cNvPr id="3" name="菱形 2"/>
          <p:cNvSpPr/>
          <p:nvPr userDrawn="1"/>
        </p:nvSpPr>
        <p:spPr>
          <a:xfrm>
            <a:off x="190500" y="137027"/>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072"/>
            <a:endParaRPr lang="zh-CN" altLang="en-US" sz="1798">
              <a:solidFill>
                <a:prstClr val="white"/>
              </a:solidFill>
            </a:endParaRPr>
          </a:p>
        </p:txBody>
      </p:sp>
    </p:spTree>
    <p:extLst>
      <p:ext uri="{BB962C8B-B14F-4D97-AF65-F5344CB8AC3E}">
        <p14:creationId xmlns:p14="http://schemas.microsoft.com/office/powerpoint/2010/main" val="9017683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38.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8290969"/>
      </p:ext>
    </p:extLst>
  </p:cSld>
  <p:clrMapOvr>
    <a:masterClrMapping/>
  </p:clrMapOvr>
</p:sldLayout>
</file>

<file path=ppt/slideLayouts/slideLayout739.xml><?xml version="1.0" encoding="utf-8"?>
<p:sldLayout xmlns:a="http://schemas.openxmlformats.org/drawingml/2006/main" xmlns:r="http://schemas.openxmlformats.org/officeDocument/2006/relationships" xmlns:p="http://schemas.openxmlformats.org/presentationml/2006/main" preserve="1" userDrawn="1">
  <p:cSld name="3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055810"/>
      </p:ext>
    </p:extLst>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2703225"/>
      </p:ext>
    </p:extLst>
  </p:cSld>
  <p:clrMapOvr>
    <a:masterClrMapping/>
  </p:clrMapOvr>
</p:sldLayout>
</file>

<file path=ppt/slideLayouts/slideLayout740.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
        <p:nvSpPr>
          <p:cNvPr id="2" name="日期占位符 3">
            <a:extLst>
              <a:ext uri="{FF2B5EF4-FFF2-40B4-BE49-F238E27FC236}">
                <a16:creationId xmlns="" xmlns:a16="http://schemas.microsoft.com/office/drawing/2014/main" id="{32DA043D-39A3-4437-8A68-D8ABB9645D5B}"/>
              </a:ext>
            </a:extLst>
          </p:cNvPr>
          <p:cNvSpPr>
            <a:spLocks noGrp="1"/>
          </p:cNvSpPr>
          <p:nvPr>
            <p:ph type="dt" sz="half" idx="10"/>
          </p:nvPr>
        </p:nvSpPr>
        <p:spPr>
          <a:xfrm>
            <a:off x="7205133" y="6041363"/>
            <a:ext cx="911939" cy="365125"/>
          </a:xfrm>
          <a:prstGeom prst="rect">
            <a:avLst/>
          </a:prstGeom>
        </p:spPr>
        <p:txBody>
          <a:bodyPr/>
          <a:lstStyle>
            <a:lvl1pPr>
              <a:defRPr/>
            </a:lvl1pPr>
          </a:lstStyle>
          <a:p>
            <a:pPr defTabSz="1218072" eaLnBrk="0" fontAlgn="base" hangingPunct="0">
              <a:spcBef>
                <a:spcPct val="0"/>
              </a:spcBef>
              <a:spcAft>
                <a:spcPct val="0"/>
              </a:spcAft>
              <a:defRPr/>
            </a:pPr>
            <a:fld id="{2BCC7A12-A6F8-4B29-B1F6-EFE54D85C9A3}" type="datetimeFigureOut">
              <a:rPr lang="zh-CN" altLang="en-US" smtClean="0">
                <a:solidFill>
                  <a:prstClr val="black">
                    <a:tint val="75000"/>
                  </a:prstClr>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2024/2/17</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 xmlns:a16="http://schemas.microsoft.com/office/drawing/2014/main" id="{6139AD28-9736-4858-A52B-9152D3F05EAC}"/>
              </a:ext>
            </a:extLst>
          </p:cNvPr>
          <p:cNvSpPr>
            <a:spLocks noGrp="1"/>
          </p:cNvSpPr>
          <p:nvPr>
            <p:ph type="ftr" sz="quarter" idx="11"/>
          </p:nvPr>
        </p:nvSpPr>
        <p:spPr>
          <a:xfrm>
            <a:off x="677335" y="6041363"/>
            <a:ext cx="6297612" cy="365125"/>
          </a:xfrm>
          <a:prstGeom prst="rect">
            <a:avLst/>
          </a:prstGeom>
        </p:spPr>
        <p:txBody>
          <a:bodyPr/>
          <a:lstStyle>
            <a:lvl1pPr>
              <a:defRPr/>
            </a:lvl1pPr>
          </a:lstStyle>
          <a:p>
            <a:pPr defTabSz="1218072"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 xmlns:a16="http://schemas.microsoft.com/office/drawing/2014/main" id="{5D814785-11A4-4636-9CF4-C38FD20D9094}"/>
              </a:ext>
            </a:extLst>
          </p:cNvPr>
          <p:cNvSpPr>
            <a:spLocks noGrp="1"/>
          </p:cNvSpPr>
          <p:nvPr>
            <p:ph type="sldNum" sz="quarter" idx="12"/>
          </p:nvPr>
        </p:nvSpPr>
        <p:spPr>
          <a:xfrm>
            <a:off x="8590664" y="6041363"/>
            <a:ext cx="683339" cy="365125"/>
          </a:xfrm>
          <a:prstGeom prst="rect">
            <a:avLst/>
          </a:prstGeom>
        </p:spPr>
        <p:txBody>
          <a:bodyPr/>
          <a:lstStyle>
            <a:lvl1pPr>
              <a:defRPr/>
            </a:lvl1pPr>
          </a:lstStyle>
          <a:p>
            <a:pPr defTabSz="1218072" eaLnBrk="0" fontAlgn="base" hangingPunct="0">
              <a:spcBef>
                <a:spcPct val="0"/>
              </a:spcBef>
              <a:spcAft>
                <a:spcPct val="0"/>
              </a:spcAft>
              <a:defRPr/>
            </a:pPr>
            <a:fld id="{18CB745E-AF92-4B82-9391-130056807CE7}" type="slidenum">
              <a:rPr lang="zh-CN" altLang="en-US" smtClean="0">
                <a:solidFill>
                  <a:srgbClr val="5FCBEF"/>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4026619"/>
      </p:ext>
    </p:extLst>
  </p:cSld>
  <p:clrMapOvr>
    <a:masterClrMapping/>
  </p:clrMapOvr>
  <p:transition spd="slow" advTm="3000">
    <p:random/>
  </p:transition>
</p:sldLayout>
</file>

<file path=ppt/slideLayouts/slideLayout741.xml><?xml version="1.0" encoding="utf-8"?>
<p:sldLayout xmlns:a="http://schemas.openxmlformats.org/drawingml/2006/main" xmlns:r="http://schemas.openxmlformats.org/officeDocument/2006/relationships" xmlns:p="http://schemas.openxmlformats.org/presentationml/2006/main" userDrawn="1">
  <p:cSld name="3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2744270"/>
      </p:ext>
    </p:extLst>
  </p:cSld>
  <p:clrMapOvr>
    <a:masterClrMapping/>
  </p:clrMapOvr>
</p:sldLayout>
</file>

<file path=ppt/slideLayouts/slideLayout742.xml><?xml version="1.0" encoding="utf-8"?>
<p:sldLayout xmlns:a="http://schemas.openxmlformats.org/drawingml/2006/main" xmlns:r="http://schemas.openxmlformats.org/officeDocument/2006/relationships" xmlns:p="http://schemas.openxmlformats.org/presentationml/2006/main" userDrawn="1">
  <p:cSld name="3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5113282"/>
      </p:ext>
    </p:extLst>
  </p:cSld>
  <p:clrMapOvr>
    <a:masterClrMapping/>
  </p:clrMapOvr>
</p:sldLayout>
</file>

<file path=ppt/slideLayouts/slideLayout743.xml><?xml version="1.0" encoding="utf-8"?>
<p:sldLayout xmlns:a="http://schemas.openxmlformats.org/drawingml/2006/main" xmlns:r="http://schemas.openxmlformats.org/officeDocument/2006/relationships" xmlns:p="http://schemas.openxmlformats.org/presentationml/2006/main" userDrawn="1">
  <p:cSld name="4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2587801"/>
      </p:ext>
    </p:extLst>
  </p:cSld>
  <p:clrMapOvr>
    <a:masterClrMapping/>
  </p:clrMapOvr>
</p:sldLayout>
</file>

<file path=ppt/slideLayouts/slideLayout744.xml><?xml version="1.0" encoding="utf-8"?>
<p:sldLayout xmlns:a="http://schemas.openxmlformats.org/drawingml/2006/main" xmlns:r="http://schemas.openxmlformats.org/officeDocument/2006/relationships" xmlns:p="http://schemas.openxmlformats.org/presentationml/2006/main" userDrawn="1">
  <p:cSld name="4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6230279"/>
      </p:ext>
    </p:extLst>
  </p:cSld>
  <p:clrMapOvr>
    <a:masterClrMapping/>
  </p:clrMapOvr>
</p:sldLayout>
</file>

<file path=ppt/slideLayouts/slideLayout745.xml><?xml version="1.0" encoding="utf-8"?>
<p:sldLayout xmlns:a="http://schemas.openxmlformats.org/drawingml/2006/main" xmlns:r="http://schemas.openxmlformats.org/officeDocument/2006/relationships" xmlns:p="http://schemas.openxmlformats.org/presentationml/2006/main" userDrawn="1">
  <p:cSld name="4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7101263"/>
      </p:ext>
    </p:extLst>
  </p:cSld>
  <p:clrMapOvr>
    <a:masterClrMapping/>
  </p:clrMapOvr>
</p:sldLayout>
</file>

<file path=ppt/slideLayouts/slideLayout746.xml><?xml version="1.0" encoding="utf-8"?>
<p:sldLayout xmlns:a="http://schemas.openxmlformats.org/drawingml/2006/main" xmlns:r="http://schemas.openxmlformats.org/officeDocument/2006/relationships" xmlns:p="http://schemas.openxmlformats.org/presentationml/2006/main" userDrawn="1">
  <p:cSld name="4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031715"/>
      </p:ext>
    </p:extLst>
  </p:cSld>
  <p:clrMapOvr>
    <a:masterClrMapping/>
  </p:clrMapOvr>
</p:sldLayout>
</file>

<file path=ppt/slideLayouts/slideLayout747.xml><?xml version="1.0" encoding="utf-8"?>
<p:sldLayout xmlns:a="http://schemas.openxmlformats.org/drawingml/2006/main" xmlns:r="http://schemas.openxmlformats.org/officeDocument/2006/relationships" xmlns:p="http://schemas.openxmlformats.org/presentationml/2006/main" userDrawn="1">
  <p:cSld name="4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9423499"/>
      </p:ext>
    </p:extLst>
  </p:cSld>
  <p:clrMapOvr>
    <a:masterClrMapping/>
  </p:clrMapOvr>
</p:sldLayout>
</file>

<file path=ppt/slideLayouts/slideLayout748.xml><?xml version="1.0" encoding="utf-8"?>
<p:sldLayout xmlns:a="http://schemas.openxmlformats.org/drawingml/2006/main" xmlns:r="http://schemas.openxmlformats.org/officeDocument/2006/relationships" xmlns:p="http://schemas.openxmlformats.org/presentationml/2006/main" userDrawn="1">
  <p:cSld name="4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0992432"/>
      </p:ext>
    </p:extLst>
  </p:cSld>
  <p:clrMapOvr>
    <a:masterClrMapping/>
  </p:clrMapOvr>
</p:sldLayout>
</file>

<file path=ppt/slideLayouts/slideLayout749.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63"/>
            <a:ext cx="911939" cy="365125"/>
          </a:xfrm>
          <a:prstGeom prst="rect">
            <a:avLst/>
          </a:prstGeom>
        </p:spPr>
        <p:txBody>
          <a:bodyPr/>
          <a:lstStyle>
            <a:lvl1pPr>
              <a:defRPr/>
            </a:lvl1pPr>
          </a:lstStyle>
          <a:p>
            <a:pPr defTabSz="1218072" eaLnBrk="0" fontAlgn="base" hangingPunct="0">
              <a:spcBef>
                <a:spcPct val="0"/>
              </a:spcBef>
              <a:spcAft>
                <a:spcPct val="0"/>
              </a:spcAft>
              <a:defRPr/>
            </a:pPr>
            <a:fld id="{2BCC7A12-A6F8-4B29-B1F6-EFE54D85C9A3}" type="datetimeFigureOut">
              <a:rPr lang="zh-CN" altLang="en-US" smtClean="0">
                <a:solidFill>
                  <a:prstClr val="black">
                    <a:tint val="75000"/>
                  </a:prstClr>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2024/2/17</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5" y="6041363"/>
            <a:ext cx="6297612" cy="365125"/>
          </a:xfrm>
          <a:prstGeom prst="rect">
            <a:avLst/>
          </a:prstGeom>
        </p:spPr>
        <p:txBody>
          <a:bodyPr/>
          <a:lstStyle>
            <a:lvl1pPr>
              <a:defRPr/>
            </a:lvl1pPr>
          </a:lstStyle>
          <a:p>
            <a:pPr defTabSz="1218072"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4" y="6041363"/>
            <a:ext cx="683339" cy="365125"/>
          </a:xfrm>
          <a:prstGeom prst="rect">
            <a:avLst/>
          </a:prstGeom>
        </p:spPr>
        <p:txBody>
          <a:bodyPr/>
          <a:lstStyle>
            <a:lvl1pPr>
              <a:defRPr/>
            </a:lvl1pPr>
          </a:lstStyle>
          <a:p>
            <a:pPr defTabSz="1218072" eaLnBrk="0" fontAlgn="base" hangingPunct="0">
              <a:spcBef>
                <a:spcPct val="0"/>
              </a:spcBef>
              <a:spcAft>
                <a:spcPct val="0"/>
              </a:spcAft>
              <a:defRPr/>
            </a:pPr>
            <a:fld id="{18CB745E-AF92-4B82-9391-130056807CE7}" type="slidenum">
              <a:rPr lang="zh-CN" altLang="en-US" smtClean="0">
                <a:solidFill>
                  <a:srgbClr val="5FCBEF"/>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9363249"/>
      </p:ext>
    </p:extLst>
  </p:cSld>
  <p:clrMapOvr>
    <a:masterClrMapping/>
  </p:clrMapOvr>
  <p:transition spd="slow" advTm="3000">
    <p:random/>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7571788"/>
      </p:ext>
    </p:extLst>
  </p:cSld>
  <p:clrMapOvr>
    <a:masterClrMapping/>
  </p:clrMapOvr>
</p:sldLayout>
</file>

<file path=ppt/slideLayouts/slideLayout750.xml><?xml version="1.0" encoding="utf-8"?>
<p:sldLayout xmlns:a="http://schemas.openxmlformats.org/drawingml/2006/main" xmlns:r="http://schemas.openxmlformats.org/officeDocument/2006/relationships" xmlns:p="http://schemas.openxmlformats.org/presentationml/2006/main" userDrawn="1">
  <p:cSld name="4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9875014"/>
      </p:ext>
    </p:extLst>
  </p:cSld>
  <p:clrMapOvr>
    <a:masterClrMapping/>
  </p:clrMapOvr>
</p:sldLayout>
</file>

<file path=ppt/slideLayouts/slideLayout751.xml><?xml version="1.0" encoding="utf-8"?>
<p:sldLayout xmlns:a="http://schemas.openxmlformats.org/drawingml/2006/main" xmlns:r="http://schemas.openxmlformats.org/officeDocument/2006/relationships" xmlns:p="http://schemas.openxmlformats.org/presentationml/2006/main" userDrawn="1">
  <p:cSld name="4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50560426"/>
      </p:ext>
    </p:extLst>
  </p:cSld>
  <p:clrMapOvr>
    <a:masterClrMapping/>
  </p:clrMapOvr>
</p:sldLayout>
</file>

<file path=ppt/slideLayouts/slideLayout752.xml><?xml version="1.0" encoding="utf-8"?>
<p:sldLayout xmlns:a="http://schemas.openxmlformats.org/drawingml/2006/main" xmlns:r="http://schemas.openxmlformats.org/officeDocument/2006/relationships" xmlns:p="http://schemas.openxmlformats.org/presentationml/2006/main" userDrawn="1">
  <p:cSld name="4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0057728"/>
      </p:ext>
    </p:extLst>
  </p:cSld>
  <p:clrMapOvr>
    <a:masterClrMapping/>
  </p:clrMapOvr>
</p:sldLayout>
</file>

<file path=ppt/slideLayouts/slideLayout753.xml><?xml version="1.0" encoding="utf-8"?>
<p:sldLayout xmlns:a="http://schemas.openxmlformats.org/drawingml/2006/main" xmlns:r="http://schemas.openxmlformats.org/officeDocument/2006/relationships" xmlns:p="http://schemas.openxmlformats.org/presentationml/2006/main" userDrawn="1">
  <p:cSld name="4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5957040"/>
      </p:ext>
    </p:extLst>
  </p:cSld>
  <p:clrMapOvr>
    <a:masterClrMapping/>
  </p:clrMapOvr>
</p:sldLayout>
</file>

<file path=ppt/slideLayouts/slideLayout754.xml><?xml version="1.0" encoding="utf-8"?>
<p:sldLayout xmlns:a="http://schemas.openxmlformats.org/drawingml/2006/main" xmlns:r="http://schemas.openxmlformats.org/officeDocument/2006/relationships" xmlns:p="http://schemas.openxmlformats.org/presentationml/2006/main" userDrawn="1">
  <p:cSld name="5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6176428"/>
      </p:ext>
    </p:extLst>
  </p:cSld>
  <p:clrMapOvr>
    <a:masterClrMapping/>
  </p:clrMapOvr>
</p:sldLayout>
</file>

<file path=ppt/slideLayouts/slideLayout755.xml><?xml version="1.0" encoding="utf-8"?>
<p:sldLayout xmlns:a="http://schemas.openxmlformats.org/drawingml/2006/main" xmlns:r="http://schemas.openxmlformats.org/officeDocument/2006/relationships" xmlns:p="http://schemas.openxmlformats.org/presentationml/2006/main" userDrawn="1">
  <p:cSld name="5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1415378"/>
      </p:ext>
    </p:extLst>
  </p:cSld>
  <p:clrMapOvr>
    <a:masterClrMapping/>
  </p:clrMapOvr>
</p:sldLayout>
</file>

<file path=ppt/slideLayouts/slideLayout756.xml><?xml version="1.0" encoding="utf-8"?>
<p:sldLayout xmlns:a="http://schemas.openxmlformats.org/drawingml/2006/main" xmlns:r="http://schemas.openxmlformats.org/officeDocument/2006/relationships" xmlns:p="http://schemas.openxmlformats.org/presentationml/2006/main" userDrawn="1">
  <p:cSld name="5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92622523"/>
      </p:ext>
    </p:extLst>
  </p:cSld>
  <p:clrMapOvr>
    <a:masterClrMapping/>
  </p:clrMapOvr>
</p:sldLayout>
</file>

<file path=ppt/slideLayouts/slideLayout757.xml><?xml version="1.0" encoding="utf-8"?>
<p:sldLayout xmlns:a="http://schemas.openxmlformats.org/drawingml/2006/main" xmlns:r="http://schemas.openxmlformats.org/officeDocument/2006/relationships" xmlns:p="http://schemas.openxmlformats.org/presentationml/2006/main" userDrawn="1">
  <p:cSld name="5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94460354"/>
      </p:ext>
    </p:extLst>
  </p:cSld>
  <p:clrMapOvr>
    <a:masterClrMapping/>
  </p:clrMapOvr>
</p:sldLayout>
</file>

<file path=ppt/slideLayouts/slideLayout758.xml><?xml version="1.0" encoding="utf-8"?>
<p:sldLayout xmlns:a="http://schemas.openxmlformats.org/drawingml/2006/main" xmlns:r="http://schemas.openxmlformats.org/officeDocument/2006/relationships" xmlns:p="http://schemas.openxmlformats.org/presentationml/2006/main" userDrawn="1">
  <p:cSld name="9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3"/>
            <a:ext cx="911939" cy="365125"/>
          </a:xfrm>
          <a:prstGeom prst="rect">
            <a:avLst/>
          </a:prstGeom>
        </p:spPr>
        <p:txBody>
          <a:bodyPr/>
          <a:lstStyle>
            <a:lvl1pPr>
              <a:defRPr smtClean="0">
                <a:solidFill>
                  <a:prstClr val="black">
                    <a:tint val="75000"/>
                  </a:prstClr>
                </a:solidFill>
              </a:defRPr>
            </a:lvl1pPr>
          </a:lstStyle>
          <a:p>
            <a:pPr defTabSz="1218072" eaLnBrk="0" fontAlgn="base" hangingPunct="0">
              <a:spcBef>
                <a:spcPct val="0"/>
              </a:spcBef>
              <a:spcAft>
                <a:spcPct val="0"/>
              </a:spcAft>
              <a:defRPr/>
            </a:pPr>
            <a:fld id="{39ADED8E-4E0B-498D-B715-B157A890E4DE}" type="datetimeFigureOut">
              <a:rPr lang="zh-CN" altLang="en-US" smtClean="0">
                <a:latin typeface="Arial" panose="020B0604020202020204" pitchFamily="34" charset="0"/>
                <a:cs typeface="Arial" panose="020B0604020202020204" pitchFamily="34" charset="0"/>
              </a:rPr>
              <a:pPr defTabSz="1218072" eaLnBrk="0" fontAlgn="base" hangingPunct="0">
                <a:spcBef>
                  <a:spcPct val="0"/>
                </a:spcBef>
                <a:spcAft>
                  <a:spcPct val="0"/>
                </a:spcAft>
                <a:defRPr/>
              </a:pPr>
              <a:t>2024/2/17</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5" y="6041363"/>
            <a:ext cx="6297612" cy="365125"/>
          </a:xfrm>
          <a:prstGeom prst="rect">
            <a:avLst/>
          </a:prstGeom>
        </p:spPr>
        <p:txBody>
          <a:bodyPr/>
          <a:lstStyle>
            <a:lvl1pPr>
              <a:defRPr>
                <a:solidFill>
                  <a:prstClr val="black">
                    <a:tint val="75000"/>
                  </a:prstClr>
                </a:solidFill>
              </a:defRPr>
            </a:lvl1pPr>
          </a:lstStyle>
          <a:p>
            <a:pPr defTabSz="1218072"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4" y="6041363"/>
            <a:ext cx="683339" cy="365125"/>
          </a:xfrm>
          <a:prstGeom prst="rect">
            <a:avLst/>
          </a:prstGeom>
        </p:spPr>
        <p:txBody>
          <a:bodyPr/>
          <a:lstStyle>
            <a:lvl1pPr>
              <a:defRPr>
                <a:solidFill>
                  <a:prstClr val="black">
                    <a:tint val="75000"/>
                  </a:prstClr>
                </a:solidFill>
              </a:defRPr>
            </a:lvl1pPr>
          </a:lstStyle>
          <a:p>
            <a:pPr defTabSz="1218072" eaLnBrk="0" fontAlgn="base" hangingPunct="0">
              <a:spcBef>
                <a:spcPct val="0"/>
              </a:spcBef>
              <a:spcAft>
                <a:spcPct val="0"/>
              </a:spcAft>
              <a:defRPr/>
            </a:pPr>
            <a:fld id="{18634F15-13D2-4C0D-99FD-67E8D2F909DD}" type="slidenum">
              <a:rPr lang="zh-CN" altLang="en-US" smtClean="0">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3284855"/>
      </p:ext>
    </p:extLst>
  </p:cSld>
  <p:clrMapOvr>
    <a:masterClrMapping/>
  </p:clrMapOvr>
</p:sldLayout>
</file>

<file path=ppt/slideLayouts/slideLayout759.xml><?xml version="1.0" encoding="utf-8"?>
<p:sldLayout xmlns:a="http://schemas.openxmlformats.org/drawingml/2006/main" xmlns:r="http://schemas.openxmlformats.org/officeDocument/2006/relationships" xmlns:p="http://schemas.openxmlformats.org/presentationml/2006/main" userDrawn="1">
  <p:cSld name="7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97411264"/>
      </p:ext>
    </p:extLst>
  </p:cSld>
  <p:clrMapOvr>
    <a:masterClrMapping/>
  </p:clrMapOvr>
  <p:transition spd="slow" advClick="0" advTm="4000">
    <p:comb/>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2485315"/>
      </p:ext>
    </p:extLst>
  </p:cSld>
  <p:clrMapOvr>
    <a:masterClrMapping/>
  </p:clrMapOvr>
</p:sldLayout>
</file>

<file path=ppt/slideLayouts/slideLayout760.xml><?xml version="1.0" encoding="utf-8"?>
<p:sldLayout xmlns:a="http://schemas.openxmlformats.org/drawingml/2006/main" xmlns:r="http://schemas.openxmlformats.org/officeDocument/2006/relationships" xmlns:p="http://schemas.openxmlformats.org/presentationml/2006/main" preserve="1" userDrawn="1">
  <p:cSld name="7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36067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61.xml><?xml version="1.0" encoding="utf-8"?>
<p:sldLayout xmlns:a="http://schemas.openxmlformats.org/drawingml/2006/main" xmlns:r="http://schemas.openxmlformats.org/officeDocument/2006/relationships" xmlns:p="http://schemas.openxmlformats.org/presentationml/2006/main" preserve="1" userDrawn="1">
  <p:cSld name="14_标题和内容">
    <p:spTree>
      <p:nvGrpSpPr>
        <p:cNvPr id="1" name=""/>
        <p:cNvGrpSpPr/>
        <p:nvPr/>
      </p:nvGrpSpPr>
      <p:grpSpPr>
        <a:xfrm>
          <a:off x="0" y="0"/>
          <a:ext cx="0" cy="0"/>
          <a:chOff x="0" y="0"/>
          <a:chExt cx="0" cy="0"/>
        </a:xfrm>
      </p:grpSpPr>
      <p:sp>
        <p:nvSpPr>
          <p:cNvPr id="7" name="菱形 6"/>
          <p:cNvSpPr/>
          <p:nvPr userDrawn="1"/>
        </p:nvSpPr>
        <p:spPr>
          <a:xfrm>
            <a:off x="127000" y="137027"/>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072"/>
            <a:endParaRPr lang="zh-CN" altLang="en-US" sz="1798">
              <a:solidFill>
                <a:prstClr val="white"/>
              </a:solidFill>
            </a:endParaRPr>
          </a:p>
        </p:txBody>
      </p:sp>
      <p:sp>
        <p:nvSpPr>
          <p:cNvPr id="3" name="菱形 2"/>
          <p:cNvSpPr/>
          <p:nvPr userDrawn="1"/>
        </p:nvSpPr>
        <p:spPr>
          <a:xfrm>
            <a:off x="190500" y="137027"/>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072"/>
            <a:endParaRPr lang="zh-CN" altLang="en-US" sz="1798">
              <a:solidFill>
                <a:prstClr val="white"/>
              </a:solidFill>
            </a:endParaRPr>
          </a:p>
        </p:txBody>
      </p:sp>
    </p:spTree>
    <p:extLst>
      <p:ext uri="{BB962C8B-B14F-4D97-AF65-F5344CB8AC3E}">
        <p14:creationId xmlns:p14="http://schemas.microsoft.com/office/powerpoint/2010/main" val="2634652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62.xml><?xml version="1.0" encoding="utf-8"?>
<p:sldLayout xmlns:a="http://schemas.openxmlformats.org/drawingml/2006/main" xmlns:r="http://schemas.openxmlformats.org/officeDocument/2006/relationships" xmlns:p="http://schemas.openxmlformats.org/presentationml/2006/main" preserve="1" userDrawn="1">
  <p:cSld name="3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6405204"/>
      </p:ext>
    </p:extLst>
  </p:cSld>
  <p:clrMapOvr>
    <a:masterClrMapping/>
  </p:clrMapOvr>
  <p:timing>
    <p:tnLst>
      <p:par>
        <p:cTn id="1" dur="indefinite" restart="never" nodeType="tmRoot"/>
      </p:par>
    </p:tnLst>
  </p:timing>
</p:sldLayout>
</file>

<file path=ppt/slideLayouts/slideLayout763.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sp>
        <p:nvSpPr>
          <p:cNvPr id="2" name="日期占位符 3">
            <a:extLst>
              <a:ext uri="{FF2B5EF4-FFF2-40B4-BE49-F238E27FC236}">
                <a16:creationId xmlns="" xmlns:a16="http://schemas.microsoft.com/office/drawing/2014/main" id="{32DA043D-39A3-4437-8A68-D8ABB9645D5B}"/>
              </a:ext>
            </a:extLst>
          </p:cNvPr>
          <p:cNvSpPr>
            <a:spLocks noGrp="1"/>
          </p:cNvSpPr>
          <p:nvPr>
            <p:ph type="dt" sz="half" idx="10"/>
          </p:nvPr>
        </p:nvSpPr>
        <p:spPr>
          <a:xfrm>
            <a:off x="7205133" y="6041363"/>
            <a:ext cx="911939" cy="365125"/>
          </a:xfrm>
          <a:prstGeom prst="rect">
            <a:avLst/>
          </a:prstGeom>
        </p:spPr>
        <p:txBody>
          <a:bodyPr/>
          <a:lstStyle>
            <a:lvl1pPr>
              <a:defRPr/>
            </a:lvl1pPr>
          </a:lstStyle>
          <a:p>
            <a:pPr defTabSz="1218072" eaLnBrk="0" fontAlgn="base" hangingPunct="0">
              <a:spcBef>
                <a:spcPct val="0"/>
              </a:spcBef>
              <a:spcAft>
                <a:spcPct val="0"/>
              </a:spcAft>
              <a:defRPr/>
            </a:pPr>
            <a:fld id="{2BCC7A12-A6F8-4B29-B1F6-EFE54D85C9A3}" type="datetimeFigureOut">
              <a:rPr lang="zh-CN" altLang="en-US" smtClean="0">
                <a:solidFill>
                  <a:prstClr val="black">
                    <a:tint val="75000"/>
                  </a:prstClr>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2024/2/17</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 xmlns:a16="http://schemas.microsoft.com/office/drawing/2014/main" id="{6139AD28-9736-4858-A52B-9152D3F05EAC}"/>
              </a:ext>
            </a:extLst>
          </p:cNvPr>
          <p:cNvSpPr>
            <a:spLocks noGrp="1"/>
          </p:cNvSpPr>
          <p:nvPr>
            <p:ph type="ftr" sz="quarter" idx="11"/>
          </p:nvPr>
        </p:nvSpPr>
        <p:spPr>
          <a:xfrm>
            <a:off x="677335" y="6041363"/>
            <a:ext cx="6297612" cy="365125"/>
          </a:xfrm>
          <a:prstGeom prst="rect">
            <a:avLst/>
          </a:prstGeom>
        </p:spPr>
        <p:txBody>
          <a:bodyPr/>
          <a:lstStyle>
            <a:lvl1pPr>
              <a:defRPr/>
            </a:lvl1pPr>
          </a:lstStyle>
          <a:p>
            <a:pPr defTabSz="1218072"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 xmlns:a16="http://schemas.microsoft.com/office/drawing/2014/main" id="{5D814785-11A4-4636-9CF4-C38FD20D9094}"/>
              </a:ext>
            </a:extLst>
          </p:cNvPr>
          <p:cNvSpPr>
            <a:spLocks noGrp="1"/>
          </p:cNvSpPr>
          <p:nvPr>
            <p:ph type="sldNum" sz="quarter" idx="12"/>
          </p:nvPr>
        </p:nvSpPr>
        <p:spPr>
          <a:xfrm>
            <a:off x="8590664" y="6041363"/>
            <a:ext cx="683339" cy="365125"/>
          </a:xfrm>
          <a:prstGeom prst="rect">
            <a:avLst/>
          </a:prstGeom>
        </p:spPr>
        <p:txBody>
          <a:bodyPr/>
          <a:lstStyle>
            <a:lvl1pPr>
              <a:defRPr/>
            </a:lvl1pPr>
          </a:lstStyle>
          <a:p>
            <a:pPr defTabSz="1218072" eaLnBrk="0" fontAlgn="base" hangingPunct="0">
              <a:spcBef>
                <a:spcPct val="0"/>
              </a:spcBef>
              <a:spcAft>
                <a:spcPct val="0"/>
              </a:spcAft>
              <a:defRPr/>
            </a:pPr>
            <a:fld id="{18CB745E-AF92-4B82-9391-130056807CE7}" type="slidenum">
              <a:rPr lang="zh-CN" altLang="en-US" smtClean="0">
                <a:solidFill>
                  <a:srgbClr val="5FCBEF"/>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7434156"/>
      </p:ext>
    </p:extLst>
  </p:cSld>
  <p:clrMapOvr>
    <a:masterClrMapping/>
  </p:clrMapOvr>
  <p:transition spd="slow" advTm="3000">
    <p:random/>
  </p:transition>
</p:sldLayout>
</file>

<file path=ppt/slideLayouts/slideLayout764.xml><?xml version="1.0" encoding="utf-8"?>
<p:sldLayout xmlns:a="http://schemas.openxmlformats.org/drawingml/2006/main" xmlns:r="http://schemas.openxmlformats.org/officeDocument/2006/relationships" xmlns:p="http://schemas.openxmlformats.org/presentationml/2006/main" userDrawn="1">
  <p:cSld name="5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34701979"/>
      </p:ext>
    </p:extLst>
  </p:cSld>
  <p:clrMapOvr>
    <a:masterClrMapping/>
  </p:clrMapOvr>
</p:sldLayout>
</file>

<file path=ppt/slideLayouts/slideLayout765.xml><?xml version="1.0" encoding="utf-8"?>
<p:sldLayout xmlns:a="http://schemas.openxmlformats.org/drawingml/2006/main" xmlns:r="http://schemas.openxmlformats.org/officeDocument/2006/relationships" xmlns:p="http://schemas.openxmlformats.org/presentationml/2006/main" userDrawn="1">
  <p:cSld name="5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4314811"/>
      </p:ext>
    </p:extLst>
  </p:cSld>
  <p:clrMapOvr>
    <a:masterClrMapping/>
  </p:clrMapOvr>
</p:sldLayout>
</file>

<file path=ppt/slideLayouts/slideLayout766.xml><?xml version="1.0" encoding="utf-8"?>
<p:sldLayout xmlns:a="http://schemas.openxmlformats.org/drawingml/2006/main" xmlns:r="http://schemas.openxmlformats.org/officeDocument/2006/relationships" xmlns:p="http://schemas.openxmlformats.org/presentationml/2006/main" userDrawn="1">
  <p:cSld name="5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5686032"/>
      </p:ext>
    </p:extLst>
  </p:cSld>
  <p:clrMapOvr>
    <a:masterClrMapping/>
  </p:clrMapOvr>
</p:sldLayout>
</file>

<file path=ppt/slideLayouts/slideLayout767.xml><?xml version="1.0" encoding="utf-8"?>
<p:sldLayout xmlns:a="http://schemas.openxmlformats.org/drawingml/2006/main" xmlns:r="http://schemas.openxmlformats.org/officeDocument/2006/relationships" xmlns:p="http://schemas.openxmlformats.org/presentationml/2006/main" userDrawn="1">
  <p:cSld name="5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39509363"/>
      </p:ext>
    </p:extLst>
  </p:cSld>
  <p:clrMapOvr>
    <a:masterClrMapping/>
  </p:clrMapOvr>
</p:sldLayout>
</file>

<file path=ppt/slideLayouts/slideLayout768.xml><?xml version="1.0" encoding="utf-8"?>
<p:sldLayout xmlns:a="http://schemas.openxmlformats.org/drawingml/2006/main" xmlns:r="http://schemas.openxmlformats.org/officeDocument/2006/relationships" xmlns:p="http://schemas.openxmlformats.org/presentationml/2006/main" userDrawn="1">
  <p:cSld name="5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5411157"/>
      </p:ext>
    </p:extLst>
  </p:cSld>
  <p:clrMapOvr>
    <a:masterClrMapping/>
  </p:clrMapOvr>
</p:sldLayout>
</file>

<file path=ppt/slideLayouts/slideLayout769.xml><?xml version="1.0" encoding="utf-8"?>
<p:sldLayout xmlns:a="http://schemas.openxmlformats.org/drawingml/2006/main" xmlns:r="http://schemas.openxmlformats.org/officeDocument/2006/relationships" xmlns:p="http://schemas.openxmlformats.org/presentationml/2006/main" userDrawn="1">
  <p:cSld name="5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145964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74259675"/>
      </p:ext>
    </p:extLst>
  </p:cSld>
  <p:clrMapOvr>
    <a:masterClrMapping/>
  </p:clrMapOvr>
  <p:timing>
    <p:tnLst>
      <p:par>
        <p:cTn id="1" dur="indefinite" restart="never" nodeType="tmRoot"/>
      </p:par>
    </p:tnLst>
  </p:timing>
</p:sldLayout>
</file>

<file path=ppt/slideLayouts/slideLayout770.xml><?xml version="1.0" encoding="utf-8"?>
<p:sldLayout xmlns:a="http://schemas.openxmlformats.org/drawingml/2006/main" xmlns:r="http://schemas.openxmlformats.org/officeDocument/2006/relationships" xmlns:p="http://schemas.openxmlformats.org/presentationml/2006/main" userDrawn="1">
  <p:cSld name="6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8491199"/>
      </p:ext>
    </p:extLst>
  </p:cSld>
  <p:clrMapOvr>
    <a:masterClrMapping/>
  </p:clrMapOvr>
</p:sldLayout>
</file>

<file path=ppt/slideLayouts/slideLayout771.xml><?xml version="1.0" encoding="utf-8"?>
<p:sldLayout xmlns:a="http://schemas.openxmlformats.org/drawingml/2006/main" xmlns:r="http://schemas.openxmlformats.org/officeDocument/2006/relationships" xmlns:p="http://schemas.openxmlformats.org/presentationml/2006/main" userDrawn="1">
  <p:cSld name="6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5632983"/>
      </p:ext>
    </p:extLst>
  </p:cSld>
  <p:clrMapOvr>
    <a:masterClrMapping/>
  </p:clrMapOvr>
</p:sldLayout>
</file>

<file path=ppt/slideLayouts/slideLayout772.xml><?xml version="1.0" encoding="utf-8"?>
<p:sldLayout xmlns:a="http://schemas.openxmlformats.org/drawingml/2006/main" xmlns:r="http://schemas.openxmlformats.org/officeDocument/2006/relationships" xmlns:p="http://schemas.openxmlformats.org/presentationml/2006/main" userDrawn="1">
  <p:cSld name="16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63"/>
            <a:ext cx="911939" cy="365125"/>
          </a:xfrm>
          <a:prstGeom prst="rect">
            <a:avLst/>
          </a:prstGeom>
        </p:spPr>
        <p:txBody>
          <a:bodyPr/>
          <a:lstStyle>
            <a:lvl1pPr>
              <a:defRPr/>
            </a:lvl1pPr>
          </a:lstStyle>
          <a:p>
            <a:pPr defTabSz="1218072" eaLnBrk="0" fontAlgn="base" hangingPunct="0">
              <a:spcBef>
                <a:spcPct val="0"/>
              </a:spcBef>
              <a:spcAft>
                <a:spcPct val="0"/>
              </a:spcAft>
              <a:defRPr/>
            </a:pPr>
            <a:fld id="{2BCC7A12-A6F8-4B29-B1F6-EFE54D85C9A3}" type="datetimeFigureOut">
              <a:rPr lang="zh-CN" altLang="en-US" smtClean="0">
                <a:solidFill>
                  <a:prstClr val="black">
                    <a:tint val="75000"/>
                  </a:prstClr>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2024/2/17</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5" y="6041363"/>
            <a:ext cx="6297612" cy="365125"/>
          </a:xfrm>
          <a:prstGeom prst="rect">
            <a:avLst/>
          </a:prstGeom>
        </p:spPr>
        <p:txBody>
          <a:bodyPr/>
          <a:lstStyle>
            <a:lvl1pPr>
              <a:defRPr/>
            </a:lvl1pPr>
          </a:lstStyle>
          <a:p>
            <a:pPr defTabSz="1218072"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4" y="6041363"/>
            <a:ext cx="683339" cy="365125"/>
          </a:xfrm>
          <a:prstGeom prst="rect">
            <a:avLst/>
          </a:prstGeom>
        </p:spPr>
        <p:txBody>
          <a:bodyPr/>
          <a:lstStyle>
            <a:lvl1pPr>
              <a:defRPr/>
            </a:lvl1pPr>
          </a:lstStyle>
          <a:p>
            <a:pPr defTabSz="1218072" eaLnBrk="0" fontAlgn="base" hangingPunct="0">
              <a:spcBef>
                <a:spcPct val="0"/>
              </a:spcBef>
              <a:spcAft>
                <a:spcPct val="0"/>
              </a:spcAft>
              <a:defRPr/>
            </a:pPr>
            <a:fld id="{18CB745E-AF92-4B82-9391-130056807CE7}" type="slidenum">
              <a:rPr lang="zh-CN" altLang="en-US" smtClean="0">
                <a:solidFill>
                  <a:srgbClr val="5FCBEF"/>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263508"/>
      </p:ext>
    </p:extLst>
  </p:cSld>
  <p:clrMapOvr>
    <a:masterClrMapping/>
  </p:clrMapOvr>
  <p:transition spd="slow" advTm="3000">
    <p:random/>
  </p:transition>
</p:sldLayout>
</file>

<file path=ppt/slideLayouts/slideLayout773.xml><?xml version="1.0" encoding="utf-8"?>
<p:sldLayout xmlns:a="http://schemas.openxmlformats.org/drawingml/2006/main" xmlns:r="http://schemas.openxmlformats.org/officeDocument/2006/relationships" xmlns:p="http://schemas.openxmlformats.org/presentationml/2006/main" userDrawn="1">
  <p:cSld name="6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8538157"/>
      </p:ext>
    </p:extLst>
  </p:cSld>
  <p:clrMapOvr>
    <a:masterClrMapping/>
  </p:clrMapOvr>
</p:sldLayout>
</file>

<file path=ppt/slideLayouts/slideLayout774.xml><?xml version="1.0" encoding="utf-8"?>
<p:sldLayout xmlns:a="http://schemas.openxmlformats.org/drawingml/2006/main" xmlns:r="http://schemas.openxmlformats.org/officeDocument/2006/relationships" xmlns:p="http://schemas.openxmlformats.org/presentationml/2006/main" userDrawn="1">
  <p:cSld name="6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7442705"/>
      </p:ext>
    </p:extLst>
  </p:cSld>
  <p:clrMapOvr>
    <a:masterClrMapping/>
  </p:clrMapOvr>
</p:sldLayout>
</file>

<file path=ppt/slideLayouts/slideLayout775.xml><?xml version="1.0" encoding="utf-8"?>
<p:sldLayout xmlns:a="http://schemas.openxmlformats.org/drawingml/2006/main" xmlns:r="http://schemas.openxmlformats.org/officeDocument/2006/relationships" xmlns:p="http://schemas.openxmlformats.org/presentationml/2006/main" userDrawn="1">
  <p:cSld name="6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7361462"/>
      </p:ext>
    </p:extLst>
  </p:cSld>
  <p:clrMapOvr>
    <a:masterClrMapping/>
  </p:clrMapOvr>
</p:sldLayout>
</file>

<file path=ppt/slideLayouts/slideLayout776.xml><?xml version="1.0" encoding="utf-8"?>
<p:sldLayout xmlns:a="http://schemas.openxmlformats.org/drawingml/2006/main" xmlns:r="http://schemas.openxmlformats.org/officeDocument/2006/relationships" xmlns:p="http://schemas.openxmlformats.org/presentationml/2006/main" userDrawn="1">
  <p:cSld name="6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0303280"/>
      </p:ext>
    </p:extLst>
  </p:cSld>
  <p:clrMapOvr>
    <a:masterClrMapping/>
  </p:clrMapOvr>
</p:sldLayout>
</file>

<file path=ppt/slideLayouts/slideLayout777.xml><?xml version="1.0" encoding="utf-8"?>
<p:sldLayout xmlns:a="http://schemas.openxmlformats.org/drawingml/2006/main" xmlns:r="http://schemas.openxmlformats.org/officeDocument/2006/relationships" xmlns:p="http://schemas.openxmlformats.org/presentationml/2006/main" userDrawn="1">
  <p:cSld name="6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8154031"/>
      </p:ext>
    </p:extLst>
  </p:cSld>
  <p:clrMapOvr>
    <a:masterClrMapping/>
  </p:clrMapOvr>
</p:sldLayout>
</file>

<file path=ppt/slideLayouts/slideLayout778.xml><?xml version="1.0" encoding="utf-8"?>
<p:sldLayout xmlns:a="http://schemas.openxmlformats.org/drawingml/2006/main" xmlns:r="http://schemas.openxmlformats.org/officeDocument/2006/relationships" xmlns:p="http://schemas.openxmlformats.org/presentationml/2006/main" userDrawn="1">
  <p:cSld name="6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6164755"/>
      </p:ext>
    </p:extLst>
  </p:cSld>
  <p:clrMapOvr>
    <a:masterClrMapping/>
  </p:clrMapOvr>
</p:sldLayout>
</file>

<file path=ppt/slideLayouts/slideLayout779.xml><?xml version="1.0" encoding="utf-8"?>
<p:sldLayout xmlns:a="http://schemas.openxmlformats.org/drawingml/2006/main" xmlns:r="http://schemas.openxmlformats.org/officeDocument/2006/relationships" xmlns:p="http://schemas.openxmlformats.org/presentationml/2006/main" userDrawn="1">
  <p:cSld name="6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91865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8042173"/>
      </p:ext>
    </p:extLst>
  </p:cSld>
  <p:clrMapOvr>
    <a:masterClrMapping/>
  </p:clrMapOvr>
  <p:timing>
    <p:tnLst>
      <p:par>
        <p:cTn id="1" dur="indefinite" restart="never" nodeType="tmRoot"/>
      </p:par>
    </p:tnLst>
  </p:timing>
</p:sldLayout>
</file>

<file path=ppt/slideLayouts/slideLayout780.xml><?xml version="1.0" encoding="utf-8"?>
<p:sldLayout xmlns:a="http://schemas.openxmlformats.org/drawingml/2006/main" xmlns:r="http://schemas.openxmlformats.org/officeDocument/2006/relationships" xmlns:p="http://schemas.openxmlformats.org/presentationml/2006/main" userDrawn="1">
  <p:cSld name="6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36622441"/>
      </p:ext>
    </p:extLst>
  </p:cSld>
  <p:clrMapOvr>
    <a:masterClrMapping/>
  </p:clrMapOvr>
</p:sldLayout>
</file>

<file path=ppt/slideLayouts/slideLayout781.xml><?xml version="1.0" encoding="utf-8"?>
<p:sldLayout xmlns:a="http://schemas.openxmlformats.org/drawingml/2006/main" xmlns:r="http://schemas.openxmlformats.org/officeDocument/2006/relationships" xmlns:p="http://schemas.openxmlformats.org/presentationml/2006/main" userDrawn="1">
  <p:cSld name="9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3"/>
            <a:ext cx="911939" cy="365125"/>
          </a:xfrm>
          <a:prstGeom prst="rect">
            <a:avLst/>
          </a:prstGeom>
        </p:spPr>
        <p:txBody>
          <a:bodyPr/>
          <a:lstStyle>
            <a:lvl1pPr>
              <a:defRPr smtClean="0">
                <a:solidFill>
                  <a:prstClr val="black">
                    <a:tint val="75000"/>
                  </a:prstClr>
                </a:solidFill>
              </a:defRPr>
            </a:lvl1pPr>
          </a:lstStyle>
          <a:p>
            <a:pPr defTabSz="1218072" eaLnBrk="0" fontAlgn="base" hangingPunct="0">
              <a:spcBef>
                <a:spcPct val="0"/>
              </a:spcBef>
              <a:spcAft>
                <a:spcPct val="0"/>
              </a:spcAft>
              <a:defRPr/>
            </a:pPr>
            <a:fld id="{39ADED8E-4E0B-498D-B715-B157A890E4DE}" type="datetimeFigureOut">
              <a:rPr lang="zh-CN" altLang="en-US" smtClean="0">
                <a:latin typeface="Arial" panose="020B0604020202020204" pitchFamily="34" charset="0"/>
                <a:cs typeface="Arial" panose="020B0604020202020204" pitchFamily="34" charset="0"/>
              </a:rPr>
              <a:pPr defTabSz="1218072" eaLnBrk="0" fontAlgn="base" hangingPunct="0">
                <a:spcBef>
                  <a:spcPct val="0"/>
                </a:spcBef>
                <a:spcAft>
                  <a:spcPct val="0"/>
                </a:spcAft>
                <a:defRPr/>
              </a:pPr>
              <a:t>2024/2/17</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5" y="6041363"/>
            <a:ext cx="6297612" cy="365125"/>
          </a:xfrm>
          <a:prstGeom prst="rect">
            <a:avLst/>
          </a:prstGeom>
        </p:spPr>
        <p:txBody>
          <a:bodyPr/>
          <a:lstStyle>
            <a:lvl1pPr>
              <a:defRPr>
                <a:solidFill>
                  <a:prstClr val="black">
                    <a:tint val="75000"/>
                  </a:prstClr>
                </a:solidFill>
              </a:defRPr>
            </a:lvl1pPr>
          </a:lstStyle>
          <a:p>
            <a:pPr defTabSz="1218072"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4" y="6041363"/>
            <a:ext cx="683339" cy="365125"/>
          </a:xfrm>
          <a:prstGeom prst="rect">
            <a:avLst/>
          </a:prstGeom>
        </p:spPr>
        <p:txBody>
          <a:bodyPr/>
          <a:lstStyle>
            <a:lvl1pPr>
              <a:defRPr>
                <a:solidFill>
                  <a:prstClr val="black">
                    <a:tint val="75000"/>
                  </a:prstClr>
                </a:solidFill>
              </a:defRPr>
            </a:lvl1pPr>
          </a:lstStyle>
          <a:p>
            <a:pPr defTabSz="1218072" eaLnBrk="0" fontAlgn="base" hangingPunct="0">
              <a:spcBef>
                <a:spcPct val="0"/>
              </a:spcBef>
              <a:spcAft>
                <a:spcPct val="0"/>
              </a:spcAft>
              <a:defRPr/>
            </a:pPr>
            <a:fld id="{18634F15-13D2-4C0D-99FD-67E8D2F909DD}" type="slidenum">
              <a:rPr lang="zh-CN" altLang="en-US" smtClean="0">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7925692"/>
      </p:ext>
    </p:extLst>
  </p:cSld>
  <p:clrMapOvr>
    <a:masterClrMapping/>
  </p:clrMapOvr>
</p:sldLayout>
</file>

<file path=ppt/slideLayouts/slideLayout782.xml><?xml version="1.0" encoding="utf-8"?>
<p:sldLayout xmlns:a="http://schemas.openxmlformats.org/drawingml/2006/main" xmlns:r="http://schemas.openxmlformats.org/officeDocument/2006/relationships" xmlns:p="http://schemas.openxmlformats.org/presentationml/2006/main" userDrawn="1">
  <p:cSld name="8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0009086"/>
      </p:ext>
    </p:extLst>
  </p:cSld>
  <p:clrMapOvr>
    <a:masterClrMapping/>
  </p:clrMapOvr>
  <p:transition spd="slow" advClick="0" advTm="4000">
    <p:comb/>
  </p:transition>
</p:sldLayout>
</file>

<file path=ppt/slideLayouts/slideLayout783.xml><?xml version="1.0" encoding="utf-8"?>
<p:sldLayout xmlns:a="http://schemas.openxmlformats.org/drawingml/2006/main" xmlns:r="http://schemas.openxmlformats.org/officeDocument/2006/relationships" xmlns:p="http://schemas.openxmlformats.org/presentationml/2006/main" preserve="1" userDrawn="1">
  <p:cSld name="8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33138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84.xml><?xml version="1.0" encoding="utf-8"?>
<p:sldLayout xmlns:a="http://schemas.openxmlformats.org/drawingml/2006/main" xmlns:r="http://schemas.openxmlformats.org/officeDocument/2006/relationships" xmlns:p="http://schemas.openxmlformats.org/presentationml/2006/main" preserve="1" userDrawn="1">
  <p:cSld name="17_标题和内容">
    <p:spTree>
      <p:nvGrpSpPr>
        <p:cNvPr id="1" name=""/>
        <p:cNvGrpSpPr/>
        <p:nvPr/>
      </p:nvGrpSpPr>
      <p:grpSpPr>
        <a:xfrm>
          <a:off x="0" y="0"/>
          <a:ext cx="0" cy="0"/>
          <a:chOff x="0" y="0"/>
          <a:chExt cx="0" cy="0"/>
        </a:xfrm>
      </p:grpSpPr>
      <p:sp>
        <p:nvSpPr>
          <p:cNvPr id="7" name="菱形 6"/>
          <p:cNvSpPr/>
          <p:nvPr userDrawn="1"/>
        </p:nvSpPr>
        <p:spPr>
          <a:xfrm>
            <a:off x="127000" y="137027"/>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072"/>
            <a:endParaRPr lang="zh-CN" altLang="en-US" sz="1798">
              <a:solidFill>
                <a:prstClr val="white"/>
              </a:solidFill>
            </a:endParaRPr>
          </a:p>
        </p:txBody>
      </p:sp>
      <p:sp>
        <p:nvSpPr>
          <p:cNvPr id="3" name="菱形 2"/>
          <p:cNvSpPr/>
          <p:nvPr userDrawn="1"/>
        </p:nvSpPr>
        <p:spPr>
          <a:xfrm>
            <a:off x="190500" y="137027"/>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072"/>
            <a:endParaRPr lang="zh-CN" altLang="en-US" sz="1798">
              <a:solidFill>
                <a:prstClr val="white"/>
              </a:solidFill>
            </a:endParaRPr>
          </a:p>
        </p:txBody>
      </p:sp>
    </p:spTree>
    <p:extLst>
      <p:ext uri="{BB962C8B-B14F-4D97-AF65-F5344CB8AC3E}">
        <p14:creationId xmlns:p14="http://schemas.microsoft.com/office/powerpoint/2010/main" val="17081328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85.xml><?xml version="1.0" encoding="utf-8"?>
<p:sldLayout xmlns:a="http://schemas.openxmlformats.org/drawingml/2006/main" xmlns:r="http://schemas.openxmlformats.org/officeDocument/2006/relationships" xmlns:p="http://schemas.openxmlformats.org/presentationml/2006/main" preserve="1" userDrawn="1">
  <p:cSld name="3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4628493"/>
      </p:ext>
    </p:extLst>
  </p:cSld>
  <p:clrMapOvr>
    <a:masterClrMapping/>
  </p:clrMapOvr>
  <p:timing>
    <p:tnLst>
      <p:par>
        <p:cTn id="1" dur="indefinite" restart="never" nodeType="tmRoot"/>
      </p:par>
    </p:tnLst>
  </p:timing>
</p:sldLayout>
</file>

<file path=ppt/slideLayouts/slideLayout786.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sp>
        <p:nvSpPr>
          <p:cNvPr id="2" name="日期占位符 3">
            <a:extLst>
              <a:ext uri="{FF2B5EF4-FFF2-40B4-BE49-F238E27FC236}">
                <a16:creationId xmlns="" xmlns:a16="http://schemas.microsoft.com/office/drawing/2014/main" id="{32DA043D-39A3-4437-8A68-D8ABB9645D5B}"/>
              </a:ext>
            </a:extLst>
          </p:cNvPr>
          <p:cNvSpPr>
            <a:spLocks noGrp="1"/>
          </p:cNvSpPr>
          <p:nvPr>
            <p:ph type="dt" sz="half" idx="10"/>
          </p:nvPr>
        </p:nvSpPr>
        <p:spPr>
          <a:xfrm>
            <a:off x="7205133" y="6041363"/>
            <a:ext cx="911939" cy="365125"/>
          </a:xfrm>
          <a:prstGeom prst="rect">
            <a:avLst/>
          </a:prstGeom>
        </p:spPr>
        <p:txBody>
          <a:bodyPr/>
          <a:lstStyle>
            <a:lvl1pPr>
              <a:defRPr/>
            </a:lvl1pPr>
          </a:lstStyle>
          <a:p>
            <a:pPr defTabSz="1218072" eaLnBrk="0" fontAlgn="base" hangingPunct="0">
              <a:spcBef>
                <a:spcPct val="0"/>
              </a:spcBef>
              <a:spcAft>
                <a:spcPct val="0"/>
              </a:spcAft>
              <a:defRPr/>
            </a:pPr>
            <a:fld id="{2BCC7A12-A6F8-4B29-B1F6-EFE54D85C9A3}" type="datetimeFigureOut">
              <a:rPr lang="zh-CN" altLang="en-US" smtClean="0">
                <a:solidFill>
                  <a:prstClr val="black">
                    <a:tint val="75000"/>
                  </a:prstClr>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2024/2/17</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 xmlns:a16="http://schemas.microsoft.com/office/drawing/2014/main" id="{6139AD28-9736-4858-A52B-9152D3F05EAC}"/>
              </a:ext>
            </a:extLst>
          </p:cNvPr>
          <p:cNvSpPr>
            <a:spLocks noGrp="1"/>
          </p:cNvSpPr>
          <p:nvPr>
            <p:ph type="ftr" sz="quarter" idx="11"/>
          </p:nvPr>
        </p:nvSpPr>
        <p:spPr>
          <a:xfrm>
            <a:off x="677335" y="6041363"/>
            <a:ext cx="6297612" cy="365125"/>
          </a:xfrm>
          <a:prstGeom prst="rect">
            <a:avLst/>
          </a:prstGeom>
        </p:spPr>
        <p:txBody>
          <a:bodyPr/>
          <a:lstStyle>
            <a:lvl1pPr>
              <a:defRPr/>
            </a:lvl1pPr>
          </a:lstStyle>
          <a:p>
            <a:pPr defTabSz="1218072"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 xmlns:a16="http://schemas.microsoft.com/office/drawing/2014/main" id="{5D814785-11A4-4636-9CF4-C38FD20D9094}"/>
              </a:ext>
            </a:extLst>
          </p:cNvPr>
          <p:cNvSpPr>
            <a:spLocks noGrp="1"/>
          </p:cNvSpPr>
          <p:nvPr>
            <p:ph type="sldNum" sz="quarter" idx="12"/>
          </p:nvPr>
        </p:nvSpPr>
        <p:spPr>
          <a:xfrm>
            <a:off x="8590664" y="6041363"/>
            <a:ext cx="683339" cy="365125"/>
          </a:xfrm>
          <a:prstGeom prst="rect">
            <a:avLst/>
          </a:prstGeom>
        </p:spPr>
        <p:txBody>
          <a:bodyPr/>
          <a:lstStyle>
            <a:lvl1pPr>
              <a:defRPr/>
            </a:lvl1pPr>
          </a:lstStyle>
          <a:p>
            <a:pPr defTabSz="1218072" eaLnBrk="0" fontAlgn="base" hangingPunct="0">
              <a:spcBef>
                <a:spcPct val="0"/>
              </a:spcBef>
              <a:spcAft>
                <a:spcPct val="0"/>
              </a:spcAft>
              <a:defRPr/>
            </a:pPr>
            <a:fld id="{18CB745E-AF92-4B82-9391-130056807CE7}" type="slidenum">
              <a:rPr lang="zh-CN" altLang="en-US" smtClean="0">
                <a:solidFill>
                  <a:srgbClr val="5FCBEF"/>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025534"/>
      </p:ext>
    </p:extLst>
  </p:cSld>
  <p:clrMapOvr>
    <a:masterClrMapping/>
  </p:clrMapOvr>
  <p:transition spd="slow" advTm="3000">
    <p:random/>
  </p:transition>
</p:sldLayout>
</file>

<file path=ppt/slideLayouts/slideLayout787.xml><?xml version="1.0" encoding="utf-8"?>
<p:sldLayout xmlns:a="http://schemas.openxmlformats.org/drawingml/2006/main" xmlns:r="http://schemas.openxmlformats.org/officeDocument/2006/relationships" xmlns:p="http://schemas.openxmlformats.org/presentationml/2006/main" userDrawn="1">
  <p:cSld name="7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4003796"/>
      </p:ext>
    </p:extLst>
  </p:cSld>
  <p:clrMapOvr>
    <a:masterClrMapping/>
  </p:clrMapOvr>
</p:sldLayout>
</file>

<file path=ppt/slideLayouts/slideLayout788.xml><?xml version="1.0" encoding="utf-8"?>
<p:sldLayout xmlns:a="http://schemas.openxmlformats.org/drawingml/2006/main" xmlns:r="http://schemas.openxmlformats.org/officeDocument/2006/relationships" xmlns:p="http://schemas.openxmlformats.org/presentationml/2006/main" userDrawn="1">
  <p:cSld name="7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9794249"/>
      </p:ext>
    </p:extLst>
  </p:cSld>
  <p:clrMapOvr>
    <a:masterClrMapping/>
  </p:clrMapOvr>
</p:sldLayout>
</file>

<file path=ppt/slideLayouts/slideLayout789.xml><?xml version="1.0" encoding="utf-8"?>
<p:sldLayout xmlns:a="http://schemas.openxmlformats.org/drawingml/2006/main" xmlns:r="http://schemas.openxmlformats.org/officeDocument/2006/relationships" xmlns:p="http://schemas.openxmlformats.org/presentationml/2006/main" userDrawn="1">
  <p:cSld name="7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975532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508928605"/>
      </p:ext>
    </p:extLst>
  </p:cSld>
  <p:clrMapOvr>
    <a:masterClrMapping/>
  </p:clrMapOvr>
  <p:timing>
    <p:tnLst>
      <p:par>
        <p:cTn id="1" dur="indefinite" restart="never" nodeType="tmRoot"/>
      </p:par>
    </p:tnLst>
  </p:timing>
</p:sldLayout>
</file>

<file path=ppt/slideLayouts/slideLayout790.xml><?xml version="1.0" encoding="utf-8"?>
<p:sldLayout xmlns:a="http://schemas.openxmlformats.org/drawingml/2006/main" xmlns:r="http://schemas.openxmlformats.org/officeDocument/2006/relationships" xmlns:p="http://schemas.openxmlformats.org/presentationml/2006/main" userDrawn="1">
  <p:cSld name="7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4191223"/>
      </p:ext>
    </p:extLst>
  </p:cSld>
  <p:clrMapOvr>
    <a:masterClrMapping/>
  </p:clrMapOvr>
</p:sldLayout>
</file>

<file path=ppt/slideLayouts/slideLayout791.xml><?xml version="1.0" encoding="utf-8"?>
<p:sldLayout xmlns:a="http://schemas.openxmlformats.org/drawingml/2006/main" xmlns:r="http://schemas.openxmlformats.org/officeDocument/2006/relationships" xmlns:p="http://schemas.openxmlformats.org/presentationml/2006/main" userDrawn="1">
  <p:cSld name="7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4280545"/>
      </p:ext>
    </p:extLst>
  </p:cSld>
  <p:clrMapOvr>
    <a:masterClrMapping/>
  </p:clrMapOvr>
</p:sldLayout>
</file>

<file path=ppt/slideLayouts/slideLayout792.xml><?xml version="1.0" encoding="utf-8"?>
<p:sldLayout xmlns:a="http://schemas.openxmlformats.org/drawingml/2006/main" xmlns:r="http://schemas.openxmlformats.org/officeDocument/2006/relationships" xmlns:p="http://schemas.openxmlformats.org/presentationml/2006/main" userDrawn="1">
  <p:cSld name="7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8395099"/>
      </p:ext>
    </p:extLst>
  </p:cSld>
  <p:clrMapOvr>
    <a:masterClrMapping/>
  </p:clrMapOvr>
</p:sldLayout>
</file>

<file path=ppt/slideLayouts/slideLayout793.xml><?xml version="1.0" encoding="utf-8"?>
<p:sldLayout xmlns:a="http://schemas.openxmlformats.org/drawingml/2006/main" xmlns:r="http://schemas.openxmlformats.org/officeDocument/2006/relationships" xmlns:p="http://schemas.openxmlformats.org/presentationml/2006/main" userDrawn="1">
  <p:cSld name="7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063877"/>
      </p:ext>
    </p:extLst>
  </p:cSld>
  <p:clrMapOvr>
    <a:masterClrMapping/>
  </p:clrMapOvr>
</p:sldLayout>
</file>

<file path=ppt/slideLayouts/slideLayout794.xml><?xml version="1.0" encoding="utf-8"?>
<p:sldLayout xmlns:a="http://schemas.openxmlformats.org/drawingml/2006/main" xmlns:r="http://schemas.openxmlformats.org/officeDocument/2006/relationships" xmlns:p="http://schemas.openxmlformats.org/presentationml/2006/main" userDrawn="1">
  <p:cSld name="7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0314175"/>
      </p:ext>
    </p:extLst>
  </p:cSld>
  <p:clrMapOvr>
    <a:masterClrMapping/>
  </p:clrMapOvr>
</p:sldLayout>
</file>

<file path=ppt/slideLayouts/slideLayout795.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2DA043D-39A3-4437-8A68-D8ABB9645D5B}"/>
              </a:ext>
            </a:extLst>
          </p:cNvPr>
          <p:cNvSpPr>
            <a:spLocks noGrp="1"/>
          </p:cNvSpPr>
          <p:nvPr>
            <p:ph type="dt" sz="half" idx="10"/>
          </p:nvPr>
        </p:nvSpPr>
        <p:spPr>
          <a:xfrm>
            <a:off x="7205133" y="6041363"/>
            <a:ext cx="911939" cy="365125"/>
          </a:xfrm>
          <a:prstGeom prst="rect">
            <a:avLst/>
          </a:prstGeom>
        </p:spPr>
        <p:txBody>
          <a:bodyPr/>
          <a:lstStyle>
            <a:lvl1pPr>
              <a:defRPr/>
            </a:lvl1pPr>
          </a:lstStyle>
          <a:p>
            <a:pPr defTabSz="1218072" eaLnBrk="0" fontAlgn="base" hangingPunct="0">
              <a:spcBef>
                <a:spcPct val="0"/>
              </a:spcBef>
              <a:spcAft>
                <a:spcPct val="0"/>
              </a:spcAft>
              <a:defRPr/>
            </a:pPr>
            <a:fld id="{2BCC7A12-A6F8-4B29-B1F6-EFE54D85C9A3}" type="datetimeFigureOut">
              <a:rPr lang="zh-CN" altLang="en-US" smtClean="0">
                <a:solidFill>
                  <a:prstClr val="black">
                    <a:tint val="75000"/>
                  </a:prstClr>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2024/2/17</a:t>
            </a:fld>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3" name="页脚占位符 4">
            <a:extLst>
              <a:ext uri="{FF2B5EF4-FFF2-40B4-BE49-F238E27FC236}">
                <a16:creationId xmlns:a16="http://schemas.microsoft.com/office/drawing/2014/main" xmlns="" id="{6139AD28-9736-4858-A52B-9152D3F05EAC}"/>
              </a:ext>
            </a:extLst>
          </p:cNvPr>
          <p:cNvSpPr>
            <a:spLocks noGrp="1"/>
          </p:cNvSpPr>
          <p:nvPr>
            <p:ph type="ftr" sz="quarter" idx="11"/>
          </p:nvPr>
        </p:nvSpPr>
        <p:spPr>
          <a:xfrm>
            <a:off x="677335" y="6041363"/>
            <a:ext cx="6297612" cy="365125"/>
          </a:xfrm>
          <a:prstGeom prst="rect">
            <a:avLst/>
          </a:prstGeom>
        </p:spPr>
        <p:txBody>
          <a:bodyPr/>
          <a:lstStyle>
            <a:lvl1pPr>
              <a:defRPr/>
            </a:lvl1pPr>
          </a:lstStyle>
          <a:p>
            <a:pPr defTabSz="1218072" eaLnBrk="0" fontAlgn="base" hangingPunct="0">
              <a:spcBef>
                <a:spcPct val="0"/>
              </a:spcBef>
              <a:spcAft>
                <a:spcPct val="0"/>
              </a:spcAft>
              <a:defRPr/>
            </a:pPr>
            <a:endParaRPr lang="zh-CN" altLang="en-US">
              <a:solidFill>
                <a:prstClr val="black">
                  <a:tint val="75000"/>
                </a:prstClr>
              </a:solidFill>
              <a:latin typeface="Arial" panose="020B0604020202020204" pitchFamily="34" charset="0"/>
              <a:cs typeface="Arial" panose="020B0604020202020204" pitchFamily="34" charset="0"/>
            </a:endParaRPr>
          </a:p>
        </p:txBody>
      </p:sp>
      <p:sp>
        <p:nvSpPr>
          <p:cNvPr id="4" name="灯片编号占位符 5">
            <a:extLst>
              <a:ext uri="{FF2B5EF4-FFF2-40B4-BE49-F238E27FC236}">
                <a16:creationId xmlns:a16="http://schemas.microsoft.com/office/drawing/2014/main" xmlns="" id="{5D814785-11A4-4636-9CF4-C38FD20D9094}"/>
              </a:ext>
            </a:extLst>
          </p:cNvPr>
          <p:cNvSpPr>
            <a:spLocks noGrp="1"/>
          </p:cNvSpPr>
          <p:nvPr>
            <p:ph type="sldNum" sz="quarter" idx="12"/>
          </p:nvPr>
        </p:nvSpPr>
        <p:spPr>
          <a:xfrm>
            <a:off x="8590664" y="6041363"/>
            <a:ext cx="683339" cy="365125"/>
          </a:xfrm>
          <a:prstGeom prst="rect">
            <a:avLst/>
          </a:prstGeom>
        </p:spPr>
        <p:txBody>
          <a:bodyPr/>
          <a:lstStyle>
            <a:lvl1pPr>
              <a:defRPr/>
            </a:lvl1pPr>
          </a:lstStyle>
          <a:p>
            <a:pPr defTabSz="1218072" eaLnBrk="0" fontAlgn="base" hangingPunct="0">
              <a:spcBef>
                <a:spcPct val="0"/>
              </a:spcBef>
              <a:spcAft>
                <a:spcPct val="0"/>
              </a:spcAft>
              <a:defRPr/>
            </a:pPr>
            <a:fld id="{18CB745E-AF92-4B82-9391-130056807CE7}" type="slidenum">
              <a:rPr lang="zh-CN" altLang="en-US" smtClean="0">
                <a:solidFill>
                  <a:srgbClr val="5FCBEF"/>
                </a:solidFill>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solidFill>
                <a:srgbClr val="5FCBE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0186067"/>
      </p:ext>
    </p:extLst>
  </p:cSld>
  <p:clrMapOvr>
    <a:masterClrMapping/>
  </p:clrMapOvr>
  <p:transition spd="slow" advTm="3000">
    <p:random/>
  </p:transition>
</p:sldLayout>
</file>

<file path=ppt/slideLayouts/slideLayout796.xml><?xml version="1.0" encoding="utf-8"?>
<p:sldLayout xmlns:a="http://schemas.openxmlformats.org/drawingml/2006/main" xmlns:r="http://schemas.openxmlformats.org/officeDocument/2006/relationships" xmlns:p="http://schemas.openxmlformats.org/presentationml/2006/main" userDrawn="1">
  <p:cSld name="7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5879870"/>
      </p:ext>
    </p:extLst>
  </p:cSld>
  <p:clrMapOvr>
    <a:masterClrMapping/>
  </p:clrMapOvr>
</p:sldLayout>
</file>

<file path=ppt/slideLayouts/slideLayout797.xml><?xml version="1.0" encoding="utf-8"?>
<p:sldLayout xmlns:a="http://schemas.openxmlformats.org/drawingml/2006/main" xmlns:r="http://schemas.openxmlformats.org/officeDocument/2006/relationships" xmlns:p="http://schemas.openxmlformats.org/presentationml/2006/main" userDrawn="1">
  <p:cSld name="7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1763999"/>
      </p:ext>
    </p:extLst>
  </p:cSld>
  <p:clrMapOvr>
    <a:masterClrMapping/>
  </p:clrMapOvr>
</p:sldLayout>
</file>

<file path=ppt/slideLayouts/slideLayout798.xml><?xml version="1.0" encoding="utf-8"?>
<p:sldLayout xmlns:a="http://schemas.openxmlformats.org/drawingml/2006/main" xmlns:r="http://schemas.openxmlformats.org/officeDocument/2006/relationships" xmlns:p="http://schemas.openxmlformats.org/presentationml/2006/main" userDrawn="1">
  <p:cSld name="8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2717140"/>
      </p:ext>
    </p:extLst>
  </p:cSld>
  <p:clrMapOvr>
    <a:masterClrMapping/>
  </p:clrMapOvr>
</p:sldLayout>
</file>

<file path=ppt/slideLayouts/slideLayout799.xml><?xml version="1.0" encoding="utf-8"?>
<p:sldLayout xmlns:a="http://schemas.openxmlformats.org/drawingml/2006/main" xmlns:r="http://schemas.openxmlformats.org/officeDocument/2006/relationships" xmlns:p="http://schemas.openxmlformats.org/presentationml/2006/main" userDrawn="1">
  <p:cSld name="8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31468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4784547"/>
      </p:ext>
    </p:extLst>
  </p:cSld>
  <p:clrMapOvr>
    <a:masterClrMapping/>
  </p:clrMapOvr>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9551772"/>
      </p:ext>
    </p:extLst>
  </p:cSld>
  <p:clrMapOvr>
    <a:masterClrMapping/>
  </p:clrMapOvr>
  <p:timing>
    <p:tnLst>
      <p:par>
        <p:cTn id="1" dur="indefinite" restart="never" nodeType="tmRoot"/>
      </p:par>
    </p:tnLst>
  </p:timing>
</p:sldLayout>
</file>

<file path=ppt/slideLayouts/slideLayout800.xml><?xml version="1.0" encoding="utf-8"?>
<p:sldLayout xmlns:a="http://schemas.openxmlformats.org/drawingml/2006/main" xmlns:r="http://schemas.openxmlformats.org/officeDocument/2006/relationships" xmlns:p="http://schemas.openxmlformats.org/presentationml/2006/main" userDrawn="1">
  <p:cSld name="8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7026083"/>
      </p:ext>
    </p:extLst>
  </p:cSld>
  <p:clrMapOvr>
    <a:masterClrMapping/>
  </p:clrMapOvr>
</p:sldLayout>
</file>

<file path=ppt/slideLayouts/slideLayout801.xml><?xml version="1.0" encoding="utf-8"?>
<p:sldLayout xmlns:a="http://schemas.openxmlformats.org/drawingml/2006/main" xmlns:r="http://schemas.openxmlformats.org/officeDocument/2006/relationships" xmlns:p="http://schemas.openxmlformats.org/presentationml/2006/main" userDrawn="1">
  <p:cSld name="8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89670"/>
      </p:ext>
    </p:extLst>
  </p:cSld>
  <p:clrMapOvr>
    <a:masterClrMapping/>
  </p:clrMapOvr>
</p:sldLayout>
</file>

<file path=ppt/slideLayouts/slideLayout802.xml><?xml version="1.0" encoding="utf-8"?>
<p:sldLayout xmlns:a="http://schemas.openxmlformats.org/drawingml/2006/main" xmlns:r="http://schemas.openxmlformats.org/officeDocument/2006/relationships" xmlns:p="http://schemas.openxmlformats.org/presentationml/2006/main" userDrawn="1">
  <p:cSld name="8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95201055"/>
      </p:ext>
    </p:extLst>
  </p:cSld>
  <p:clrMapOvr>
    <a:masterClrMapping/>
  </p:clrMapOvr>
</p:sldLayout>
</file>

<file path=ppt/slideLayouts/slideLayout803.xml><?xml version="1.0" encoding="utf-8"?>
<p:sldLayout xmlns:a="http://schemas.openxmlformats.org/drawingml/2006/main" xmlns:r="http://schemas.openxmlformats.org/officeDocument/2006/relationships" xmlns:p="http://schemas.openxmlformats.org/presentationml/2006/main" userDrawn="1">
  <p:cSld name="8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4172203"/>
      </p:ext>
    </p:extLst>
  </p:cSld>
  <p:clrMapOvr>
    <a:masterClrMapping/>
  </p:clrMapOvr>
</p:sldLayout>
</file>

<file path=ppt/slideLayouts/slideLayout804.xml><?xml version="1.0" encoding="utf-8"?>
<p:sldLayout xmlns:a="http://schemas.openxmlformats.org/drawingml/2006/main" xmlns:r="http://schemas.openxmlformats.org/officeDocument/2006/relationships" xmlns:p="http://schemas.openxmlformats.org/presentationml/2006/main" userDrawn="1">
  <p:cSld name="9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3"/>
            <a:ext cx="911939" cy="365125"/>
          </a:xfrm>
          <a:prstGeom prst="rect">
            <a:avLst/>
          </a:prstGeom>
        </p:spPr>
        <p:txBody>
          <a:bodyPr/>
          <a:lstStyle>
            <a:lvl1pPr>
              <a:defRPr smtClean="0">
                <a:solidFill>
                  <a:prstClr val="black">
                    <a:tint val="75000"/>
                  </a:prstClr>
                </a:solidFill>
              </a:defRPr>
            </a:lvl1pPr>
          </a:lstStyle>
          <a:p>
            <a:pPr defTabSz="1218072" eaLnBrk="0" fontAlgn="base" hangingPunct="0">
              <a:spcBef>
                <a:spcPct val="0"/>
              </a:spcBef>
              <a:spcAft>
                <a:spcPct val="0"/>
              </a:spcAft>
              <a:defRPr/>
            </a:pPr>
            <a:fld id="{39ADED8E-4E0B-498D-B715-B157A890E4DE}" type="datetimeFigureOut">
              <a:rPr lang="zh-CN" altLang="en-US" smtClean="0">
                <a:latin typeface="Arial" panose="020B0604020202020204" pitchFamily="34" charset="0"/>
                <a:cs typeface="Arial" panose="020B0604020202020204" pitchFamily="34" charset="0"/>
              </a:rPr>
              <a:pPr defTabSz="1218072" eaLnBrk="0" fontAlgn="base" hangingPunct="0">
                <a:spcBef>
                  <a:spcPct val="0"/>
                </a:spcBef>
                <a:spcAft>
                  <a:spcPct val="0"/>
                </a:spcAft>
                <a:defRPr/>
              </a:pPr>
              <a:t>2024/2/17</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5" y="6041363"/>
            <a:ext cx="6297612" cy="365125"/>
          </a:xfrm>
          <a:prstGeom prst="rect">
            <a:avLst/>
          </a:prstGeom>
        </p:spPr>
        <p:txBody>
          <a:bodyPr/>
          <a:lstStyle>
            <a:lvl1pPr>
              <a:defRPr>
                <a:solidFill>
                  <a:prstClr val="black">
                    <a:tint val="75000"/>
                  </a:prstClr>
                </a:solidFill>
              </a:defRPr>
            </a:lvl1pPr>
          </a:lstStyle>
          <a:p>
            <a:pPr defTabSz="1218072"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4" y="6041363"/>
            <a:ext cx="683339" cy="365125"/>
          </a:xfrm>
          <a:prstGeom prst="rect">
            <a:avLst/>
          </a:prstGeom>
        </p:spPr>
        <p:txBody>
          <a:bodyPr/>
          <a:lstStyle>
            <a:lvl1pPr>
              <a:defRPr>
                <a:solidFill>
                  <a:prstClr val="black">
                    <a:tint val="75000"/>
                  </a:prstClr>
                </a:solidFill>
              </a:defRPr>
            </a:lvl1pPr>
          </a:lstStyle>
          <a:p>
            <a:pPr defTabSz="1218072" eaLnBrk="0" fontAlgn="base" hangingPunct="0">
              <a:spcBef>
                <a:spcPct val="0"/>
              </a:spcBef>
              <a:spcAft>
                <a:spcPct val="0"/>
              </a:spcAft>
              <a:defRPr/>
            </a:pPr>
            <a:fld id="{18634F15-13D2-4C0D-99FD-67E8D2F909DD}" type="slidenum">
              <a:rPr lang="zh-CN" altLang="en-US" smtClean="0">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05495596"/>
      </p:ext>
    </p:extLst>
  </p:cSld>
  <p:clrMapOvr>
    <a:masterClrMapping/>
  </p:clrMapOvr>
</p:sldLayout>
</file>

<file path=ppt/slideLayouts/slideLayout805.xml><?xml version="1.0" encoding="utf-8"?>
<p:sldLayout xmlns:a="http://schemas.openxmlformats.org/drawingml/2006/main" xmlns:r="http://schemas.openxmlformats.org/officeDocument/2006/relationships" xmlns:p="http://schemas.openxmlformats.org/presentationml/2006/main" userDrawn="1">
  <p:cSld name="9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2374758"/>
      </p:ext>
    </p:extLst>
  </p:cSld>
  <p:clrMapOvr>
    <a:masterClrMapping/>
  </p:clrMapOvr>
  <p:transition spd="slow" advClick="0" advTm="4000">
    <p:comb/>
  </p:transition>
</p:sldLayout>
</file>

<file path=ppt/slideLayouts/slideLayout806.xml><?xml version="1.0" encoding="utf-8"?>
<p:sldLayout xmlns:a="http://schemas.openxmlformats.org/drawingml/2006/main" xmlns:r="http://schemas.openxmlformats.org/officeDocument/2006/relationships" xmlns:p="http://schemas.openxmlformats.org/presentationml/2006/main" preserve="1" userDrawn="1">
  <p:cSld name="9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494596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07.xml><?xml version="1.0" encoding="utf-8"?>
<p:sldLayout xmlns:a="http://schemas.openxmlformats.org/drawingml/2006/main" xmlns:r="http://schemas.openxmlformats.org/officeDocument/2006/relationships" xmlns:p="http://schemas.openxmlformats.org/presentationml/2006/main" preserve="1" userDrawn="1">
  <p:cSld name="20_标题和内容">
    <p:spTree>
      <p:nvGrpSpPr>
        <p:cNvPr id="1" name=""/>
        <p:cNvGrpSpPr/>
        <p:nvPr/>
      </p:nvGrpSpPr>
      <p:grpSpPr>
        <a:xfrm>
          <a:off x="0" y="0"/>
          <a:ext cx="0" cy="0"/>
          <a:chOff x="0" y="0"/>
          <a:chExt cx="0" cy="0"/>
        </a:xfrm>
      </p:grpSpPr>
      <p:sp>
        <p:nvSpPr>
          <p:cNvPr id="7" name="菱形 6"/>
          <p:cNvSpPr/>
          <p:nvPr userDrawn="1"/>
        </p:nvSpPr>
        <p:spPr>
          <a:xfrm>
            <a:off x="127000" y="137027"/>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072"/>
            <a:endParaRPr lang="zh-CN" altLang="en-US" sz="1798">
              <a:solidFill>
                <a:prstClr val="white"/>
              </a:solidFill>
            </a:endParaRPr>
          </a:p>
        </p:txBody>
      </p:sp>
      <p:sp>
        <p:nvSpPr>
          <p:cNvPr id="3" name="菱形 2"/>
          <p:cNvSpPr/>
          <p:nvPr userDrawn="1"/>
        </p:nvSpPr>
        <p:spPr>
          <a:xfrm>
            <a:off x="190500" y="137027"/>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072"/>
            <a:endParaRPr lang="zh-CN" altLang="en-US" sz="1798">
              <a:solidFill>
                <a:prstClr val="white"/>
              </a:solidFill>
            </a:endParaRPr>
          </a:p>
        </p:txBody>
      </p:sp>
    </p:spTree>
    <p:extLst>
      <p:ext uri="{BB962C8B-B14F-4D97-AF65-F5344CB8AC3E}">
        <p14:creationId xmlns:p14="http://schemas.microsoft.com/office/powerpoint/2010/main" val="4177838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08.xml><?xml version="1.0" encoding="utf-8"?>
<p:sldLayout xmlns:a="http://schemas.openxmlformats.org/drawingml/2006/main" xmlns:r="http://schemas.openxmlformats.org/officeDocument/2006/relationships" xmlns:p="http://schemas.openxmlformats.org/presentationml/2006/main" userDrawn="1">
  <p:cSld name="9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3"/>
            <a:ext cx="911939" cy="365125"/>
          </a:xfrm>
          <a:prstGeom prst="rect">
            <a:avLst/>
          </a:prstGeom>
        </p:spPr>
        <p:txBody>
          <a:bodyPr/>
          <a:lstStyle>
            <a:lvl1pPr>
              <a:defRPr smtClean="0">
                <a:solidFill>
                  <a:prstClr val="black">
                    <a:tint val="75000"/>
                  </a:prstClr>
                </a:solidFill>
              </a:defRPr>
            </a:lvl1pPr>
          </a:lstStyle>
          <a:p>
            <a:pPr defTabSz="1218072" eaLnBrk="0" fontAlgn="base" hangingPunct="0">
              <a:spcBef>
                <a:spcPct val="0"/>
              </a:spcBef>
              <a:spcAft>
                <a:spcPct val="0"/>
              </a:spcAft>
              <a:defRPr/>
            </a:pPr>
            <a:fld id="{39ADED8E-4E0B-498D-B715-B157A890E4DE}" type="datetimeFigureOut">
              <a:rPr lang="zh-CN" altLang="en-US" smtClean="0">
                <a:latin typeface="Arial" panose="020B0604020202020204" pitchFamily="34" charset="0"/>
                <a:cs typeface="Arial" panose="020B0604020202020204" pitchFamily="34" charset="0"/>
              </a:rPr>
              <a:pPr defTabSz="1218072" eaLnBrk="0" fontAlgn="base" hangingPunct="0">
                <a:spcBef>
                  <a:spcPct val="0"/>
                </a:spcBef>
                <a:spcAft>
                  <a:spcPct val="0"/>
                </a:spcAft>
                <a:defRPr/>
              </a:pPr>
              <a:t>2024/2/17</a:t>
            </a:fld>
            <a:endParaRPr lang="zh-CN" altLang="en-US">
              <a:latin typeface="Arial" panose="020B0604020202020204" pitchFamily="34" charset="0"/>
              <a:cs typeface="Arial" panose="020B0604020202020204" pitchFamily="34" charset="0"/>
            </a:endParaRPr>
          </a:p>
        </p:txBody>
      </p:sp>
      <p:sp>
        <p:nvSpPr>
          <p:cNvPr id="3" name="页脚占位符 3"/>
          <p:cNvSpPr>
            <a:spLocks noGrp="1"/>
          </p:cNvSpPr>
          <p:nvPr>
            <p:ph type="ftr" sz="quarter" idx="11"/>
          </p:nvPr>
        </p:nvSpPr>
        <p:spPr>
          <a:xfrm>
            <a:off x="677335" y="6041363"/>
            <a:ext cx="6297612" cy="365125"/>
          </a:xfrm>
          <a:prstGeom prst="rect">
            <a:avLst/>
          </a:prstGeom>
        </p:spPr>
        <p:txBody>
          <a:bodyPr/>
          <a:lstStyle>
            <a:lvl1pPr>
              <a:defRPr>
                <a:solidFill>
                  <a:prstClr val="black">
                    <a:tint val="75000"/>
                  </a:prstClr>
                </a:solidFill>
              </a:defRPr>
            </a:lvl1pPr>
          </a:lstStyle>
          <a:p>
            <a:pPr defTabSz="1218072" eaLnBrk="0" fontAlgn="base" hangingPunct="0">
              <a:spcBef>
                <a:spcPct val="0"/>
              </a:spcBef>
              <a:spcAft>
                <a:spcPct val="0"/>
              </a:spcAft>
              <a:defRPr/>
            </a:pPr>
            <a:endParaRPr lang="zh-CN" altLang="en-US">
              <a:latin typeface="Arial" panose="020B0604020202020204" pitchFamily="34" charset="0"/>
              <a:cs typeface="Arial" panose="020B0604020202020204" pitchFamily="34" charset="0"/>
            </a:endParaRPr>
          </a:p>
        </p:txBody>
      </p:sp>
      <p:sp>
        <p:nvSpPr>
          <p:cNvPr id="4" name="灯片编号占位符 4"/>
          <p:cNvSpPr>
            <a:spLocks noGrp="1"/>
          </p:cNvSpPr>
          <p:nvPr>
            <p:ph type="sldNum" sz="quarter" idx="12"/>
          </p:nvPr>
        </p:nvSpPr>
        <p:spPr>
          <a:xfrm>
            <a:off x="8590664" y="6041363"/>
            <a:ext cx="683339" cy="365125"/>
          </a:xfrm>
          <a:prstGeom prst="rect">
            <a:avLst/>
          </a:prstGeom>
        </p:spPr>
        <p:txBody>
          <a:bodyPr/>
          <a:lstStyle>
            <a:lvl1pPr>
              <a:defRPr>
                <a:solidFill>
                  <a:prstClr val="black">
                    <a:tint val="75000"/>
                  </a:prstClr>
                </a:solidFill>
              </a:defRPr>
            </a:lvl1pPr>
          </a:lstStyle>
          <a:p>
            <a:pPr defTabSz="1218072" eaLnBrk="0" fontAlgn="base" hangingPunct="0">
              <a:spcBef>
                <a:spcPct val="0"/>
              </a:spcBef>
              <a:spcAft>
                <a:spcPct val="0"/>
              </a:spcAft>
              <a:defRPr/>
            </a:pPr>
            <a:fld id="{18634F15-13D2-4C0D-99FD-67E8D2F909DD}" type="slidenum">
              <a:rPr lang="zh-CN" altLang="en-US" smtClean="0">
                <a:latin typeface="Arial" panose="020B0604020202020204" pitchFamily="34" charset="0"/>
                <a:cs typeface="Arial" panose="020B0604020202020204" pitchFamily="34" charset="0"/>
              </a:rPr>
              <a:pPr defTabSz="1218072" eaLnBrk="0" fontAlgn="base" hangingPunct="0">
                <a:spcBef>
                  <a:spcPct val="0"/>
                </a:spcBef>
                <a:spcAft>
                  <a:spcPct val="0"/>
                </a:spcAft>
                <a:defRPr/>
              </a:pPr>
              <a:t>‹#›</a:t>
            </a:fld>
            <a:endParaRPr lang="zh-CN"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88978592"/>
      </p:ext>
    </p:extLst>
  </p:cSld>
  <p:clrMapOvr>
    <a:masterClrMapping/>
  </p:clrMapOvr>
</p:sldLayout>
</file>

<file path=ppt/slideLayouts/slideLayout80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1"/>
            <a:ext cx="5384800" cy="4525964"/>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4"/>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defTabSz="1218072">
              <a:defRPr/>
            </a:pPr>
            <a:endParaRPr lang="en-US" altLang="en-US">
              <a:solidFill>
                <a:srgbClr val="000000"/>
              </a:solidFill>
            </a:endParaRPr>
          </a:p>
        </p:txBody>
      </p:sp>
      <p:sp>
        <p:nvSpPr>
          <p:cNvPr id="6" name="Footer Placeholder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defTabSz="1218072">
              <a:defRPr/>
            </a:pPr>
            <a:endParaRPr lang="en-US" altLang="en-US">
              <a:solidFill>
                <a:srgbClr val="000000"/>
              </a:solidFill>
            </a:endParaRPr>
          </a:p>
        </p:txBody>
      </p:sp>
      <p:sp>
        <p:nvSpPr>
          <p:cNvPr id="7" name="Slide Number Placeholder 6"/>
          <p:cNvSpPr>
            <a:spLocks noGrp="1" noChangeArrowheads="1"/>
          </p:cNvSpPr>
          <p:nvPr>
            <p:ph type="sldNum" sz="quarter" idx="12"/>
          </p:nvPr>
        </p:nvSpPr>
        <p:spPr>
          <a:xfrm>
            <a:off x="8737600" y="6245225"/>
            <a:ext cx="2844800" cy="476250"/>
          </a:xfrm>
          <a:prstGeom prst="rect">
            <a:avLst/>
          </a:prstGeom>
          <a:ln/>
        </p:spPr>
        <p:txBody>
          <a:bodyPr/>
          <a:lstStyle>
            <a:lvl1pPr>
              <a:defRPr/>
            </a:lvl1pPr>
          </a:lstStyle>
          <a:p>
            <a:pPr defTabSz="1218072"/>
            <a:fld id="{4753F6B7-A8A0-46ED-9730-F8B03403CB88}" type="slidenum">
              <a:rPr lang="en-US" altLang="en-US" smtClean="0">
                <a:solidFill>
                  <a:srgbClr val="000000"/>
                </a:solidFill>
              </a:rPr>
              <a:pPr defTabSz="1218072"/>
              <a:t>‹#›</a:t>
            </a:fld>
            <a:endParaRPr lang="en-US" altLang="en-US">
              <a:solidFill>
                <a:srgbClr val="000000"/>
              </a:solidFill>
            </a:endParaRPr>
          </a:p>
        </p:txBody>
      </p:sp>
    </p:spTree>
    <p:extLst>
      <p:ext uri="{BB962C8B-B14F-4D97-AF65-F5344CB8AC3E}">
        <p14:creationId xmlns:p14="http://schemas.microsoft.com/office/powerpoint/2010/main" val="15785782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4871374"/>
      </p:ext>
    </p:extLst>
  </p:cSld>
  <p:clrMapOvr>
    <a:masterClrMapping/>
  </p:clrMapOvr>
  <p:timing>
    <p:tnLst>
      <p:par>
        <p:cTn id="1" dur="indefinite" restart="never" nodeType="tmRoot"/>
      </p:par>
    </p:tnLst>
  </p:timing>
</p:sldLayout>
</file>

<file path=ppt/slideLayouts/slideLayout8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defTabSz="1218072">
              <a:defRPr/>
            </a:pPr>
            <a:endParaRPr lang="en-US" altLang="en-US">
              <a:solidFill>
                <a:srgbClr val="000000"/>
              </a:solidFill>
            </a:endParaRPr>
          </a:p>
        </p:txBody>
      </p:sp>
      <p:sp>
        <p:nvSpPr>
          <p:cNvPr id="4" name="Rectangle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defTabSz="1218072">
              <a:defRPr/>
            </a:pPr>
            <a:endParaRPr lang="en-US" altLang="en-US">
              <a:solidFill>
                <a:srgbClr val="000000"/>
              </a:solidFill>
            </a:endParaRPr>
          </a:p>
        </p:txBody>
      </p:sp>
      <p:sp>
        <p:nvSpPr>
          <p:cNvPr id="5" name="Rectangle 6"/>
          <p:cNvSpPr>
            <a:spLocks noGrp="1" noChangeArrowheads="1"/>
          </p:cNvSpPr>
          <p:nvPr>
            <p:ph type="sldNum" sz="quarter" idx="12"/>
          </p:nvPr>
        </p:nvSpPr>
        <p:spPr>
          <a:xfrm>
            <a:off x="8737600" y="6245225"/>
            <a:ext cx="2844800" cy="476250"/>
          </a:xfrm>
          <a:prstGeom prst="rect">
            <a:avLst/>
          </a:prstGeom>
          <a:ln/>
        </p:spPr>
        <p:txBody>
          <a:bodyPr/>
          <a:lstStyle>
            <a:lvl1pPr>
              <a:defRPr/>
            </a:lvl1pPr>
          </a:lstStyle>
          <a:p>
            <a:pPr defTabSz="1218072"/>
            <a:fld id="{E82D0459-96E7-44A8-8F49-9DF3FF6CFBC0}" type="slidenum">
              <a:rPr lang="en-US" altLang="en-US" smtClean="0">
                <a:solidFill>
                  <a:srgbClr val="000000"/>
                </a:solidFill>
              </a:rPr>
              <a:pPr defTabSz="1218072"/>
              <a:t>‹#›</a:t>
            </a:fld>
            <a:endParaRPr lang="en-US" altLang="en-US">
              <a:solidFill>
                <a:srgbClr val="000000"/>
              </a:solidFill>
            </a:endParaRPr>
          </a:p>
        </p:txBody>
      </p:sp>
    </p:spTree>
    <p:extLst>
      <p:ext uri="{BB962C8B-B14F-4D97-AF65-F5344CB8AC3E}">
        <p14:creationId xmlns:p14="http://schemas.microsoft.com/office/powerpoint/2010/main" val="2438569621"/>
      </p:ext>
    </p:extLst>
  </p:cSld>
  <p:clrMapOvr>
    <a:masterClrMapping/>
  </p:clrMapOvr>
</p:sldLayout>
</file>

<file path=ppt/slideLayouts/slideLayout81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7612420"/>
      </p:ext>
    </p:extLst>
  </p:cSld>
  <p:clrMapOvr>
    <a:masterClrMapping/>
  </p:clrMapOvr>
  <p:timing>
    <p:tnLst>
      <p:par>
        <p:cTn id="1" dur="indefinite" restart="never" nodeType="tmRoot"/>
      </p:par>
    </p:tnLst>
  </p:timing>
</p:sldLayout>
</file>

<file path=ppt/slideLayouts/slideLayout812.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6712825"/>
      </p:ext>
    </p:extLst>
  </p:cSld>
  <p:clrMapOvr>
    <a:masterClrMapping/>
  </p:clrMapOvr>
  <p:timing>
    <p:tnLst>
      <p:par>
        <p:cTn id="1" dur="indefinite" restart="never" nodeType="tmRoot"/>
      </p:par>
    </p:tnLst>
  </p:timing>
</p:sldLayout>
</file>

<file path=ppt/slideLayouts/slideLayout813.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670339467"/>
      </p:ext>
    </p:extLst>
  </p:cSld>
  <p:clrMapOvr>
    <a:masterClrMapping/>
  </p:clrMapOvr>
  <p:timing>
    <p:tnLst>
      <p:par>
        <p:cTn id="1" dur="indefinite" restart="never" nodeType="tmRoot"/>
      </p:par>
    </p:tnLst>
  </p:timing>
</p:sldLayout>
</file>

<file path=ppt/slideLayouts/slideLayout814.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8490158"/>
      </p:ext>
    </p:extLst>
  </p:cSld>
  <p:clrMapOvr>
    <a:masterClrMapping/>
  </p:clrMapOvr>
  <p:timing>
    <p:tnLst>
      <p:par>
        <p:cTn id="1" dur="indefinite" restart="never" nodeType="tmRoot"/>
      </p:par>
    </p:tnLst>
  </p:timing>
</p:sldLayout>
</file>

<file path=ppt/slideLayouts/slideLayout815.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1695697"/>
      </p:ext>
    </p:extLst>
  </p:cSld>
  <p:clrMapOvr>
    <a:masterClrMapping/>
  </p:clrMapOvr>
  <p:timing>
    <p:tnLst>
      <p:par>
        <p:cTn id="1" dur="indefinite" restart="never" nodeType="tmRoot"/>
      </p:par>
    </p:tnLst>
  </p:timing>
</p:sldLayout>
</file>

<file path=ppt/slideLayouts/slideLayout816.xml><?xml version="1.0" encoding="utf-8"?>
<p:sldLayout xmlns:a="http://schemas.openxmlformats.org/drawingml/2006/main" xmlns:r="http://schemas.openxmlformats.org/officeDocument/2006/relationships" xmlns:p="http://schemas.openxmlformats.org/presentationml/2006/main" preserve="1" userDrawn="1">
  <p:cSld name="8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321713"/>
      </p:ext>
    </p:extLst>
  </p:cSld>
  <p:clrMapOvr>
    <a:masterClrMapping/>
  </p:clrMapOvr>
  <p:timing>
    <p:tnLst>
      <p:par>
        <p:cTn id="1" dur="indefinite" restart="never" nodeType="tmRoot"/>
      </p:par>
    </p:tnLst>
  </p:timing>
</p:sldLayout>
</file>

<file path=ppt/slideLayouts/slideLayout817.xml><?xml version="1.0" encoding="utf-8"?>
<p:sldLayout xmlns:a="http://schemas.openxmlformats.org/drawingml/2006/main" xmlns:r="http://schemas.openxmlformats.org/officeDocument/2006/relationships" xmlns:p="http://schemas.openxmlformats.org/presentationml/2006/main" preserve="1" userDrawn="1">
  <p:cSld name="8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9394538"/>
      </p:ext>
    </p:extLst>
  </p:cSld>
  <p:clrMapOvr>
    <a:masterClrMapping/>
  </p:clrMapOvr>
  <p:timing>
    <p:tnLst>
      <p:par>
        <p:cTn id="1" dur="indefinite" restart="never" nodeType="tmRoot"/>
      </p:par>
    </p:tnLst>
  </p:timing>
</p:sldLayout>
</file>

<file path=ppt/slideLayouts/slideLayout818.xml><?xml version="1.0" encoding="utf-8"?>
<p:sldLayout xmlns:a="http://schemas.openxmlformats.org/drawingml/2006/main" xmlns:r="http://schemas.openxmlformats.org/officeDocument/2006/relationships" xmlns:p="http://schemas.openxmlformats.org/presentationml/2006/main" preserve="1" userDrawn="1">
  <p:cSld name="8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36076997"/>
      </p:ext>
    </p:extLst>
  </p:cSld>
  <p:clrMapOvr>
    <a:masterClrMapping/>
  </p:clrMapOvr>
  <p:timing>
    <p:tnLst>
      <p:par>
        <p:cTn id="1" dur="indefinite" restart="never" nodeType="tmRoot"/>
      </p:par>
    </p:tnLst>
  </p:timing>
</p:sldLayout>
</file>

<file path=ppt/slideLayouts/slideLayout819.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7968419"/>
      </p:ext>
    </p:extLst>
  </p:cSld>
  <p:clrMapOvr>
    <a:masterClrMapping/>
  </p:clrMapOvr>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5974323"/>
      </p:ext>
    </p:extLst>
  </p:cSld>
  <p:clrMapOvr>
    <a:masterClrMapping/>
  </p:clrMapOvr>
  <p:timing>
    <p:tnLst>
      <p:par>
        <p:cTn id="1" dur="indefinite" restart="never" nodeType="tmRoot"/>
      </p:par>
    </p:tnLst>
  </p:timing>
</p:sldLayout>
</file>

<file path=ppt/slideLayouts/slideLayout820.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5324773"/>
      </p:ext>
    </p:extLst>
  </p:cSld>
  <p:clrMapOvr>
    <a:masterClrMapping/>
  </p:clrMapOvr>
  <p:timing>
    <p:tnLst>
      <p:par>
        <p:cTn id="1" dur="indefinite" restart="never" nodeType="tmRoot"/>
      </p:par>
    </p:tnLst>
  </p:timing>
</p:sldLayout>
</file>

<file path=ppt/slideLayouts/slideLayout821.xml><?xml version="1.0" encoding="utf-8"?>
<p:sldLayout xmlns:a="http://schemas.openxmlformats.org/drawingml/2006/main" xmlns:r="http://schemas.openxmlformats.org/officeDocument/2006/relationships" xmlns:p="http://schemas.openxmlformats.org/presentationml/2006/main" preserve="1" userDrawn="1">
  <p:cSld name="2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7249419"/>
      </p:ext>
    </p:extLst>
  </p:cSld>
  <p:clrMapOvr>
    <a:masterClrMapping/>
  </p:clrMapOvr>
  <p:timing>
    <p:tnLst>
      <p:par>
        <p:cTn id="1" dur="indefinite" restart="never" nodeType="tmRoot"/>
      </p:par>
    </p:tnLst>
  </p:timing>
</p:sldLayout>
</file>

<file path=ppt/slideLayouts/slideLayout822.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950775126"/>
      </p:ext>
    </p:extLst>
  </p:cSld>
  <p:clrMapOvr>
    <a:masterClrMapping/>
  </p:clrMapOvr>
  <p:timing>
    <p:tnLst>
      <p:par>
        <p:cTn id="1" dur="indefinite" restart="never" nodeType="tmRoot"/>
      </p:par>
    </p:tnLst>
  </p:timing>
</p:sldLayout>
</file>

<file path=ppt/slideLayouts/slideLayout823.xml><?xml version="1.0" encoding="utf-8"?>
<p:sldLayout xmlns:a="http://schemas.openxmlformats.org/drawingml/2006/main" xmlns:r="http://schemas.openxmlformats.org/officeDocument/2006/relationships" xmlns:p="http://schemas.openxmlformats.org/presentationml/2006/main" userDrawn="1">
  <p:cSld name="8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7650883"/>
      </p:ext>
    </p:extLst>
  </p:cSld>
  <p:clrMapOvr>
    <a:masterClrMapping/>
  </p:clrMapOvr>
  <p:timing>
    <p:tnLst>
      <p:par>
        <p:cTn id="1" dur="indefinite" restart="never" nodeType="tmRoot"/>
      </p:par>
    </p:tnLst>
  </p:timing>
</p:sldLayout>
</file>

<file path=ppt/slideLayouts/slideLayout824.xml><?xml version="1.0" encoding="utf-8"?>
<p:sldLayout xmlns:a="http://schemas.openxmlformats.org/drawingml/2006/main" xmlns:r="http://schemas.openxmlformats.org/officeDocument/2006/relationships" xmlns:p="http://schemas.openxmlformats.org/presentationml/2006/main" userDrawn="1">
  <p:cSld name="9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7135285"/>
      </p:ext>
    </p:extLst>
  </p:cSld>
  <p:clrMapOvr>
    <a:masterClrMapping/>
  </p:clrMapOvr>
  <p:timing>
    <p:tnLst>
      <p:par>
        <p:cTn id="1" dur="indefinite" restart="never" nodeType="tmRoot"/>
      </p:par>
    </p:tnLst>
  </p:timing>
</p:sldLayout>
</file>

<file path=ppt/slideLayouts/slideLayout825.xml><?xml version="1.0" encoding="utf-8"?>
<p:sldLayout xmlns:a="http://schemas.openxmlformats.org/drawingml/2006/main" xmlns:r="http://schemas.openxmlformats.org/officeDocument/2006/relationships" xmlns:p="http://schemas.openxmlformats.org/presentationml/2006/main" userDrawn="1">
  <p:cSld name="9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8884097"/>
      </p:ext>
    </p:extLst>
  </p:cSld>
  <p:clrMapOvr>
    <a:masterClrMapping/>
  </p:clrMapOvr>
  <p:timing>
    <p:tnLst>
      <p:par>
        <p:cTn id="1" dur="indefinite" restart="never" nodeType="tmRoot"/>
      </p:par>
    </p:tnLst>
  </p:timing>
</p:sldLayout>
</file>

<file path=ppt/slideLayouts/slideLayout826.xml><?xml version="1.0" encoding="utf-8"?>
<p:sldLayout xmlns:a="http://schemas.openxmlformats.org/drawingml/2006/main" xmlns:r="http://schemas.openxmlformats.org/officeDocument/2006/relationships" xmlns:p="http://schemas.openxmlformats.org/presentationml/2006/main" userDrawn="1">
  <p:cSld name="9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758108"/>
      </p:ext>
    </p:extLst>
  </p:cSld>
  <p:clrMapOvr>
    <a:masterClrMapping/>
  </p:clrMapOvr>
  <p:timing>
    <p:tnLst>
      <p:par>
        <p:cTn id="1" dur="indefinite" restart="never" nodeType="tmRoot"/>
      </p:par>
    </p:tnLst>
  </p:timing>
</p:sldLayout>
</file>

<file path=ppt/slideLayouts/slideLayout827.xml><?xml version="1.0" encoding="utf-8"?>
<p:sldLayout xmlns:a="http://schemas.openxmlformats.org/drawingml/2006/main" xmlns:r="http://schemas.openxmlformats.org/officeDocument/2006/relationships" xmlns:p="http://schemas.openxmlformats.org/presentationml/2006/main" userDrawn="1">
  <p:cSld name="9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4365331"/>
      </p:ext>
    </p:extLst>
  </p:cSld>
  <p:clrMapOvr>
    <a:masterClrMapping/>
  </p:clrMapOvr>
  <p:timing>
    <p:tnLst>
      <p:par>
        <p:cTn id="1" dur="indefinite" restart="never" nodeType="tmRoot"/>
      </p:par>
    </p:tnLst>
  </p:timing>
</p:sldLayout>
</file>

<file path=ppt/slideLayouts/slideLayout828.xml><?xml version="1.0" encoding="utf-8"?>
<p:sldLayout xmlns:a="http://schemas.openxmlformats.org/drawingml/2006/main" xmlns:r="http://schemas.openxmlformats.org/officeDocument/2006/relationships" xmlns:p="http://schemas.openxmlformats.org/presentationml/2006/main" userDrawn="1">
  <p:cSld name="9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1187666"/>
      </p:ext>
    </p:extLst>
  </p:cSld>
  <p:clrMapOvr>
    <a:masterClrMapping/>
  </p:clrMapOvr>
  <p:timing>
    <p:tnLst>
      <p:par>
        <p:cTn id="1" dur="indefinite" restart="never" nodeType="tmRoot"/>
      </p:par>
    </p:tnLst>
  </p:timing>
</p:sldLayout>
</file>

<file path=ppt/slideLayouts/slideLayout829.xml><?xml version="1.0" encoding="utf-8"?>
<p:sldLayout xmlns:a="http://schemas.openxmlformats.org/drawingml/2006/main" xmlns:r="http://schemas.openxmlformats.org/officeDocument/2006/relationships" xmlns:p="http://schemas.openxmlformats.org/presentationml/2006/main" userDrawn="1">
  <p:cSld name="9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0027357"/>
      </p:ext>
    </p:extLst>
  </p:cSld>
  <p:clrMapOvr>
    <a:masterClrMapping/>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31012623"/>
      </p:ext>
    </p:extLst>
  </p:cSld>
  <p:clrMapOvr>
    <a:masterClrMapping/>
  </p:clrMapOvr>
  <p:timing>
    <p:tnLst>
      <p:par>
        <p:cTn id="1" dur="indefinite" restart="never" nodeType="tmRoot"/>
      </p:par>
    </p:tnLst>
  </p:timing>
</p:sldLayout>
</file>

<file path=ppt/slideLayouts/slideLayout830.xml><?xml version="1.0" encoding="utf-8"?>
<p:sldLayout xmlns:a="http://schemas.openxmlformats.org/drawingml/2006/main" xmlns:r="http://schemas.openxmlformats.org/officeDocument/2006/relationships" xmlns:p="http://schemas.openxmlformats.org/presentationml/2006/main" userDrawn="1">
  <p:cSld name="9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7485099"/>
      </p:ext>
    </p:extLst>
  </p:cSld>
  <p:clrMapOvr>
    <a:masterClrMapping/>
  </p:clrMapOvr>
  <p:timing>
    <p:tnLst>
      <p:par>
        <p:cTn id="1" dur="indefinite" restart="never" nodeType="tmRoot"/>
      </p:par>
    </p:tnLst>
  </p:timing>
</p:sldLayout>
</file>

<file path=ppt/slideLayouts/slideLayout831.xml><?xml version="1.0" encoding="utf-8"?>
<p:sldLayout xmlns:a="http://schemas.openxmlformats.org/drawingml/2006/main" xmlns:r="http://schemas.openxmlformats.org/officeDocument/2006/relationships" xmlns:p="http://schemas.openxmlformats.org/presentationml/2006/main" showMasterSp="0" preserve="1" userDrawn="1">
  <p:cSld name="99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911440323"/>
      </p:ext>
    </p:extLst>
  </p:cSld>
  <p:clrMapOvr>
    <a:masterClrMapping/>
  </p:clrMapOvr>
  <p:timing>
    <p:tnLst>
      <p:par>
        <p:cTn id="1" dur="indefinite" restart="never" nodeType="tmRoot"/>
      </p:par>
    </p:tnLst>
  </p:timing>
</p:sldLayout>
</file>

<file path=ppt/slideLayouts/slideLayout832.xml><?xml version="1.0" encoding="utf-8"?>
<p:sldLayout xmlns:a="http://schemas.openxmlformats.org/drawingml/2006/main" xmlns:r="http://schemas.openxmlformats.org/officeDocument/2006/relationships" xmlns:p="http://schemas.openxmlformats.org/presentationml/2006/main" preserve="1" userDrawn="1">
  <p:cSld name="10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5"/>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7"/>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734153179"/>
      </p:ext>
    </p:extLst>
  </p:cSld>
  <p:clrMapOvr>
    <a:masterClrMapping/>
  </p:clrMapOvr>
  <p:timing>
    <p:tnLst>
      <p:par>
        <p:cTn id="1" dur="indefinite" restart="never" nodeType="tmRoot"/>
      </p:par>
    </p:tnLst>
  </p:timing>
</p:sldLayout>
</file>

<file path=ppt/slideLayouts/slideLayout833.xml><?xml version="1.0" encoding="utf-8"?>
<p:sldLayout xmlns:a="http://schemas.openxmlformats.org/drawingml/2006/main" xmlns:r="http://schemas.openxmlformats.org/officeDocument/2006/relationships" xmlns:p="http://schemas.openxmlformats.org/presentationml/2006/main" preserve="1" userDrawn="1">
  <p:cSld name="101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894251555"/>
      </p:ext>
    </p:extLst>
  </p:cSld>
  <p:clrMapOvr>
    <a:masterClrMapping/>
  </p:clrMapOvr>
  <p:timing>
    <p:tnLst>
      <p:par>
        <p:cTn id="1" dur="indefinite" restart="never" nodeType="tmRoot"/>
      </p:par>
    </p:tnLst>
  </p:timing>
</p:sldLayout>
</file>

<file path=ppt/slideLayouts/slideLayout834.xml><?xml version="1.0" encoding="utf-8"?>
<p:sldLayout xmlns:a="http://schemas.openxmlformats.org/drawingml/2006/main" xmlns:r="http://schemas.openxmlformats.org/officeDocument/2006/relationships" xmlns:p="http://schemas.openxmlformats.org/presentationml/2006/main" preserve="1" userDrawn="1">
  <p:cSld name="102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2"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79881318"/>
      </p:ext>
    </p:extLst>
  </p:cSld>
  <p:clrMapOvr>
    <a:masterClrMapping/>
  </p:clrMapOvr>
  <p:timing>
    <p:tnLst>
      <p:par>
        <p:cTn id="1" dur="indefinite" restart="never" nodeType="tmRoot"/>
      </p:par>
    </p:tnLst>
  </p:timing>
</p:sldLayout>
</file>

<file path=ppt/slideLayouts/slideLayout835.xml><?xml version="1.0" encoding="utf-8"?>
<p:sldLayout xmlns:a="http://schemas.openxmlformats.org/drawingml/2006/main" xmlns:r="http://schemas.openxmlformats.org/officeDocument/2006/relationships" xmlns:p="http://schemas.openxmlformats.org/presentationml/2006/main" preserve="1" userDrawn="1">
  <p:cSld name="10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0" y="1882722"/>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864841465"/>
      </p:ext>
    </p:extLst>
  </p:cSld>
  <p:clrMapOvr>
    <a:masterClrMapping/>
  </p:clrMapOvr>
  <p:timing>
    <p:tnLst>
      <p:par>
        <p:cTn id="1" dur="indefinite" restart="never" nodeType="tmRoot"/>
      </p:par>
    </p:tnLst>
  </p:timing>
</p:sldLayout>
</file>

<file path=ppt/slideLayouts/slideLayout836.xml><?xml version="1.0" encoding="utf-8"?>
<p:sldLayout xmlns:a="http://schemas.openxmlformats.org/drawingml/2006/main" xmlns:r="http://schemas.openxmlformats.org/officeDocument/2006/relationships" xmlns:p="http://schemas.openxmlformats.org/presentationml/2006/main" preserve="1" userDrawn="1">
  <p:cSld name="10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021917885"/>
      </p:ext>
    </p:extLst>
  </p:cSld>
  <p:clrMapOvr>
    <a:masterClrMapping/>
  </p:clrMapOvr>
  <p:timing>
    <p:tnLst>
      <p:par>
        <p:cTn id="1" dur="indefinite" restart="never" nodeType="tmRoot"/>
      </p:par>
    </p:tnLst>
  </p:timing>
</p:sldLayout>
</file>

<file path=ppt/slideLayouts/slideLayout837.xml><?xml version="1.0" encoding="utf-8"?>
<p:sldLayout xmlns:a="http://schemas.openxmlformats.org/drawingml/2006/main" xmlns:r="http://schemas.openxmlformats.org/officeDocument/2006/relationships" xmlns:p="http://schemas.openxmlformats.org/presentationml/2006/main" preserve="1" userDrawn="1">
  <p:cSld name="105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8"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892376400"/>
      </p:ext>
    </p:extLst>
  </p:cSld>
  <p:clrMapOvr>
    <a:masterClrMapping/>
  </p:clrMapOvr>
  <p:timing>
    <p:tnLst>
      <p:par>
        <p:cTn id="1" dur="indefinite" restart="never" nodeType="tmRoot"/>
      </p:par>
    </p:tnLst>
  </p:timing>
</p:sldLayout>
</file>

<file path=ppt/slideLayouts/slideLayout838.xml><?xml version="1.0" encoding="utf-8"?>
<p:sldLayout xmlns:a="http://schemas.openxmlformats.org/drawingml/2006/main" xmlns:r="http://schemas.openxmlformats.org/officeDocument/2006/relationships" xmlns:p="http://schemas.openxmlformats.org/presentationml/2006/main" userDrawn="1">
  <p:cSld name="10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2024/2/17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97286392"/>
      </p:ext>
    </p:extLst>
  </p:cSld>
  <p:clrMapOvr>
    <a:masterClrMapping/>
  </p:clrMapOvr>
</p:sldLayout>
</file>

<file path=ppt/slideLayouts/slideLayout839.xml><?xml version="1.0" encoding="utf-8"?>
<p:sldLayout xmlns:a="http://schemas.openxmlformats.org/drawingml/2006/main" xmlns:r="http://schemas.openxmlformats.org/officeDocument/2006/relationships" xmlns:p="http://schemas.openxmlformats.org/presentationml/2006/main" preserve="1" userDrawn="1">
  <p:cSld name="4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87026"/>
      </p:ext>
    </p:extLst>
  </p:cSld>
  <p:clrMapOvr>
    <a:masterClrMapping/>
  </p:clrMapOvr>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0480968"/>
      </p:ext>
    </p:extLst>
  </p:cSld>
  <p:clrMapOvr>
    <a:masterClrMapping/>
  </p:clrMapOvr>
  <p:timing>
    <p:tnLst>
      <p:par>
        <p:cTn id="1" dur="indefinite" restart="never" nodeType="tmRoot"/>
      </p:par>
    </p:tnLst>
  </p:timing>
</p:sldLayout>
</file>

<file path=ppt/slideLayouts/slideLayout840.xml><?xml version="1.0" encoding="utf-8"?>
<p:sldLayout xmlns:a="http://schemas.openxmlformats.org/drawingml/2006/main" xmlns:r="http://schemas.openxmlformats.org/officeDocument/2006/relationships" xmlns:p="http://schemas.openxmlformats.org/presentationml/2006/main" userDrawn="1">
  <p:cSld name="10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2024/2/17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2056959247"/>
      </p:ext>
    </p:extLst>
  </p:cSld>
  <p:clrMapOvr>
    <a:masterClrMapping/>
  </p:clrMapOvr>
</p:sldLayout>
</file>

<file path=ppt/slideLayouts/slideLayout841.xml><?xml version="1.0" encoding="utf-8"?>
<p:sldLayout xmlns:a="http://schemas.openxmlformats.org/drawingml/2006/main" xmlns:r="http://schemas.openxmlformats.org/officeDocument/2006/relationships" xmlns:p="http://schemas.openxmlformats.org/presentationml/2006/main" preserve="1" userDrawn="1">
  <p:cSld name="4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88815210"/>
      </p:ext>
    </p:extLst>
  </p:cSld>
  <p:clrMapOvr>
    <a:masterClrMapping/>
  </p:clrMapOvr>
  <p:timing>
    <p:tnLst>
      <p:par>
        <p:cTn id="1" dur="indefinite" restart="never" nodeType="tmRoot"/>
      </p:par>
    </p:tnLst>
  </p:timing>
</p:sldLayout>
</file>

<file path=ppt/slideLayouts/slideLayout842.xml><?xml version="1.0" encoding="utf-8"?>
<p:sldLayout xmlns:a="http://schemas.openxmlformats.org/drawingml/2006/main" xmlns:r="http://schemas.openxmlformats.org/officeDocument/2006/relationships" xmlns:p="http://schemas.openxmlformats.org/presentationml/2006/main" userDrawn="1">
  <p:cSld name="10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2024/2/17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1928877984"/>
      </p:ext>
    </p:extLst>
  </p:cSld>
  <p:clrMapOvr>
    <a:masterClrMapping/>
  </p:clrMapOvr>
</p:sldLayout>
</file>

<file path=ppt/slideLayouts/slideLayout843.xml><?xml version="1.0" encoding="utf-8"?>
<p:sldLayout xmlns:a="http://schemas.openxmlformats.org/drawingml/2006/main" xmlns:r="http://schemas.openxmlformats.org/officeDocument/2006/relationships" xmlns:p="http://schemas.openxmlformats.org/presentationml/2006/main" preserve="1" userDrawn="1">
  <p:cSld name="4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335544"/>
      </p:ext>
    </p:extLst>
  </p:cSld>
  <p:clrMapOvr>
    <a:masterClrMapping/>
  </p:clrMapOvr>
  <p:timing>
    <p:tnLst>
      <p:par>
        <p:cTn id="1" dur="indefinite" restart="never" nodeType="tmRoot"/>
      </p:par>
    </p:tnLst>
  </p:timing>
</p:sldLayout>
</file>

<file path=ppt/slideLayouts/slideLayout844.xml><?xml version="1.0" encoding="utf-8"?>
<p:sldLayout xmlns:a="http://schemas.openxmlformats.org/drawingml/2006/main" xmlns:r="http://schemas.openxmlformats.org/officeDocument/2006/relationships" xmlns:p="http://schemas.openxmlformats.org/presentationml/2006/main" userDrawn="1">
  <p:cSld name="10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2024/2/17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2451552114"/>
      </p:ext>
    </p:extLst>
  </p:cSld>
  <p:clrMapOvr>
    <a:masterClrMapping/>
  </p:clrMapOvr>
</p:sldLayout>
</file>

<file path=ppt/slideLayouts/slideLayout845.xml><?xml version="1.0" encoding="utf-8"?>
<p:sldLayout xmlns:a="http://schemas.openxmlformats.org/drawingml/2006/main" xmlns:r="http://schemas.openxmlformats.org/officeDocument/2006/relationships" xmlns:p="http://schemas.openxmlformats.org/presentationml/2006/main" preserve="1" userDrawn="1">
  <p:cSld name="4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5375315"/>
      </p:ext>
    </p:extLst>
  </p:cSld>
  <p:clrMapOvr>
    <a:masterClrMapping/>
  </p:clrMapOvr>
  <p:timing>
    <p:tnLst>
      <p:par>
        <p:cTn id="1" dur="indefinite" restart="never" nodeType="tmRoot"/>
      </p:par>
    </p:tnLst>
  </p:timing>
</p:sldLayout>
</file>

<file path=ppt/slideLayouts/slideLayout846.xml><?xml version="1.0" encoding="utf-8"?>
<p:sldLayout xmlns:a="http://schemas.openxmlformats.org/drawingml/2006/main" xmlns:r="http://schemas.openxmlformats.org/officeDocument/2006/relationships" xmlns:p="http://schemas.openxmlformats.org/presentationml/2006/main" userDrawn="1">
  <p:cSld name="1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2024/2/17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419984456"/>
      </p:ext>
    </p:extLst>
  </p:cSld>
  <p:clrMapOvr>
    <a:masterClrMapping/>
  </p:clrMapOvr>
</p:sldLayout>
</file>

<file path=ppt/slideLayouts/slideLayout847.xml><?xml version="1.0" encoding="utf-8"?>
<p:sldLayout xmlns:a="http://schemas.openxmlformats.org/drawingml/2006/main" xmlns:r="http://schemas.openxmlformats.org/officeDocument/2006/relationships" xmlns:p="http://schemas.openxmlformats.org/presentationml/2006/main" preserve="1" userDrawn="1">
  <p:cSld name="4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6836604"/>
      </p:ext>
    </p:extLst>
  </p:cSld>
  <p:clrMapOvr>
    <a:masterClrMapping/>
  </p:clrMapOvr>
  <p:timing>
    <p:tnLst>
      <p:par>
        <p:cTn id="1" dur="indefinite" restart="never" nodeType="tmRoot"/>
      </p:par>
    </p:tnLst>
  </p:timing>
</p:sldLayout>
</file>

<file path=ppt/slideLayouts/slideLayout848.xml><?xml version="1.0" encoding="utf-8"?>
<p:sldLayout xmlns:a="http://schemas.openxmlformats.org/drawingml/2006/main" xmlns:r="http://schemas.openxmlformats.org/officeDocument/2006/relationships" xmlns:p="http://schemas.openxmlformats.org/presentationml/2006/main" showMasterSp="0" preserve="1" userDrawn="1">
  <p:cSld name="11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1060787"/>
      </p:ext>
    </p:extLst>
  </p:cSld>
  <p:clrMapOvr>
    <a:masterClrMapping/>
  </p:clrMapOvr>
  <p:timing>
    <p:tnLst>
      <p:par>
        <p:cTn id="1" dur="indefinite" restart="never" nodeType="tmRoot"/>
      </p:par>
    </p:tnLst>
  </p:timing>
</p:sldLayout>
</file>

<file path=ppt/slideLayouts/slideLayout849.xml><?xml version="1.0" encoding="utf-8"?>
<p:sldLayout xmlns:a="http://schemas.openxmlformats.org/drawingml/2006/main" xmlns:r="http://schemas.openxmlformats.org/officeDocument/2006/relationships" xmlns:p="http://schemas.openxmlformats.org/presentationml/2006/main" preserve="1" userDrawn="1">
  <p:cSld name="11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5"/>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7"/>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022485794"/>
      </p:ext>
    </p:extLst>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5297759"/>
      </p:ext>
    </p:extLst>
  </p:cSld>
  <p:clrMapOvr>
    <a:masterClrMapping/>
  </p:clrMapOvr>
  <p:timing>
    <p:tnLst>
      <p:par>
        <p:cTn id="1" dur="indefinite" restart="never" nodeType="tmRoot"/>
      </p:par>
    </p:tnLst>
  </p:timing>
</p:sldLayout>
</file>

<file path=ppt/slideLayouts/slideLayout850.xml><?xml version="1.0" encoding="utf-8"?>
<p:sldLayout xmlns:a="http://schemas.openxmlformats.org/drawingml/2006/main" xmlns:r="http://schemas.openxmlformats.org/officeDocument/2006/relationships" xmlns:p="http://schemas.openxmlformats.org/presentationml/2006/main" preserve="1" userDrawn="1">
  <p:cSld name="11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148370534"/>
      </p:ext>
    </p:extLst>
  </p:cSld>
  <p:clrMapOvr>
    <a:masterClrMapping/>
  </p:clrMapOvr>
  <p:timing>
    <p:tnLst>
      <p:par>
        <p:cTn id="1" dur="indefinite" restart="never" nodeType="tmRoot"/>
      </p:par>
    </p:tnLst>
  </p:timing>
</p:sldLayout>
</file>

<file path=ppt/slideLayouts/slideLayout851.xml><?xml version="1.0" encoding="utf-8"?>
<p:sldLayout xmlns:a="http://schemas.openxmlformats.org/drawingml/2006/main" xmlns:r="http://schemas.openxmlformats.org/officeDocument/2006/relationships" xmlns:p="http://schemas.openxmlformats.org/presentationml/2006/main" preserve="1" userDrawn="1">
  <p:cSld name="11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2"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16302312"/>
      </p:ext>
    </p:extLst>
  </p:cSld>
  <p:clrMapOvr>
    <a:masterClrMapping/>
  </p:clrMapOvr>
  <p:timing>
    <p:tnLst>
      <p:par>
        <p:cTn id="1" dur="indefinite" restart="never" nodeType="tmRoot"/>
      </p:par>
    </p:tnLst>
  </p:timing>
</p:sldLayout>
</file>

<file path=ppt/slideLayouts/slideLayout852.xml><?xml version="1.0" encoding="utf-8"?>
<p:sldLayout xmlns:a="http://schemas.openxmlformats.org/drawingml/2006/main" xmlns:r="http://schemas.openxmlformats.org/officeDocument/2006/relationships" xmlns:p="http://schemas.openxmlformats.org/presentationml/2006/main" preserve="1" userDrawn="1">
  <p:cSld name="11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0" y="1882722"/>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730472476"/>
      </p:ext>
    </p:extLst>
  </p:cSld>
  <p:clrMapOvr>
    <a:masterClrMapping/>
  </p:clrMapOvr>
  <p:timing>
    <p:tnLst>
      <p:par>
        <p:cTn id="1" dur="indefinite" restart="never" nodeType="tmRoot"/>
      </p:par>
    </p:tnLst>
  </p:timing>
</p:sldLayout>
</file>

<file path=ppt/slideLayouts/slideLayout853.xml><?xml version="1.0" encoding="utf-8"?>
<p:sldLayout xmlns:a="http://schemas.openxmlformats.org/drawingml/2006/main" xmlns:r="http://schemas.openxmlformats.org/officeDocument/2006/relationships" xmlns:p="http://schemas.openxmlformats.org/presentationml/2006/main" preserve="1" userDrawn="1">
  <p:cSld name="11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066888677"/>
      </p:ext>
    </p:extLst>
  </p:cSld>
  <p:clrMapOvr>
    <a:masterClrMapping/>
  </p:clrMapOvr>
  <p:timing>
    <p:tnLst>
      <p:par>
        <p:cTn id="1" dur="indefinite" restart="never" nodeType="tmRoot"/>
      </p:par>
    </p:tnLst>
  </p:timing>
</p:sldLayout>
</file>

<file path=ppt/slideLayouts/slideLayout854.xml><?xml version="1.0" encoding="utf-8"?>
<p:sldLayout xmlns:a="http://schemas.openxmlformats.org/drawingml/2006/main" xmlns:r="http://schemas.openxmlformats.org/officeDocument/2006/relationships" xmlns:p="http://schemas.openxmlformats.org/presentationml/2006/main" preserve="1" userDrawn="1">
  <p:cSld name="11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8"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616829355"/>
      </p:ext>
    </p:extLst>
  </p:cSld>
  <p:clrMapOvr>
    <a:masterClrMapping/>
  </p:clrMapOvr>
  <p:timing>
    <p:tnLst>
      <p:par>
        <p:cTn id="1" dur="indefinite" restart="never" nodeType="tmRoot"/>
      </p:par>
    </p:tnLst>
  </p:timing>
</p:sldLayout>
</file>

<file path=ppt/slideLayouts/slideLayout855.xml><?xml version="1.0" encoding="utf-8"?>
<p:sldLayout xmlns:a="http://schemas.openxmlformats.org/drawingml/2006/main" xmlns:r="http://schemas.openxmlformats.org/officeDocument/2006/relationships" xmlns:p="http://schemas.openxmlformats.org/presentationml/2006/main" userDrawn="1">
  <p:cSld name="1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2024/2/17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3344060605"/>
      </p:ext>
    </p:extLst>
  </p:cSld>
  <p:clrMapOvr>
    <a:masterClrMapping/>
  </p:clrMapOvr>
</p:sldLayout>
</file>

<file path=ppt/slideLayouts/slideLayout856.xml><?xml version="1.0" encoding="utf-8"?>
<p:sldLayout xmlns:a="http://schemas.openxmlformats.org/drawingml/2006/main" xmlns:r="http://schemas.openxmlformats.org/officeDocument/2006/relationships" xmlns:p="http://schemas.openxmlformats.org/presentationml/2006/main" preserve="1" userDrawn="1">
  <p:cSld name="4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27950721"/>
      </p:ext>
    </p:extLst>
  </p:cSld>
  <p:clrMapOvr>
    <a:masterClrMapping/>
  </p:clrMapOvr>
  <p:timing>
    <p:tnLst>
      <p:par>
        <p:cTn id="1" dur="indefinite" restart="never" nodeType="tmRoot"/>
      </p:par>
    </p:tnLst>
  </p:timing>
</p:sldLayout>
</file>

<file path=ppt/slideLayouts/slideLayout857.xml><?xml version="1.0" encoding="utf-8"?>
<p:sldLayout xmlns:a="http://schemas.openxmlformats.org/drawingml/2006/main" xmlns:r="http://schemas.openxmlformats.org/officeDocument/2006/relationships" xmlns:p="http://schemas.openxmlformats.org/presentationml/2006/main" userDrawn="1">
  <p:cSld name="1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2024/2/17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659076020"/>
      </p:ext>
    </p:extLst>
  </p:cSld>
  <p:clrMapOvr>
    <a:masterClrMapping/>
  </p:clrMapOvr>
</p:sldLayout>
</file>

<file path=ppt/slideLayouts/slideLayout858.xml><?xml version="1.0" encoding="utf-8"?>
<p:sldLayout xmlns:a="http://schemas.openxmlformats.org/drawingml/2006/main" xmlns:r="http://schemas.openxmlformats.org/officeDocument/2006/relationships" xmlns:p="http://schemas.openxmlformats.org/presentationml/2006/main" preserve="1" userDrawn="1">
  <p:cSld name="4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8408736"/>
      </p:ext>
    </p:extLst>
  </p:cSld>
  <p:clrMapOvr>
    <a:masterClrMapping/>
  </p:clrMapOvr>
  <p:timing>
    <p:tnLst>
      <p:par>
        <p:cTn id="1" dur="indefinite" restart="never" nodeType="tmRoot"/>
      </p:par>
    </p:tnLst>
  </p:timing>
</p:sldLayout>
</file>

<file path=ppt/slideLayouts/slideLayout859.xml><?xml version="1.0" encoding="utf-8"?>
<p:sldLayout xmlns:a="http://schemas.openxmlformats.org/drawingml/2006/main" xmlns:r="http://schemas.openxmlformats.org/officeDocument/2006/relationships" xmlns:p="http://schemas.openxmlformats.org/presentationml/2006/main" userDrawn="1">
  <p:cSld name="1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2024/2/17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220786540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9668489"/>
      </p:ext>
    </p:extLst>
  </p:cSld>
  <p:clrMapOvr>
    <a:masterClrMapping/>
  </p:clrMapOvr>
  <p:timing>
    <p:tnLst>
      <p:par>
        <p:cTn id="1" dur="indefinite" restart="never" nodeType="tmRoot"/>
      </p:par>
    </p:tnLst>
  </p:timing>
</p:sldLayout>
</file>

<file path=ppt/slideLayouts/slideLayout860.xml><?xml version="1.0" encoding="utf-8"?>
<p:sldLayout xmlns:a="http://schemas.openxmlformats.org/drawingml/2006/main" xmlns:r="http://schemas.openxmlformats.org/officeDocument/2006/relationships" xmlns:p="http://schemas.openxmlformats.org/presentationml/2006/main" preserve="1" userDrawn="1">
  <p:cSld name="4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342191"/>
      </p:ext>
    </p:extLst>
  </p:cSld>
  <p:clrMapOvr>
    <a:masterClrMapping/>
  </p:clrMapOvr>
  <p:timing>
    <p:tnLst>
      <p:par>
        <p:cTn id="1" dur="indefinite" restart="never" nodeType="tmRoot"/>
      </p:par>
    </p:tnLst>
  </p:timing>
</p:sldLayout>
</file>

<file path=ppt/slideLayouts/slideLayout861.xml><?xml version="1.0" encoding="utf-8"?>
<p:sldLayout xmlns:a="http://schemas.openxmlformats.org/drawingml/2006/main" xmlns:r="http://schemas.openxmlformats.org/officeDocument/2006/relationships" xmlns:p="http://schemas.openxmlformats.org/presentationml/2006/main" userDrawn="1">
  <p:cSld name="1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2024/2/17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1047898363"/>
      </p:ext>
    </p:extLst>
  </p:cSld>
  <p:clrMapOvr>
    <a:masterClrMapping/>
  </p:clrMapOvr>
</p:sldLayout>
</file>

<file path=ppt/slideLayouts/slideLayout862.xml><?xml version="1.0" encoding="utf-8"?>
<p:sldLayout xmlns:a="http://schemas.openxmlformats.org/drawingml/2006/main" xmlns:r="http://schemas.openxmlformats.org/officeDocument/2006/relationships" xmlns:p="http://schemas.openxmlformats.org/presentationml/2006/main" preserve="1" userDrawn="1">
  <p:cSld name="4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57040231"/>
      </p:ext>
    </p:extLst>
  </p:cSld>
  <p:clrMapOvr>
    <a:masterClrMapping/>
  </p:clrMapOvr>
  <p:timing>
    <p:tnLst>
      <p:par>
        <p:cTn id="1" dur="indefinite" restart="never" nodeType="tmRoot"/>
      </p:par>
    </p:tnLst>
  </p:timing>
</p:sldLayout>
</file>

<file path=ppt/slideLayouts/slideLayout863.xml><?xml version="1.0" encoding="utf-8"?>
<p:sldLayout xmlns:a="http://schemas.openxmlformats.org/drawingml/2006/main" xmlns:r="http://schemas.openxmlformats.org/officeDocument/2006/relationships" xmlns:p="http://schemas.openxmlformats.org/presentationml/2006/main" userDrawn="1">
  <p:cSld name="1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2024/2/17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1795271582"/>
      </p:ext>
    </p:extLst>
  </p:cSld>
  <p:clrMapOvr>
    <a:masterClrMapping/>
  </p:clrMapOvr>
</p:sldLayout>
</file>

<file path=ppt/slideLayouts/slideLayout864.xml><?xml version="1.0" encoding="utf-8"?>
<p:sldLayout xmlns:a="http://schemas.openxmlformats.org/drawingml/2006/main" xmlns:r="http://schemas.openxmlformats.org/officeDocument/2006/relationships" xmlns:p="http://schemas.openxmlformats.org/presentationml/2006/main" preserve="1" userDrawn="1">
  <p:cSld name="4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13948034"/>
      </p:ext>
    </p:extLst>
  </p:cSld>
  <p:clrMapOvr>
    <a:masterClrMapping/>
  </p:clrMapOvr>
  <p:timing>
    <p:tnLst>
      <p:par>
        <p:cTn id="1" dur="indefinite" restart="never" nodeType="tmRoot"/>
      </p:par>
    </p:tnLst>
  </p:timing>
</p:sldLayout>
</file>

<file path=ppt/slideLayouts/slideLayout865.xml><?xml version="1.0" encoding="utf-8"?>
<p:sldLayout xmlns:a="http://schemas.openxmlformats.org/drawingml/2006/main" xmlns:r="http://schemas.openxmlformats.org/officeDocument/2006/relationships" xmlns:p="http://schemas.openxmlformats.org/presentationml/2006/main" userDrawn="1">
  <p:cSld name="123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2"/>
            <a:ext cx="2743200" cy="365125"/>
          </a:xfrm>
          <a:prstGeom prst="rect">
            <a:avLst/>
          </a:prstGeom>
        </p:spPr>
        <p:txBody>
          <a:bodyPr/>
          <a:lstStyle/>
          <a:p>
            <a:pPr defTabSz="913532"/>
            <a:fld id="{32BF82D2-7A68-459D-A996-9BDDA2518FA4}" type="datetimeFigureOut">
              <a:rPr lang="zh-CN" altLang="en-US" sz="1865" smtClean="0">
                <a:solidFill>
                  <a:prstClr val="black">
                    <a:tint val="75000"/>
                  </a:prstClr>
                </a:solidFill>
              </a:rPr>
              <a:pPr defTabSz="913532"/>
              <a:t>2024/2/17</a:t>
            </a:fld>
            <a:endParaRPr lang="zh-CN" altLang="en-US" sz="1865">
              <a:solidFill>
                <a:prstClr val="black">
                  <a:tint val="75000"/>
                </a:prstClr>
              </a:solidFill>
            </a:endParaRPr>
          </a:p>
        </p:txBody>
      </p:sp>
      <p:sp>
        <p:nvSpPr>
          <p:cNvPr id="4" name="页脚占位符 3"/>
          <p:cNvSpPr>
            <a:spLocks noGrp="1"/>
          </p:cNvSpPr>
          <p:nvPr>
            <p:ph type="ftr" sz="quarter" idx="11"/>
          </p:nvPr>
        </p:nvSpPr>
        <p:spPr>
          <a:xfrm>
            <a:off x="4038600" y="6356352"/>
            <a:ext cx="4114800" cy="365125"/>
          </a:xfrm>
          <a:prstGeom prst="rect">
            <a:avLst/>
          </a:prstGeom>
        </p:spPr>
        <p:txBody>
          <a:bodyPr/>
          <a:lstStyle/>
          <a:p>
            <a:pPr defTabSz="913532"/>
            <a:endParaRPr lang="zh-CN" altLang="en-US" sz="1865">
              <a:solidFill>
                <a:prstClr val="black">
                  <a:tint val="75000"/>
                </a:prstClr>
              </a:solidFill>
            </a:endParaRPr>
          </a:p>
        </p:txBody>
      </p:sp>
      <p:sp>
        <p:nvSpPr>
          <p:cNvPr id="5" name="灯片编号占位符 4"/>
          <p:cNvSpPr>
            <a:spLocks noGrp="1"/>
          </p:cNvSpPr>
          <p:nvPr>
            <p:ph type="sldNum" sz="quarter" idx="12"/>
          </p:nvPr>
        </p:nvSpPr>
        <p:spPr>
          <a:xfrm>
            <a:off x="8610600" y="6356352"/>
            <a:ext cx="2743200" cy="365125"/>
          </a:xfrm>
          <a:prstGeom prst="rect">
            <a:avLst/>
          </a:prstGeom>
        </p:spPr>
        <p:txBody>
          <a:bodyPr/>
          <a:lstStyle/>
          <a:p>
            <a:pPr defTabSz="913532"/>
            <a:fld id="{3E01EE5D-26FB-46D5-A381-ECFB35BF1D34}" type="slidenum">
              <a:rPr lang="zh-CN" altLang="en-US" sz="1865" smtClean="0">
                <a:solidFill>
                  <a:prstClr val="black">
                    <a:tint val="75000"/>
                  </a:prstClr>
                </a:solidFill>
              </a:rPr>
              <a:pPr defTabSz="913532"/>
              <a:t>‹#›</a:t>
            </a:fld>
            <a:endParaRPr lang="zh-CN" altLang="en-US" sz="1865">
              <a:solidFill>
                <a:prstClr val="black">
                  <a:tint val="75000"/>
                </a:prstClr>
              </a:solidFill>
            </a:endParaRPr>
          </a:p>
        </p:txBody>
      </p:sp>
    </p:spTree>
    <p:extLst>
      <p:ext uri="{BB962C8B-B14F-4D97-AF65-F5344CB8AC3E}">
        <p14:creationId xmlns:p14="http://schemas.microsoft.com/office/powerpoint/2010/main" val="739135369"/>
      </p:ext>
    </p:extLst>
  </p:cSld>
  <p:clrMapOvr>
    <a:masterClrMapping/>
  </p:clrMapOvr>
  <p:timing>
    <p:tnLst>
      <p:par>
        <p:cTn id="1" dur="indefinite" restart="never" nodeType="tmRoot"/>
      </p:par>
    </p:tnLst>
  </p:timing>
</p:sldLayout>
</file>

<file path=ppt/slideLayouts/slideLayout866.xml><?xml version="1.0" encoding="utf-8"?>
<p:sldLayout xmlns:a="http://schemas.openxmlformats.org/drawingml/2006/main" xmlns:r="http://schemas.openxmlformats.org/officeDocument/2006/relationships" xmlns:p="http://schemas.openxmlformats.org/presentationml/2006/main" userDrawn="1">
  <p:cSld name="1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cs typeface="+mn-cs"/>
              </a:defRPr>
            </a:lvl1pPr>
          </a:lstStyle>
          <a:p>
            <a:pPr defTabSz="913532">
              <a:defRPr/>
            </a:pPr>
            <a:fld id="{0C6303A0-9065-42AF-906A-DE1E800FE257}" type="datetimeFigureOut">
              <a:rPr lang="zh-CN" altLang="en-US" sz="1865" smtClean="0"/>
              <a:pPr defTabSz="913532">
                <a:defRPr/>
              </a:pPr>
              <a:t>2024/2/17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cs typeface="+mn-cs"/>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cs typeface="+mn-cs"/>
              </a:defRPr>
            </a:lvl1pPr>
          </a:lstStyle>
          <a:p>
            <a:pPr defTabSz="913532">
              <a:defRPr/>
            </a:pPr>
            <a:fld id="{2AD3D7CA-7BD8-4738-B6AB-718737AA462A}"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221669167"/>
      </p:ext>
    </p:extLst>
  </p:cSld>
  <p:clrMapOvr>
    <a:masterClrMapping/>
  </p:clrMapOvr>
</p:sldLayout>
</file>

<file path=ppt/slideLayouts/slideLayout867.xml><?xml version="1.0" encoding="utf-8"?>
<p:sldLayout xmlns:a="http://schemas.openxmlformats.org/drawingml/2006/main" xmlns:r="http://schemas.openxmlformats.org/officeDocument/2006/relationships" xmlns:p="http://schemas.openxmlformats.org/presentationml/2006/main" preserve="1" userDrawn="1">
  <p:cSld name="10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1"/>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8624282"/>
      </p:ext>
    </p:extLst>
  </p:cSld>
  <p:clrMapOvr>
    <a:masterClrMapping/>
  </p:clrMapOvr>
</p:sldLayout>
</file>

<file path=ppt/slideLayouts/slideLayout868.xml><?xml version="1.0" encoding="utf-8"?>
<p:sldLayout xmlns:a="http://schemas.openxmlformats.org/drawingml/2006/main" xmlns:r="http://schemas.openxmlformats.org/officeDocument/2006/relationships" xmlns:p="http://schemas.openxmlformats.org/presentationml/2006/main" preserve="1" userDrawn="1">
  <p:cSld name="21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3"/>
            <a:ext cx="12700001" cy="687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08432"/>
      </p:ext>
    </p:extLst>
  </p:cSld>
  <p:clrMapOvr>
    <a:masterClrMapping/>
  </p:clrMapOvr>
</p:sldLayout>
</file>

<file path=ppt/slideLayouts/slideLayout869.xml><?xml version="1.0" encoding="utf-8"?>
<p:sldLayout xmlns:a="http://schemas.openxmlformats.org/drawingml/2006/main" xmlns:r="http://schemas.openxmlformats.org/officeDocument/2006/relationships" xmlns:p="http://schemas.openxmlformats.org/presentationml/2006/main" preserve="1" userDrawn="1">
  <p:cSld name="10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438271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080974"/>
      </p:ext>
    </p:extLst>
  </p:cSld>
  <p:clrMapOvr>
    <a:masterClrMapping/>
  </p:clrMapOvr>
  <p:timing>
    <p:tnLst>
      <p:par>
        <p:cTn id="1" dur="indefinite" restart="never" nodeType="tmRoot"/>
      </p:par>
    </p:tnLst>
  </p:timing>
</p:sldLayout>
</file>

<file path=ppt/slideLayouts/slideLayout870.xml><?xml version="1.0" encoding="utf-8"?>
<p:sldLayout xmlns:a="http://schemas.openxmlformats.org/drawingml/2006/main" xmlns:r="http://schemas.openxmlformats.org/officeDocument/2006/relationships" xmlns:p="http://schemas.openxmlformats.org/presentationml/2006/main" userDrawn="1">
  <p:cSld name="1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fld id="{3ACFC516-0EBD-4852-9DFD-FFC809B16810}" type="datetimeFigureOut">
              <a:rPr lang="zh-CN" altLang="en-US" sz="1865" smtClean="0"/>
              <a:pPr defTabSz="913532">
                <a:defRPr/>
              </a:pPr>
              <a:t>2024/2/17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fld id="{855DB59F-0B7A-4009-ADD8-CBB6E0E22669}"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371661899"/>
      </p:ext>
    </p:extLst>
  </p:cSld>
  <p:clrMapOvr>
    <a:masterClrMapping/>
  </p:clrMapOvr>
</p:sldLayout>
</file>

<file path=ppt/slideLayouts/slideLayout871.xml><?xml version="1.0" encoding="utf-8"?>
<p:sldLayout xmlns:a="http://schemas.openxmlformats.org/drawingml/2006/main" xmlns:r="http://schemas.openxmlformats.org/officeDocument/2006/relationships" xmlns:p="http://schemas.openxmlformats.org/presentationml/2006/main" userDrawn="1">
  <p:cSld name="1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2024/2/17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2068439021"/>
      </p:ext>
    </p:extLst>
  </p:cSld>
  <p:clrMapOvr>
    <a:masterClrMapping/>
  </p:clrMapOvr>
</p:sldLayout>
</file>

<file path=ppt/slideLayouts/slideLayout872.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315018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873.xml><?xml version="1.0" encoding="utf-8"?>
<p:sldLayout xmlns:a="http://schemas.openxmlformats.org/drawingml/2006/main" xmlns:r="http://schemas.openxmlformats.org/officeDocument/2006/relationships" xmlns:p="http://schemas.openxmlformats.org/presentationml/2006/main" userDrawn="1">
  <p:cSld name="1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defRPr>
            </a:lvl1pPr>
          </a:lstStyle>
          <a:p>
            <a:pPr defTabSz="913532">
              <a:defRPr/>
            </a:pPr>
            <a:fld id="{233108B3-3C5F-434E-B7C6-124BB30C5988}" type="datetimeFigureOut">
              <a:rPr lang="zh-CN" altLang="en-US" sz="1865" smtClean="0"/>
              <a:pPr defTabSz="913532">
                <a:defRPr/>
              </a:pPr>
              <a:t>2024/2/17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0FCC38CE-CFED-41E2-93E2-A213294AFB8B}"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4158937407"/>
      </p:ext>
    </p:extLst>
  </p:cSld>
  <p:clrMapOvr>
    <a:masterClrMapping/>
  </p:clrMapOvr>
</p:sldLayout>
</file>

<file path=ppt/slideLayouts/slideLayout874.xml><?xml version="1.0" encoding="utf-8"?>
<p:sldLayout xmlns:a="http://schemas.openxmlformats.org/drawingml/2006/main" xmlns:r="http://schemas.openxmlformats.org/officeDocument/2006/relationships" xmlns:p="http://schemas.openxmlformats.org/presentationml/2006/main" preserve="1" userDrawn="1">
  <p:cSld name="1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1"/>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2277646"/>
      </p:ext>
    </p:extLst>
  </p:cSld>
  <p:clrMapOvr>
    <a:masterClrMapping/>
  </p:clrMapOvr>
</p:sldLayout>
</file>

<file path=ppt/slideLayouts/slideLayout875.xml><?xml version="1.0" encoding="utf-8"?>
<p:sldLayout xmlns:a="http://schemas.openxmlformats.org/drawingml/2006/main" xmlns:r="http://schemas.openxmlformats.org/officeDocument/2006/relationships" xmlns:p="http://schemas.openxmlformats.org/presentationml/2006/main" preserve="1" userDrawn="1">
  <p:cSld name="2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2"/>
            <a:ext cx="12700001" cy="687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1064186"/>
      </p:ext>
    </p:extLst>
  </p:cSld>
  <p:clrMapOvr>
    <a:masterClrMapping/>
  </p:clrMapOvr>
</p:sldLayout>
</file>

<file path=ppt/slideLayouts/slideLayout876.xml><?xml version="1.0" encoding="utf-8"?>
<p:sldLayout xmlns:a="http://schemas.openxmlformats.org/drawingml/2006/main" xmlns:r="http://schemas.openxmlformats.org/officeDocument/2006/relationships" xmlns:p="http://schemas.openxmlformats.org/presentationml/2006/main" preserve="1" userDrawn="1">
  <p:cSld name="1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2885286"/>
      </p:ext>
    </p:extLst>
  </p:cSld>
  <p:clrMapOvr>
    <a:masterClrMapping/>
  </p:clrMapOvr>
</p:sldLayout>
</file>

<file path=ppt/slideLayouts/slideLayout877.xml><?xml version="1.0" encoding="utf-8"?>
<p:sldLayout xmlns:a="http://schemas.openxmlformats.org/drawingml/2006/main" xmlns:r="http://schemas.openxmlformats.org/officeDocument/2006/relationships" xmlns:p="http://schemas.openxmlformats.org/presentationml/2006/main" preserve="1" userDrawn="1">
  <p:cSld name="1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1"/>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0271927"/>
      </p:ext>
    </p:extLst>
  </p:cSld>
  <p:clrMapOvr>
    <a:masterClrMapping/>
  </p:clrMapOvr>
</p:sldLayout>
</file>

<file path=ppt/slideLayouts/slideLayout878.xml><?xml version="1.0" encoding="utf-8"?>
<p:sldLayout xmlns:a="http://schemas.openxmlformats.org/drawingml/2006/main" xmlns:r="http://schemas.openxmlformats.org/officeDocument/2006/relationships" xmlns:p="http://schemas.openxmlformats.org/presentationml/2006/main" preserve="1" userDrawn="1">
  <p:cSld name="2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2"/>
            <a:ext cx="12700001" cy="687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2023206"/>
      </p:ext>
    </p:extLst>
  </p:cSld>
  <p:clrMapOvr>
    <a:masterClrMapping/>
  </p:clrMapOvr>
</p:sldLayout>
</file>

<file path=ppt/slideLayouts/slideLayout879.xml><?xml version="1.0" encoding="utf-8"?>
<p:sldLayout xmlns:a="http://schemas.openxmlformats.org/drawingml/2006/main" xmlns:r="http://schemas.openxmlformats.org/officeDocument/2006/relationships" xmlns:p="http://schemas.openxmlformats.org/presentationml/2006/main" preserve="1" userDrawn="1">
  <p:cSld name="1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747974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3732530"/>
      </p:ext>
    </p:extLst>
  </p:cSld>
  <p:clrMapOvr>
    <a:masterClrMapping/>
  </p:clrMapOvr>
  <p:timing>
    <p:tnLst>
      <p:par>
        <p:cTn id="1" dur="indefinite" restart="never" nodeType="tmRoot"/>
      </p:par>
    </p:tnLst>
  </p:timing>
</p:sldLayout>
</file>

<file path=ppt/slideLayouts/slideLayout880.xml><?xml version="1.0" encoding="utf-8"?>
<p:sldLayout xmlns:a="http://schemas.openxmlformats.org/drawingml/2006/main" xmlns:r="http://schemas.openxmlformats.org/officeDocument/2006/relationships" xmlns:p="http://schemas.openxmlformats.org/presentationml/2006/main" userDrawn="1">
  <p:cSld name="1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5" y="6042027"/>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fld id="{DD22C65B-FAC9-421A-9391-569306C0644A}" type="datetimeFigureOut">
              <a:rPr lang="zh-CN" altLang="en-US" smtClean="0"/>
              <a:pPr defTabSz="1218072">
                <a:defRPr/>
              </a:pPr>
              <a:t>2024/2/17</a:t>
            </a:fld>
            <a:endParaRPr lang="zh-CN" altLang="en-US"/>
          </a:p>
        </p:txBody>
      </p:sp>
      <p:sp>
        <p:nvSpPr>
          <p:cNvPr id="3" name="页脚占位符 3"/>
          <p:cNvSpPr>
            <a:spLocks noGrp="1"/>
          </p:cNvSpPr>
          <p:nvPr>
            <p:ph type="ftr" sz="quarter" idx="11"/>
          </p:nvPr>
        </p:nvSpPr>
        <p:spPr>
          <a:xfrm>
            <a:off x="677863" y="6042027"/>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endParaRPr lang="zh-CN" altLang="en-US"/>
          </a:p>
        </p:txBody>
      </p:sp>
      <p:sp>
        <p:nvSpPr>
          <p:cNvPr id="4" name="灯片编号占位符 4"/>
          <p:cNvSpPr>
            <a:spLocks noGrp="1"/>
          </p:cNvSpPr>
          <p:nvPr>
            <p:ph type="sldNum" sz="quarter" idx="12"/>
          </p:nvPr>
        </p:nvSpPr>
        <p:spPr>
          <a:xfrm>
            <a:off x="8589963" y="6042027"/>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fld id="{BEBC0E72-BF06-4A19-B2CD-574FB1E7DA1E}" type="slidenum">
              <a:rPr lang="zh-CN" altLang="en-US" smtClean="0"/>
              <a:pPr defTabSz="1218072">
                <a:defRPr/>
              </a:pPr>
              <a:t>‹#›</a:t>
            </a:fld>
            <a:endParaRPr lang="zh-CN" altLang="en-US"/>
          </a:p>
        </p:txBody>
      </p:sp>
    </p:spTree>
    <p:extLst>
      <p:ext uri="{BB962C8B-B14F-4D97-AF65-F5344CB8AC3E}">
        <p14:creationId xmlns:p14="http://schemas.microsoft.com/office/powerpoint/2010/main" val="3345906307"/>
      </p:ext>
    </p:extLst>
  </p:cSld>
  <p:clrMapOvr>
    <a:masterClrMapping/>
  </p:clrMapOvr>
</p:sldLayout>
</file>

<file path=ppt/slideLayouts/slideLayout881.xml><?xml version="1.0" encoding="utf-8"?>
<p:sldLayout xmlns:a="http://schemas.openxmlformats.org/drawingml/2006/main" xmlns:r="http://schemas.openxmlformats.org/officeDocument/2006/relationships" xmlns:p="http://schemas.openxmlformats.org/presentationml/2006/main" userDrawn="1">
  <p:cSld name="1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5" y="6042027"/>
            <a:ext cx="911225"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fld id="{60329089-014F-40B7-AF9F-C11F97BF94C2}" type="datetimeFigureOut">
              <a:rPr lang="zh-CN" altLang="en-US" smtClean="0"/>
              <a:pPr defTabSz="1218072">
                <a:defRPr/>
              </a:pPr>
              <a:t>2024/2/17</a:t>
            </a:fld>
            <a:endParaRPr lang="zh-CN" altLang="en-US"/>
          </a:p>
        </p:txBody>
      </p:sp>
      <p:sp>
        <p:nvSpPr>
          <p:cNvPr id="3" name="页脚占位符 3"/>
          <p:cNvSpPr>
            <a:spLocks noGrp="1"/>
          </p:cNvSpPr>
          <p:nvPr>
            <p:ph type="ftr" sz="quarter" idx="11"/>
          </p:nvPr>
        </p:nvSpPr>
        <p:spPr>
          <a:xfrm>
            <a:off x="677863" y="6042027"/>
            <a:ext cx="62976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endParaRPr lang="zh-CN" altLang="en-US"/>
          </a:p>
        </p:txBody>
      </p:sp>
      <p:sp>
        <p:nvSpPr>
          <p:cNvPr id="4" name="灯片编号占位符 4"/>
          <p:cNvSpPr>
            <a:spLocks noGrp="1"/>
          </p:cNvSpPr>
          <p:nvPr>
            <p:ph type="sldNum" sz="quarter" idx="12"/>
          </p:nvPr>
        </p:nvSpPr>
        <p:spPr>
          <a:xfrm>
            <a:off x="8589963" y="6042027"/>
            <a:ext cx="684212" cy="365125"/>
          </a:xfrm>
          <a:prstGeom prst="rect">
            <a:avLst/>
          </a:prstGeom>
        </p:spPr>
        <p:txBody>
          <a:bodyPr/>
          <a:lstStyle>
            <a:lvl1pPr eaLnBrk="0" hangingPunct="0">
              <a:spcBef>
                <a:spcPct val="0"/>
              </a:spcBef>
              <a:defRPr>
                <a:solidFill>
                  <a:prstClr val="black">
                    <a:tint val="75000"/>
                  </a:prstClr>
                </a:solidFill>
                <a:latin typeface="Arial" panose="020B0604020202020204" pitchFamily="34" charset="0"/>
              </a:defRPr>
            </a:lvl1pPr>
          </a:lstStyle>
          <a:p>
            <a:pPr defTabSz="1218072">
              <a:defRPr/>
            </a:pPr>
            <a:fld id="{C06FD32C-10E6-4306-A8A9-F7761EEB30E2}" type="slidenum">
              <a:rPr lang="zh-CN" altLang="en-US" smtClean="0"/>
              <a:pPr defTabSz="1218072">
                <a:defRPr/>
              </a:pPr>
              <a:t>‹#›</a:t>
            </a:fld>
            <a:endParaRPr lang="zh-CN" altLang="en-US"/>
          </a:p>
        </p:txBody>
      </p:sp>
    </p:spTree>
    <p:extLst>
      <p:ext uri="{BB962C8B-B14F-4D97-AF65-F5344CB8AC3E}">
        <p14:creationId xmlns:p14="http://schemas.microsoft.com/office/powerpoint/2010/main" val="1568467282"/>
      </p:ext>
    </p:extLst>
  </p:cSld>
  <p:clrMapOvr>
    <a:masterClrMapping/>
  </p:clrMapOvr>
</p:sldLayout>
</file>

<file path=ppt/slideLayouts/slideLayout882.xml><?xml version="1.0" encoding="utf-8"?>
<p:sldLayout xmlns:a="http://schemas.openxmlformats.org/drawingml/2006/main" xmlns:r="http://schemas.openxmlformats.org/officeDocument/2006/relationships" xmlns:p="http://schemas.openxmlformats.org/presentationml/2006/main" preserve="1" userDrawn="1">
  <p:cSld name="1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0" y="1"/>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1775471"/>
      </p:ext>
    </p:extLst>
  </p:cSld>
  <p:clrMapOvr>
    <a:masterClrMapping/>
  </p:clrMapOvr>
</p:sldLayout>
</file>

<file path=ppt/slideLayouts/slideLayout883.xml><?xml version="1.0" encoding="utf-8"?>
<p:sldLayout xmlns:a="http://schemas.openxmlformats.org/drawingml/2006/main" xmlns:r="http://schemas.openxmlformats.org/officeDocument/2006/relationships" xmlns:p="http://schemas.openxmlformats.org/presentationml/2006/main" preserve="1" userDrawn="1">
  <p:cSld name="2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4695039"/>
      </p:ext>
    </p:extLst>
  </p:cSld>
  <p:clrMapOvr>
    <a:masterClrMapping/>
  </p:clrMapOvr>
</p:sldLayout>
</file>

<file path=ppt/slideLayouts/slideLayout884.xml><?xml version="1.0" encoding="utf-8"?>
<p:sldLayout xmlns:a="http://schemas.openxmlformats.org/drawingml/2006/main" xmlns:r="http://schemas.openxmlformats.org/officeDocument/2006/relationships" xmlns:p="http://schemas.openxmlformats.org/presentationml/2006/main" preserve="1" userDrawn="1">
  <p:cSld name="1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4738"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3813579"/>
      </p:ext>
    </p:extLst>
  </p:cSld>
  <p:clrMapOvr>
    <a:masterClrMapping/>
  </p:clrMapOvr>
</p:sldLayout>
</file>

<file path=ppt/slideLayouts/slideLayout88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8179809"/>
      </p:ext>
    </p:extLst>
  </p:cSld>
  <p:clrMapOvr>
    <a:masterClrMapping/>
  </p:clrMapOvr>
  <p:timing>
    <p:tnLst>
      <p:par>
        <p:cTn id="1" dur="indefinite" restart="never" nodeType="tmRoot"/>
      </p:par>
    </p:tnLst>
  </p:timing>
</p:sldLayout>
</file>

<file path=ppt/slideLayouts/slideLayout886.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4864039"/>
      </p:ext>
    </p:extLst>
  </p:cSld>
  <p:clrMapOvr>
    <a:masterClrMapping/>
  </p:clrMapOvr>
  <p:timing>
    <p:tnLst>
      <p:par>
        <p:cTn id="1" dur="indefinite" restart="never" nodeType="tmRoot"/>
      </p:par>
    </p:tnLst>
  </p:timing>
</p:sldLayout>
</file>

<file path=ppt/slideLayouts/slideLayout887.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2674753"/>
      </p:ext>
    </p:extLst>
  </p:cSld>
  <p:clrMapOvr>
    <a:masterClrMapping/>
  </p:clrMapOvr>
  <p:timing>
    <p:tnLst>
      <p:par>
        <p:cTn id="1" dur="indefinite" restart="never" nodeType="tmRoot"/>
      </p:par>
    </p:tnLst>
  </p:timing>
</p:sldLayout>
</file>

<file path=ppt/slideLayouts/slideLayout888.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0259532"/>
      </p:ext>
    </p:extLst>
  </p:cSld>
  <p:clrMapOvr>
    <a:masterClrMapping/>
  </p:clrMapOvr>
  <p:timing>
    <p:tnLst>
      <p:par>
        <p:cTn id="1" dur="indefinite" restart="never" nodeType="tmRoot"/>
      </p:par>
    </p:tnLst>
  </p:timing>
</p:sldLayout>
</file>

<file path=ppt/slideLayouts/slideLayout889.xml><?xml version="1.0" encoding="utf-8"?>
<p:sldLayout xmlns:a="http://schemas.openxmlformats.org/drawingml/2006/main" xmlns:r="http://schemas.openxmlformats.org/officeDocument/2006/relationships" xmlns:p="http://schemas.openxmlformats.org/presentationml/2006/main" preserve="1" userDrawn="1">
  <p:cSld name="3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8338008"/>
      </p:ext>
    </p:extLst>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0365881"/>
      </p:ext>
    </p:extLst>
  </p:cSld>
  <p:clrMapOvr>
    <a:masterClrMapping/>
  </p:clrMapOvr>
  <p:timing>
    <p:tnLst>
      <p:par>
        <p:cTn id="1" dur="indefinite" restart="never" nodeType="tmRoot"/>
      </p:par>
    </p:tnLst>
  </p:timing>
</p:sldLayout>
</file>

<file path=ppt/slideLayouts/slideLayout890.xml><?xml version="1.0" encoding="utf-8"?>
<p:sldLayout xmlns:a="http://schemas.openxmlformats.org/drawingml/2006/main" xmlns:r="http://schemas.openxmlformats.org/officeDocument/2006/relationships" xmlns:p="http://schemas.openxmlformats.org/presentationml/2006/main" preserve="1" userDrawn="1">
  <p:cSld name="9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2848304"/>
      </p:ext>
    </p:extLst>
  </p:cSld>
  <p:clrMapOvr>
    <a:masterClrMapping/>
  </p:clrMapOvr>
  <p:timing>
    <p:tnLst>
      <p:par>
        <p:cTn id="1" dur="indefinite" restart="never" nodeType="tmRoot"/>
      </p:par>
    </p:tnLst>
  </p:timing>
</p:sldLayout>
</file>

<file path=ppt/slideLayouts/slideLayout891.xml><?xml version="1.0" encoding="utf-8"?>
<p:sldLayout xmlns:a="http://schemas.openxmlformats.org/drawingml/2006/main" xmlns:r="http://schemas.openxmlformats.org/officeDocument/2006/relationships" xmlns:p="http://schemas.openxmlformats.org/presentationml/2006/main" preserve="1" userDrawn="1">
  <p:cSld name="9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9337234"/>
      </p:ext>
    </p:extLst>
  </p:cSld>
  <p:clrMapOvr>
    <a:masterClrMapping/>
  </p:clrMapOvr>
  <p:timing>
    <p:tnLst>
      <p:par>
        <p:cTn id="1" dur="indefinite" restart="never" nodeType="tmRoot"/>
      </p:par>
    </p:tnLst>
  </p:timing>
</p:sldLayout>
</file>

<file path=ppt/slideLayouts/slideLayout892.xml><?xml version="1.0" encoding="utf-8"?>
<p:sldLayout xmlns:a="http://schemas.openxmlformats.org/drawingml/2006/main" xmlns:r="http://schemas.openxmlformats.org/officeDocument/2006/relationships" xmlns:p="http://schemas.openxmlformats.org/presentationml/2006/main" preserve="1" userDrawn="1">
  <p:cSld name="9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6344974"/>
      </p:ext>
    </p:extLst>
  </p:cSld>
  <p:clrMapOvr>
    <a:masterClrMapping/>
  </p:clrMapOvr>
  <p:timing>
    <p:tnLst>
      <p:par>
        <p:cTn id="1" dur="indefinite" restart="never" nodeType="tmRoot"/>
      </p:par>
    </p:tnLst>
  </p:timing>
</p:sldLayout>
</file>

<file path=ppt/slideLayouts/slideLayout893.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677172"/>
      </p:ext>
    </p:extLst>
  </p:cSld>
  <p:clrMapOvr>
    <a:masterClrMapping/>
  </p:clrMapOvr>
  <p:timing>
    <p:tnLst>
      <p:par>
        <p:cTn id="1" dur="indefinite" restart="never" nodeType="tmRoot"/>
      </p:par>
    </p:tnLst>
  </p:timing>
</p:sldLayout>
</file>

<file path=ppt/slideLayouts/slideLayout894.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0779338"/>
      </p:ext>
    </p:extLst>
  </p:cSld>
  <p:clrMapOvr>
    <a:masterClrMapping/>
  </p:clrMapOvr>
  <p:timing>
    <p:tnLst>
      <p:par>
        <p:cTn id="1" dur="indefinite" restart="never" nodeType="tmRoot"/>
      </p:par>
    </p:tnLst>
  </p:timing>
</p:sldLayout>
</file>

<file path=ppt/slideLayouts/slideLayout895.xml><?xml version="1.0" encoding="utf-8"?>
<p:sldLayout xmlns:a="http://schemas.openxmlformats.org/drawingml/2006/main" xmlns:r="http://schemas.openxmlformats.org/officeDocument/2006/relationships" xmlns:p="http://schemas.openxmlformats.org/presentationml/2006/main" preserve="1" userDrawn="1">
  <p:cSld name="3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4781602"/>
      </p:ext>
    </p:extLst>
  </p:cSld>
  <p:clrMapOvr>
    <a:masterClrMapping/>
  </p:clrMapOvr>
  <p:timing>
    <p:tnLst>
      <p:par>
        <p:cTn id="1" dur="indefinite" restart="never" nodeType="tmRoot"/>
      </p:par>
    </p:tnLst>
  </p:timing>
</p:sldLayout>
</file>

<file path=ppt/slideLayouts/slideLayout896.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3097095"/>
      </p:ext>
    </p:extLst>
  </p:cSld>
  <p:clrMapOvr>
    <a:masterClrMapping/>
  </p:clrMapOvr>
  <p:timing>
    <p:tnLst>
      <p:par>
        <p:cTn id="1" dur="indefinite" restart="never" nodeType="tmRoot"/>
      </p:par>
    </p:tnLst>
  </p:timing>
</p:sldLayout>
</file>

<file path=ppt/slideLayouts/slideLayout897.xml><?xml version="1.0" encoding="utf-8"?>
<p:sldLayout xmlns:a="http://schemas.openxmlformats.org/drawingml/2006/main" xmlns:r="http://schemas.openxmlformats.org/officeDocument/2006/relationships" xmlns:p="http://schemas.openxmlformats.org/presentationml/2006/main" userDrawn="1">
  <p:cSld name="10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906232"/>
      </p:ext>
    </p:extLst>
  </p:cSld>
  <p:clrMapOvr>
    <a:masterClrMapping/>
  </p:clrMapOvr>
  <p:timing>
    <p:tnLst>
      <p:par>
        <p:cTn id="1" dur="indefinite" restart="never" nodeType="tmRoot"/>
      </p:par>
    </p:tnLst>
  </p:timing>
</p:sldLayout>
</file>

<file path=ppt/slideLayouts/slideLayout898.xml><?xml version="1.0" encoding="utf-8"?>
<p:sldLayout xmlns:a="http://schemas.openxmlformats.org/drawingml/2006/main" xmlns:r="http://schemas.openxmlformats.org/officeDocument/2006/relationships" xmlns:p="http://schemas.openxmlformats.org/presentationml/2006/main" userDrawn="1">
  <p:cSld name="10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6353530"/>
      </p:ext>
    </p:extLst>
  </p:cSld>
  <p:clrMapOvr>
    <a:masterClrMapping/>
  </p:clrMapOvr>
  <p:timing>
    <p:tnLst>
      <p:par>
        <p:cTn id="1" dur="indefinite" restart="never" nodeType="tmRoot"/>
      </p:par>
    </p:tnLst>
  </p:timing>
</p:sldLayout>
</file>

<file path=ppt/slideLayouts/slideLayout899.xml><?xml version="1.0" encoding="utf-8"?>
<p:sldLayout xmlns:a="http://schemas.openxmlformats.org/drawingml/2006/main" xmlns:r="http://schemas.openxmlformats.org/officeDocument/2006/relationships" xmlns:p="http://schemas.openxmlformats.org/presentationml/2006/main" userDrawn="1">
  <p:cSld name="10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656122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6087197"/>
      </p:ext>
    </p:extLst>
  </p:cSld>
  <p:clrMapOvr>
    <a:masterClrMapping/>
  </p:clrMapOvr>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50563747"/>
      </p:ext>
    </p:extLst>
  </p:cSld>
  <p:clrMapOvr>
    <a:masterClrMapping/>
  </p:clrMapOvr>
  <p:timing>
    <p:tnLst>
      <p:par>
        <p:cTn id="1" dur="indefinite" restart="never" nodeType="tmRoot"/>
      </p:par>
    </p:tnLst>
  </p:timing>
</p:sldLayout>
</file>

<file path=ppt/slideLayouts/slideLayout900.xml><?xml version="1.0" encoding="utf-8"?>
<p:sldLayout xmlns:a="http://schemas.openxmlformats.org/drawingml/2006/main" xmlns:r="http://schemas.openxmlformats.org/officeDocument/2006/relationships" xmlns:p="http://schemas.openxmlformats.org/presentationml/2006/main" userDrawn="1">
  <p:cSld name="10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68911068"/>
      </p:ext>
    </p:extLst>
  </p:cSld>
  <p:clrMapOvr>
    <a:masterClrMapping/>
  </p:clrMapOvr>
  <p:timing>
    <p:tnLst>
      <p:par>
        <p:cTn id="1" dur="indefinite" restart="never" nodeType="tmRoot"/>
      </p:par>
    </p:tnLst>
  </p:timing>
</p:sldLayout>
</file>

<file path=ppt/slideLayouts/slideLayout901.xml><?xml version="1.0" encoding="utf-8"?>
<p:sldLayout xmlns:a="http://schemas.openxmlformats.org/drawingml/2006/main" xmlns:r="http://schemas.openxmlformats.org/officeDocument/2006/relationships" xmlns:p="http://schemas.openxmlformats.org/presentationml/2006/main" userDrawn="1">
  <p:cSld name="10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1740170"/>
      </p:ext>
    </p:extLst>
  </p:cSld>
  <p:clrMapOvr>
    <a:masterClrMapping/>
  </p:clrMapOvr>
  <p:timing>
    <p:tnLst>
      <p:par>
        <p:cTn id="1" dur="indefinite" restart="never" nodeType="tmRoot"/>
      </p:par>
    </p:tnLst>
  </p:timing>
</p:sldLayout>
</file>

<file path=ppt/slideLayouts/slideLayout902.xml><?xml version="1.0" encoding="utf-8"?>
<p:sldLayout xmlns:a="http://schemas.openxmlformats.org/drawingml/2006/main" xmlns:r="http://schemas.openxmlformats.org/officeDocument/2006/relationships" xmlns:p="http://schemas.openxmlformats.org/presentationml/2006/main" userDrawn="1">
  <p:cSld name="10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1000429"/>
      </p:ext>
    </p:extLst>
  </p:cSld>
  <p:clrMapOvr>
    <a:masterClrMapping/>
  </p:clrMapOvr>
  <p:timing>
    <p:tnLst>
      <p:par>
        <p:cTn id="1" dur="indefinite" restart="never" nodeType="tmRoot"/>
      </p:par>
    </p:tnLst>
  </p:timing>
</p:sldLayout>
</file>

<file path=ppt/slideLayouts/slideLayout903.xml><?xml version="1.0" encoding="utf-8"?>
<p:sldLayout xmlns:a="http://schemas.openxmlformats.org/drawingml/2006/main" xmlns:r="http://schemas.openxmlformats.org/officeDocument/2006/relationships" xmlns:p="http://schemas.openxmlformats.org/presentationml/2006/main" userDrawn="1">
  <p:cSld name="10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7826057"/>
      </p:ext>
    </p:extLst>
  </p:cSld>
  <p:clrMapOvr>
    <a:masterClrMapping/>
  </p:clrMapOvr>
  <p:timing>
    <p:tnLst>
      <p:par>
        <p:cTn id="1" dur="indefinite" restart="never" nodeType="tmRoot"/>
      </p:par>
    </p:tnLst>
  </p:timing>
</p:sldLayout>
</file>

<file path=ppt/slideLayouts/slideLayout904.xml><?xml version="1.0" encoding="utf-8"?>
<p:sldLayout xmlns:a="http://schemas.openxmlformats.org/drawingml/2006/main" xmlns:r="http://schemas.openxmlformats.org/officeDocument/2006/relationships" xmlns:p="http://schemas.openxmlformats.org/presentationml/2006/main" userDrawn="1">
  <p:cSld name="10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9582780"/>
      </p:ext>
    </p:extLst>
  </p:cSld>
  <p:clrMapOvr>
    <a:masterClrMapping/>
  </p:clrMapOvr>
  <p:timing>
    <p:tnLst>
      <p:par>
        <p:cTn id="1" dur="indefinite" restart="never" nodeType="tmRoot"/>
      </p:par>
    </p:tnLst>
  </p:timing>
</p:sldLayout>
</file>

<file path=ppt/slideLayouts/slideLayout905.xml><?xml version="1.0" encoding="utf-8"?>
<p:sldLayout xmlns:a="http://schemas.openxmlformats.org/drawingml/2006/main" xmlns:r="http://schemas.openxmlformats.org/officeDocument/2006/relationships" xmlns:p="http://schemas.openxmlformats.org/presentationml/2006/main" showMasterSp="0" preserve="1" userDrawn="1">
  <p:cSld name="130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4442236"/>
      </p:ext>
    </p:extLst>
  </p:cSld>
  <p:clrMapOvr>
    <a:masterClrMapping/>
  </p:clrMapOvr>
  <p:timing>
    <p:tnLst>
      <p:par>
        <p:cTn id="1" dur="indefinite" restart="never" nodeType="tmRoot"/>
      </p:par>
    </p:tnLst>
  </p:timing>
</p:sldLayout>
</file>

<file path=ppt/slideLayouts/slideLayout906.xml><?xml version="1.0" encoding="utf-8"?>
<p:sldLayout xmlns:a="http://schemas.openxmlformats.org/drawingml/2006/main" xmlns:r="http://schemas.openxmlformats.org/officeDocument/2006/relationships" xmlns:p="http://schemas.openxmlformats.org/presentationml/2006/main" preserve="1" userDrawn="1">
  <p:cSld name="13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5"/>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7"/>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980564453"/>
      </p:ext>
    </p:extLst>
  </p:cSld>
  <p:clrMapOvr>
    <a:masterClrMapping/>
  </p:clrMapOvr>
  <p:timing>
    <p:tnLst>
      <p:par>
        <p:cTn id="1" dur="indefinite" restart="never" nodeType="tmRoot"/>
      </p:par>
    </p:tnLst>
  </p:timing>
</p:sldLayout>
</file>

<file path=ppt/slideLayouts/slideLayout907.xml><?xml version="1.0" encoding="utf-8"?>
<p:sldLayout xmlns:a="http://schemas.openxmlformats.org/drawingml/2006/main" xmlns:r="http://schemas.openxmlformats.org/officeDocument/2006/relationships" xmlns:p="http://schemas.openxmlformats.org/presentationml/2006/main" preserve="1" userDrawn="1">
  <p:cSld name="132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247842424"/>
      </p:ext>
    </p:extLst>
  </p:cSld>
  <p:clrMapOvr>
    <a:masterClrMapping/>
  </p:clrMapOvr>
  <p:timing>
    <p:tnLst>
      <p:par>
        <p:cTn id="1" dur="indefinite" restart="never" nodeType="tmRoot"/>
      </p:par>
    </p:tnLst>
  </p:timing>
</p:sldLayout>
</file>

<file path=ppt/slideLayouts/slideLayout908.xml><?xml version="1.0" encoding="utf-8"?>
<p:sldLayout xmlns:a="http://schemas.openxmlformats.org/drawingml/2006/main" xmlns:r="http://schemas.openxmlformats.org/officeDocument/2006/relationships" xmlns:p="http://schemas.openxmlformats.org/presentationml/2006/main" preserve="1" userDrawn="1">
  <p:cSld name="133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2"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230591716"/>
      </p:ext>
    </p:extLst>
  </p:cSld>
  <p:clrMapOvr>
    <a:masterClrMapping/>
  </p:clrMapOvr>
  <p:timing>
    <p:tnLst>
      <p:par>
        <p:cTn id="1" dur="indefinite" restart="never" nodeType="tmRoot"/>
      </p:par>
    </p:tnLst>
  </p:timing>
</p:sldLayout>
</file>

<file path=ppt/slideLayouts/slideLayout909.xml><?xml version="1.0" encoding="utf-8"?>
<p:sldLayout xmlns:a="http://schemas.openxmlformats.org/drawingml/2006/main" xmlns:r="http://schemas.openxmlformats.org/officeDocument/2006/relationships" xmlns:p="http://schemas.openxmlformats.org/presentationml/2006/main" preserve="1" userDrawn="1">
  <p:cSld name="134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0" y="1882722"/>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990910651"/>
      </p:ext>
    </p:extLst>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8502871"/>
      </p:ext>
    </p:extLst>
  </p:cSld>
  <p:clrMapOvr>
    <a:masterClrMapping/>
  </p:clrMapOvr>
  <p:timing>
    <p:tnLst>
      <p:par>
        <p:cTn id="1" dur="indefinite" restart="never" nodeType="tmRoot"/>
      </p:par>
    </p:tnLst>
  </p:timing>
</p:sldLayout>
</file>

<file path=ppt/slideLayouts/slideLayout910.xml><?xml version="1.0" encoding="utf-8"?>
<p:sldLayout xmlns:a="http://schemas.openxmlformats.org/drawingml/2006/main" xmlns:r="http://schemas.openxmlformats.org/officeDocument/2006/relationships" xmlns:p="http://schemas.openxmlformats.org/presentationml/2006/main" preserve="1" userDrawn="1">
  <p:cSld name="13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986427963"/>
      </p:ext>
    </p:extLst>
  </p:cSld>
  <p:clrMapOvr>
    <a:masterClrMapping/>
  </p:clrMapOvr>
  <p:timing>
    <p:tnLst>
      <p:par>
        <p:cTn id="1" dur="indefinite" restart="never" nodeType="tmRoot"/>
      </p:par>
    </p:tnLst>
  </p:timing>
</p:sldLayout>
</file>

<file path=ppt/slideLayouts/slideLayout911.xml><?xml version="1.0" encoding="utf-8"?>
<p:sldLayout xmlns:a="http://schemas.openxmlformats.org/drawingml/2006/main" xmlns:r="http://schemas.openxmlformats.org/officeDocument/2006/relationships" xmlns:p="http://schemas.openxmlformats.org/presentationml/2006/main" preserve="1" userDrawn="1">
  <p:cSld name="136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8"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536941197"/>
      </p:ext>
    </p:extLst>
  </p:cSld>
  <p:clrMapOvr>
    <a:masterClrMapping/>
  </p:clrMapOvr>
  <p:timing>
    <p:tnLst>
      <p:par>
        <p:cTn id="1" dur="indefinite" restart="never" nodeType="tmRoot"/>
      </p:par>
    </p:tnLst>
  </p:timing>
</p:sldLayout>
</file>

<file path=ppt/slideLayouts/slideLayout912.xml><?xml version="1.0" encoding="utf-8"?>
<p:sldLayout xmlns:a="http://schemas.openxmlformats.org/drawingml/2006/main" xmlns:r="http://schemas.openxmlformats.org/officeDocument/2006/relationships" xmlns:p="http://schemas.openxmlformats.org/presentationml/2006/main" userDrawn="1">
  <p:cSld name="13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2024/2/17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3750351056"/>
      </p:ext>
    </p:extLst>
  </p:cSld>
  <p:clrMapOvr>
    <a:masterClrMapping/>
  </p:clrMapOvr>
</p:sldLayout>
</file>

<file path=ppt/slideLayouts/slideLayout913.xml><?xml version="1.0" encoding="utf-8"?>
<p:sldLayout xmlns:a="http://schemas.openxmlformats.org/drawingml/2006/main" xmlns:r="http://schemas.openxmlformats.org/officeDocument/2006/relationships" xmlns:p="http://schemas.openxmlformats.org/presentationml/2006/main" preserve="1" userDrawn="1">
  <p:cSld name="5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73242"/>
      </p:ext>
    </p:extLst>
  </p:cSld>
  <p:clrMapOvr>
    <a:masterClrMapping/>
  </p:clrMapOvr>
  <p:timing>
    <p:tnLst>
      <p:par>
        <p:cTn id="1" dur="indefinite" restart="never" nodeType="tmRoot"/>
      </p:par>
    </p:tnLst>
  </p:timing>
</p:sldLayout>
</file>

<file path=ppt/slideLayouts/slideLayout914.xml><?xml version="1.0" encoding="utf-8"?>
<p:sldLayout xmlns:a="http://schemas.openxmlformats.org/drawingml/2006/main" xmlns:r="http://schemas.openxmlformats.org/officeDocument/2006/relationships" xmlns:p="http://schemas.openxmlformats.org/presentationml/2006/main" userDrawn="1">
  <p:cSld name="1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2024/2/17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2575210433"/>
      </p:ext>
    </p:extLst>
  </p:cSld>
  <p:clrMapOvr>
    <a:masterClrMapping/>
  </p:clrMapOvr>
</p:sldLayout>
</file>

<file path=ppt/slideLayouts/slideLayout915.xml><?xml version="1.0" encoding="utf-8"?>
<p:sldLayout xmlns:a="http://schemas.openxmlformats.org/drawingml/2006/main" xmlns:r="http://schemas.openxmlformats.org/officeDocument/2006/relationships" xmlns:p="http://schemas.openxmlformats.org/presentationml/2006/main" preserve="1" userDrawn="1">
  <p:cSld name="5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1601976"/>
      </p:ext>
    </p:extLst>
  </p:cSld>
  <p:clrMapOvr>
    <a:masterClrMapping/>
  </p:clrMapOvr>
  <p:timing>
    <p:tnLst>
      <p:par>
        <p:cTn id="1" dur="indefinite" restart="never" nodeType="tmRoot"/>
      </p:par>
    </p:tnLst>
  </p:timing>
</p:sldLayout>
</file>

<file path=ppt/slideLayouts/slideLayout916.xml><?xml version="1.0" encoding="utf-8"?>
<p:sldLayout xmlns:a="http://schemas.openxmlformats.org/drawingml/2006/main" xmlns:r="http://schemas.openxmlformats.org/officeDocument/2006/relationships" xmlns:p="http://schemas.openxmlformats.org/presentationml/2006/main" userDrawn="1">
  <p:cSld name="1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2024/2/17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1420848459"/>
      </p:ext>
    </p:extLst>
  </p:cSld>
  <p:clrMapOvr>
    <a:masterClrMapping/>
  </p:clrMapOvr>
</p:sldLayout>
</file>

<file path=ppt/slideLayouts/slideLayout917.xml><?xml version="1.0" encoding="utf-8"?>
<p:sldLayout xmlns:a="http://schemas.openxmlformats.org/drawingml/2006/main" xmlns:r="http://schemas.openxmlformats.org/officeDocument/2006/relationships" xmlns:p="http://schemas.openxmlformats.org/presentationml/2006/main" preserve="1" userDrawn="1">
  <p:cSld name="5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6644438"/>
      </p:ext>
    </p:extLst>
  </p:cSld>
  <p:clrMapOvr>
    <a:masterClrMapping/>
  </p:clrMapOvr>
  <p:timing>
    <p:tnLst>
      <p:par>
        <p:cTn id="1" dur="indefinite" restart="never" nodeType="tmRoot"/>
      </p:par>
    </p:tnLst>
  </p:timing>
</p:sldLayout>
</file>

<file path=ppt/slideLayouts/slideLayout918.xml><?xml version="1.0" encoding="utf-8"?>
<p:sldLayout xmlns:a="http://schemas.openxmlformats.org/drawingml/2006/main" xmlns:r="http://schemas.openxmlformats.org/officeDocument/2006/relationships" xmlns:p="http://schemas.openxmlformats.org/presentationml/2006/main" userDrawn="1">
  <p:cSld name="1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2024/2/17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2709551544"/>
      </p:ext>
    </p:extLst>
  </p:cSld>
  <p:clrMapOvr>
    <a:masterClrMapping/>
  </p:clrMapOvr>
</p:sldLayout>
</file>

<file path=ppt/slideLayouts/slideLayout919.xml><?xml version="1.0" encoding="utf-8"?>
<p:sldLayout xmlns:a="http://schemas.openxmlformats.org/drawingml/2006/main" xmlns:r="http://schemas.openxmlformats.org/officeDocument/2006/relationships" xmlns:p="http://schemas.openxmlformats.org/presentationml/2006/main" preserve="1" userDrawn="1">
  <p:cSld name="5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0361785"/>
      </p:ext>
    </p:extLst>
  </p:cSld>
  <p:clrMapOvr>
    <a:masterClrMapping/>
  </p:clrMapOvr>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79875666"/>
      </p:ext>
    </p:extLst>
  </p:cSld>
  <p:clrMapOvr>
    <a:masterClrMapping/>
  </p:clrMapOvr>
  <p:timing>
    <p:tnLst>
      <p:par>
        <p:cTn id="1" dur="indefinite" restart="never" nodeType="tmRoot"/>
      </p:par>
    </p:tnLst>
  </p:timing>
</p:sldLayout>
</file>

<file path=ppt/slideLayouts/slideLayout920.xml><?xml version="1.0" encoding="utf-8"?>
<p:sldLayout xmlns:a="http://schemas.openxmlformats.org/drawingml/2006/main" xmlns:r="http://schemas.openxmlformats.org/officeDocument/2006/relationships" xmlns:p="http://schemas.openxmlformats.org/presentationml/2006/main" userDrawn="1">
  <p:cSld name="1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2024/2/17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3431866031"/>
      </p:ext>
    </p:extLst>
  </p:cSld>
  <p:clrMapOvr>
    <a:masterClrMapping/>
  </p:clrMapOvr>
</p:sldLayout>
</file>

<file path=ppt/slideLayouts/slideLayout921.xml><?xml version="1.0" encoding="utf-8"?>
<p:sldLayout xmlns:a="http://schemas.openxmlformats.org/drawingml/2006/main" xmlns:r="http://schemas.openxmlformats.org/officeDocument/2006/relationships" xmlns:p="http://schemas.openxmlformats.org/presentationml/2006/main" preserve="1" userDrawn="1">
  <p:cSld name="5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7841797"/>
      </p:ext>
    </p:extLst>
  </p:cSld>
  <p:clrMapOvr>
    <a:masterClrMapping/>
  </p:clrMapOvr>
  <p:timing>
    <p:tnLst>
      <p:par>
        <p:cTn id="1" dur="indefinite" restart="never" nodeType="tmRoot"/>
      </p:par>
    </p:tnLst>
  </p:timing>
</p:sldLayout>
</file>

<file path=ppt/slideLayouts/slideLayout922.xml><?xml version="1.0" encoding="utf-8"?>
<p:sldLayout xmlns:a="http://schemas.openxmlformats.org/drawingml/2006/main" xmlns:r="http://schemas.openxmlformats.org/officeDocument/2006/relationships" xmlns:p="http://schemas.openxmlformats.org/presentationml/2006/main" showMasterSp="0" preserve="1" userDrawn="1">
  <p:cSld name="14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2345608"/>
      </p:ext>
    </p:extLst>
  </p:cSld>
  <p:clrMapOvr>
    <a:masterClrMapping/>
  </p:clrMapOvr>
  <p:timing>
    <p:tnLst>
      <p:par>
        <p:cTn id="1" dur="indefinite" restart="never" nodeType="tmRoot"/>
      </p:par>
    </p:tnLst>
  </p:timing>
</p:sldLayout>
</file>

<file path=ppt/slideLayouts/slideLayout923.xml><?xml version="1.0" encoding="utf-8"?>
<p:sldLayout xmlns:a="http://schemas.openxmlformats.org/drawingml/2006/main" xmlns:r="http://schemas.openxmlformats.org/officeDocument/2006/relationships" xmlns:p="http://schemas.openxmlformats.org/presentationml/2006/main" preserve="1" userDrawn="1">
  <p:cSld name="14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5"/>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7"/>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749409777"/>
      </p:ext>
    </p:extLst>
  </p:cSld>
  <p:clrMapOvr>
    <a:masterClrMapping/>
  </p:clrMapOvr>
  <p:timing>
    <p:tnLst>
      <p:par>
        <p:cTn id="1" dur="indefinite" restart="never" nodeType="tmRoot"/>
      </p:par>
    </p:tnLst>
  </p:timing>
</p:sldLayout>
</file>

<file path=ppt/slideLayouts/slideLayout924.xml><?xml version="1.0" encoding="utf-8"?>
<p:sldLayout xmlns:a="http://schemas.openxmlformats.org/drawingml/2006/main" xmlns:r="http://schemas.openxmlformats.org/officeDocument/2006/relationships" xmlns:p="http://schemas.openxmlformats.org/presentationml/2006/main" preserve="1" userDrawn="1">
  <p:cSld name="14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780253327"/>
      </p:ext>
    </p:extLst>
  </p:cSld>
  <p:clrMapOvr>
    <a:masterClrMapping/>
  </p:clrMapOvr>
  <p:timing>
    <p:tnLst>
      <p:par>
        <p:cTn id="1" dur="indefinite" restart="never" nodeType="tmRoot"/>
      </p:par>
    </p:tnLst>
  </p:timing>
</p:sldLayout>
</file>

<file path=ppt/slideLayouts/slideLayout925.xml><?xml version="1.0" encoding="utf-8"?>
<p:sldLayout xmlns:a="http://schemas.openxmlformats.org/drawingml/2006/main" xmlns:r="http://schemas.openxmlformats.org/officeDocument/2006/relationships" xmlns:p="http://schemas.openxmlformats.org/presentationml/2006/main" preserve="1" userDrawn="1">
  <p:cSld name="14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2"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655615062"/>
      </p:ext>
    </p:extLst>
  </p:cSld>
  <p:clrMapOvr>
    <a:masterClrMapping/>
  </p:clrMapOvr>
  <p:timing>
    <p:tnLst>
      <p:par>
        <p:cTn id="1" dur="indefinite" restart="never" nodeType="tmRoot"/>
      </p:par>
    </p:tnLst>
  </p:timing>
</p:sldLayout>
</file>

<file path=ppt/slideLayouts/slideLayout926.xml><?xml version="1.0" encoding="utf-8"?>
<p:sldLayout xmlns:a="http://schemas.openxmlformats.org/drawingml/2006/main" xmlns:r="http://schemas.openxmlformats.org/officeDocument/2006/relationships" xmlns:p="http://schemas.openxmlformats.org/presentationml/2006/main" preserve="1" userDrawn="1">
  <p:cSld name="14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0" y="1882722"/>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5839560"/>
      </p:ext>
    </p:extLst>
  </p:cSld>
  <p:clrMapOvr>
    <a:masterClrMapping/>
  </p:clrMapOvr>
  <p:timing>
    <p:tnLst>
      <p:par>
        <p:cTn id="1" dur="indefinite" restart="never" nodeType="tmRoot"/>
      </p:par>
    </p:tnLst>
  </p:timing>
</p:sldLayout>
</file>

<file path=ppt/slideLayouts/slideLayout927.xml><?xml version="1.0" encoding="utf-8"?>
<p:sldLayout xmlns:a="http://schemas.openxmlformats.org/drawingml/2006/main" xmlns:r="http://schemas.openxmlformats.org/officeDocument/2006/relationships" xmlns:p="http://schemas.openxmlformats.org/presentationml/2006/main" preserve="1" userDrawn="1">
  <p:cSld name="14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8" y="1840521"/>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525570628"/>
      </p:ext>
    </p:extLst>
  </p:cSld>
  <p:clrMapOvr>
    <a:masterClrMapping/>
  </p:clrMapOvr>
  <p:timing>
    <p:tnLst>
      <p:par>
        <p:cTn id="1" dur="indefinite" restart="never" nodeType="tmRoot"/>
      </p:par>
    </p:tnLst>
  </p:timing>
</p:sldLayout>
</file>

<file path=ppt/slideLayouts/slideLayout928.xml><?xml version="1.0" encoding="utf-8"?>
<p:sldLayout xmlns:a="http://schemas.openxmlformats.org/drawingml/2006/main" xmlns:r="http://schemas.openxmlformats.org/officeDocument/2006/relationships" xmlns:p="http://schemas.openxmlformats.org/presentationml/2006/main" preserve="1" userDrawn="1">
  <p:cSld name="14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8"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030405521"/>
      </p:ext>
    </p:extLst>
  </p:cSld>
  <p:clrMapOvr>
    <a:masterClrMapping/>
  </p:clrMapOvr>
  <p:timing>
    <p:tnLst>
      <p:par>
        <p:cTn id="1" dur="indefinite" restart="never" nodeType="tmRoot"/>
      </p:par>
    </p:tnLst>
  </p:timing>
</p:sldLayout>
</file>

<file path=ppt/slideLayouts/slideLayout929.xml><?xml version="1.0" encoding="utf-8"?>
<p:sldLayout xmlns:a="http://schemas.openxmlformats.org/drawingml/2006/main" xmlns:r="http://schemas.openxmlformats.org/officeDocument/2006/relationships" xmlns:p="http://schemas.openxmlformats.org/presentationml/2006/main" userDrawn="1">
  <p:cSld name="14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2024/2/17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54231585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4206337"/>
      </p:ext>
    </p:extLst>
  </p:cSld>
  <p:clrMapOvr>
    <a:masterClrMapping/>
  </p:clrMapOvr>
  <p:timing>
    <p:tnLst>
      <p:par>
        <p:cTn id="1" dur="indefinite" restart="never" nodeType="tmRoot"/>
      </p:par>
    </p:tnLst>
  </p:timing>
</p:sldLayout>
</file>

<file path=ppt/slideLayouts/slideLayout930.xml><?xml version="1.0" encoding="utf-8"?>
<p:sldLayout xmlns:a="http://schemas.openxmlformats.org/drawingml/2006/main" xmlns:r="http://schemas.openxmlformats.org/officeDocument/2006/relationships" xmlns:p="http://schemas.openxmlformats.org/presentationml/2006/main" preserve="1" userDrawn="1">
  <p:cSld name="5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4162418"/>
      </p:ext>
    </p:extLst>
  </p:cSld>
  <p:clrMapOvr>
    <a:masterClrMapping/>
  </p:clrMapOvr>
  <p:timing>
    <p:tnLst>
      <p:par>
        <p:cTn id="1" dur="indefinite" restart="never" nodeType="tmRoot"/>
      </p:par>
    </p:tnLst>
  </p:timing>
</p:sldLayout>
</file>

<file path=ppt/slideLayouts/slideLayout931.xml><?xml version="1.0" encoding="utf-8"?>
<p:sldLayout xmlns:a="http://schemas.openxmlformats.org/drawingml/2006/main" xmlns:r="http://schemas.openxmlformats.org/officeDocument/2006/relationships" xmlns:p="http://schemas.openxmlformats.org/presentationml/2006/main" userDrawn="1">
  <p:cSld name="1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2024/2/17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2103459030"/>
      </p:ext>
    </p:extLst>
  </p:cSld>
  <p:clrMapOvr>
    <a:masterClrMapping/>
  </p:clrMapOvr>
</p:sldLayout>
</file>

<file path=ppt/slideLayouts/slideLayout932.xml><?xml version="1.0" encoding="utf-8"?>
<p:sldLayout xmlns:a="http://schemas.openxmlformats.org/drawingml/2006/main" xmlns:r="http://schemas.openxmlformats.org/officeDocument/2006/relationships" xmlns:p="http://schemas.openxmlformats.org/presentationml/2006/main" preserve="1" userDrawn="1">
  <p:cSld name="5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6819531"/>
      </p:ext>
    </p:extLst>
  </p:cSld>
  <p:clrMapOvr>
    <a:masterClrMapping/>
  </p:clrMapOvr>
  <p:timing>
    <p:tnLst>
      <p:par>
        <p:cTn id="1" dur="indefinite" restart="never" nodeType="tmRoot"/>
      </p:par>
    </p:tnLst>
  </p:timing>
</p:sldLayout>
</file>

<file path=ppt/slideLayouts/slideLayout933.xml><?xml version="1.0" encoding="utf-8"?>
<p:sldLayout xmlns:a="http://schemas.openxmlformats.org/drawingml/2006/main" xmlns:r="http://schemas.openxmlformats.org/officeDocument/2006/relationships" xmlns:p="http://schemas.openxmlformats.org/presentationml/2006/main" userDrawn="1">
  <p:cSld name="1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2024/2/17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622003144"/>
      </p:ext>
    </p:extLst>
  </p:cSld>
  <p:clrMapOvr>
    <a:masterClrMapping/>
  </p:clrMapOvr>
</p:sldLayout>
</file>

<file path=ppt/slideLayouts/slideLayout934.xml><?xml version="1.0" encoding="utf-8"?>
<p:sldLayout xmlns:a="http://schemas.openxmlformats.org/drawingml/2006/main" xmlns:r="http://schemas.openxmlformats.org/officeDocument/2006/relationships" xmlns:p="http://schemas.openxmlformats.org/presentationml/2006/main" preserve="1" userDrawn="1">
  <p:cSld name="5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9560890"/>
      </p:ext>
    </p:extLst>
  </p:cSld>
  <p:clrMapOvr>
    <a:masterClrMapping/>
  </p:clrMapOvr>
  <p:timing>
    <p:tnLst>
      <p:par>
        <p:cTn id="1" dur="indefinite" restart="never" nodeType="tmRoot"/>
      </p:par>
    </p:tnLst>
  </p:timing>
</p:sldLayout>
</file>

<file path=ppt/slideLayouts/slideLayout935.xml><?xml version="1.0" encoding="utf-8"?>
<p:sldLayout xmlns:a="http://schemas.openxmlformats.org/drawingml/2006/main" xmlns:r="http://schemas.openxmlformats.org/officeDocument/2006/relationships" xmlns:p="http://schemas.openxmlformats.org/presentationml/2006/main" userDrawn="1">
  <p:cSld name="1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2024/2/17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445308584"/>
      </p:ext>
    </p:extLst>
  </p:cSld>
  <p:clrMapOvr>
    <a:masterClrMapping/>
  </p:clrMapOvr>
</p:sldLayout>
</file>

<file path=ppt/slideLayouts/slideLayout936.xml><?xml version="1.0" encoding="utf-8"?>
<p:sldLayout xmlns:a="http://schemas.openxmlformats.org/drawingml/2006/main" xmlns:r="http://schemas.openxmlformats.org/officeDocument/2006/relationships" xmlns:p="http://schemas.openxmlformats.org/presentationml/2006/main" preserve="1" userDrawn="1">
  <p:cSld name="5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7964482"/>
      </p:ext>
    </p:extLst>
  </p:cSld>
  <p:clrMapOvr>
    <a:masterClrMapping/>
  </p:clrMapOvr>
  <p:timing>
    <p:tnLst>
      <p:par>
        <p:cTn id="1" dur="indefinite" restart="never" nodeType="tmRoot"/>
      </p:par>
    </p:tnLst>
  </p:timing>
</p:sldLayout>
</file>

<file path=ppt/slideLayouts/slideLayout937.xml><?xml version="1.0" encoding="utf-8"?>
<p:sldLayout xmlns:a="http://schemas.openxmlformats.org/drawingml/2006/main" xmlns:r="http://schemas.openxmlformats.org/officeDocument/2006/relationships" xmlns:p="http://schemas.openxmlformats.org/presentationml/2006/main" userDrawn="1">
  <p:cSld name="1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2024/2/17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1763764687"/>
      </p:ext>
    </p:extLst>
  </p:cSld>
  <p:clrMapOvr>
    <a:masterClrMapping/>
  </p:clrMapOvr>
</p:sldLayout>
</file>

<file path=ppt/slideLayouts/slideLayout938.xml><?xml version="1.0" encoding="utf-8"?>
<p:sldLayout xmlns:a="http://schemas.openxmlformats.org/drawingml/2006/main" xmlns:r="http://schemas.openxmlformats.org/officeDocument/2006/relationships" xmlns:p="http://schemas.openxmlformats.org/presentationml/2006/main" preserve="1" userDrawn="1">
  <p:cSld name="5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3778785"/>
      </p:ext>
    </p:extLst>
  </p:cSld>
  <p:clrMapOvr>
    <a:masterClrMapping/>
  </p:clrMapOvr>
  <p:timing>
    <p:tnLst>
      <p:par>
        <p:cTn id="1" dur="indefinite" restart="never" nodeType="tmRoot"/>
      </p:par>
    </p:tnLst>
  </p:timing>
</p:sldLayout>
</file>

<file path=ppt/slideLayouts/slideLayout939.xml><?xml version="1.0" encoding="utf-8"?>
<p:sldLayout xmlns:a="http://schemas.openxmlformats.org/drawingml/2006/main" xmlns:r="http://schemas.openxmlformats.org/officeDocument/2006/relationships" xmlns:p="http://schemas.openxmlformats.org/presentationml/2006/main" userDrawn="1">
  <p:cSld name="154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2"/>
            <a:ext cx="2743200" cy="365125"/>
          </a:xfrm>
          <a:prstGeom prst="rect">
            <a:avLst/>
          </a:prstGeom>
        </p:spPr>
        <p:txBody>
          <a:bodyPr/>
          <a:lstStyle/>
          <a:p>
            <a:pPr defTabSz="913532"/>
            <a:fld id="{32BF82D2-7A68-459D-A996-9BDDA2518FA4}" type="datetimeFigureOut">
              <a:rPr lang="zh-CN" altLang="en-US" sz="1865" smtClean="0">
                <a:solidFill>
                  <a:prstClr val="black">
                    <a:tint val="75000"/>
                  </a:prstClr>
                </a:solidFill>
              </a:rPr>
              <a:pPr defTabSz="913532"/>
              <a:t>2024/2/17</a:t>
            </a:fld>
            <a:endParaRPr lang="zh-CN" altLang="en-US" sz="1865">
              <a:solidFill>
                <a:prstClr val="black">
                  <a:tint val="75000"/>
                </a:prstClr>
              </a:solidFill>
            </a:endParaRPr>
          </a:p>
        </p:txBody>
      </p:sp>
      <p:sp>
        <p:nvSpPr>
          <p:cNvPr id="4" name="页脚占位符 3"/>
          <p:cNvSpPr>
            <a:spLocks noGrp="1"/>
          </p:cNvSpPr>
          <p:nvPr>
            <p:ph type="ftr" sz="quarter" idx="11"/>
          </p:nvPr>
        </p:nvSpPr>
        <p:spPr>
          <a:xfrm>
            <a:off x="4038600" y="6356352"/>
            <a:ext cx="4114800" cy="365125"/>
          </a:xfrm>
          <a:prstGeom prst="rect">
            <a:avLst/>
          </a:prstGeom>
        </p:spPr>
        <p:txBody>
          <a:bodyPr/>
          <a:lstStyle/>
          <a:p>
            <a:pPr defTabSz="913532"/>
            <a:endParaRPr lang="zh-CN" altLang="en-US" sz="1865">
              <a:solidFill>
                <a:prstClr val="black">
                  <a:tint val="75000"/>
                </a:prstClr>
              </a:solidFill>
            </a:endParaRPr>
          </a:p>
        </p:txBody>
      </p:sp>
      <p:sp>
        <p:nvSpPr>
          <p:cNvPr id="5" name="灯片编号占位符 4"/>
          <p:cNvSpPr>
            <a:spLocks noGrp="1"/>
          </p:cNvSpPr>
          <p:nvPr>
            <p:ph type="sldNum" sz="quarter" idx="12"/>
          </p:nvPr>
        </p:nvSpPr>
        <p:spPr>
          <a:xfrm>
            <a:off x="8610600" y="6356352"/>
            <a:ext cx="2743200" cy="365125"/>
          </a:xfrm>
          <a:prstGeom prst="rect">
            <a:avLst/>
          </a:prstGeom>
        </p:spPr>
        <p:txBody>
          <a:bodyPr/>
          <a:lstStyle/>
          <a:p>
            <a:pPr defTabSz="913532"/>
            <a:fld id="{3E01EE5D-26FB-46D5-A381-ECFB35BF1D34}" type="slidenum">
              <a:rPr lang="zh-CN" altLang="en-US" sz="1865" smtClean="0">
                <a:solidFill>
                  <a:prstClr val="black">
                    <a:tint val="75000"/>
                  </a:prstClr>
                </a:solidFill>
              </a:rPr>
              <a:pPr defTabSz="913532"/>
              <a:t>‹#›</a:t>
            </a:fld>
            <a:endParaRPr lang="zh-CN" altLang="en-US" sz="1865">
              <a:solidFill>
                <a:prstClr val="black">
                  <a:tint val="75000"/>
                </a:prstClr>
              </a:solidFill>
            </a:endParaRPr>
          </a:p>
        </p:txBody>
      </p:sp>
    </p:spTree>
    <p:extLst>
      <p:ext uri="{BB962C8B-B14F-4D97-AF65-F5344CB8AC3E}">
        <p14:creationId xmlns:p14="http://schemas.microsoft.com/office/powerpoint/2010/main" val="425484697"/>
      </p:ext>
    </p:extLst>
  </p:cSld>
  <p:clrMapOvr>
    <a:masterClrMapping/>
  </p:clrMapOvr>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41385306"/>
      </p:ext>
    </p:extLst>
  </p:cSld>
  <p:clrMapOvr>
    <a:masterClrMapping/>
  </p:clrMapOvr>
  <p:timing>
    <p:tnLst>
      <p:par>
        <p:cTn id="1" dur="indefinite" restart="never" nodeType="tmRoot"/>
      </p:par>
    </p:tnLst>
  </p:timing>
</p:sldLayout>
</file>

<file path=ppt/slideLayouts/slideLayout940.xml><?xml version="1.0" encoding="utf-8"?>
<p:sldLayout xmlns:a="http://schemas.openxmlformats.org/drawingml/2006/main" xmlns:r="http://schemas.openxmlformats.org/officeDocument/2006/relationships" xmlns:p="http://schemas.openxmlformats.org/presentationml/2006/main" userDrawn="1">
  <p:cSld name="1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cs typeface="+mn-cs"/>
              </a:defRPr>
            </a:lvl1pPr>
          </a:lstStyle>
          <a:p>
            <a:pPr defTabSz="913532">
              <a:defRPr/>
            </a:pPr>
            <a:fld id="{0C6303A0-9065-42AF-906A-DE1E800FE257}" type="datetimeFigureOut">
              <a:rPr lang="zh-CN" altLang="en-US" sz="1865" smtClean="0"/>
              <a:pPr defTabSz="913532">
                <a:defRPr/>
              </a:pPr>
              <a:t>2024/2/17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cs typeface="+mn-cs"/>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cs typeface="+mn-cs"/>
              </a:defRPr>
            </a:lvl1pPr>
          </a:lstStyle>
          <a:p>
            <a:pPr defTabSz="913532">
              <a:defRPr/>
            </a:pPr>
            <a:fld id="{2AD3D7CA-7BD8-4738-B6AB-718737AA462A}"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1341095695"/>
      </p:ext>
    </p:extLst>
  </p:cSld>
  <p:clrMapOvr>
    <a:masterClrMapping/>
  </p:clrMapOvr>
</p:sldLayout>
</file>

<file path=ppt/slideLayouts/slideLayout941.xml><?xml version="1.0" encoding="utf-8"?>
<p:sldLayout xmlns:a="http://schemas.openxmlformats.org/drawingml/2006/main" xmlns:r="http://schemas.openxmlformats.org/officeDocument/2006/relationships" xmlns:p="http://schemas.openxmlformats.org/presentationml/2006/main" preserve="1" userDrawn="1">
  <p:cSld name="1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1"/>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6424783"/>
      </p:ext>
    </p:extLst>
  </p:cSld>
  <p:clrMapOvr>
    <a:masterClrMapping/>
  </p:clrMapOvr>
</p:sldLayout>
</file>

<file path=ppt/slideLayouts/slideLayout942.xml><?xml version="1.0" encoding="utf-8"?>
<p:sldLayout xmlns:a="http://schemas.openxmlformats.org/drawingml/2006/main" xmlns:r="http://schemas.openxmlformats.org/officeDocument/2006/relationships" xmlns:p="http://schemas.openxmlformats.org/presentationml/2006/main" preserve="1" userDrawn="1">
  <p:cSld name="26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3"/>
            <a:ext cx="12700001" cy="687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8721019"/>
      </p:ext>
    </p:extLst>
  </p:cSld>
  <p:clrMapOvr>
    <a:masterClrMapping/>
  </p:clrMapOvr>
</p:sldLayout>
</file>

<file path=ppt/slideLayouts/slideLayout943.xml><?xml version="1.0" encoding="utf-8"?>
<p:sldLayout xmlns:a="http://schemas.openxmlformats.org/drawingml/2006/main" xmlns:r="http://schemas.openxmlformats.org/officeDocument/2006/relationships" xmlns:p="http://schemas.openxmlformats.org/presentationml/2006/main" preserve="1" userDrawn="1">
  <p:cSld name="1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2"/>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8486525"/>
      </p:ext>
    </p:extLst>
  </p:cSld>
  <p:clrMapOvr>
    <a:masterClrMapping/>
  </p:clrMapOvr>
</p:sldLayout>
</file>

<file path=ppt/slideLayouts/slideLayout944.xml><?xml version="1.0" encoding="utf-8"?>
<p:sldLayout xmlns:a="http://schemas.openxmlformats.org/drawingml/2006/main" xmlns:r="http://schemas.openxmlformats.org/officeDocument/2006/relationships" xmlns:p="http://schemas.openxmlformats.org/presentationml/2006/main" userDrawn="1">
  <p:cSld name="1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fld id="{3ACFC516-0EBD-4852-9DFD-FFC809B16810}" type="datetimeFigureOut">
              <a:rPr lang="zh-CN" altLang="en-US" sz="1865" smtClean="0"/>
              <a:pPr defTabSz="913532">
                <a:defRPr/>
              </a:pPr>
              <a:t>2024/2/17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913532">
              <a:defRPr/>
            </a:pPr>
            <a:fld id="{855DB59F-0B7A-4009-ADD8-CBB6E0E22669}"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2616064792"/>
      </p:ext>
    </p:extLst>
  </p:cSld>
  <p:clrMapOvr>
    <a:masterClrMapping/>
  </p:clrMapOvr>
</p:sldLayout>
</file>

<file path=ppt/slideLayouts/slideLayout945.xml><?xml version="1.0" encoding="utf-8"?>
<p:sldLayout xmlns:a="http://schemas.openxmlformats.org/drawingml/2006/main" xmlns:r="http://schemas.openxmlformats.org/officeDocument/2006/relationships" xmlns:p="http://schemas.openxmlformats.org/presentationml/2006/main" userDrawn="1">
  <p:cSld name="1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913532">
              <a:defRPr/>
            </a:pPr>
            <a:fld id="{39ADED8E-4E0B-498D-B715-B157A890E4DE}" type="datetimeFigureOut">
              <a:rPr lang="zh-CN" altLang="en-US" sz="1865" smtClean="0"/>
              <a:pPr defTabSz="913532">
                <a:defRPr/>
              </a:pPr>
              <a:t>2024/2/17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18634F15-13D2-4C0D-99FD-67E8D2F909DD}"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1400788542"/>
      </p:ext>
    </p:extLst>
  </p:cSld>
  <p:clrMapOvr>
    <a:masterClrMapping/>
  </p:clrMapOvr>
</p:sldLayout>
</file>

<file path=ppt/slideLayouts/slideLayout946.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182813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947.xml><?xml version="1.0" encoding="utf-8"?>
<p:sldLayout xmlns:a="http://schemas.openxmlformats.org/drawingml/2006/main" xmlns:r="http://schemas.openxmlformats.org/officeDocument/2006/relationships" xmlns:p="http://schemas.openxmlformats.org/presentationml/2006/main" userDrawn="1">
  <p:cSld name="1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defRPr>
            </a:lvl1pPr>
          </a:lstStyle>
          <a:p>
            <a:pPr defTabSz="913532">
              <a:defRPr/>
            </a:pPr>
            <a:fld id="{233108B3-3C5F-434E-B7C6-124BB30C5988}" type="datetimeFigureOut">
              <a:rPr lang="zh-CN" altLang="en-US" sz="1865" smtClean="0"/>
              <a:pPr defTabSz="913532">
                <a:defRPr/>
              </a:pPr>
              <a:t>2024/2/17</a:t>
            </a:fld>
            <a:endParaRPr lang="zh-CN" altLang="en-US" sz="1865"/>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913532">
              <a:defRPr/>
            </a:pPr>
            <a:endParaRPr lang="zh-CN" altLang="en-US" sz="1865"/>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913532">
              <a:defRPr/>
            </a:pPr>
            <a:fld id="{0FCC38CE-CFED-41E2-93E2-A213294AFB8B}" type="slidenum">
              <a:rPr lang="zh-CN" altLang="en-US" sz="1865" smtClean="0"/>
              <a:pPr defTabSz="913532">
                <a:defRPr/>
              </a:pPr>
              <a:t>‹#›</a:t>
            </a:fld>
            <a:endParaRPr lang="zh-CN" altLang="en-US" sz="1865"/>
          </a:p>
        </p:txBody>
      </p:sp>
    </p:spTree>
    <p:extLst>
      <p:ext uri="{BB962C8B-B14F-4D97-AF65-F5344CB8AC3E}">
        <p14:creationId xmlns:p14="http://schemas.microsoft.com/office/powerpoint/2010/main" val="2430747799"/>
      </p:ext>
    </p:extLst>
  </p:cSld>
  <p:clrMapOvr>
    <a:masterClrMapping/>
  </p:clrMapOvr>
</p:sldLayout>
</file>

<file path=ppt/slideLayouts/slideLayout948.xml><?xml version="1.0" encoding="utf-8"?>
<p:sldLayout xmlns:a="http://schemas.openxmlformats.org/drawingml/2006/main" xmlns:r="http://schemas.openxmlformats.org/officeDocument/2006/relationships" xmlns:p="http://schemas.openxmlformats.org/presentationml/2006/main" userDrawn="1">
  <p:cSld name="1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3"/>
            <a:ext cx="911939" cy="365125"/>
          </a:xfrm>
          <a:prstGeom prst="rect">
            <a:avLst/>
          </a:prstGeom>
        </p:spPr>
        <p:txBody>
          <a:bodyPr/>
          <a:lstStyle>
            <a:lvl1pPr>
              <a:defRPr smtClean="0">
                <a:solidFill>
                  <a:prstClr val="black">
                    <a:tint val="75000"/>
                  </a:prstClr>
                </a:solidFill>
              </a:defRPr>
            </a:lvl1pPr>
          </a:lstStyle>
          <a:p>
            <a:pPr defTabSz="456777">
              <a:defRPr/>
            </a:pPr>
            <a:fld id="{39ADED8E-4E0B-498D-B715-B157A890E4DE}" type="datetimeFigureOut">
              <a:rPr lang="zh-CN" altLang="en-US" smtClean="0"/>
              <a:pPr defTabSz="456777">
                <a:defRPr/>
              </a:pPr>
              <a:t>2024/2/17</a:t>
            </a:fld>
            <a:endParaRPr lang="zh-CN" altLang="en-US"/>
          </a:p>
        </p:txBody>
      </p:sp>
      <p:sp>
        <p:nvSpPr>
          <p:cNvPr id="3" name="页脚占位符 3"/>
          <p:cNvSpPr>
            <a:spLocks noGrp="1"/>
          </p:cNvSpPr>
          <p:nvPr>
            <p:ph type="ftr" sz="quarter" idx="11"/>
          </p:nvPr>
        </p:nvSpPr>
        <p:spPr>
          <a:xfrm>
            <a:off x="677335" y="6041363"/>
            <a:ext cx="6297612" cy="365125"/>
          </a:xfrm>
          <a:prstGeom prst="rect">
            <a:avLst/>
          </a:prstGeom>
        </p:spPr>
        <p:txBody>
          <a:bodyPr/>
          <a:lstStyle>
            <a:lvl1pPr>
              <a:defRPr>
                <a:solidFill>
                  <a:prstClr val="black">
                    <a:tint val="75000"/>
                  </a:prstClr>
                </a:solidFill>
              </a:defRPr>
            </a:lvl1pPr>
          </a:lstStyle>
          <a:p>
            <a:pPr defTabSz="456777">
              <a:defRPr/>
            </a:pPr>
            <a:endParaRPr lang="zh-CN" altLang="en-US"/>
          </a:p>
        </p:txBody>
      </p:sp>
      <p:sp>
        <p:nvSpPr>
          <p:cNvPr id="4" name="灯片编号占位符 4"/>
          <p:cNvSpPr>
            <a:spLocks noGrp="1"/>
          </p:cNvSpPr>
          <p:nvPr>
            <p:ph type="sldNum" sz="quarter" idx="12"/>
          </p:nvPr>
        </p:nvSpPr>
        <p:spPr>
          <a:xfrm>
            <a:off x="8590664" y="6041363"/>
            <a:ext cx="683339" cy="365125"/>
          </a:xfrm>
          <a:prstGeom prst="rect">
            <a:avLst/>
          </a:prstGeom>
        </p:spPr>
        <p:txBody>
          <a:bodyPr/>
          <a:lstStyle>
            <a:lvl1pPr>
              <a:defRPr>
                <a:solidFill>
                  <a:prstClr val="black">
                    <a:tint val="75000"/>
                  </a:prstClr>
                </a:solidFill>
              </a:defRPr>
            </a:lvl1pPr>
          </a:lstStyle>
          <a:p>
            <a:pPr defTabSz="456777">
              <a:defRPr/>
            </a:pPr>
            <a:fld id="{18634F15-13D2-4C0D-99FD-67E8D2F909DD}" type="slidenum">
              <a:rPr lang="zh-CN" altLang="en-US" smtClean="0"/>
              <a:pPr defTabSz="456777">
                <a:defRPr/>
              </a:pPr>
              <a:t>‹#›</a:t>
            </a:fld>
            <a:endParaRPr lang="zh-CN" altLang="en-US"/>
          </a:p>
        </p:txBody>
      </p:sp>
    </p:spTree>
    <p:extLst>
      <p:ext uri="{BB962C8B-B14F-4D97-AF65-F5344CB8AC3E}">
        <p14:creationId xmlns:p14="http://schemas.microsoft.com/office/powerpoint/2010/main" val="2396306728"/>
      </p:ext>
    </p:extLst>
  </p:cSld>
  <p:clrMapOvr>
    <a:masterClrMapping/>
  </p:clrMapOvr>
</p:sldLayout>
</file>

<file path=ppt/slideLayouts/slideLayout949.xml><?xml version="1.0" encoding="utf-8"?>
<p:sldLayout xmlns:a="http://schemas.openxmlformats.org/drawingml/2006/main" xmlns:r="http://schemas.openxmlformats.org/officeDocument/2006/relationships" xmlns:p="http://schemas.openxmlformats.org/presentationml/2006/main" preserve="1" userDrawn="1">
  <p:cSld name="6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5557639"/>
      </p:ext>
    </p:extLst>
  </p:cSld>
  <p:clrMapOvr>
    <a:masterClrMapping/>
  </p:clrMapOvr>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7341293"/>
      </p:ext>
    </p:extLst>
  </p:cSld>
  <p:clrMapOvr>
    <a:masterClrMapping/>
  </p:clrMapOvr>
  <p:timing>
    <p:tnLst>
      <p:par>
        <p:cTn id="1" dur="indefinite" restart="never" nodeType="tmRoot"/>
      </p:par>
    </p:tnLst>
  </p:timing>
</p:sldLayout>
</file>

<file path=ppt/slideLayouts/slideLayout950.xml><?xml version="1.0" encoding="utf-8"?>
<p:sldLayout xmlns:a="http://schemas.openxmlformats.org/drawingml/2006/main" xmlns:r="http://schemas.openxmlformats.org/officeDocument/2006/relationships" xmlns:p="http://schemas.openxmlformats.org/presentationml/2006/main" userDrawn="1">
  <p:cSld name="1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3"/>
            <a:ext cx="911939" cy="365125"/>
          </a:xfrm>
          <a:prstGeom prst="rect">
            <a:avLst/>
          </a:prstGeom>
        </p:spPr>
        <p:txBody>
          <a:bodyPr/>
          <a:lstStyle>
            <a:lvl1pPr>
              <a:defRPr smtClean="0">
                <a:solidFill>
                  <a:prstClr val="black">
                    <a:tint val="75000"/>
                  </a:prstClr>
                </a:solidFill>
              </a:defRPr>
            </a:lvl1pPr>
          </a:lstStyle>
          <a:p>
            <a:pPr defTabSz="456777">
              <a:defRPr/>
            </a:pPr>
            <a:fld id="{39ADED8E-4E0B-498D-B715-B157A890E4DE}" type="datetimeFigureOut">
              <a:rPr lang="zh-CN" altLang="en-US" smtClean="0"/>
              <a:pPr defTabSz="456777">
                <a:defRPr/>
              </a:pPr>
              <a:t>2024/2/17</a:t>
            </a:fld>
            <a:endParaRPr lang="zh-CN" altLang="en-US"/>
          </a:p>
        </p:txBody>
      </p:sp>
      <p:sp>
        <p:nvSpPr>
          <p:cNvPr id="3" name="页脚占位符 3"/>
          <p:cNvSpPr>
            <a:spLocks noGrp="1"/>
          </p:cNvSpPr>
          <p:nvPr>
            <p:ph type="ftr" sz="quarter" idx="11"/>
          </p:nvPr>
        </p:nvSpPr>
        <p:spPr>
          <a:xfrm>
            <a:off x="677335" y="6041363"/>
            <a:ext cx="6297612" cy="365125"/>
          </a:xfrm>
          <a:prstGeom prst="rect">
            <a:avLst/>
          </a:prstGeom>
        </p:spPr>
        <p:txBody>
          <a:bodyPr/>
          <a:lstStyle>
            <a:lvl1pPr>
              <a:defRPr>
                <a:solidFill>
                  <a:prstClr val="black">
                    <a:tint val="75000"/>
                  </a:prstClr>
                </a:solidFill>
              </a:defRPr>
            </a:lvl1pPr>
          </a:lstStyle>
          <a:p>
            <a:pPr defTabSz="456777">
              <a:defRPr/>
            </a:pPr>
            <a:endParaRPr lang="zh-CN" altLang="en-US"/>
          </a:p>
        </p:txBody>
      </p:sp>
      <p:sp>
        <p:nvSpPr>
          <p:cNvPr id="4" name="灯片编号占位符 4"/>
          <p:cNvSpPr>
            <a:spLocks noGrp="1"/>
          </p:cNvSpPr>
          <p:nvPr>
            <p:ph type="sldNum" sz="quarter" idx="12"/>
          </p:nvPr>
        </p:nvSpPr>
        <p:spPr>
          <a:xfrm>
            <a:off x="8590664" y="6041363"/>
            <a:ext cx="683339" cy="365125"/>
          </a:xfrm>
          <a:prstGeom prst="rect">
            <a:avLst/>
          </a:prstGeom>
        </p:spPr>
        <p:txBody>
          <a:bodyPr/>
          <a:lstStyle>
            <a:lvl1pPr>
              <a:defRPr>
                <a:solidFill>
                  <a:prstClr val="black">
                    <a:tint val="75000"/>
                  </a:prstClr>
                </a:solidFill>
              </a:defRPr>
            </a:lvl1pPr>
          </a:lstStyle>
          <a:p>
            <a:pPr defTabSz="456777">
              <a:defRPr/>
            </a:pPr>
            <a:fld id="{18634F15-13D2-4C0D-99FD-67E8D2F909DD}" type="slidenum">
              <a:rPr lang="zh-CN" altLang="en-US" smtClean="0"/>
              <a:pPr defTabSz="456777">
                <a:defRPr/>
              </a:pPr>
              <a:t>‹#›</a:t>
            </a:fld>
            <a:endParaRPr lang="zh-CN" altLang="en-US"/>
          </a:p>
        </p:txBody>
      </p:sp>
    </p:spTree>
    <p:extLst>
      <p:ext uri="{BB962C8B-B14F-4D97-AF65-F5344CB8AC3E}">
        <p14:creationId xmlns:p14="http://schemas.microsoft.com/office/powerpoint/2010/main" val="3017293096"/>
      </p:ext>
    </p:extLst>
  </p:cSld>
  <p:clrMapOvr>
    <a:masterClrMapping/>
  </p:clrMapOvr>
</p:sldLayout>
</file>

<file path=ppt/slideLayouts/slideLayout951.xml><?xml version="1.0" encoding="utf-8"?>
<p:sldLayout xmlns:a="http://schemas.openxmlformats.org/drawingml/2006/main" xmlns:r="http://schemas.openxmlformats.org/officeDocument/2006/relationships" xmlns:p="http://schemas.openxmlformats.org/presentationml/2006/main" preserve="1" userDrawn="1">
  <p:cSld name="6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74503854"/>
      </p:ext>
    </p:extLst>
  </p:cSld>
  <p:clrMapOvr>
    <a:masterClrMapping/>
  </p:clrMapOvr>
  <p:timing>
    <p:tnLst>
      <p:par>
        <p:cTn id="1" dur="indefinite" restart="never" nodeType="tmRoot"/>
      </p:par>
    </p:tnLst>
  </p:timing>
</p:sldLayout>
</file>

<file path=ppt/slideLayouts/slideLayout952.xml><?xml version="1.0" encoding="utf-8"?>
<p:sldLayout xmlns:a="http://schemas.openxmlformats.org/drawingml/2006/main" xmlns:r="http://schemas.openxmlformats.org/officeDocument/2006/relationships" xmlns:p="http://schemas.openxmlformats.org/presentationml/2006/main" userDrawn="1">
  <p:cSld name="1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3"/>
            <a:ext cx="911939" cy="365125"/>
          </a:xfrm>
          <a:prstGeom prst="rect">
            <a:avLst/>
          </a:prstGeom>
        </p:spPr>
        <p:txBody>
          <a:bodyPr/>
          <a:lstStyle>
            <a:lvl1pPr>
              <a:defRPr smtClean="0">
                <a:solidFill>
                  <a:prstClr val="black">
                    <a:tint val="75000"/>
                  </a:prstClr>
                </a:solidFill>
              </a:defRPr>
            </a:lvl1pPr>
          </a:lstStyle>
          <a:p>
            <a:pPr defTabSz="456777">
              <a:defRPr/>
            </a:pPr>
            <a:fld id="{39ADED8E-4E0B-498D-B715-B157A890E4DE}" type="datetimeFigureOut">
              <a:rPr lang="zh-CN" altLang="en-US" smtClean="0"/>
              <a:pPr defTabSz="456777">
                <a:defRPr/>
              </a:pPr>
              <a:t>2024/2/17</a:t>
            </a:fld>
            <a:endParaRPr lang="zh-CN" altLang="en-US"/>
          </a:p>
        </p:txBody>
      </p:sp>
      <p:sp>
        <p:nvSpPr>
          <p:cNvPr id="3" name="页脚占位符 3"/>
          <p:cNvSpPr>
            <a:spLocks noGrp="1"/>
          </p:cNvSpPr>
          <p:nvPr>
            <p:ph type="ftr" sz="quarter" idx="11"/>
          </p:nvPr>
        </p:nvSpPr>
        <p:spPr>
          <a:xfrm>
            <a:off x="677335" y="6041363"/>
            <a:ext cx="6297612" cy="365125"/>
          </a:xfrm>
          <a:prstGeom prst="rect">
            <a:avLst/>
          </a:prstGeom>
        </p:spPr>
        <p:txBody>
          <a:bodyPr/>
          <a:lstStyle>
            <a:lvl1pPr>
              <a:defRPr>
                <a:solidFill>
                  <a:prstClr val="black">
                    <a:tint val="75000"/>
                  </a:prstClr>
                </a:solidFill>
              </a:defRPr>
            </a:lvl1pPr>
          </a:lstStyle>
          <a:p>
            <a:pPr defTabSz="456777">
              <a:defRPr/>
            </a:pPr>
            <a:endParaRPr lang="zh-CN" altLang="en-US"/>
          </a:p>
        </p:txBody>
      </p:sp>
      <p:sp>
        <p:nvSpPr>
          <p:cNvPr id="4" name="灯片编号占位符 4"/>
          <p:cNvSpPr>
            <a:spLocks noGrp="1"/>
          </p:cNvSpPr>
          <p:nvPr>
            <p:ph type="sldNum" sz="quarter" idx="12"/>
          </p:nvPr>
        </p:nvSpPr>
        <p:spPr>
          <a:xfrm>
            <a:off x="8590664" y="6041363"/>
            <a:ext cx="683339" cy="365125"/>
          </a:xfrm>
          <a:prstGeom prst="rect">
            <a:avLst/>
          </a:prstGeom>
        </p:spPr>
        <p:txBody>
          <a:bodyPr/>
          <a:lstStyle>
            <a:lvl1pPr>
              <a:defRPr>
                <a:solidFill>
                  <a:prstClr val="black">
                    <a:tint val="75000"/>
                  </a:prstClr>
                </a:solidFill>
              </a:defRPr>
            </a:lvl1pPr>
          </a:lstStyle>
          <a:p>
            <a:pPr defTabSz="456777">
              <a:defRPr/>
            </a:pPr>
            <a:fld id="{18634F15-13D2-4C0D-99FD-67E8D2F909DD}" type="slidenum">
              <a:rPr lang="zh-CN" altLang="en-US" smtClean="0"/>
              <a:pPr defTabSz="456777">
                <a:defRPr/>
              </a:pPr>
              <a:t>‹#›</a:t>
            </a:fld>
            <a:endParaRPr lang="zh-CN" altLang="en-US"/>
          </a:p>
        </p:txBody>
      </p:sp>
    </p:spTree>
    <p:extLst>
      <p:ext uri="{BB962C8B-B14F-4D97-AF65-F5344CB8AC3E}">
        <p14:creationId xmlns:p14="http://schemas.microsoft.com/office/powerpoint/2010/main" val="3259065857"/>
      </p:ext>
    </p:extLst>
  </p:cSld>
  <p:clrMapOvr>
    <a:masterClrMapping/>
  </p:clrMapOvr>
</p:sldLayout>
</file>

<file path=ppt/slideLayouts/slideLayout953.xml><?xml version="1.0" encoding="utf-8"?>
<p:sldLayout xmlns:a="http://schemas.openxmlformats.org/drawingml/2006/main" xmlns:r="http://schemas.openxmlformats.org/officeDocument/2006/relationships" xmlns:p="http://schemas.openxmlformats.org/presentationml/2006/main" preserve="1" userDrawn="1">
  <p:cSld name="6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9527400"/>
      </p:ext>
    </p:extLst>
  </p:cSld>
  <p:clrMapOvr>
    <a:masterClrMapping/>
  </p:clrMapOvr>
  <p:timing>
    <p:tnLst>
      <p:par>
        <p:cTn id="1" dur="indefinite" restart="never" nodeType="tmRoot"/>
      </p:par>
    </p:tnLst>
  </p:timing>
</p:sldLayout>
</file>

<file path=ppt/slideLayouts/slideLayout954.xml><?xml version="1.0" encoding="utf-8"?>
<p:sldLayout xmlns:a="http://schemas.openxmlformats.org/drawingml/2006/main" xmlns:r="http://schemas.openxmlformats.org/officeDocument/2006/relationships" xmlns:p="http://schemas.openxmlformats.org/presentationml/2006/main" userDrawn="1">
  <p:cSld name="1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3"/>
            <a:ext cx="911939" cy="365125"/>
          </a:xfrm>
          <a:prstGeom prst="rect">
            <a:avLst/>
          </a:prstGeom>
        </p:spPr>
        <p:txBody>
          <a:bodyPr/>
          <a:lstStyle>
            <a:lvl1pPr>
              <a:defRPr smtClean="0">
                <a:solidFill>
                  <a:prstClr val="black">
                    <a:tint val="75000"/>
                  </a:prstClr>
                </a:solidFill>
              </a:defRPr>
            </a:lvl1pPr>
          </a:lstStyle>
          <a:p>
            <a:pPr defTabSz="456777">
              <a:defRPr/>
            </a:pPr>
            <a:fld id="{39ADED8E-4E0B-498D-B715-B157A890E4DE}" type="datetimeFigureOut">
              <a:rPr lang="zh-CN" altLang="en-US" smtClean="0"/>
              <a:pPr defTabSz="456777">
                <a:defRPr/>
              </a:pPr>
              <a:t>2024/2/17</a:t>
            </a:fld>
            <a:endParaRPr lang="zh-CN" altLang="en-US"/>
          </a:p>
        </p:txBody>
      </p:sp>
      <p:sp>
        <p:nvSpPr>
          <p:cNvPr id="3" name="页脚占位符 3"/>
          <p:cNvSpPr>
            <a:spLocks noGrp="1"/>
          </p:cNvSpPr>
          <p:nvPr>
            <p:ph type="ftr" sz="quarter" idx="11"/>
          </p:nvPr>
        </p:nvSpPr>
        <p:spPr>
          <a:xfrm>
            <a:off x="677335" y="6041363"/>
            <a:ext cx="6297612" cy="365125"/>
          </a:xfrm>
          <a:prstGeom prst="rect">
            <a:avLst/>
          </a:prstGeom>
        </p:spPr>
        <p:txBody>
          <a:bodyPr/>
          <a:lstStyle>
            <a:lvl1pPr>
              <a:defRPr>
                <a:solidFill>
                  <a:prstClr val="black">
                    <a:tint val="75000"/>
                  </a:prstClr>
                </a:solidFill>
              </a:defRPr>
            </a:lvl1pPr>
          </a:lstStyle>
          <a:p>
            <a:pPr defTabSz="456777">
              <a:defRPr/>
            </a:pPr>
            <a:endParaRPr lang="zh-CN" altLang="en-US"/>
          </a:p>
        </p:txBody>
      </p:sp>
      <p:sp>
        <p:nvSpPr>
          <p:cNvPr id="4" name="灯片编号占位符 4"/>
          <p:cNvSpPr>
            <a:spLocks noGrp="1"/>
          </p:cNvSpPr>
          <p:nvPr>
            <p:ph type="sldNum" sz="quarter" idx="12"/>
          </p:nvPr>
        </p:nvSpPr>
        <p:spPr>
          <a:xfrm>
            <a:off x="8590664" y="6041363"/>
            <a:ext cx="683339" cy="365125"/>
          </a:xfrm>
          <a:prstGeom prst="rect">
            <a:avLst/>
          </a:prstGeom>
        </p:spPr>
        <p:txBody>
          <a:bodyPr/>
          <a:lstStyle>
            <a:lvl1pPr>
              <a:defRPr>
                <a:solidFill>
                  <a:prstClr val="black">
                    <a:tint val="75000"/>
                  </a:prstClr>
                </a:solidFill>
              </a:defRPr>
            </a:lvl1pPr>
          </a:lstStyle>
          <a:p>
            <a:pPr defTabSz="456777">
              <a:defRPr/>
            </a:pPr>
            <a:fld id="{18634F15-13D2-4C0D-99FD-67E8D2F909DD}" type="slidenum">
              <a:rPr lang="zh-CN" altLang="en-US" smtClean="0"/>
              <a:pPr defTabSz="456777">
                <a:defRPr/>
              </a:pPr>
              <a:t>‹#›</a:t>
            </a:fld>
            <a:endParaRPr lang="zh-CN" altLang="en-US"/>
          </a:p>
        </p:txBody>
      </p:sp>
    </p:spTree>
    <p:extLst>
      <p:ext uri="{BB962C8B-B14F-4D97-AF65-F5344CB8AC3E}">
        <p14:creationId xmlns:p14="http://schemas.microsoft.com/office/powerpoint/2010/main" val="3910023602"/>
      </p:ext>
    </p:extLst>
  </p:cSld>
  <p:clrMapOvr>
    <a:masterClrMapping/>
  </p:clrMapOvr>
</p:sldLayout>
</file>

<file path=ppt/slideLayouts/slideLayout955.xml><?xml version="1.0" encoding="utf-8"?>
<p:sldLayout xmlns:a="http://schemas.openxmlformats.org/drawingml/2006/main" xmlns:r="http://schemas.openxmlformats.org/officeDocument/2006/relationships" xmlns:p="http://schemas.openxmlformats.org/presentationml/2006/main" preserve="1" userDrawn="1">
  <p:cSld name="6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5142626"/>
      </p:ext>
    </p:extLst>
  </p:cSld>
  <p:clrMapOvr>
    <a:masterClrMapping/>
  </p:clrMapOvr>
  <p:timing>
    <p:tnLst>
      <p:par>
        <p:cTn id="1" dur="indefinite" restart="never" nodeType="tmRoot"/>
      </p:par>
    </p:tnLst>
  </p:timing>
</p:sldLayout>
</file>

<file path=ppt/slideLayouts/slideLayout956.xml><?xml version="1.0" encoding="utf-8"?>
<p:sldLayout xmlns:a="http://schemas.openxmlformats.org/drawingml/2006/main" xmlns:r="http://schemas.openxmlformats.org/officeDocument/2006/relationships" xmlns:p="http://schemas.openxmlformats.org/presentationml/2006/main" userDrawn="1">
  <p:cSld name="1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3"/>
            <a:ext cx="911939" cy="365125"/>
          </a:xfrm>
          <a:prstGeom prst="rect">
            <a:avLst/>
          </a:prstGeom>
        </p:spPr>
        <p:txBody>
          <a:bodyPr/>
          <a:lstStyle>
            <a:lvl1pPr>
              <a:defRPr smtClean="0">
                <a:solidFill>
                  <a:prstClr val="black">
                    <a:tint val="75000"/>
                  </a:prstClr>
                </a:solidFill>
              </a:defRPr>
            </a:lvl1pPr>
          </a:lstStyle>
          <a:p>
            <a:pPr defTabSz="456777">
              <a:defRPr/>
            </a:pPr>
            <a:fld id="{39ADED8E-4E0B-498D-B715-B157A890E4DE}" type="datetimeFigureOut">
              <a:rPr lang="zh-CN" altLang="en-US" smtClean="0"/>
              <a:pPr defTabSz="456777">
                <a:defRPr/>
              </a:pPr>
              <a:t>2024/2/17</a:t>
            </a:fld>
            <a:endParaRPr lang="zh-CN" altLang="en-US"/>
          </a:p>
        </p:txBody>
      </p:sp>
      <p:sp>
        <p:nvSpPr>
          <p:cNvPr id="3" name="页脚占位符 3"/>
          <p:cNvSpPr>
            <a:spLocks noGrp="1"/>
          </p:cNvSpPr>
          <p:nvPr>
            <p:ph type="ftr" sz="quarter" idx="11"/>
          </p:nvPr>
        </p:nvSpPr>
        <p:spPr>
          <a:xfrm>
            <a:off x="677335" y="6041363"/>
            <a:ext cx="6297612" cy="365125"/>
          </a:xfrm>
          <a:prstGeom prst="rect">
            <a:avLst/>
          </a:prstGeom>
        </p:spPr>
        <p:txBody>
          <a:bodyPr/>
          <a:lstStyle>
            <a:lvl1pPr>
              <a:defRPr>
                <a:solidFill>
                  <a:prstClr val="black">
                    <a:tint val="75000"/>
                  </a:prstClr>
                </a:solidFill>
              </a:defRPr>
            </a:lvl1pPr>
          </a:lstStyle>
          <a:p>
            <a:pPr defTabSz="456777">
              <a:defRPr/>
            </a:pPr>
            <a:endParaRPr lang="zh-CN" altLang="en-US"/>
          </a:p>
        </p:txBody>
      </p:sp>
      <p:sp>
        <p:nvSpPr>
          <p:cNvPr id="4" name="灯片编号占位符 4"/>
          <p:cNvSpPr>
            <a:spLocks noGrp="1"/>
          </p:cNvSpPr>
          <p:nvPr>
            <p:ph type="sldNum" sz="quarter" idx="12"/>
          </p:nvPr>
        </p:nvSpPr>
        <p:spPr>
          <a:xfrm>
            <a:off x="8590664" y="6041363"/>
            <a:ext cx="683339" cy="365125"/>
          </a:xfrm>
          <a:prstGeom prst="rect">
            <a:avLst/>
          </a:prstGeom>
        </p:spPr>
        <p:txBody>
          <a:bodyPr/>
          <a:lstStyle>
            <a:lvl1pPr>
              <a:defRPr>
                <a:solidFill>
                  <a:prstClr val="black">
                    <a:tint val="75000"/>
                  </a:prstClr>
                </a:solidFill>
              </a:defRPr>
            </a:lvl1pPr>
          </a:lstStyle>
          <a:p>
            <a:pPr defTabSz="456777">
              <a:defRPr/>
            </a:pPr>
            <a:fld id="{18634F15-13D2-4C0D-99FD-67E8D2F909DD}" type="slidenum">
              <a:rPr lang="zh-CN" altLang="en-US" smtClean="0"/>
              <a:pPr defTabSz="456777">
                <a:defRPr/>
              </a:pPr>
              <a:t>‹#›</a:t>
            </a:fld>
            <a:endParaRPr lang="zh-CN" altLang="en-US"/>
          </a:p>
        </p:txBody>
      </p:sp>
    </p:spTree>
    <p:extLst>
      <p:ext uri="{BB962C8B-B14F-4D97-AF65-F5344CB8AC3E}">
        <p14:creationId xmlns:p14="http://schemas.microsoft.com/office/powerpoint/2010/main" val="1059990497"/>
      </p:ext>
    </p:extLst>
  </p:cSld>
  <p:clrMapOvr>
    <a:masterClrMapping/>
  </p:clrMapOvr>
</p:sldLayout>
</file>

<file path=ppt/slideLayouts/slideLayout957.xml><?xml version="1.0" encoding="utf-8"?>
<p:sldLayout xmlns:a="http://schemas.openxmlformats.org/drawingml/2006/main" xmlns:r="http://schemas.openxmlformats.org/officeDocument/2006/relationships" xmlns:p="http://schemas.openxmlformats.org/presentationml/2006/main" preserve="1" userDrawn="1">
  <p:cSld name="6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7804385"/>
      </p:ext>
    </p:extLst>
  </p:cSld>
  <p:clrMapOvr>
    <a:masterClrMapping/>
  </p:clrMapOvr>
  <p:timing>
    <p:tnLst>
      <p:par>
        <p:cTn id="1" dur="indefinite" restart="never" nodeType="tmRoot"/>
      </p:par>
    </p:tnLst>
  </p:timing>
</p:sldLayout>
</file>

<file path=ppt/slideLayouts/slideLayout958.xml><?xml version="1.0" encoding="utf-8"?>
<p:sldLayout xmlns:a="http://schemas.openxmlformats.org/drawingml/2006/main" xmlns:r="http://schemas.openxmlformats.org/officeDocument/2006/relationships" xmlns:p="http://schemas.openxmlformats.org/presentationml/2006/main" showMasterSp="0" preserve="1" userDrawn="1">
  <p:cSld name="16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9238371"/>
      </p:ext>
    </p:extLst>
  </p:cSld>
  <p:clrMapOvr>
    <a:masterClrMapping/>
  </p:clrMapOvr>
  <p:timing>
    <p:tnLst>
      <p:par>
        <p:cTn id="1" dur="indefinite" restart="never" nodeType="tmRoot"/>
      </p:par>
    </p:tnLst>
  </p:timing>
</p:sldLayout>
</file>

<file path=ppt/slideLayouts/slideLayout959.xml><?xml version="1.0" encoding="utf-8"?>
<p:sldLayout xmlns:a="http://schemas.openxmlformats.org/drawingml/2006/main" xmlns:r="http://schemas.openxmlformats.org/officeDocument/2006/relationships" xmlns:p="http://schemas.openxmlformats.org/presentationml/2006/main" preserve="1" userDrawn="1">
  <p:cSld name="16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49"/>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5"/>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244080274"/>
      </p:ext>
    </p:extLst>
  </p:cSld>
  <p:clrMapOvr>
    <a:masterClrMapping/>
  </p:clrMapOvr>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4908838"/>
      </p:ext>
    </p:extLst>
  </p:cSld>
  <p:clrMapOvr>
    <a:masterClrMapping/>
  </p:clrMapOvr>
  <p:timing>
    <p:tnLst>
      <p:par>
        <p:cTn id="1" dur="indefinite" restart="never" nodeType="tmRoot"/>
      </p:par>
    </p:tnLst>
  </p:timing>
</p:sldLayout>
</file>

<file path=ppt/slideLayouts/slideLayout960.xml><?xml version="1.0" encoding="utf-8"?>
<p:sldLayout xmlns:a="http://schemas.openxmlformats.org/drawingml/2006/main" xmlns:r="http://schemas.openxmlformats.org/officeDocument/2006/relationships" xmlns:p="http://schemas.openxmlformats.org/presentationml/2006/main" preserve="1" userDrawn="1">
  <p:cSld name="166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4044389044"/>
      </p:ext>
    </p:extLst>
  </p:cSld>
  <p:clrMapOvr>
    <a:masterClrMapping/>
  </p:clrMapOvr>
  <p:timing>
    <p:tnLst>
      <p:par>
        <p:cTn id="1" dur="indefinite" restart="never" nodeType="tmRoot"/>
      </p:par>
    </p:tnLst>
  </p:timing>
</p:sldLayout>
</file>

<file path=ppt/slideLayouts/slideLayout961.xml><?xml version="1.0" encoding="utf-8"?>
<p:sldLayout xmlns:a="http://schemas.openxmlformats.org/drawingml/2006/main" xmlns:r="http://schemas.openxmlformats.org/officeDocument/2006/relationships" xmlns:p="http://schemas.openxmlformats.org/presentationml/2006/main" preserve="1" userDrawn="1">
  <p:cSld name="167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12674279"/>
      </p:ext>
    </p:extLst>
  </p:cSld>
  <p:clrMapOvr>
    <a:masterClrMapping/>
  </p:clrMapOvr>
  <p:timing>
    <p:tnLst>
      <p:par>
        <p:cTn id="1" dur="indefinite" restart="never" nodeType="tmRoot"/>
      </p:par>
    </p:tnLst>
  </p:timing>
</p:sldLayout>
</file>

<file path=ppt/slideLayouts/slideLayout962.xml><?xml version="1.0" encoding="utf-8"?>
<p:sldLayout xmlns:a="http://schemas.openxmlformats.org/drawingml/2006/main" xmlns:r="http://schemas.openxmlformats.org/officeDocument/2006/relationships" xmlns:p="http://schemas.openxmlformats.org/presentationml/2006/main" preserve="1" userDrawn="1">
  <p:cSld name="168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051992443"/>
      </p:ext>
    </p:extLst>
  </p:cSld>
  <p:clrMapOvr>
    <a:masterClrMapping/>
  </p:clrMapOvr>
  <p:timing>
    <p:tnLst>
      <p:par>
        <p:cTn id="1" dur="indefinite" restart="never" nodeType="tmRoot"/>
      </p:par>
    </p:tnLst>
  </p:timing>
</p:sldLayout>
</file>

<file path=ppt/slideLayouts/slideLayout963.xml><?xml version="1.0" encoding="utf-8"?>
<p:sldLayout xmlns:a="http://schemas.openxmlformats.org/drawingml/2006/main" xmlns:r="http://schemas.openxmlformats.org/officeDocument/2006/relationships" xmlns:p="http://schemas.openxmlformats.org/presentationml/2006/main" preserve="1" userDrawn="1">
  <p:cSld name="169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4029953643"/>
      </p:ext>
    </p:extLst>
  </p:cSld>
  <p:clrMapOvr>
    <a:masterClrMapping/>
  </p:clrMapOvr>
  <p:timing>
    <p:tnLst>
      <p:par>
        <p:cTn id="1" dur="indefinite" restart="never" nodeType="tmRoot"/>
      </p:par>
    </p:tnLst>
  </p:timing>
</p:sldLayout>
</file>

<file path=ppt/slideLayouts/slideLayout964.xml><?xml version="1.0" encoding="utf-8"?>
<p:sldLayout xmlns:a="http://schemas.openxmlformats.org/drawingml/2006/main" xmlns:r="http://schemas.openxmlformats.org/officeDocument/2006/relationships" xmlns:p="http://schemas.openxmlformats.org/presentationml/2006/main" preserve="1" userDrawn="1">
  <p:cSld name="170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3"/>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95313973"/>
      </p:ext>
    </p:extLst>
  </p:cSld>
  <p:clrMapOvr>
    <a:masterClrMapping/>
  </p:clrMapOvr>
  <p:timing>
    <p:tnLst>
      <p:par>
        <p:cTn id="1" dur="indefinite" restart="never" nodeType="tmRoot"/>
      </p:par>
    </p:tnLst>
  </p:timing>
</p:sldLayout>
</file>

<file path=ppt/slideLayouts/slideLayout965.xml><?xml version="1.0" encoding="utf-8"?>
<p:sldLayout xmlns:a="http://schemas.openxmlformats.org/drawingml/2006/main" xmlns:r="http://schemas.openxmlformats.org/officeDocument/2006/relationships" xmlns:p="http://schemas.openxmlformats.org/presentationml/2006/main" userDrawn="1">
  <p:cSld name="17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2024/2/17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val="2876493169"/>
      </p:ext>
    </p:extLst>
  </p:cSld>
  <p:clrMapOvr>
    <a:masterClrMapping/>
  </p:clrMapOvr>
</p:sldLayout>
</file>

<file path=ppt/slideLayouts/slideLayout966.xml><?xml version="1.0" encoding="utf-8"?>
<p:sldLayout xmlns:a="http://schemas.openxmlformats.org/drawingml/2006/main" xmlns:r="http://schemas.openxmlformats.org/officeDocument/2006/relationships" xmlns:p="http://schemas.openxmlformats.org/presentationml/2006/main" preserve="1" userDrawn="1">
  <p:cSld name="6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9364652"/>
      </p:ext>
    </p:extLst>
  </p:cSld>
  <p:clrMapOvr>
    <a:masterClrMapping/>
  </p:clrMapOvr>
  <p:timing>
    <p:tnLst>
      <p:par>
        <p:cTn id="1" dur="indefinite" restart="never" nodeType="tmRoot"/>
      </p:par>
    </p:tnLst>
  </p:timing>
</p:sldLayout>
</file>

<file path=ppt/slideLayouts/slideLayout967.xml><?xml version="1.0" encoding="utf-8"?>
<p:sldLayout xmlns:a="http://schemas.openxmlformats.org/drawingml/2006/main" xmlns:r="http://schemas.openxmlformats.org/officeDocument/2006/relationships" xmlns:p="http://schemas.openxmlformats.org/presentationml/2006/main" userDrawn="1">
  <p:cSld name="1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2024/2/17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val="4006838150"/>
      </p:ext>
    </p:extLst>
  </p:cSld>
  <p:clrMapOvr>
    <a:masterClrMapping/>
  </p:clrMapOvr>
</p:sldLayout>
</file>

<file path=ppt/slideLayouts/slideLayout968.xml><?xml version="1.0" encoding="utf-8"?>
<p:sldLayout xmlns:a="http://schemas.openxmlformats.org/drawingml/2006/main" xmlns:r="http://schemas.openxmlformats.org/officeDocument/2006/relationships" xmlns:p="http://schemas.openxmlformats.org/presentationml/2006/main" preserve="1" userDrawn="1">
  <p:cSld name="6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6995244"/>
      </p:ext>
    </p:extLst>
  </p:cSld>
  <p:clrMapOvr>
    <a:masterClrMapping/>
  </p:clrMapOvr>
  <p:timing>
    <p:tnLst>
      <p:par>
        <p:cTn id="1" dur="indefinite" restart="never" nodeType="tmRoot"/>
      </p:par>
    </p:tnLst>
  </p:timing>
</p:sldLayout>
</file>

<file path=ppt/slideLayouts/slideLayout969.xml><?xml version="1.0" encoding="utf-8"?>
<p:sldLayout xmlns:a="http://schemas.openxmlformats.org/drawingml/2006/main" xmlns:r="http://schemas.openxmlformats.org/officeDocument/2006/relationships" xmlns:p="http://schemas.openxmlformats.org/presentationml/2006/main" userDrawn="1">
  <p:cSld name="1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2024/2/17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val="102112799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3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892473547"/>
      </p:ext>
    </p:extLst>
  </p:cSld>
  <p:clrMapOvr>
    <a:masterClrMapping/>
  </p:clrMapOvr>
  <p:timing>
    <p:tnLst>
      <p:par>
        <p:cTn id="1" dur="indefinite" restart="never" nodeType="tmRoot"/>
      </p:par>
    </p:tnLst>
  </p:timing>
</p:sldLayout>
</file>

<file path=ppt/slideLayouts/slideLayout970.xml><?xml version="1.0" encoding="utf-8"?>
<p:sldLayout xmlns:a="http://schemas.openxmlformats.org/drawingml/2006/main" xmlns:r="http://schemas.openxmlformats.org/officeDocument/2006/relationships" xmlns:p="http://schemas.openxmlformats.org/presentationml/2006/main" preserve="1" userDrawn="1">
  <p:cSld name="6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2876839"/>
      </p:ext>
    </p:extLst>
  </p:cSld>
  <p:clrMapOvr>
    <a:masterClrMapping/>
  </p:clrMapOvr>
  <p:timing>
    <p:tnLst>
      <p:par>
        <p:cTn id="1" dur="indefinite" restart="never" nodeType="tmRoot"/>
      </p:par>
    </p:tnLst>
  </p:timing>
</p:sldLayout>
</file>

<file path=ppt/slideLayouts/slideLayout971.xml><?xml version="1.0" encoding="utf-8"?>
<p:sldLayout xmlns:a="http://schemas.openxmlformats.org/drawingml/2006/main" xmlns:r="http://schemas.openxmlformats.org/officeDocument/2006/relationships" xmlns:p="http://schemas.openxmlformats.org/presentationml/2006/main" userDrawn="1">
  <p:cSld name="1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2024/2/17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val="3595294465"/>
      </p:ext>
    </p:extLst>
  </p:cSld>
  <p:clrMapOvr>
    <a:masterClrMapping/>
  </p:clrMapOvr>
</p:sldLayout>
</file>

<file path=ppt/slideLayouts/slideLayout972.xml><?xml version="1.0" encoding="utf-8"?>
<p:sldLayout xmlns:a="http://schemas.openxmlformats.org/drawingml/2006/main" xmlns:r="http://schemas.openxmlformats.org/officeDocument/2006/relationships" xmlns:p="http://schemas.openxmlformats.org/presentationml/2006/main" preserve="1" userDrawn="1">
  <p:cSld name="6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8498014"/>
      </p:ext>
    </p:extLst>
  </p:cSld>
  <p:clrMapOvr>
    <a:masterClrMapping/>
  </p:clrMapOvr>
  <p:timing>
    <p:tnLst>
      <p:par>
        <p:cTn id="1" dur="indefinite" restart="never" nodeType="tmRoot"/>
      </p:par>
    </p:tnLst>
  </p:timing>
</p:sldLayout>
</file>

<file path=ppt/slideLayouts/slideLayout973.xml><?xml version="1.0" encoding="utf-8"?>
<p:sldLayout xmlns:a="http://schemas.openxmlformats.org/drawingml/2006/main" xmlns:r="http://schemas.openxmlformats.org/officeDocument/2006/relationships" xmlns:p="http://schemas.openxmlformats.org/presentationml/2006/main" userDrawn="1">
  <p:cSld name="1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2024/2/17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val="3729294780"/>
      </p:ext>
    </p:extLst>
  </p:cSld>
  <p:clrMapOvr>
    <a:masterClrMapping/>
  </p:clrMapOvr>
</p:sldLayout>
</file>

<file path=ppt/slideLayouts/slideLayout974.xml><?xml version="1.0" encoding="utf-8"?>
<p:sldLayout xmlns:a="http://schemas.openxmlformats.org/drawingml/2006/main" xmlns:r="http://schemas.openxmlformats.org/officeDocument/2006/relationships" xmlns:p="http://schemas.openxmlformats.org/presentationml/2006/main" preserve="1" userDrawn="1">
  <p:cSld name="6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904568"/>
      </p:ext>
    </p:extLst>
  </p:cSld>
  <p:clrMapOvr>
    <a:masterClrMapping/>
  </p:clrMapOvr>
  <p:timing>
    <p:tnLst>
      <p:par>
        <p:cTn id="1" dur="indefinite" restart="never" nodeType="tmRoot"/>
      </p:par>
    </p:tnLst>
  </p:timing>
</p:sldLayout>
</file>

<file path=ppt/slideLayouts/slideLayout975.xml><?xml version="1.0" encoding="utf-8"?>
<p:sldLayout xmlns:a="http://schemas.openxmlformats.org/drawingml/2006/main" xmlns:r="http://schemas.openxmlformats.org/officeDocument/2006/relationships" xmlns:p="http://schemas.openxmlformats.org/presentationml/2006/main" showMasterSp="0" preserve="1" userDrawn="1">
  <p:cSld name="176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0704753"/>
      </p:ext>
    </p:extLst>
  </p:cSld>
  <p:clrMapOvr>
    <a:masterClrMapping/>
  </p:clrMapOvr>
  <p:timing>
    <p:tnLst>
      <p:par>
        <p:cTn id="1" dur="indefinite" restart="never" nodeType="tmRoot"/>
      </p:par>
    </p:tnLst>
  </p:timing>
</p:sldLayout>
</file>

<file path=ppt/slideLayouts/slideLayout976.xml><?xml version="1.0" encoding="utf-8"?>
<p:sldLayout xmlns:a="http://schemas.openxmlformats.org/drawingml/2006/main" xmlns:r="http://schemas.openxmlformats.org/officeDocument/2006/relationships" xmlns:p="http://schemas.openxmlformats.org/presentationml/2006/main" preserve="1" userDrawn="1">
  <p:cSld name="17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49"/>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5"/>
            <a:ext cx="3357563" cy="1643062"/>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075929501"/>
      </p:ext>
    </p:extLst>
  </p:cSld>
  <p:clrMapOvr>
    <a:masterClrMapping/>
  </p:clrMapOvr>
  <p:timing>
    <p:tnLst>
      <p:par>
        <p:cTn id="1" dur="indefinite" restart="never" nodeType="tmRoot"/>
      </p:par>
    </p:tnLst>
  </p:timing>
</p:sldLayout>
</file>

<file path=ppt/slideLayouts/slideLayout977.xml><?xml version="1.0" encoding="utf-8"?>
<p:sldLayout xmlns:a="http://schemas.openxmlformats.org/drawingml/2006/main" xmlns:r="http://schemas.openxmlformats.org/officeDocument/2006/relationships" xmlns:p="http://schemas.openxmlformats.org/presentationml/2006/main" preserve="1" userDrawn="1">
  <p:cSld name="178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116137526"/>
      </p:ext>
    </p:extLst>
  </p:cSld>
  <p:clrMapOvr>
    <a:masterClrMapping/>
  </p:clrMapOvr>
  <p:timing>
    <p:tnLst>
      <p:par>
        <p:cTn id="1" dur="indefinite" restart="never" nodeType="tmRoot"/>
      </p:par>
    </p:tnLst>
  </p:timing>
</p:sldLayout>
</file>

<file path=ppt/slideLayouts/slideLayout978.xml><?xml version="1.0" encoding="utf-8"?>
<p:sldLayout xmlns:a="http://schemas.openxmlformats.org/drawingml/2006/main" xmlns:r="http://schemas.openxmlformats.org/officeDocument/2006/relationships" xmlns:p="http://schemas.openxmlformats.org/presentationml/2006/main" preserve="1" userDrawn="1">
  <p:cSld name="179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739200" y="2349500"/>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7873775" y="2349500"/>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590233777"/>
      </p:ext>
    </p:extLst>
  </p:cSld>
  <p:clrMapOvr>
    <a:masterClrMapping/>
  </p:clrMapOvr>
  <p:timing>
    <p:tnLst>
      <p:par>
        <p:cTn id="1" dur="indefinite" restart="never" nodeType="tmRoot"/>
      </p:par>
    </p:tnLst>
  </p:timing>
</p:sldLayout>
</file>

<file path=ppt/slideLayouts/slideLayout979.xml><?xml version="1.0" encoding="utf-8"?>
<p:sldLayout xmlns:a="http://schemas.openxmlformats.org/drawingml/2006/main" xmlns:r="http://schemas.openxmlformats.org/officeDocument/2006/relationships" xmlns:p="http://schemas.openxmlformats.org/presentationml/2006/main" preserve="1" userDrawn="1">
  <p:cSld name="180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198643240"/>
      </p:ext>
    </p:extLst>
  </p:cSld>
  <p:clrMapOvr>
    <a:masterClrMapping/>
  </p:clrMapOvr>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3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399589466"/>
      </p:ext>
    </p:extLst>
  </p:cSld>
  <p:clrMapOvr>
    <a:masterClrMapping/>
  </p:clrMapOvr>
  <p:timing>
    <p:tnLst>
      <p:par>
        <p:cTn id="1" dur="indefinite" restart="never" nodeType="tmRoot"/>
      </p:par>
    </p:tnLst>
  </p:timing>
</p:sldLayout>
</file>

<file path=ppt/slideLayouts/slideLayout980.xml><?xml version="1.0" encoding="utf-8"?>
<p:sldLayout xmlns:a="http://schemas.openxmlformats.org/drawingml/2006/main" xmlns:r="http://schemas.openxmlformats.org/officeDocument/2006/relationships" xmlns:p="http://schemas.openxmlformats.org/presentationml/2006/main" preserve="1" userDrawn="1">
  <p:cSld name="18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
        <p:nvSpPr>
          <p:cNvPr id="9" name="图片占位符 8"/>
          <p:cNvSpPr>
            <a:spLocks noGrp="1"/>
          </p:cNvSpPr>
          <p:nvPr>
            <p:ph type="pic" sz="quarter" idx="11"/>
          </p:nvPr>
        </p:nvSpPr>
        <p:spPr>
          <a:xfrm>
            <a:off x="6610487" y="1840519"/>
            <a:ext cx="2240221" cy="2330858"/>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453572817"/>
      </p:ext>
    </p:extLst>
  </p:cSld>
  <p:clrMapOvr>
    <a:masterClrMapping/>
  </p:clrMapOvr>
  <p:timing>
    <p:tnLst>
      <p:par>
        <p:cTn id="1" dur="indefinite" restart="never" nodeType="tmRoot"/>
      </p:par>
    </p:tnLst>
  </p:timing>
</p:sldLayout>
</file>

<file path=ppt/slideLayouts/slideLayout981.xml><?xml version="1.0" encoding="utf-8"?>
<p:sldLayout xmlns:a="http://schemas.openxmlformats.org/drawingml/2006/main" xmlns:r="http://schemas.openxmlformats.org/officeDocument/2006/relationships" xmlns:p="http://schemas.openxmlformats.org/presentationml/2006/main" preserve="1" userDrawn="1">
  <p:cSld name="182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3"/>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830806777"/>
      </p:ext>
    </p:extLst>
  </p:cSld>
  <p:clrMapOvr>
    <a:masterClrMapping/>
  </p:clrMapOvr>
  <p:timing>
    <p:tnLst>
      <p:par>
        <p:cTn id="1" dur="indefinite" restart="never" nodeType="tmRoot"/>
      </p:par>
    </p:tnLst>
  </p:timing>
</p:sldLayout>
</file>

<file path=ppt/slideLayouts/slideLayout982.xml><?xml version="1.0" encoding="utf-8"?>
<p:sldLayout xmlns:a="http://schemas.openxmlformats.org/drawingml/2006/main" xmlns:r="http://schemas.openxmlformats.org/officeDocument/2006/relationships" xmlns:p="http://schemas.openxmlformats.org/presentationml/2006/main" userDrawn="1">
  <p:cSld name="18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2024/2/17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val="1746035229"/>
      </p:ext>
    </p:extLst>
  </p:cSld>
  <p:clrMapOvr>
    <a:masterClrMapping/>
  </p:clrMapOvr>
</p:sldLayout>
</file>

<file path=ppt/slideLayouts/slideLayout983.xml><?xml version="1.0" encoding="utf-8"?>
<p:sldLayout xmlns:a="http://schemas.openxmlformats.org/drawingml/2006/main" xmlns:r="http://schemas.openxmlformats.org/officeDocument/2006/relationships" xmlns:p="http://schemas.openxmlformats.org/presentationml/2006/main" preserve="1" userDrawn="1">
  <p:cSld name="7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8273640"/>
      </p:ext>
    </p:extLst>
  </p:cSld>
  <p:clrMapOvr>
    <a:masterClrMapping/>
  </p:clrMapOvr>
  <p:timing>
    <p:tnLst>
      <p:par>
        <p:cTn id="1" dur="indefinite" restart="never" nodeType="tmRoot"/>
      </p:par>
    </p:tnLst>
  </p:timing>
</p:sldLayout>
</file>

<file path=ppt/slideLayouts/slideLayout984.xml><?xml version="1.0" encoding="utf-8"?>
<p:sldLayout xmlns:a="http://schemas.openxmlformats.org/drawingml/2006/main" xmlns:r="http://schemas.openxmlformats.org/officeDocument/2006/relationships" xmlns:p="http://schemas.openxmlformats.org/presentationml/2006/main" userDrawn="1">
  <p:cSld name="1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2024/2/17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val="2030522528"/>
      </p:ext>
    </p:extLst>
  </p:cSld>
  <p:clrMapOvr>
    <a:masterClrMapping/>
  </p:clrMapOvr>
</p:sldLayout>
</file>

<file path=ppt/slideLayouts/slideLayout985.xml><?xml version="1.0" encoding="utf-8"?>
<p:sldLayout xmlns:a="http://schemas.openxmlformats.org/drawingml/2006/main" xmlns:r="http://schemas.openxmlformats.org/officeDocument/2006/relationships" xmlns:p="http://schemas.openxmlformats.org/presentationml/2006/main" preserve="1" userDrawn="1">
  <p:cSld name="7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3159943"/>
      </p:ext>
    </p:extLst>
  </p:cSld>
  <p:clrMapOvr>
    <a:masterClrMapping/>
  </p:clrMapOvr>
  <p:timing>
    <p:tnLst>
      <p:par>
        <p:cTn id="1" dur="indefinite" restart="never" nodeType="tmRoot"/>
      </p:par>
    </p:tnLst>
  </p:timing>
</p:sldLayout>
</file>

<file path=ppt/slideLayouts/slideLayout986.xml><?xml version="1.0" encoding="utf-8"?>
<p:sldLayout xmlns:a="http://schemas.openxmlformats.org/drawingml/2006/main" xmlns:r="http://schemas.openxmlformats.org/officeDocument/2006/relationships" xmlns:p="http://schemas.openxmlformats.org/presentationml/2006/main" userDrawn="1">
  <p:cSld name="1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2024/2/17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val="1779012791"/>
      </p:ext>
    </p:extLst>
  </p:cSld>
  <p:clrMapOvr>
    <a:masterClrMapping/>
  </p:clrMapOvr>
</p:sldLayout>
</file>

<file path=ppt/slideLayouts/slideLayout987.xml><?xml version="1.0" encoding="utf-8"?>
<p:sldLayout xmlns:a="http://schemas.openxmlformats.org/drawingml/2006/main" xmlns:r="http://schemas.openxmlformats.org/officeDocument/2006/relationships" xmlns:p="http://schemas.openxmlformats.org/presentationml/2006/main" preserve="1" userDrawn="1">
  <p:cSld name="7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205809"/>
      </p:ext>
    </p:extLst>
  </p:cSld>
  <p:clrMapOvr>
    <a:masterClrMapping/>
  </p:clrMapOvr>
  <p:timing>
    <p:tnLst>
      <p:par>
        <p:cTn id="1" dur="indefinite" restart="never" nodeType="tmRoot"/>
      </p:par>
    </p:tnLst>
  </p:timing>
</p:sldLayout>
</file>

<file path=ppt/slideLayouts/slideLayout988.xml><?xml version="1.0" encoding="utf-8"?>
<p:sldLayout xmlns:a="http://schemas.openxmlformats.org/drawingml/2006/main" xmlns:r="http://schemas.openxmlformats.org/officeDocument/2006/relationships" xmlns:p="http://schemas.openxmlformats.org/presentationml/2006/main" userDrawn="1">
  <p:cSld name="1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2024/2/17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val="1576365118"/>
      </p:ext>
    </p:extLst>
  </p:cSld>
  <p:clrMapOvr>
    <a:masterClrMapping/>
  </p:clrMapOvr>
</p:sldLayout>
</file>

<file path=ppt/slideLayouts/slideLayout989.xml><?xml version="1.0" encoding="utf-8"?>
<p:sldLayout xmlns:a="http://schemas.openxmlformats.org/drawingml/2006/main" xmlns:r="http://schemas.openxmlformats.org/officeDocument/2006/relationships" xmlns:p="http://schemas.openxmlformats.org/presentationml/2006/main" preserve="1" userDrawn="1">
  <p:cSld name="7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49044326"/>
      </p:ext>
    </p:extLst>
  </p:cSld>
  <p:clrMapOvr>
    <a:masterClrMapping/>
  </p:clrMapOvr>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3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3996535305"/>
      </p:ext>
    </p:extLst>
  </p:cSld>
  <p:clrMapOvr>
    <a:masterClrMapping/>
  </p:clrMapOvr>
  <p:timing>
    <p:tnLst>
      <p:par>
        <p:cTn id="1" dur="indefinite" restart="never" nodeType="tmRoot"/>
      </p:par>
    </p:tnLst>
  </p:timing>
</p:sldLayout>
</file>

<file path=ppt/slideLayouts/slideLayout990.xml><?xml version="1.0" encoding="utf-8"?>
<p:sldLayout xmlns:a="http://schemas.openxmlformats.org/drawingml/2006/main" xmlns:r="http://schemas.openxmlformats.org/officeDocument/2006/relationships" xmlns:p="http://schemas.openxmlformats.org/presentationml/2006/main" userDrawn="1">
  <p:cSld name="1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2024/2/17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val="4018022529"/>
      </p:ext>
    </p:extLst>
  </p:cSld>
  <p:clrMapOvr>
    <a:masterClrMapping/>
  </p:clrMapOvr>
</p:sldLayout>
</file>

<file path=ppt/slideLayouts/slideLayout991.xml><?xml version="1.0" encoding="utf-8"?>
<p:sldLayout xmlns:a="http://schemas.openxmlformats.org/drawingml/2006/main" xmlns:r="http://schemas.openxmlformats.org/officeDocument/2006/relationships" xmlns:p="http://schemas.openxmlformats.org/presentationml/2006/main" preserve="1" userDrawn="1">
  <p:cSld name="7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4457416"/>
      </p:ext>
    </p:extLst>
  </p:cSld>
  <p:clrMapOvr>
    <a:masterClrMapping/>
  </p:clrMapOvr>
  <p:timing>
    <p:tnLst>
      <p:par>
        <p:cTn id="1" dur="indefinite" restart="never" nodeType="tmRoot"/>
      </p:par>
    </p:tnLst>
  </p:timing>
</p:sldLayout>
</file>

<file path=ppt/slideLayouts/slideLayout992.xml><?xml version="1.0" encoding="utf-8"?>
<p:sldLayout xmlns:a="http://schemas.openxmlformats.org/drawingml/2006/main" xmlns:r="http://schemas.openxmlformats.org/officeDocument/2006/relationships" xmlns:p="http://schemas.openxmlformats.org/presentationml/2006/main" userDrawn="1">
  <p:cSld name="188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2"/>
            <a:ext cx="2743200" cy="365125"/>
          </a:xfrm>
          <a:prstGeom prst="rect">
            <a:avLst/>
          </a:prstGeom>
        </p:spPr>
        <p:txBody>
          <a:bodyPr/>
          <a:lstStyle/>
          <a:p>
            <a:pPr defTabSz="1218072"/>
            <a:fld id="{32BF82D2-7A68-459D-A996-9BDDA2518FA4}" type="datetimeFigureOut">
              <a:rPr lang="zh-CN" altLang="en-US" smtClean="0">
                <a:solidFill>
                  <a:prstClr val="black">
                    <a:tint val="75000"/>
                  </a:prstClr>
                </a:solidFill>
              </a:rPr>
              <a:pPr defTabSz="1218072"/>
              <a:t>2024/2/17</a:t>
            </a:fld>
            <a:endParaRPr lang="zh-CN" altLang="en-US">
              <a:solidFill>
                <a:prstClr val="black">
                  <a:tint val="75000"/>
                </a:prstClr>
              </a:solidFill>
            </a:endParaRPr>
          </a:p>
        </p:txBody>
      </p:sp>
      <p:sp>
        <p:nvSpPr>
          <p:cNvPr id="4" name="页脚占位符 3"/>
          <p:cNvSpPr>
            <a:spLocks noGrp="1"/>
          </p:cNvSpPr>
          <p:nvPr>
            <p:ph type="ftr" sz="quarter" idx="11"/>
          </p:nvPr>
        </p:nvSpPr>
        <p:spPr>
          <a:xfrm>
            <a:off x="4038600" y="6356352"/>
            <a:ext cx="4114800" cy="365125"/>
          </a:xfrm>
          <a:prstGeom prst="rect">
            <a:avLst/>
          </a:prstGeom>
        </p:spPr>
        <p:txBody>
          <a:bodyPr/>
          <a:lstStyle/>
          <a:p>
            <a:pPr defTabSz="1218072"/>
            <a:endParaRPr lang="zh-CN" altLang="en-US">
              <a:solidFill>
                <a:prstClr val="black">
                  <a:tint val="75000"/>
                </a:prstClr>
              </a:solidFill>
            </a:endParaRPr>
          </a:p>
        </p:txBody>
      </p:sp>
      <p:sp>
        <p:nvSpPr>
          <p:cNvPr id="5" name="灯片编号占位符 4"/>
          <p:cNvSpPr>
            <a:spLocks noGrp="1"/>
          </p:cNvSpPr>
          <p:nvPr>
            <p:ph type="sldNum" sz="quarter" idx="12"/>
          </p:nvPr>
        </p:nvSpPr>
        <p:spPr>
          <a:xfrm>
            <a:off x="8610600" y="6356352"/>
            <a:ext cx="2743200" cy="365125"/>
          </a:xfrm>
          <a:prstGeom prst="rect">
            <a:avLst/>
          </a:prstGeom>
        </p:spPr>
        <p:txBody>
          <a:bodyPr/>
          <a:lstStyle/>
          <a:p>
            <a:pPr defTabSz="1218072"/>
            <a:fld id="{3E01EE5D-26FB-46D5-A381-ECFB35BF1D34}" type="slidenum">
              <a:rPr lang="zh-CN" altLang="en-US" smtClean="0">
                <a:solidFill>
                  <a:prstClr val="black">
                    <a:tint val="75000"/>
                  </a:prstClr>
                </a:solidFill>
              </a:rPr>
              <a:pPr defTabSz="1218072"/>
              <a:t>‹#›</a:t>
            </a:fld>
            <a:endParaRPr lang="zh-CN" altLang="en-US">
              <a:solidFill>
                <a:prstClr val="black">
                  <a:tint val="75000"/>
                </a:prstClr>
              </a:solidFill>
            </a:endParaRPr>
          </a:p>
        </p:txBody>
      </p:sp>
    </p:spTree>
    <p:extLst>
      <p:ext uri="{BB962C8B-B14F-4D97-AF65-F5344CB8AC3E}">
        <p14:creationId xmlns:p14="http://schemas.microsoft.com/office/powerpoint/2010/main" val="213443362"/>
      </p:ext>
    </p:extLst>
  </p:cSld>
  <p:clrMapOvr>
    <a:masterClrMapping/>
  </p:clrMapOvr>
  <p:timing>
    <p:tnLst>
      <p:par>
        <p:cTn id="1" dur="indefinite" restart="never" nodeType="tmRoot"/>
      </p:par>
    </p:tnLst>
  </p:timing>
</p:sldLayout>
</file>

<file path=ppt/slideLayouts/slideLayout993.xml><?xml version="1.0" encoding="utf-8"?>
<p:sldLayout xmlns:a="http://schemas.openxmlformats.org/drawingml/2006/main" xmlns:r="http://schemas.openxmlformats.org/officeDocument/2006/relationships" xmlns:p="http://schemas.openxmlformats.org/presentationml/2006/main" userDrawn="1">
  <p:cSld name="1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cs typeface="+mn-cs"/>
              </a:defRPr>
            </a:lvl1pPr>
          </a:lstStyle>
          <a:p>
            <a:pPr defTabSz="1218072">
              <a:defRPr/>
            </a:pPr>
            <a:fld id="{0C6303A0-9065-42AF-906A-DE1E800FE257}" type="datetimeFigureOut">
              <a:rPr lang="zh-CN" altLang="en-US" smtClean="0"/>
              <a:pPr defTabSz="1218072">
                <a:defRPr/>
              </a:pPr>
              <a:t>2024/2/17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cs typeface="+mn-cs"/>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cs typeface="+mn-cs"/>
              </a:defRPr>
            </a:lvl1pPr>
          </a:lstStyle>
          <a:p>
            <a:pPr defTabSz="1218072">
              <a:defRPr/>
            </a:pPr>
            <a:fld id="{2AD3D7CA-7BD8-4738-B6AB-718737AA462A}" type="slidenum">
              <a:rPr lang="zh-CN" altLang="en-US" smtClean="0"/>
              <a:pPr defTabSz="1218072">
                <a:defRPr/>
              </a:pPr>
              <a:t>‹#›</a:t>
            </a:fld>
            <a:endParaRPr lang="zh-CN" altLang="en-US"/>
          </a:p>
        </p:txBody>
      </p:sp>
    </p:spTree>
    <p:extLst>
      <p:ext uri="{BB962C8B-B14F-4D97-AF65-F5344CB8AC3E}">
        <p14:creationId xmlns:p14="http://schemas.microsoft.com/office/powerpoint/2010/main" val="601260964"/>
      </p:ext>
    </p:extLst>
  </p:cSld>
  <p:clrMapOvr>
    <a:masterClrMapping/>
  </p:clrMapOvr>
</p:sldLayout>
</file>

<file path=ppt/slideLayouts/slideLayout994.xml><?xml version="1.0" encoding="utf-8"?>
<p:sldLayout xmlns:a="http://schemas.openxmlformats.org/drawingml/2006/main" xmlns:r="http://schemas.openxmlformats.org/officeDocument/2006/relationships" xmlns:p="http://schemas.openxmlformats.org/presentationml/2006/main" preserve="1" userDrawn="1">
  <p:cSld name="1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51" y="1"/>
            <a:ext cx="126619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3724743"/>
      </p:ext>
    </p:extLst>
  </p:cSld>
  <p:clrMapOvr>
    <a:masterClrMapping/>
  </p:clrMapOvr>
</p:sldLayout>
</file>

<file path=ppt/slideLayouts/slideLayout995.xml><?xml version="1.0" encoding="utf-8"?>
<p:sldLayout xmlns:a="http://schemas.openxmlformats.org/drawingml/2006/main" xmlns:r="http://schemas.openxmlformats.org/officeDocument/2006/relationships" xmlns:p="http://schemas.openxmlformats.org/presentationml/2006/main" preserve="1" userDrawn="1">
  <p:cSld name="28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4949" y="2"/>
            <a:ext cx="12700001" cy="687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9578582"/>
      </p:ext>
    </p:extLst>
  </p:cSld>
  <p:clrMapOvr>
    <a:masterClrMapping/>
  </p:clrMapOvr>
</p:sldLayout>
</file>

<file path=ppt/slideLayouts/slideLayout996.xml><?xml version="1.0" encoding="utf-8"?>
<p:sldLayout xmlns:a="http://schemas.openxmlformats.org/drawingml/2006/main" xmlns:r="http://schemas.openxmlformats.org/officeDocument/2006/relationships" xmlns:p="http://schemas.openxmlformats.org/presentationml/2006/main" preserve="1" userDrawn="1">
  <p:cSld name="1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5267" y="-455613"/>
            <a:ext cx="14293851" cy="774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0561889"/>
      </p:ext>
    </p:extLst>
  </p:cSld>
  <p:clrMapOvr>
    <a:masterClrMapping/>
  </p:clrMapOvr>
</p:sldLayout>
</file>

<file path=ppt/slideLayouts/slideLayout997.xml><?xml version="1.0" encoding="utf-8"?>
<p:sldLayout xmlns:a="http://schemas.openxmlformats.org/drawingml/2006/main" xmlns:r="http://schemas.openxmlformats.org/officeDocument/2006/relationships" xmlns:p="http://schemas.openxmlformats.org/presentationml/2006/main" userDrawn="1">
  <p:cSld name="1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1218072">
              <a:defRPr/>
            </a:pPr>
            <a:fld id="{3ACFC516-0EBD-4852-9DFD-FFC809B16810}" type="datetimeFigureOut">
              <a:rPr lang="zh-CN" altLang="en-US" smtClean="0"/>
              <a:pPr defTabSz="1218072">
                <a:defRPr/>
              </a:pPr>
              <a:t>2024/2/17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cs typeface="Arial" panose="020B0604020202020204" pitchFamily="34" charset="0"/>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cs typeface="Arial" panose="020B0604020202020204" pitchFamily="34" charset="0"/>
              </a:defRPr>
            </a:lvl1pPr>
          </a:lstStyle>
          <a:p>
            <a:pPr defTabSz="1218072">
              <a:defRPr/>
            </a:pPr>
            <a:fld id="{855DB59F-0B7A-4009-ADD8-CBB6E0E22669}" type="slidenum">
              <a:rPr lang="zh-CN" altLang="en-US" smtClean="0"/>
              <a:pPr defTabSz="1218072">
                <a:defRPr/>
              </a:pPr>
              <a:t>‹#›</a:t>
            </a:fld>
            <a:endParaRPr lang="zh-CN" altLang="en-US"/>
          </a:p>
        </p:txBody>
      </p:sp>
    </p:spTree>
    <p:extLst>
      <p:ext uri="{BB962C8B-B14F-4D97-AF65-F5344CB8AC3E}">
        <p14:creationId xmlns:p14="http://schemas.microsoft.com/office/powerpoint/2010/main" val="2409744464"/>
      </p:ext>
    </p:extLst>
  </p:cSld>
  <p:clrMapOvr>
    <a:masterClrMapping/>
  </p:clrMapOvr>
</p:sldLayout>
</file>

<file path=ppt/slideLayouts/slideLayout998.xml><?xml version="1.0" encoding="utf-8"?>
<p:sldLayout xmlns:a="http://schemas.openxmlformats.org/drawingml/2006/main" xmlns:r="http://schemas.openxmlformats.org/officeDocument/2006/relationships" xmlns:p="http://schemas.openxmlformats.org/presentationml/2006/main" userDrawn="1">
  <p:cSld name="1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2"/>
            <a:ext cx="2743200" cy="365125"/>
          </a:xfrm>
          <a:prstGeom prst="rect">
            <a:avLst/>
          </a:prstGeom>
        </p:spPr>
        <p:txBody>
          <a:bodyPr/>
          <a:lstStyle>
            <a:lvl1pPr>
              <a:defRPr smtClean="0">
                <a:solidFill>
                  <a:prstClr val="black">
                    <a:tint val="75000"/>
                  </a:prstClr>
                </a:solidFill>
              </a:defRPr>
            </a:lvl1pPr>
          </a:lstStyle>
          <a:p>
            <a:pPr defTabSz="1218072">
              <a:defRPr/>
            </a:pPr>
            <a:fld id="{39ADED8E-4E0B-498D-B715-B157A890E4DE}" type="datetimeFigureOut">
              <a:rPr lang="zh-CN" altLang="en-US" smtClean="0"/>
              <a:pPr defTabSz="1218072">
                <a:defRPr/>
              </a:pPr>
              <a:t>2024/2/17</a:t>
            </a:fld>
            <a:endParaRPr lang="zh-CN" altLang="en-US"/>
          </a:p>
        </p:txBody>
      </p:sp>
      <p:sp>
        <p:nvSpPr>
          <p:cNvPr id="3" name="页脚占位符 3"/>
          <p:cNvSpPr>
            <a:spLocks noGrp="1"/>
          </p:cNvSpPr>
          <p:nvPr>
            <p:ph type="ftr" sz="quarter" idx="11"/>
          </p:nvPr>
        </p:nvSpPr>
        <p:spPr>
          <a:xfrm>
            <a:off x="4038600" y="6356352"/>
            <a:ext cx="4114800" cy="365125"/>
          </a:xfrm>
          <a:prstGeom prst="rect">
            <a:avLst/>
          </a:prstGeom>
        </p:spPr>
        <p:txBody>
          <a:bodyPr/>
          <a:lstStyle>
            <a:lvl1pPr>
              <a:defRPr>
                <a:solidFill>
                  <a:prstClr val="black">
                    <a:tint val="75000"/>
                  </a:prstClr>
                </a:solidFill>
              </a:defRPr>
            </a:lvl1pPr>
          </a:lstStyle>
          <a:p>
            <a:pPr defTabSz="1218072">
              <a:defRPr/>
            </a:pPr>
            <a:endParaRPr lang="zh-CN" altLang="en-US"/>
          </a:p>
        </p:txBody>
      </p:sp>
      <p:sp>
        <p:nvSpPr>
          <p:cNvPr id="4" name="灯片编号占位符 4"/>
          <p:cNvSpPr>
            <a:spLocks noGrp="1"/>
          </p:cNvSpPr>
          <p:nvPr>
            <p:ph type="sldNum" sz="quarter" idx="12"/>
          </p:nvPr>
        </p:nvSpPr>
        <p:spPr>
          <a:xfrm>
            <a:off x="8610600" y="6356352"/>
            <a:ext cx="2743200" cy="365125"/>
          </a:xfrm>
          <a:prstGeom prst="rect">
            <a:avLst/>
          </a:prstGeom>
        </p:spPr>
        <p:txBody>
          <a:bodyPr/>
          <a:lstStyle>
            <a:lvl1pPr>
              <a:defRPr>
                <a:solidFill>
                  <a:prstClr val="black">
                    <a:tint val="75000"/>
                  </a:prstClr>
                </a:solidFill>
              </a:defRPr>
            </a:lvl1pPr>
          </a:lstStyle>
          <a:p>
            <a:pPr defTabSz="1218072">
              <a:defRPr/>
            </a:pPr>
            <a:fld id="{18634F15-13D2-4C0D-99FD-67E8D2F909DD}" type="slidenum">
              <a:rPr lang="zh-CN" altLang="en-US" smtClean="0"/>
              <a:pPr defTabSz="1218072">
                <a:defRPr/>
              </a:pPr>
              <a:t>‹#›</a:t>
            </a:fld>
            <a:endParaRPr lang="zh-CN" altLang="en-US"/>
          </a:p>
        </p:txBody>
      </p:sp>
    </p:spTree>
    <p:extLst>
      <p:ext uri="{BB962C8B-B14F-4D97-AF65-F5344CB8AC3E}">
        <p14:creationId xmlns:p14="http://schemas.microsoft.com/office/powerpoint/2010/main" val="496501352"/>
      </p:ext>
    </p:extLst>
  </p:cSld>
  <p:clrMapOvr>
    <a:masterClrMapping/>
  </p:clrMapOvr>
</p:sldLayout>
</file>

<file path=ppt/slideLayouts/slideLayout999.xml><?xml version="1.0" encoding="utf-8"?>
<p:sldLayout xmlns:a="http://schemas.openxmlformats.org/drawingml/2006/main" xmlns:r="http://schemas.openxmlformats.org/officeDocument/2006/relationships" xmlns:p="http://schemas.openxmlformats.org/presentationml/2006/main" userDrawn="1">
  <p:cSld name="29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67932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117" Type="http://schemas.openxmlformats.org/officeDocument/2006/relationships/slideLayout" Target="../slideLayouts/slideLayout117.xml"/><Relationship Id="rId299" Type="http://schemas.openxmlformats.org/officeDocument/2006/relationships/slideLayout" Target="../slideLayouts/slideLayout299.xml"/><Relationship Id="rId21" Type="http://schemas.openxmlformats.org/officeDocument/2006/relationships/slideLayout" Target="../slideLayouts/slideLayout21.xml"/><Relationship Id="rId63" Type="http://schemas.openxmlformats.org/officeDocument/2006/relationships/slideLayout" Target="../slideLayouts/slideLayout63.xml"/><Relationship Id="rId159" Type="http://schemas.openxmlformats.org/officeDocument/2006/relationships/slideLayout" Target="../slideLayouts/slideLayout159.xml"/><Relationship Id="rId324" Type="http://schemas.openxmlformats.org/officeDocument/2006/relationships/slideLayout" Target="../slideLayouts/slideLayout324.xml"/><Relationship Id="rId366" Type="http://schemas.openxmlformats.org/officeDocument/2006/relationships/slideLayout" Target="../slideLayouts/slideLayout366.xml"/><Relationship Id="rId170" Type="http://schemas.openxmlformats.org/officeDocument/2006/relationships/slideLayout" Target="../slideLayouts/slideLayout170.xml"/><Relationship Id="rId226" Type="http://schemas.openxmlformats.org/officeDocument/2006/relationships/slideLayout" Target="../slideLayouts/slideLayout226.xml"/><Relationship Id="rId433" Type="http://schemas.openxmlformats.org/officeDocument/2006/relationships/slideLayout" Target="../slideLayouts/slideLayout433.xml"/><Relationship Id="rId268" Type="http://schemas.openxmlformats.org/officeDocument/2006/relationships/slideLayout" Target="../slideLayouts/slideLayout268.xml"/><Relationship Id="rId475" Type="http://schemas.openxmlformats.org/officeDocument/2006/relationships/slideLayout" Target="../slideLayouts/slideLayout475.xml"/><Relationship Id="rId32" Type="http://schemas.openxmlformats.org/officeDocument/2006/relationships/slideLayout" Target="../slideLayouts/slideLayout32.xml"/><Relationship Id="rId74" Type="http://schemas.openxmlformats.org/officeDocument/2006/relationships/slideLayout" Target="../slideLayouts/slideLayout74.xml"/><Relationship Id="rId128" Type="http://schemas.openxmlformats.org/officeDocument/2006/relationships/slideLayout" Target="../slideLayouts/slideLayout128.xml"/><Relationship Id="rId335" Type="http://schemas.openxmlformats.org/officeDocument/2006/relationships/slideLayout" Target="../slideLayouts/slideLayout335.xml"/><Relationship Id="rId377" Type="http://schemas.openxmlformats.org/officeDocument/2006/relationships/slideLayout" Target="../slideLayouts/slideLayout377.xml"/><Relationship Id="rId500" Type="http://schemas.openxmlformats.org/officeDocument/2006/relationships/slideLayout" Target="../slideLayouts/slideLayout500.xml"/><Relationship Id="rId5" Type="http://schemas.openxmlformats.org/officeDocument/2006/relationships/slideLayout" Target="../slideLayouts/slideLayout5.xml"/><Relationship Id="rId181" Type="http://schemas.openxmlformats.org/officeDocument/2006/relationships/slideLayout" Target="../slideLayouts/slideLayout181.xml"/><Relationship Id="rId237" Type="http://schemas.openxmlformats.org/officeDocument/2006/relationships/slideLayout" Target="../slideLayouts/slideLayout237.xml"/><Relationship Id="rId402" Type="http://schemas.openxmlformats.org/officeDocument/2006/relationships/slideLayout" Target="../slideLayouts/slideLayout402.xml"/><Relationship Id="rId279" Type="http://schemas.openxmlformats.org/officeDocument/2006/relationships/slideLayout" Target="../slideLayouts/slideLayout279.xml"/><Relationship Id="rId444" Type="http://schemas.openxmlformats.org/officeDocument/2006/relationships/slideLayout" Target="../slideLayouts/slideLayout444.xml"/><Relationship Id="rId486" Type="http://schemas.openxmlformats.org/officeDocument/2006/relationships/slideLayout" Target="../slideLayouts/slideLayout486.xml"/><Relationship Id="rId43" Type="http://schemas.openxmlformats.org/officeDocument/2006/relationships/slideLayout" Target="../slideLayouts/slideLayout43.xml"/><Relationship Id="rId139" Type="http://schemas.openxmlformats.org/officeDocument/2006/relationships/slideLayout" Target="../slideLayouts/slideLayout139.xml"/><Relationship Id="rId290" Type="http://schemas.openxmlformats.org/officeDocument/2006/relationships/slideLayout" Target="../slideLayouts/slideLayout290.xml"/><Relationship Id="rId304" Type="http://schemas.openxmlformats.org/officeDocument/2006/relationships/slideLayout" Target="../slideLayouts/slideLayout304.xml"/><Relationship Id="rId346" Type="http://schemas.openxmlformats.org/officeDocument/2006/relationships/slideLayout" Target="../slideLayouts/slideLayout346.xml"/><Relationship Id="rId388" Type="http://schemas.openxmlformats.org/officeDocument/2006/relationships/slideLayout" Target="../slideLayouts/slideLayout388.xml"/><Relationship Id="rId511" Type="http://schemas.openxmlformats.org/officeDocument/2006/relationships/slideLayout" Target="../slideLayouts/slideLayout511.xml"/><Relationship Id="rId85" Type="http://schemas.openxmlformats.org/officeDocument/2006/relationships/slideLayout" Target="../slideLayouts/slideLayout85.xml"/><Relationship Id="rId150" Type="http://schemas.openxmlformats.org/officeDocument/2006/relationships/slideLayout" Target="../slideLayouts/slideLayout150.xml"/><Relationship Id="rId192" Type="http://schemas.openxmlformats.org/officeDocument/2006/relationships/slideLayout" Target="../slideLayouts/slideLayout192.xml"/><Relationship Id="rId206" Type="http://schemas.openxmlformats.org/officeDocument/2006/relationships/slideLayout" Target="../slideLayouts/slideLayout206.xml"/><Relationship Id="rId413" Type="http://schemas.openxmlformats.org/officeDocument/2006/relationships/slideLayout" Target="../slideLayouts/slideLayout413.xml"/><Relationship Id="rId248" Type="http://schemas.openxmlformats.org/officeDocument/2006/relationships/slideLayout" Target="../slideLayouts/slideLayout248.xml"/><Relationship Id="rId455" Type="http://schemas.openxmlformats.org/officeDocument/2006/relationships/slideLayout" Target="../slideLayouts/slideLayout455.xml"/><Relationship Id="rId497" Type="http://schemas.openxmlformats.org/officeDocument/2006/relationships/slideLayout" Target="../slideLayouts/slideLayout497.xml"/><Relationship Id="rId12" Type="http://schemas.openxmlformats.org/officeDocument/2006/relationships/slideLayout" Target="../slideLayouts/slideLayout12.xml"/><Relationship Id="rId108" Type="http://schemas.openxmlformats.org/officeDocument/2006/relationships/slideLayout" Target="../slideLayouts/slideLayout108.xml"/><Relationship Id="rId315" Type="http://schemas.openxmlformats.org/officeDocument/2006/relationships/slideLayout" Target="../slideLayouts/slideLayout315.xml"/><Relationship Id="rId357" Type="http://schemas.openxmlformats.org/officeDocument/2006/relationships/slideLayout" Target="../slideLayouts/slideLayout357.xml"/><Relationship Id="rId522" Type="http://schemas.microsoft.com/office/2007/relationships/media" Target="../media/media1.mp3"/><Relationship Id="rId54" Type="http://schemas.openxmlformats.org/officeDocument/2006/relationships/slideLayout" Target="../slideLayouts/slideLayout54.xml"/><Relationship Id="rId96" Type="http://schemas.openxmlformats.org/officeDocument/2006/relationships/slideLayout" Target="../slideLayouts/slideLayout96.xml"/><Relationship Id="rId161" Type="http://schemas.openxmlformats.org/officeDocument/2006/relationships/slideLayout" Target="../slideLayouts/slideLayout161.xml"/><Relationship Id="rId217" Type="http://schemas.openxmlformats.org/officeDocument/2006/relationships/slideLayout" Target="../slideLayouts/slideLayout217.xml"/><Relationship Id="rId399" Type="http://schemas.openxmlformats.org/officeDocument/2006/relationships/slideLayout" Target="../slideLayouts/slideLayout399.xml"/><Relationship Id="rId259" Type="http://schemas.openxmlformats.org/officeDocument/2006/relationships/slideLayout" Target="../slideLayouts/slideLayout259.xml"/><Relationship Id="rId424" Type="http://schemas.openxmlformats.org/officeDocument/2006/relationships/slideLayout" Target="../slideLayouts/slideLayout424.xml"/><Relationship Id="rId466" Type="http://schemas.openxmlformats.org/officeDocument/2006/relationships/slideLayout" Target="../slideLayouts/slideLayout466.xml"/><Relationship Id="rId23" Type="http://schemas.openxmlformats.org/officeDocument/2006/relationships/slideLayout" Target="../slideLayouts/slideLayout23.xml"/><Relationship Id="rId119" Type="http://schemas.openxmlformats.org/officeDocument/2006/relationships/slideLayout" Target="../slideLayouts/slideLayout119.xml"/><Relationship Id="rId270" Type="http://schemas.openxmlformats.org/officeDocument/2006/relationships/slideLayout" Target="../slideLayouts/slideLayout270.xml"/><Relationship Id="rId326" Type="http://schemas.openxmlformats.org/officeDocument/2006/relationships/slideLayout" Target="../slideLayouts/slideLayout326.xml"/><Relationship Id="rId65" Type="http://schemas.openxmlformats.org/officeDocument/2006/relationships/slideLayout" Target="../slideLayouts/slideLayout65.xml"/><Relationship Id="rId130" Type="http://schemas.openxmlformats.org/officeDocument/2006/relationships/slideLayout" Target="../slideLayouts/slideLayout130.xml"/><Relationship Id="rId368" Type="http://schemas.openxmlformats.org/officeDocument/2006/relationships/slideLayout" Target="../slideLayouts/slideLayout368.xml"/><Relationship Id="rId172" Type="http://schemas.openxmlformats.org/officeDocument/2006/relationships/slideLayout" Target="../slideLayouts/slideLayout172.xml"/><Relationship Id="rId228" Type="http://schemas.openxmlformats.org/officeDocument/2006/relationships/slideLayout" Target="../slideLayouts/slideLayout228.xml"/><Relationship Id="rId435" Type="http://schemas.openxmlformats.org/officeDocument/2006/relationships/slideLayout" Target="../slideLayouts/slideLayout435.xml"/><Relationship Id="rId477" Type="http://schemas.openxmlformats.org/officeDocument/2006/relationships/slideLayout" Target="../slideLayouts/slideLayout477.xml"/><Relationship Id="rId281" Type="http://schemas.openxmlformats.org/officeDocument/2006/relationships/slideLayout" Target="../slideLayouts/slideLayout281.xml"/><Relationship Id="rId337" Type="http://schemas.openxmlformats.org/officeDocument/2006/relationships/slideLayout" Target="../slideLayouts/slideLayout337.xml"/><Relationship Id="rId502" Type="http://schemas.openxmlformats.org/officeDocument/2006/relationships/slideLayout" Target="../slideLayouts/slideLayout502.xml"/><Relationship Id="rId34" Type="http://schemas.openxmlformats.org/officeDocument/2006/relationships/slideLayout" Target="../slideLayouts/slideLayout34.xml"/><Relationship Id="rId76" Type="http://schemas.openxmlformats.org/officeDocument/2006/relationships/slideLayout" Target="../slideLayouts/slideLayout76.xml"/><Relationship Id="rId141" Type="http://schemas.openxmlformats.org/officeDocument/2006/relationships/slideLayout" Target="../slideLayouts/slideLayout141.xml"/><Relationship Id="rId379" Type="http://schemas.openxmlformats.org/officeDocument/2006/relationships/slideLayout" Target="../slideLayouts/slideLayout379.xml"/><Relationship Id="rId7" Type="http://schemas.openxmlformats.org/officeDocument/2006/relationships/slideLayout" Target="../slideLayouts/slideLayout7.xml"/><Relationship Id="rId183" Type="http://schemas.openxmlformats.org/officeDocument/2006/relationships/slideLayout" Target="../slideLayouts/slideLayout183.xml"/><Relationship Id="rId239" Type="http://schemas.openxmlformats.org/officeDocument/2006/relationships/slideLayout" Target="../slideLayouts/slideLayout239.xml"/><Relationship Id="rId390" Type="http://schemas.openxmlformats.org/officeDocument/2006/relationships/slideLayout" Target="../slideLayouts/slideLayout390.xml"/><Relationship Id="rId404" Type="http://schemas.openxmlformats.org/officeDocument/2006/relationships/slideLayout" Target="../slideLayouts/slideLayout404.xml"/><Relationship Id="rId446" Type="http://schemas.openxmlformats.org/officeDocument/2006/relationships/slideLayout" Target="../slideLayouts/slideLayout446.xml"/><Relationship Id="rId250" Type="http://schemas.openxmlformats.org/officeDocument/2006/relationships/slideLayout" Target="../slideLayouts/slideLayout250.xml"/><Relationship Id="rId292" Type="http://schemas.openxmlformats.org/officeDocument/2006/relationships/slideLayout" Target="../slideLayouts/slideLayout292.xml"/><Relationship Id="rId306" Type="http://schemas.openxmlformats.org/officeDocument/2006/relationships/slideLayout" Target="../slideLayouts/slideLayout306.xml"/><Relationship Id="rId488" Type="http://schemas.openxmlformats.org/officeDocument/2006/relationships/slideLayout" Target="../slideLayouts/slideLayout488.xml"/><Relationship Id="rId45" Type="http://schemas.openxmlformats.org/officeDocument/2006/relationships/slideLayout" Target="../slideLayouts/slideLayout45.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348" Type="http://schemas.openxmlformats.org/officeDocument/2006/relationships/slideLayout" Target="../slideLayouts/slideLayout348.xml"/><Relationship Id="rId513" Type="http://schemas.openxmlformats.org/officeDocument/2006/relationships/slideLayout" Target="../slideLayouts/slideLayout513.xml"/><Relationship Id="rId152" Type="http://schemas.openxmlformats.org/officeDocument/2006/relationships/slideLayout" Target="../slideLayouts/slideLayout152.xml"/><Relationship Id="rId194" Type="http://schemas.openxmlformats.org/officeDocument/2006/relationships/slideLayout" Target="../slideLayouts/slideLayout194.xml"/><Relationship Id="rId208" Type="http://schemas.openxmlformats.org/officeDocument/2006/relationships/slideLayout" Target="../slideLayouts/slideLayout208.xml"/><Relationship Id="rId415" Type="http://schemas.openxmlformats.org/officeDocument/2006/relationships/slideLayout" Target="../slideLayouts/slideLayout415.xml"/><Relationship Id="rId457" Type="http://schemas.openxmlformats.org/officeDocument/2006/relationships/slideLayout" Target="../slideLayouts/slideLayout457.xml"/><Relationship Id="rId261" Type="http://schemas.openxmlformats.org/officeDocument/2006/relationships/slideLayout" Target="../slideLayouts/slideLayout261.xml"/><Relationship Id="rId499" Type="http://schemas.openxmlformats.org/officeDocument/2006/relationships/slideLayout" Target="../slideLayouts/slideLayout499.xml"/><Relationship Id="rId14" Type="http://schemas.openxmlformats.org/officeDocument/2006/relationships/slideLayout" Target="../slideLayouts/slideLayout14.xml"/><Relationship Id="rId56" Type="http://schemas.openxmlformats.org/officeDocument/2006/relationships/slideLayout" Target="../slideLayouts/slideLayout56.xml"/><Relationship Id="rId317" Type="http://schemas.openxmlformats.org/officeDocument/2006/relationships/slideLayout" Target="../slideLayouts/slideLayout317.xml"/><Relationship Id="rId359" Type="http://schemas.openxmlformats.org/officeDocument/2006/relationships/slideLayout" Target="../slideLayouts/slideLayout359.xml"/><Relationship Id="rId524" Type="http://schemas.openxmlformats.org/officeDocument/2006/relationships/image" Target="../media/image1.emf"/><Relationship Id="rId98" Type="http://schemas.openxmlformats.org/officeDocument/2006/relationships/slideLayout" Target="../slideLayouts/slideLayout98.xml"/><Relationship Id="rId121" Type="http://schemas.openxmlformats.org/officeDocument/2006/relationships/slideLayout" Target="../slideLayouts/slideLayout121.xml"/><Relationship Id="rId163" Type="http://schemas.openxmlformats.org/officeDocument/2006/relationships/slideLayout" Target="../slideLayouts/slideLayout163.xml"/><Relationship Id="rId219" Type="http://schemas.openxmlformats.org/officeDocument/2006/relationships/slideLayout" Target="../slideLayouts/slideLayout219.xml"/><Relationship Id="rId370" Type="http://schemas.openxmlformats.org/officeDocument/2006/relationships/slideLayout" Target="../slideLayouts/slideLayout370.xml"/><Relationship Id="rId426" Type="http://schemas.openxmlformats.org/officeDocument/2006/relationships/slideLayout" Target="../slideLayouts/slideLayout426.xml"/><Relationship Id="rId230" Type="http://schemas.openxmlformats.org/officeDocument/2006/relationships/slideLayout" Target="../slideLayouts/slideLayout230.xml"/><Relationship Id="rId251" Type="http://schemas.openxmlformats.org/officeDocument/2006/relationships/slideLayout" Target="../slideLayouts/slideLayout251.xml"/><Relationship Id="rId468" Type="http://schemas.openxmlformats.org/officeDocument/2006/relationships/slideLayout" Target="../slideLayouts/slideLayout468.xml"/><Relationship Id="rId489" Type="http://schemas.openxmlformats.org/officeDocument/2006/relationships/slideLayout" Target="../slideLayouts/slideLayout489.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272" Type="http://schemas.openxmlformats.org/officeDocument/2006/relationships/slideLayout" Target="../slideLayouts/slideLayout272.xml"/><Relationship Id="rId293" Type="http://schemas.openxmlformats.org/officeDocument/2006/relationships/slideLayout" Target="../slideLayouts/slideLayout293.xml"/><Relationship Id="rId307" Type="http://schemas.openxmlformats.org/officeDocument/2006/relationships/slideLayout" Target="../slideLayouts/slideLayout307.xml"/><Relationship Id="rId328" Type="http://schemas.openxmlformats.org/officeDocument/2006/relationships/slideLayout" Target="../slideLayouts/slideLayout328.xml"/><Relationship Id="rId349" Type="http://schemas.openxmlformats.org/officeDocument/2006/relationships/slideLayout" Target="../slideLayouts/slideLayout349.xml"/><Relationship Id="rId514" Type="http://schemas.openxmlformats.org/officeDocument/2006/relationships/slideLayout" Target="../slideLayouts/slideLayout514.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32" Type="http://schemas.openxmlformats.org/officeDocument/2006/relationships/slideLayout" Target="../slideLayouts/slideLayout132.xml"/><Relationship Id="rId153" Type="http://schemas.openxmlformats.org/officeDocument/2006/relationships/slideLayout" Target="../slideLayouts/slideLayout153.xml"/><Relationship Id="rId174" Type="http://schemas.openxmlformats.org/officeDocument/2006/relationships/slideLayout" Target="../slideLayouts/slideLayout174.xml"/><Relationship Id="rId195" Type="http://schemas.openxmlformats.org/officeDocument/2006/relationships/slideLayout" Target="../slideLayouts/slideLayout195.xml"/><Relationship Id="rId209" Type="http://schemas.openxmlformats.org/officeDocument/2006/relationships/slideLayout" Target="../slideLayouts/slideLayout209.xml"/><Relationship Id="rId360" Type="http://schemas.openxmlformats.org/officeDocument/2006/relationships/slideLayout" Target="../slideLayouts/slideLayout360.xml"/><Relationship Id="rId381" Type="http://schemas.openxmlformats.org/officeDocument/2006/relationships/slideLayout" Target="../slideLayouts/slideLayout381.xml"/><Relationship Id="rId416" Type="http://schemas.openxmlformats.org/officeDocument/2006/relationships/slideLayout" Target="../slideLayouts/slideLayout416.xml"/><Relationship Id="rId220" Type="http://schemas.openxmlformats.org/officeDocument/2006/relationships/slideLayout" Target="../slideLayouts/slideLayout220.xml"/><Relationship Id="rId241" Type="http://schemas.openxmlformats.org/officeDocument/2006/relationships/slideLayout" Target="../slideLayouts/slideLayout241.xml"/><Relationship Id="rId437" Type="http://schemas.openxmlformats.org/officeDocument/2006/relationships/slideLayout" Target="../slideLayouts/slideLayout437.xml"/><Relationship Id="rId458" Type="http://schemas.openxmlformats.org/officeDocument/2006/relationships/slideLayout" Target="../slideLayouts/slideLayout458.xml"/><Relationship Id="rId479" Type="http://schemas.openxmlformats.org/officeDocument/2006/relationships/slideLayout" Target="../slideLayouts/slideLayout479.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262" Type="http://schemas.openxmlformats.org/officeDocument/2006/relationships/slideLayout" Target="../slideLayouts/slideLayout262.xml"/><Relationship Id="rId283" Type="http://schemas.openxmlformats.org/officeDocument/2006/relationships/slideLayout" Target="../slideLayouts/slideLayout283.xml"/><Relationship Id="rId318" Type="http://schemas.openxmlformats.org/officeDocument/2006/relationships/slideLayout" Target="../slideLayouts/slideLayout318.xml"/><Relationship Id="rId339" Type="http://schemas.openxmlformats.org/officeDocument/2006/relationships/slideLayout" Target="../slideLayouts/slideLayout339.xml"/><Relationship Id="rId490" Type="http://schemas.openxmlformats.org/officeDocument/2006/relationships/slideLayout" Target="../slideLayouts/slideLayout490.xml"/><Relationship Id="rId504" Type="http://schemas.openxmlformats.org/officeDocument/2006/relationships/slideLayout" Target="../slideLayouts/slideLayout504.xml"/><Relationship Id="rId525" Type="http://schemas.openxmlformats.org/officeDocument/2006/relationships/image" Target="../media/image2.emf"/><Relationship Id="rId78" Type="http://schemas.openxmlformats.org/officeDocument/2006/relationships/slideLayout" Target="../slideLayouts/slideLayout78.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122" Type="http://schemas.openxmlformats.org/officeDocument/2006/relationships/slideLayout" Target="../slideLayouts/slideLayout122.xml"/><Relationship Id="rId143" Type="http://schemas.openxmlformats.org/officeDocument/2006/relationships/slideLayout" Target="../slideLayouts/slideLayout143.xml"/><Relationship Id="rId164" Type="http://schemas.openxmlformats.org/officeDocument/2006/relationships/slideLayout" Target="../slideLayouts/slideLayout164.xml"/><Relationship Id="rId185" Type="http://schemas.openxmlformats.org/officeDocument/2006/relationships/slideLayout" Target="../slideLayouts/slideLayout185.xml"/><Relationship Id="rId350" Type="http://schemas.openxmlformats.org/officeDocument/2006/relationships/slideLayout" Target="../slideLayouts/slideLayout350.xml"/><Relationship Id="rId371" Type="http://schemas.openxmlformats.org/officeDocument/2006/relationships/slideLayout" Target="../slideLayouts/slideLayout371.xml"/><Relationship Id="rId406" Type="http://schemas.openxmlformats.org/officeDocument/2006/relationships/slideLayout" Target="../slideLayouts/slideLayout406.xml"/><Relationship Id="rId9" Type="http://schemas.openxmlformats.org/officeDocument/2006/relationships/slideLayout" Target="../slideLayouts/slideLayout9.xml"/><Relationship Id="rId210" Type="http://schemas.openxmlformats.org/officeDocument/2006/relationships/slideLayout" Target="../slideLayouts/slideLayout210.xml"/><Relationship Id="rId392" Type="http://schemas.openxmlformats.org/officeDocument/2006/relationships/slideLayout" Target="../slideLayouts/slideLayout392.xml"/><Relationship Id="rId427" Type="http://schemas.openxmlformats.org/officeDocument/2006/relationships/slideLayout" Target="../slideLayouts/slideLayout427.xml"/><Relationship Id="rId448" Type="http://schemas.openxmlformats.org/officeDocument/2006/relationships/slideLayout" Target="../slideLayouts/slideLayout448.xml"/><Relationship Id="rId469" Type="http://schemas.openxmlformats.org/officeDocument/2006/relationships/slideLayout" Target="../slideLayouts/slideLayout469.xml"/><Relationship Id="rId26" Type="http://schemas.openxmlformats.org/officeDocument/2006/relationships/slideLayout" Target="../slideLayouts/slideLayout26.xml"/><Relationship Id="rId231" Type="http://schemas.openxmlformats.org/officeDocument/2006/relationships/slideLayout" Target="../slideLayouts/slideLayout231.xml"/><Relationship Id="rId252" Type="http://schemas.openxmlformats.org/officeDocument/2006/relationships/slideLayout" Target="../slideLayouts/slideLayout252.xml"/><Relationship Id="rId273" Type="http://schemas.openxmlformats.org/officeDocument/2006/relationships/slideLayout" Target="../slideLayouts/slideLayout273.xml"/><Relationship Id="rId294" Type="http://schemas.openxmlformats.org/officeDocument/2006/relationships/slideLayout" Target="../slideLayouts/slideLayout294.xml"/><Relationship Id="rId308" Type="http://schemas.openxmlformats.org/officeDocument/2006/relationships/slideLayout" Target="../slideLayouts/slideLayout308.xml"/><Relationship Id="rId329" Type="http://schemas.openxmlformats.org/officeDocument/2006/relationships/slideLayout" Target="../slideLayouts/slideLayout329.xml"/><Relationship Id="rId480" Type="http://schemas.openxmlformats.org/officeDocument/2006/relationships/slideLayout" Target="../slideLayouts/slideLayout480.xml"/><Relationship Id="rId515" Type="http://schemas.openxmlformats.org/officeDocument/2006/relationships/slideLayout" Target="../slideLayouts/slideLayout515.xml"/><Relationship Id="rId47" Type="http://schemas.openxmlformats.org/officeDocument/2006/relationships/slideLayout" Target="../slideLayouts/slideLayout47.xml"/><Relationship Id="rId68" Type="http://schemas.openxmlformats.org/officeDocument/2006/relationships/slideLayout" Target="../slideLayouts/slideLayout68.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33" Type="http://schemas.openxmlformats.org/officeDocument/2006/relationships/slideLayout" Target="../slideLayouts/slideLayout133.xml"/><Relationship Id="rId154" Type="http://schemas.openxmlformats.org/officeDocument/2006/relationships/slideLayout" Target="../slideLayouts/slideLayout154.xml"/><Relationship Id="rId175" Type="http://schemas.openxmlformats.org/officeDocument/2006/relationships/slideLayout" Target="../slideLayouts/slideLayout175.xml"/><Relationship Id="rId340" Type="http://schemas.openxmlformats.org/officeDocument/2006/relationships/slideLayout" Target="../slideLayouts/slideLayout340.xml"/><Relationship Id="rId361" Type="http://schemas.openxmlformats.org/officeDocument/2006/relationships/slideLayout" Target="../slideLayouts/slideLayout361.xml"/><Relationship Id="rId196" Type="http://schemas.openxmlformats.org/officeDocument/2006/relationships/slideLayout" Target="../slideLayouts/slideLayout196.xml"/><Relationship Id="rId200" Type="http://schemas.openxmlformats.org/officeDocument/2006/relationships/slideLayout" Target="../slideLayouts/slideLayout200.xml"/><Relationship Id="rId382" Type="http://schemas.openxmlformats.org/officeDocument/2006/relationships/slideLayout" Target="../slideLayouts/slideLayout382.xml"/><Relationship Id="rId417" Type="http://schemas.openxmlformats.org/officeDocument/2006/relationships/slideLayout" Target="../slideLayouts/slideLayout417.xml"/><Relationship Id="rId438" Type="http://schemas.openxmlformats.org/officeDocument/2006/relationships/slideLayout" Target="../slideLayouts/slideLayout438.xml"/><Relationship Id="rId459" Type="http://schemas.openxmlformats.org/officeDocument/2006/relationships/slideLayout" Target="../slideLayouts/slideLayout459.xml"/><Relationship Id="rId16" Type="http://schemas.openxmlformats.org/officeDocument/2006/relationships/slideLayout" Target="../slideLayouts/slideLayout16.xml"/><Relationship Id="rId221" Type="http://schemas.openxmlformats.org/officeDocument/2006/relationships/slideLayout" Target="../slideLayouts/slideLayout221.xml"/><Relationship Id="rId242" Type="http://schemas.openxmlformats.org/officeDocument/2006/relationships/slideLayout" Target="../slideLayouts/slideLayout242.xml"/><Relationship Id="rId263" Type="http://schemas.openxmlformats.org/officeDocument/2006/relationships/slideLayout" Target="../slideLayouts/slideLayout263.xml"/><Relationship Id="rId284" Type="http://schemas.openxmlformats.org/officeDocument/2006/relationships/slideLayout" Target="../slideLayouts/slideLayout284.xml"/><Relationship Id="rId319" Type="http://schemas.openxmlformats.org/officeDocument/2006/relationships/slideLayout" Target="../slideLayouts/slideLayout319.xml"/><Relationship Id="rId470" Type="http://schemas.openxmlformats.org/officeDocument/2006/relationships/slideLayout" Target="../slideLayouts/slideLayout470.xml"/><Relationship Id="rId491" Type="http://schemas.openxmlformats.org/officeDocument/2006/relationships/slideLayout" Target="../slideLayouts/slideLayout491.xml"/><Relationship Id="rId505" Type="http://schemas.openxmlformats.org/officeDocument/2006/relationships/slideLayout" Target="../slideLayouts/slideLayout505.xml"/><Relationship Id="rId526" Type="http://schemas.openxmlformats.org/officeDocument/2006/relationships/image" Target="../media/image3.png"/><Relationship Id="rId37" Type="http://schemas.openxmlformats.org/officeDocument/2006/relationships/slideLayout" Target="../slideLayouts/slideLayout37.xml"/><Relationship Id="rId58" Type="http://schemas.openxmlformats.org/officeDocument/2006/relationships/slideLayout" Target="../slideLayouts/slideLayout58.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123" Type="http://schemas.openxmlformats.org/officeDocument/2006/relationships/slideLayout" Target="../slideLayouts/slideLayout123.xml"/><Relationship Id="rId144" Type="http://schemas.openxmlformats.org/officeDocument/2006/relationships/slideLayout" Target="../slideLayouts/slideLayout144.xml"/><Relationship Id="rId330" Type="http://schemas.openxmlformats.org/officeDocument/2006/relationships/slideLayout" Target="../slideLayouts/slideLayout330.xml"/><Relationship Id="rId90" Type="http://schemas.openxmlformats.org/officeDocument/2006/relationships/slideLayout" Target="../slideLayouts/slideLayout90.xml"/><Relationship Id="rId165" Type="http://schemas.openxmlformats.org/officeDocument/2006/relationships/slideLayout" Target="../slideLayouts/slideLayout165.xml"/><Relationship Id="rId186" Type="http://schemas.openxmlformats.org/officeDocument/2006/relationships/slideLayout" Target="../slideLayouts/slideLayout186.xml"/><Relationship Id="rId351" Type="http://schemas.openxmlformats.org/officeDocument/2006/relationships/slideLayout" Target="../slideLayouts/slideLayout351.xml"/><Relationship Id="rId372" Type="http://schemas.openxmlformats.org/officeDocument/2006/relationships/slideLayout" Target="../slideLayouts/slideLayout372.xml"/><Relationship Id="rId393" Type="http://schemas.openxmlformats.org/officeDocument/2006/relationships/slideLayout" Target="../slideLayouts/slideLayout393.xml"/><Relationship Id="rId407" Type="http://schemas.openxmlformats.org/officeDocument/2006/relationships/slideLayout" Target="../slideLayouts/slideLayout407.xml"/><Relationship Id="rId428" Type="http://schemas.openxmlformats.org/officeDocument/2006/relationships/slideLayout" Target="../slideLayouts/slideLayout428.xml"/><Relationship Id="rId449" Type="http://schemas.openxmlformats.org/officeDocument/2006/relationships/slideLayout" Target="../slideLayouts/slideLayout449.xml"/><Relationship Id="rId211" Type="http://schemas.openxmlformats.org/officeDocument/2006/relationships/slideLayout" Target="../slideLayouts/slideLayout211.xml"/><Relationship Id="rId232" Type="http://schemas.openxmlformats.org/officeDocument/2006/relationships/slideLayout" Target="../slideLayouts/slideLayout232.xml"/><Relationship Id="rId253" Type="http://schemas.openxmlformats.org/officeDocument/2006/relationships/slideLayout" Target="../slideLayouts/slideLayout253.xml"/><Relationship Id="rId274" Type="http://schemas.openxmlformats.org/officeDocument/2006/relationships/slideLayout" Target="../slideLayouts/slideLayout274.xml"/><Relationship Id="rId295" Type="http://schemas.openxmlformats.org/officeDocument/2006/relationships/slideLayout" Target="../slideLayouts/slideLayout295.xml"/><Relationship Id="rId309" Type="http://schemas.openxmlformats.org/officeDocument/2006/relationships/slideLayout" Target="../slideLayouts/slideLayout309.xml"/><Relationship Id="rId460" Type="http://schemas.openxmlformats.org/officeDocument/2006/relationships/slideLayout" Target="../slideLayouts/slideLayout460.xml"/><Relationship Id="rId481" Type="http://schemas.openxmlformats.org/officeDocument/2006/relationships/slideLayout" Target="../slideLayouts/slideLayout481.xml"/><Relationship Id="rId516" Type="http://schemas.openxmlformats.org/officeDocument/2006/relationships/slideLayout" Target="../slideLayouts/slideLayout516.xml"/><Relationship Id="rId27" Type="http://schemas.openxmlformats.org/officeDocument/2006/relationships/slideLayout" Target="../slideLayouts/slideLayout27.xml"/><Relationship Id="rId48" Type="http://schemas.openxmlformats.org/officeDocument/2006/relationships/slideLayout" Target="../slideLayouts/slideLayout48.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34" Type="http://schemas.openxmlformats.org/officeDocument/2006/relationships/slideLayout" Target="../slideLayouts/slideLayout134.xml"/><Relationship Id="rId320" Type="http://schemas.openxmlformats.org/officeDocument/2006/relationships/slideLayout" Target="../slideLayouts/slideLayout320.xml"/><Relationship Id="rId80" Type="http://schemas.openxmlformats.org/officeDocument/2006/relationships/slideLayout" Target="../slideLayouts/slideLayout80.xml"/><Relationship Id="rId155" Type="http://schemas.openxmlformats.org/officeDocument/2006/relationships/slideLayout" Target="../slideLayouts/slideLayout155.xml"/><Relationship Id="rId176" Type="http://schemas.openxmlformats.org/officeDocument/2006/relationships/slideLayout" Target="../slideLayouts/slideLayout176.xml"/><Relationship Id="rId197" Type="http://schemas.openxmlformats.org/officeDocument/2006/relationships/slideLayout" Target="../slideLayouts/slideLayout197.xml"/><Relationship Id="rId341" Type="http://schemas.openxmlformats.org/officeDocument/2006/relationships/slideLayout" Target="../slideLayouts/slideLayout341.xml"/><Relationship Id="rId362" Type="http://schemas.openxmlformats.org/officeDocument/2006/relationships/slideLayout" Target="../slideLayouts/slideLayout362.xml"/><Relationship Id="rId383" Type="http://schemas.openxmlformats.org/officeDocument/2006/relationships/slideLayout" Target="../slideLayouts/slideLayout383.xml"/><Relationship Id="rId418" Type="http://schemas.openxmlformats.org/officeDocument/2006/relationships/slideLayout" Target="../slideLayouts/slideLayout418.xml"/><Relationship Id="rId439" Type="http://schemas.openxmlformats.org/officeDocument/2006/relationships/slideLayout" Target="../slideLayouts/slideLayout439.xml"/><Relationship Id="rId201" Type="http://schemas.openxmlformats.org/officeDocument/2006/relationships/slideLayout" Target="../slideLayouts/slideLayout201.xml"/><Relationship Id="rId222" Type="http://schemas.openxmlformats.org/officeDocument/2006/relationships/slideLayout" Target="../slideLayouts/slideLayout222.xml"/><Relationship Id="rId243" Type="http://schemas.openxmlformats.org/officeDocument/2006/relationships/slideLayout" Target="../slideLayouts/slideLayout243.xml"/><Relationship Id="rId264" Type="http://schemas.openxmlformats.org/officeDocument/2006/relationships/slideLayout" Target="../slideLayouts/slideLayout264.xml"/><Relationship Id="rId285" Type="http://schemas.openxmlformats.org/officeDocument/2006/relationships/slideLayout" Target="../slideLayouts/slideLayout285.xml"/><Relationship Id="rId450" Type="http://schemas.openxmlformats.org/officeDocument/2006/relationships/slideLayout" Target="../slideLayouts/slideLayout450.xml"/><Relationship Id="rId471" Type="http://schemas.openxmlformats.org/officeDocument/2006/relationships/slideLayout" Target="../slideLayouts/slideLayout471.xml"/><Relationship Id="rId506" Type="http://schemas.openxmlformats.org/officeDocument/2006/relationships/slideLayout" Target="../slideLayouts/slideLayout506.xml"/><Relationship Id="rId17" Type="http://schemas.openxmlformats.org/officeDocument/2006/relationships/slideLayout" Target="../slideLayouts/slideLayout17.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24" Type="http://schemas.openxmlformats.org/officeDocument/2006/relationships/slideLayout" Target="../slideLayouts/slideLayout124.xml"/><Relationship Id="rId310" Type="http://schemas.openxmlformats.org/officeDocument/2006/relationships/slideLayout" Target="../slideLayouts/slideLayout310.xml"/><Relationship Id="rId492" Type="http://schemas.openxmlformats.org/officeDocument/2006/relationships/slideLayout" Target="../slideLayouts/slideLayout492.xml"/><Relationship Id="rId527" Type="http://schemas.openxmlformats.org/officeDocument/2006/relationships/image" Target="../media/image4.emf"/><Relationship Id="rId70" Type="http://schemas.openxmlformats.org/officeDocument/2006/relationships/slideLayout" Target="../slideLayouts/slideLayout70.xml"/><Relationship Id="rId91" Type="http://schemas.openxmlformats.org/officeDocument/2006/relationships/slideLayout" Target="../slideLayouts/slideLayout91.xml"/><Relationship Id="rId145" Type="http://schemas.openxmlformats.org/officeDocument/2006/relationships/slideLayout" Target="../slideLayouts/slideLayout145.xml"/><Relationship Id="rId166" Type="http://schemas.openxmlformats.org/officeDocument/2006/relationships/slideLayout" Target="../slideLayouts/slideLayout166.xml"/><Relationship Id="rId187" Type="http://schemas.openxmlformats.org/officeDocument/2006/relationships/slideLayout" Target="../slideLayouts/slideLayout187.xml"/><Relationship Id="rId331" Type="http://schemas.openxmlformats.org/officeDocument/2006/relationships/slideLayout" Target="../slideLayouts/slideLayout331.xml"/><Relationship Id="rId352" Type="http://schemas.openxmlformats.org/officeDocument/2006/relationships/slideLayout" Target="../slideLayouts/slideLayout352.xml"/><Relationship Id="rId373" Type="http://schemas.openxmlformats.org/officeDocument/2006/relationships/slideLayout" Target="../slideLayouts/slideLayout373.xml"/><Relationship Id="rId394" Type="http://schemas.openxmlformats.org/officeDocument/2006/relationships/slideLayout" Target="../slideLayouts/slideLayout394.xml"/><Relationship Id="rId408" Type="http://schemas.openxmlformats.org/officeDocument/2006/relationships/slideLayout" Target="../slideLayouts/slideLayout408.xml"/><Relationship Id="rId429" Type="http://schemas.openxmlformats.org/officeDocument/2006/relationships/slideLayout" Target="../slideLayouts/slideLayout429.xml"/><Relationship Id="rId1" Type="http://schemas.openxmlformats.org/officeDocument/2006/relationships/slideLayout" Target="../slideLayouts/slideLayout1.xml"/><Relationship Id="rId212" Type="http://schemas.openxmlformats.org/officeDocument/2006/relationships/slideLayout" Target="../slideLayouts/slideLayout212.xml"/><Relationship Id="rId233" Type="http://schemas.openxmlformats.org/officeDocument/2006/relationships/slideLayout" Target="../slideLayouts/slideLayout233.xml"/><Relationship Id="rId254" Type="http://schemas.openxmlformats.org/officeDocument/2006/relationships/slideLayout" Target="../slideLayouts/slideLayout254.xml"/><Relationship Id="rId440" Type="http://schemas.openxmlformats.org/officeDocument/2006/relationships/slideLayout" Target="../slideLayouts/slideLayout440.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275" Type="http://schemas.openxmlformats.org/officeDocument/2006/relationships/slideLayout" Target="../slideLayouts/slideLayout275.xml"/><Relationship Id="rId296" Type="http://schemas.openxmlformats.org/officeDocument/2006/relationships/slideLayout" Target="../slideLayouts/slideLayout296.xml"/><Relationship Id="rId300" Type="http://schemas.openxmlformats.org/officeDocument/2006/relationships/slideLayout" Target="../slideLayouts/slideLayout300.xml"/><Relationship Id="rId461" Type="http://schemas.openxmlformats.org/officeDocument/2006/relationships/slideLayout" Target="../slideLayouts/slideLayout461.xml"/><Relationship Id="rId482" Type="http://schemas.openxmlformats.org/officeDocument/2006/relationships/slideLayout" Target="../slideLayouts/slideLayout482.xml"/><Relationship Id="rId517" Type="http://schemas.openxmlformats.org/officeDocument/2006/relationships/slideLayout" Target="../slideLayouts/slideLayout517.xml"/><Relationship Id="rId60" Type="http://schemas.openxmlformats.org/officeDocument/2006/relationships/slideLayout" Target="../slideLayouts/slideLayout60.xml"/><Relationship Id="rId81" Type="http://schemas.openxmlformats.org/officeDocument/2006/relationships/slideLayout" Target="../slideLayouts/slideLayout81.xml"/><Relationship Id="rId135" Type="http://schemas.openxmlformats.org/officeDocument/2006/relationships/slideLayout" Target="../slideLayouts/slideLayout135.xml"/><Relationship Id="rId156" Type="http://schemas.openxmlformats.org/officeDocument/2006/relationships/slideLayout" Target="../slideLayouts/slideLayout156.xml"/><Relationship Id="rId177" Type="http://schemas.openxmlformats.org/officeDocument/2006/relationships/slideLayout" Target="../slideLayouts/slideLayout177.xml"/><Relationship Id="rId198" Type="http://schemas.openxmlformats.org/officeDocument/2006/relationships/slideLayout" Target="../slideLayouts/slideLayout198.xml"/><Relationship Id="rId321" Type="http://schemas.openxmlformats.org/officeDocument/2006/relationships/slideLayout" Target="../slideLayouts/slideLayout321.xml"/><Relationship Id="rId342" Type="http://schemas.openxmlformats.org/officeDocument/2006/relationships/slideLayout" Target="../slideLayouts/slideLayout342.xml"/><Relationship Id="rId363" Type="http://schemas.openxmlformats.org/officeDocument/2006/relationships/slideLayout" Target="../slideLayouts/slideLayout363.xml"/><Relationship Id="rId384" Type="http://schemas.openxmlformats.org/officeDocument/2006/relationships/slideLayout" Target="../slideLayouts/slideLayout384.xml"/><Relationship Id="rId419" Type="http://schemas.openxmlformats.org/officeDocument/2006/relationships/slideLayout" Target="../slideLayouts/slideLayout419.xml"/><Relationship Id="rId202" Type="http://schemas.openxmlformats.org/officeDocument/2006/relationships/slideLayout" Target="../slideLayouts/slideLayout202.xml"/><Relationship Id="rId223" Type="http://schemas.openxmlformats.org/officeDocument/2006/relationships/slideLayout" Target="../slideLayouts/slideLayout223.xml"/><Relationship Id="rId244" Type="http://schemas.openxmlformats.org/officeDocument/2006/relationships/slideLayout" Target="../slideLayouts/slideLayout244.xml"/><Relationship Id="rId430" Type="http://schemas.openxmlformats.org/officeDocument/2006/relationships/slideLayout" Target="../slideLayouts/slideLayout430.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265" Type="http://schemas.openxmlformats.org/officeDocument/2006/relationships/slideLayout" Target="../slideLayouts/slideLayout265.xml"/><Relationship Id="rId286" Type="http://schemas.openxmlformats.org/officeDocument/2006/relationships/slideLayout" Target="../slideLayouts/slideLayout286.xml"/><Relationship Id="rId451" Type="http://schemas.openxmlformats.org/officeDocument/2006/relationships/slideLayout" Target="../slideLayouts/slideLayout451.xml"/><Relationship Id="rId472" Type="http://schemas.openxmlformats.org/officeDocument/2006/relationships/slideLayout" Target="../slideLayouts/slideLayout472.xml"/><Relationship Id="rId493" Type="http://schemas.openxmlformats.org/officeDocument/2006/relationships/slideLayout" Target="../slideLayouts/slideLayout493.xml"/><Relationship Id="rId507" Type="http://schemas.openxmlformats.org/officeDocument/2006/relationships/slideLayout" Target="../slideLayouts/slideLayout507.xml"/><Relationship Id="rId528" Type="http://schemas.openxmlformats.org/officeDocument/2006/relationships/image" Target="../media/image5.emf"/><Relationship Id="rId50" Type="http://schemas.openxmlformats.org/officeDocument/2006/relationships/slideLayout" Target="../slideLayouts/slideLayout50.xml"/><Relationship Id="rId104" Type="http://schemas.openxmlformats.org/officeDocument/2006/relationships/slideLayout" Target="../slideLayouts/slideLayout104.xml"/><Relationship Id="rId125" Type="http://schemas.openxmlformats.org/officeDocument/2006/relationships/slideLayout" Target="../slideLayouts/slideLayout125.xml"/><Relationship Id="rId146" Type="http://schemas.openxmlformats.org/officeDocument/2006/relationships/slideLayout" Target="../slideLayouts/slideLayout146.xml"/><Relationship Id="rId167" Type="http://schemas.openxmlformats.org/officeDocument/2006/relationships/slideLayout" Target="../slideLayouts/slideLayout167.xml"/><Relationship Id="rId188" Type="http://schemas.openxmlformats.org/officeDocument/2006/relationships/slideLayout" Target="../slideLayouts/slideLayout188.xml"/><Relationship Id="rId311" Type="http://schemas.openxmlformats.org/officeDocument/2006/relationships/slideLayout" Target="../slideLayouts/slideLayout311.xml"/><Relationship Id="rId332" Type="http://schemas.openxmlformats.org/officeDocument/2006/relationships/slideLayout" Target="../slideLayouts/slideLayout332.xml"/><Relationship Id="rId353" Type="http://schemas.openxmlformats.org/officeDocument/2006/relationships/slideLayout" Target="../slideLayouts/slideLayout353.xml"/><Relationship Id="rId374" Type="http://schemas.openxmlformats.org/officeDocument/2006/relationships/slideLayout" Target="../slideLayouts/slideLayout374.xml"/><Relationship Id="rId395" Type="http://schemas.openxmlformats.org/officeDocument/2006/relationships/slideLayout" Target="../slideLayouts/slideLayout395.xml"/><Relationship Id="rId409" Type="http://schemas.openxmlformats.org/officeDocument/2006/relationships/slideLayout" Target="../slideLayouts/slideLayout409.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13" Type="http://schemas.openxmlformats.org/officeDocument/2006/relationships/slideLayout" Target="../slideLayouts/slideLayout213.xml"/><Relationship Id="rId234" Type="http://schemas.openxmlformats.org/officeDocument/2006/relationships/slideLayout" Target="../slideLayouts/slideLayout234.xml"/><Relationship Id="rId420" Type="http://schemas.openxmlformats.org/officeDocument/2006/relationships/slideLayout" Target="../slideLayouts/slideLayout420.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55" Type="http://schemas.openxmlformats.org/officeDocument/2006/relationships/slideLayout" Target="../slideLayouts/slideLayout255.xml"/><Relationship Id="rId276" Type="http://schemas.openxmlformats.org/officeDocument/2006/relationships/slideLayout" Target="../slideLayouts/slideLayout276.xml"/><Relationship Id="rId297" Type="http://schemas.openxmlformats.org/officeDocument/2006/relationships/slideLayout" Target="../slideLayouts/slideLayout297.xml"/><Relationship Id="rId441" Type="http://schemas.openxmlformats.org/officeDocument/2006/relationships/slideLayout" Target="../slideLayouts/slideLayout441.xml"/><Relationship Id="rId462" Type="http://schemas.openxmlformats.org/officeDocument/2006/relationships/slideLayout" Target="../slideLayouts/slideLayout462.xml"/><Relationship Id="rId483" Type="http://schemas.openxmlformats.org/officeDocument/2006/relationships/slideLayout" Target="../slideLayouts/slideLayout483.xml"/><Relationship Id="rId518" Type="http://schemas.openxmlformats.org/officeDocument/2006/relationships/slideLayout" Target="../slideLayouts/slideLayout518.xml"/><Relationship Id="rId40" Type="http://schemas.openxmlformats.org/officeDocument/2006/relationships/slideLayout" Target="../slideLayouts/slideLayout40.xml"/><Relationship Id="rId115" Type="http://schemas.openxmlformats.org/officeDocument/2006/relationships/slideLayout" Target="../slideLayouts/slideLayout115.xml"/><Relationship Id="rId136" Type="http://schemas.openxmlformats.org/officeDocument/2006/relationships/slideLayout" Target="../slideLayouts/slideLayout136.xml"/><Relationship Id="rId157" Type="http://schemas.openxmlformats.org/officeDocument/2006/relationships/slideLayout" Target="../slideLayouts/slideLayout157.xml"/><Relationship Id="rId178" Type="http://schemas.openxmlformats.org/officeDocument/2006/relationships/slideLayout" Target="../slideLayouts/slideLayout178.xml"/><Relationship Id="rId301" Type="http://schemas.openxmlformats.org/officeDocument/2006/relationships/slideLayout" Target="../slideLayouts/slideLayout301.xml"/><Relationship Id="rId322" Type="http://schemas.openxmlformats.org/officeDocument/2006/relationships/slideLayout" Target="../slideLayouts/slideLayout322.xml"/><Relationship Id="rId343" Type="http://schemas.openxmlformats.org/officeDocument/2006/relationships/slideLayout" Target="../slideLayouts/slideLayout343.xml"/><Relationship Id="rId364" Type="http://schemas.openxmlformats.org/officeDocument/2006/relationships/slideLayout" Target="../slideLayouts/slideLayout364.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9" Type="http://schemas.openxmlformats.org/officeDocument/2006/relationships/slideLayout" Target="../slideLayouts/slideLayout199.xml"/><Relationship Id="rId203" Type="http://schemas.openxmlformats.org/officeDocument/2006/relationships/slideLayout" Target="../slideLayouts/slideLayout203.xml"/><Relationship Id="rId385" Type="http://schemas.openxmlformats.org/officeDocument/2006/relationships/slideLayout" Target="../slideLayouts/slideLayout385.xml"/><Relationship Id="rId19" Type="http://schemas.openxmlformats.org/officeDocument/2006/relationships/slideLayout" Target="../slideLayouts/slideLayout19.xml"/><Relationship Id="rId224" Type="http://schemas.openxmlformats.org/officeDocument/2006/relationships/slideLayout" Target="../slideLayouts/slideLayout224.xml"/><Relationship Id="rId245" Type="http://schemas.openxmlformats.org/officeDocument/2006/relationships/slideLayout" Target="../slideLayouts/slideLayout245.xml"/><Relationship Id="rId266" Type="http://schemas.openxmlformats.org/officeDocument/2006/relationships/slideLayout" Target="../slideLayouts/slideLayout266.xml"/><Relationship Id="rId287" Type="http://schemas.openxmlformats.org/officeDocument/2006/relationships/slideLayout" Target="../slideLayouts/slideLayout287.xml"/><Relationship Id="rId410" Type="http://schemas.openxmlformats.org/officeDocument/2006/relationships/slideLayout" Target="../slideLayouts/slideLayout410.xml"/><Relationship Id="rId431" Type="http://schemas.openxmlformats.org/officeDocument/2006/relationships/slideLayout" Target="../slideLayouts/slideLayout431.xml"/><Relationship Id="rId452" Type="http://schemas.openxmlformats.org/officeDocument/2006/relationships/slideLayout" Target="../slideLayouts/slideLayout452.xml"/><Relationship Id="rId473" Type="http://schemas.openxmlformats.org/officeDocument/2006/relationships/slideLayout" Target="../slideLayouts/slideLayout473.xml"/><Relationship Id="rId494" Type="http://schemas.openxmlformats.org/officeDocument/2006/relationships/slideLayout" Target="../slideLayouts/slideLayout494.xml"/><Relationship Id="rId508" Type="http://schemas.openxmlformats.org/officeDocument/2006/relationships/slideLayout" Target="../slideLayouts/slideLayout508.xml"/><Relationship Id="rId529" Type="http://schemas.openxmlformats.org/officeDocument/2006/relationships/image" Target="../media/image6.emf"/><Relationship Id="rId30" Type="http://schemas.openxmlformats.org/officeDocument/2006/relationships/slideLayout" Target="../slideLayouts/slideLayout30.xml"/><Relationship Id="rId105" Type="http://schemas.openxmlformats.org/officeDocument/2006/relationships/slideLayout" Target="../slideLayouts/slideLayout105.xml"/><Relationship Id="rId126" Type="http://schemas.openxmlformats.org/officeDocument/2006/relationships/slideLayout" Target="../slideLayouts/slideLayout126.xml"/><Relationship Id="rId147" Type="http://schemas.openxmlformats.org/officeDocument/2006/relationships/slideLayout" Target="../slideLayouts/slideLayout147.xml"/><Relationship Id="rId168" Type="http://schemas.openxmlformats.org/officeDocument/2006/relationships/slideLayout" Target="../slideLayouts/slideLayout168.xml"/><Relationship Id="rId312" Type="http://schemas.openxmlformats.org/officeDocument/2006/relationships/slideLayout" Target="../slideLayouts/slideLayout312.xml"/><Relationship Id="rId333" Type="http://schemas.openxmlformats.org/officeDocument/2006/relationships/slideLayout" Target="../slideLayouts/slideLayout333.xml"/><Relationship Id="rId354" Type="http://schemas.openxmlformats.org/officeDocument/2006/relationships/slideLayout" Target="../slideLayouts/slideLayout354.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189" Type="http://schemas.openxmlformats.org/officeDocument/2006/relationships/slideLayout" Target="../slideLayouts/slideLayout189.xml"/><Relationship Id="rId375" Type="http://schemas.openxmlformats.org/officeDocument/2006/relationships/slideLayout" Target="../slideLayouts/slideLayout375.xml"/><Relationship Id="rId396" Type="http://schemas.openxmlformats.org/officeDocument/2006/relationships/slideLayout" Target="../slideLayouts/slideLayout396.xml"/><Relationship Id="rId3" Type="http://schemas.openxmlformats.org/officeDocument/2006/relationships/slideLayout" Target="../slideLayouts/slideLayout3.xml"/><Relationship Id="rId214" Type="http://schemas.openxmlformats.org/officeDocument/2006/relationships/slideLayout" Target="../slideLayouts/slideLayout214.xml"/><Relationship Id="rId235" Type="http://schemas.openxmlformats.org/officeDocument/2006/relationships/slideLayout" Target="../slideLayouts/slideLayout235.xml"/><Relationship Id="rId256" Type="http://schemas.openxmlformats.org/officeDocument/2006/relationships/slideLayout" Target="../slideLayouts/slideLayout256.xml"/><Relationship Id="rId277" Type="http://schemas.openxmlformats.org/officeDocument/2006/relationships/slideLayout" Target="../slideLayouts/slideLayout277.xml"/><Relationship Id="rId298" Type="http://schemas.openxmlformats.org/officeDocument/2006/relationships/slideLayout" Target="../slideLayouts/slideLayout298.xml"/><Relationship Id="rId400" Type="http://schemas.openxmlformats.org/officeDocument/2006/relationships/slideLayout" Target="../slideLayouts/slideLayout400.xml"/><Relationship Id="rId421" Type="http://schemas.openxmlformats.org/officeDocument/2006/relationships/slideLayout" Target="../slideLayouts/slideLayout421.xml"/><Relationship Id="rId442" Type="http://schemas.openxmlformats.org/officeDocument/2006/relationships/slideLayout" Target="../slideLayouts/slideLayout442.xml"/><Relationship Id="rId463" Type="http://schemas.openxmlformats.org/officeDocument/2006/relationships/slideLayout" Target="../slideLayouts/slideLayout463.xml"/><Relationship Id="rId484" Type="http://schemas.openxmlformats.org/officeDocument/2006/relationships/slideLayout" Target="../slideLayouts/slideLayout484.xml"/><Relationship Id="rId519" Type="http://schemas.openxmlformats.org/officeDocument/2006/relationships/slideLayout" Target="../slideLayouts/slideLayout519.xml"/><Relationship Id="rId116" Type="http://schemas.openxmlformats.org/officeDocument/2006/relationships/slideLayout" Target="../slideLayouts/slideLayout116.xml"/><Relationship Id="rId137" Type="http://schemas.openxmlformats.org/officeDocument/2006/relationships/slideLayout" Target="../slideLayouts/slideLayout137.xml"/><Relationship Id="rId158" Type="http://schemas.openxmlformats.org/officeDocument/2006/relationships/slideLayout" Target="../slideLayouts/slideLayout158.xml"/><Relationship Id="rId302" Type="http://schemas.openxmlformats.org/officeDocument/2006/relationships/slideLayout" Target="../slideLayouts/slideLayout302.xml"/><Relationship Id="rId323" Type="http://schemas.openxmlformats.org/officeDocument/2006/relationships/slideLayout" Target="../slideLayouts/slideLayout323.xml"/><Relationship Id="rId344" Type="http://schemas.openxmlformats.org/officeDocument/2006/relationships/slideLayout" Target="../slideLayouts/slideLayout344.xml"/><Relationship Id="rId530" Type="http://schemas.openxmlformats.org/officeDocument/2006/relationships/image" Target="../media/image7.emf"/><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179" Type="http://schemas.openxmlformats.org/officeDocument/2006/relationships/slideLayout" Target="../slideLayouts/slideLayout179.xml"/><Relationship Id="rId365" Type="http://schemas.openxmlformats.org/officeDocument/2006/relationships/slideLayout" Target="../slideLayouts/slideLayout365.xml"/><Relationship Id="rId386" Type="http://schemas.openxmlformats.org/officeDocument/2006/relationships/slideLayout" Target="../slideLayouts/slideLayout386.xml"/><Relationship Id="rId190" Type="http://schemas.openxmlformats.org/officeDocument/2006/relationships/slideLayout" Target="../slideLayouts/slideLayout190.xml"/><Relationship Id="rId204" Type="http://schemas.openxmlformats.org/officeDocument/2006/relationships/slideLayout" Target="../slideLayouts/slideLayout204.xml"/><Relationship Id="rId225" Type="http://schemas.openxmlformats.org/officeDocument/2006/relationships/slideLayout" Target="../slideLayouts/slideLayout225.xml"/><Relationship Id="rId246" Type="http://schemas.openxmlformats.org/officeDocument/2006/relationships/slideLayout" Target="../slideLayouts/slideLayout246.xml"/><Relationship Id="rId267" Type="http://schemas.openxmlformats.org/officeDocument/2006/relationships/slideLayout" Target="../slideLayouts/slideLayout267.xml"/><Relationship Id="rId288" Type="http://schemas.openxmlformats.org/officeDocument/2006/relationships/slideLayout" Target="../slideLayouts/slideLayout288.xml"/><Relationship Id="rId411" Type="http://schemas.openxmlformats.org/officeDocument/2006/relationships/slideLayout" Target="../slideLayouts/slideLayout411.xml"/><Relationship Id="rId432" Type="http://schemas.openxmlformats.org/officeDocument/2006/relationships/slideLayout" Target="../slideLayouts/slideLayout432.xml"/><Relationship Id="rId453" Type="http://schemas.openxmlformats.org/officeDocument/2006/relationships/slideLayout" Target="../slideLayouts/slideLayout453.xml"/><Relationship Id="rId474" Type="http://schemas.openxmlformats.org/officeDocument/2006/relationships/slideLayout" Target="../slideLayouts/slideLayout474.xml"/><Relationship Id="rId509" Type="http://schemas.openxmlformats.org/officeDocument/2006/relationships/slideLayout" Target="../slideLayouts/slideLayout509.xml"/><Relationship Id="rId106" Type="http://schemas.openxmlformats.org/officeDocument/2006/relationships/slideLayout" Target="../slideLayouts/slideLayout106.xml"/><Relationship Id="rId127" Type="http://schemas.openxmlformats.org/officeDocument/2006/relationships/slideLayout" Target="../slideLayouts/slideLayout127.xml"/><Relationship Id="rId313" Type="http://schemas.openxmlformats.org/officeDocument/2006/relationships/slideLayout" Target="../slideLayouts/slideLayout313.xml"/><Relationship Id="rId495" Type="http://schemas.openxmlformats.org/officeDocument/2006/relationships/slideLayout" Target="../slideLayouts/slideLayout495.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94" Type="http://schemas.openxmlformats.org/officeDocument/2006/relationships/slideLayout" Target="../slideLayouts/slideLayout94.xml"/><Relationship Id="rId148" Type="http://schemas.openxmlformats.org/officeDocument/2006/relationships/slideLayout" Target="../slideLayouts/slideLayout148.xml"/><Relationship Id="rId169" Type="http://schemas.openxmlformats.org/officeDocument/2006/relationships/slideLayout" Target="../slideLayouts/slideLayout169.xml"/><Relationship Id="rId334" Type="http://schemas.openxmlformats.org/officeDocument/2006/relationships/slideLayout" Target="../slideLayouts/slideLayout334.xml"/><Relationship Id="rId355" Type="http://schemas.openxmlformats.org/officeDocument/2006/relationships/slideLayout" Target="../slideLayouts/slideLayout355.xml"/><Relationship Id="rId376" Type="http://schemas.openxmlformats.org/officeDocument/2006/relationships/slideLayout" Target="../slideLayouts/slideLayout376.xml"/><Relationship Id="rId397" Type="http://schemas.openxmlformats.org/officeDocument/2006/relationships/slideLayout" Target="../slideLayouts/slideLayout397.xml"/><Relationship Id="rId520" Type="http://schemas.openxmlformats.org/officeDocument/2006/relationships/slideLayout" Target="../slideLayouts/slideLayout520.xml"/><Relationship Id="rId4" Type="http://schemas.openxmlformats.org/officeDocument/2006/relationships/slideLayout" Target="../slideLayouts/slideLayout4.xml"/><Relationship Id="rId180" Type="http://schemas.openxmlformats.org/officeDocument/2006/relationships/slideLayout" Target="../slideLayouts/slideLayout180.xml"/><Relationship Id="rId215" Type="http://schemas.openxmlformats.org/officeDocument/2006/relationships/slideLayout" Target="../slideLayouts/slideLayout215.xml"/><Relationship Id="rId236" Type="http://schemas.openxmlformats.org/officeDocument/2006/relationships/slideLayout" Target="../slideLayouts/slideLayout236.xml"/><Relationship Id="rId257" Type="http://schemas.openxmlformats.org/officeDocument/2006/relationships/slideLayout" Target="../slideLayouts/slideLayout257.xml"/><Relationship Id="rId278" Type="http://schemas.openxmlformats.org/officeDocument/2006/relationships/slideLayout" Target="../slideLayouts/slideLayout278.xml"/><Relationship Id="rId401" Type="http://schemas.openxmlformats.org/officeDocument/2006/relationships/slideLayout" Target="../slideLayouts/slideLayout401.xml"/><Relationship Id="rId422" Type="http://schemas.openxmlformats.org/officeDocument/2006/relationships/slideLayout" Target="../slideLayouts/slideLayout422.xml"/><Relationship Id="rId443" Type="http://schemas.openxmlformats.org/officeDocument/2006/relationships/slideLayout" Target="../slideLayouts/slideLayout443.xml"/><Relationship Id="rId464" Type="http://schemas.openxmlformats.org/officeDocument/2006/relationships/slideLayout" Target="../slideLayouts/slideLayout464.xml"/><Relationship Id="rId303" Type="http://schemas.openxmlformats.org/officeDocument/2006/relationships/slideLayout" Target="../slideLayouts/slideLayout303.xml"/><Relationship Id="rId485" Type="http://schemas.openxmlformats.org/officeDocument/2006/relationships/slideLayout" Target="../slideLayouts/slideLayout485.xml"/><Relationship Id="rId42" Type="http://schemas.openxmlformats.org/officeDocument/2006/relationships/slideLayout" Target="../slideLayouts/slideLayout42.xml"/><Relationship Id="rId84" Type="http://schemas.openxmlformats.org/officeDocument/2006/relationships/slideLayout" Target="../slideLayouts/slideLayout84.xml"/><Relationship Id="rId138" Type="http://schemas.openxmlformats.org/officeDocument/2006/relationships/slideLayout" Target="../slideLayouts/slideLayout138.xml"/><Relationship Id="rId345" Type="http://schemas.openxmlformats.org/officeDocument/2006/relationships/slideLayout" Target="../slideLayouts/slideLayout345.xml"/><Relationship Id="rId387" Type="http://schemas.openxmlformats.org/officeDocument/2006/relationships/slideLayout" Target="../slideLayouts/slideLayout387.xml"/><Relationship Id="rId510" Type="http://schemas.openxmlformats.org/officeDocument/2006/relationships/slideLayout" Target="../slideLayouts/slideLayout510.xml"/><Relationship Id="rId191" Type="http://schemas.openxmlformats.org/officeDocument/2006/relationships/slideLayout" Target="../slideLayouts/slideLayout191.xml"/><Relationship Id="rId205" Type="http://schemas.openxmlformats.org/officeDocument/2006/relationships/slideLayout" Target="../slideLayouts/slideLayout205.xml"/><Relationship Id="rId247" Type="http://schemas.openxmlformats.org/officeDocument/2006/relationships/slideLayout" Target="../slideLayouts/slideLayout247.xml"/><Relationship Id="rId412" Type="http://schemas.openxmlformats.org/officeDocument/2006/relationships/slideLayout" Target="../slideLayouts/slideLayout412.xml"/><Relationship Id="rId107" Type="http://schemas.openxmlformats.org/officeDocument/2006/relationships/slideLayout" Target="../slideLayouts/slideLayout107.xml"/><Relationship Id="rId289" Type="http://schemas.openxmlformats.org/officeDocument/2006/relationships/slideLayout" Target="../slideLayouts/slideLayout289.xml"/><Relationship Id="rId454" Type="http://schemas.openxmlformats.org/officeDocument/2006/relationships/slideLayout" Target="../slideLayouts/slideLayout454.xml"/><Relationship Id="rId496" Type="http://schemas.openxmlformats.org/officeDocument/2006/relationships/slideLayout" Target="../slideLayouts/slideLayout496.xml"/><Relationship Id="rId11" Type="http://schemas.openxmlformats.org/officeDocument/2006/relationships/slideLayout" Target="../slideLayouts/slideLayout11.xml"/><Relationship Id="rId53" Type="http://schemas.openxmlformats.org/officeDocument/2006/relationships/slideLayout" Target="../slideLayouts/slideLayout53.xml"/><Relationship Id="rId149" Type="http://schemas.openxmlformats.org/officeDocument/2006/relationships/slideLayout" Target="../slideLayouts/slideLayout149.xml"/><Relationship Id="rId314" Type="http://schemas.openxmlformats.org/officeDocument/2006/relationships/slideLayout" Target="../slideLayouts/slideLayout314.xml"/><Relationship Id="rId356" Type="http://schemas.openxmlformats.org/officeDocument/2006/relationships/slideLayout" Target="../slideLayouts/slideLayout356.xml"/><Relationship Id="rId398" Type="http://schemas.openxmlformats.org/officeDocument/2006/relationships/slideLayout" Target="../slideLayouts/slideLayout398.xml"/><Relationship Id="rId521" Type="http://schemas.openxmlformats.org/officeDocument/2006/relationships/theme" Target="../theme/theme1.xml"/><Relationship Id="rId95" Type="http://schemas.openxmlformats.org/officeDocument/2006/relationships/slideLayout" Target="../slideLayouts/slideLayout95.xml"/><Relationship Id="rId160" Type="http://schemas.openxmlformats.org/officeDocument/2006/relationships/slideLayout" Target="../slideLayouts/slideLayout160.xml"/><Relationship Id="rId216" Type="http://schemas.openxmlformats.org/officeDocument/2006/relationships/slideLayout" Target="../slideLayouts/slideLayout216.xml"/><Relationship Id="rId423" Type="http://schemas.openxmlformats.org/officeDocument/2006/relationships/slideLayout" Target="../slideLayouts/slideLayout423.xml"/><Relationship Id="rId258" Type="http://schemas.openxmlformats.org/officeDocument/2006/relationships/slideLayout" Target="../slideLayouts/slideLayout258.xml"/><Relationship Id="rId465" Type="http://schemas.openxmlformats.org/officeDocument/2006/relationships/slideLayout" Target="../slideLayouts/slideLayout465.xml"/><Relationship Id="rId22" Type="http://schemas.openxmlformats.org/officeDocument/2006/relationships/slideLayout" Target="../slideLayouts/slideLayout22.xml"/><Relationship Id="rId64" Type="http://schemas.openxmlformats.org/officeDocument/2006/relationships/slideLayout" Target="../slideLayouts/slideLayout64.xml"/><Relationship Id="rId118" Type="http://schemas.openxmlformats.org/officeDocument/2006/relationships/slideLayout" Target="../slideLayouts/slideLayout118.xml"/><Relationship Id="rId325" Type="http://schemas.openxmlformats.org/officeDocument/2006/relationships/slideLayout" Target="../slideLayouts/slideLayout325.xml"/><Relationship Id="rId367" Type="http://schemas.openxmlformats.org/officeDocument/2006/relationships/slideLayout" Target="../slideLayouts/slideLayout367.xml"/><Relationship Id="rId171" Type="http://schemas.openxmlformats.org/officeDocument/2006/relationships/slideLayout" Target="../slideLayouts/slideLayout171.xml"/><Relationship Id="rId227" Type="http://schemas.openxmlformats.org/officeDocument/2006/relationships/slideLayout" Target="../slideLayouts/slideLayout227.xml"/><Relationship Id="rId269" Type="http://schemas.openxmlformats.org/officeDocument/2006/relationships/slideLayout" Target="../slideLayouts/slideLayout269.xml"/><Relationship Id="rId434" Type="http://schemas.openxmlformats.org/officeDocument/2006/relationships/slideLayout" Target="../slideLayouts/slideLayout434.xml"/><Relationship Id="rId476" Type="http://schemas.openxmlformats.org/officeDocument/2006/relationships/slideLayout" Target="../slideLayouts/slideLayout476.xml"/><Relationship Id="rId33" Type="http://schemas.openxmlformats.org/officeDocument/2006/relationships/slideLayout" Target="../slideLayouts/slideLayout33.xml"/><Relationship Id="rId129" Type="http://schemas.openxmlformats.org/officeDocument/2006/relationships/slideLayout" Target="../slideLayouts/slideLayout129.xml"/><Relationship Id="rId280" Type="http://schemas.openxmlformats.org/officeDocument/2006/relationships/slideLayout" Target="../slideLayouts/slideLayout280.xml"/><Relationship Id="rId336" Type="http://schemas.openxmlformats.org/officeDocument/2006/relationships/slideLayout" Target="../slideLayouts/slideLayout336.xml"/><Relationship Id="rId501" Type="http://schemas.openxmlformats.org/officeDocument/2006/relationships/slideLayout" Target="../slideLayouts/slideLayout501.xml"/><Relationship Id="rId75" Type="http://schemas.openxmlformats.org/officeDocument/2006/relationships/slideLayout" Target="../slideLayouts/slideLayout75.xml"/><Relationship Id="rId140" Type="http://schemas.openxmlformats.org/officeDocument/2006/relationships/slideLayout" Target="../slideLayouts/slideLayout140.xml"/><Relationship Id="rId182" Type="http://schemas.openxmlformats.org/officeDocument/2006/relationships/slideLayout" Target="../slideLayouts/slideLayout182.xml"/><Relationship Id="rId378" Type="http://schemas.openxmlformats.org/officeDocument/2006/relationships/slideLayout" Target="../slideLayouts/slideLayout378.xml"/><Relationship Id="rId403" Type="http://schemas.openxmlformats.org/officeDocument/2006/relationships/slideLayout" Target="../slideLayouts/slideLayout403.xml"/><Relationship Id="rId6" Type="http://schemas.openxmlformats.org/officeDocument/2006/relationships/slideLayout" Target="../slideLayouts/slideLayout6.xml"/><Relationship Id="rId238" Type="http://schemas.openxmlformats.org/officeDocument/2006/relationships/slideLayout" Target="../slideLayouts/slideLayout238.xml"/><Relationship Id="rId445" Type="http://schemas.openxmlformats.org/officeDocument/2006/relationships/slideLayout" Target="../slideLayouts/slideLayout445.xml"/><Relationship Id="rId487" Type="http://schemas.openxmlformats.org/officeDocument/2006/relationships/slideLayout" Target="../slideLayouts/slideLayout487.xml"/><Relationship Id="rId291" Type="http://schemas.openxmlformats.org/officeDocument/2006/relationships/slideLayout" Target="../slideLayouts/slideLayout291.xml"/><Relationship Id="rId305" Type="http://schemas.openxmlformats.org/officeDocument/2006/relationships/slideLayout" Target="../slideLayouts/slideLayout305.xml"/><Relationship Id="rId347" Type="http://schemas.openxmlformats.org/officeDocument/2006/relationships/slideLayout" Target="../slideLayouts/slideLayout347.xml"/><Relationship Id="rId512" Type="http://schemas.openxmlformats.org/officeDocument/2006/relationships/slideLayout" Target="../slideLayouts/slideLayout512.xml"/><Relationship Id="rId44" Type="http://schemas.openxmlformats.org/officeDocument/2006/relationships/slideLayout" Target="../slideLayouts/slideLayout44.xml"/><Relationship Id="rId86" Type="http://schemas.openxmlformats.org/officeDocument/2006/relationships/slideLayout" Target="../slideLayouts/slideLayout86.xml"/><Relationship Id="rId151" Type="http://schemas.openxmlformats.org/officeDocument/2006/relationships/slideLayout" Target="../slideLayouts/slideLayout151.xml"/><Relationship Id="rId389" Type="http://schemas.openxmlformats.org/officeDocument/2006/relationships/slideLayout" Target="../slideLayouts/slideLayout389.xml"/><Relationship Id="rId193" Type="http://schemas.openxmlformats.org/officeDocument/2006/relationships/slideLayout" Target="../slideLayouts/slideLayout193.xml"/><Relationship Id="rId207" Type="http://schemas.openxmlformats.org/officeDocument/2006/relationships/slideLayout" Target="../slideLayouts/slideLayout207.xml"/><Relationship Id="rId249" Type="http://schemas.openxmlformats.org/officeDocument/2006/relationships/slideLayout" Target="../slideLayouts/slideLayout249.xml"/><Relationship Id="rId414" Type="http://schemas.openxmlformats.org/officeDocument/2006/relationships/slideLayout" Target="../slideLayouts/slideLayout414.xml"/><Relationship Id="rId456" Type="http://schemas.openxmlformats.org/officeDocument/2006/relationships/slideLayout" Target="../slideLayouts/slideLayout456.xml"/><Relationship Id="rId498" Type="http://schemas.openxmlformats.org/officeDocument/2006/relationships/slideLayout" Target="../slideLayouts/slideLayout498.xml"/><Relationship Id="rId13" Type="http://schemas.openxmlformats.org/officeDocument/2006/relationships/slideLayout" Target="../slideLayouts/slideLayout13.xml"/><Relationship Id="rId109" Type="http://schemas.openxmlformats.org/officeDocument/2006/relationships/slideLayout" Target="../slideLayouts/slideLayout109.xml"/><Relationship Id="rId260" Type="http://schemas.openxmlformats.org/officeDocument/2006/relationships/slideLayout" Target="../slideLayouts/slideLayout260.xml"/><Relationship Id="rId316" Type="http://schemas.openxmlformats.org/officeDocument/2006/relationships/slideLayout" Target="../slideLayouts/slideLayout316.xml"/><Relationship Id="rId523" Type="http://schemas.openxmlformats.org/officeDocument/2006/relationships/audio" Target="../media/media1.mp3"/><Relationship Id="rId55" Type="http://schemas.openxmlformats.org/officeDocument/2006/relationships/slideLayout" Target="../slideLayouts/slideLayout55.xml"/><Relationship Id="rId97" Type="http://schemas.openxmlformats.org/officeDocument/2006/relationships/slideLayout" Target="../slideLayouts/slideLayout97.xml"/><Relationship Id="rId120" Type="http://schemas.openxmlformats.org/officeDocument/2006/relationships/slideLayout" Target="../slideLayouts/slideLayout120.xml"/><Relationship Id="rId358" Type="http://schemas.openxmlformats.org/officeDocument/2006/relationships/slideLayout" Target="../slideLayouts/slideLayout358.xml"/><Relationship Id="rId162" Type="http://schemas.openxmlformats.org/officeDocument/2006/relationships/slideLayout" Target="../slideLayouts/slideLayout162.xml"/><Relationship Id="rId218" Type="http://schemas.openxmlformats.org/officeDocument/2006/relationships/slideLayout" Target="../slideLayouts/slideLayout218.xml"/><Relationship Id="rId425" Type="http://schemas.openxmlformats.org/officeDocument/2006/relationships/slideLayout" Target="../slideLayouts/slideLayout425.xml"/><Relationship Id="rId467" Type="http://schemas.openxmlformats.org/officeDocument/2006/relationships/slideLayout" Target="../slideLayouts/slideLayout467.xml"/><Relationship Id="rId271" Type="http://schemas.openxmlformats.org/officeDocument/2006/relationships/slideLayout" Target="../slideLayouts/slideLayout271.xml"/><Relationship Id="rId24" Type="http://schemas.openxmlformats.org/officeDocument/2006/relationships/slideLayout" Target="../slideLayouts/slideLayout24.xml"/><Relationship Id="rId66" Type="http://schemas.openxmlformats.org/officeDocument/2006/relationships/slideLayout" Target="../slideLayouts/slideLayout66.xml"/><Relationship Id="rId131" Type="http://schemas.openxmlformats.org/officeDocument/2006/relationships/slideLayout" Target="../slideLayouts/slideLayout131.xml"/><Relationship Id="rId327" Type="http://schemas.openxmlformats.org/officeDocument/2006/relationships/slideLayout" Target="../slideLayouts/slideLayout327.xml"/><Relationship Id="rId369" Type="http://schemas.openxmlformats.org/officeDocument/2006/relationships/slideLayout" Target="../slideLayouts/slideLayout369.xml"/><Relationship Id="rId173" Type="http://schemas.openxmlformats.org/officeDocument/2006/relationships/slideLayout" Target="../slideLayouts/slideLayout173.xml"/><Relationship Id="rId229" Type="http://schemas.openxmlformats.org/officeDocument/2006/relationships/slideLayout" Target="../slideLayouts/slideLayout229.xml"/><Relationship Id="rId380" Type="http://schemas.openxmlformats.org/officeDocument/2006/relationships/slideLayout" Target="../slideLayouts/slideLayout380.xml"/><Relationship Id="rId436" Type="http://schemas.openxmlformats.org/officeDocument/2006/relationships/slideLayout" Target="../slideLayouts/slideLayout436.xml"/><Relationship Id="rId240" Type="http://schemas.openxmlformats.org/officeDocument/2006/relationships/slideLayout" Target="../slideLayouts/slideLayout240.xml"/><Relationship Id="rId478" Type="http://schemas.openxmlformats.org/officeDocument/2006/relationships/slideLayout" Target="../slideLayouts/slideLayout478.xml"/><Relationship Id="rId35" Type="http://schemas.openxmlformats.org/officeDocument/2006/relationships/slideLayout" Target="../slideLayouts/slideLayout35.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282" Type="http://schemas.openxmlformats.org/officeDocument/2006/relationships/slideLayout" Target="../slideLayouts/slideLayout282.xml"/><Relationship Id="rId338" Type="http://schemas.openxmlformats.org/officeDocument/2006/relationships/slideLayout" Target="../slideLayouts/slideLayout338.xml"/><Relationship Id="rId503" Type="http://schemas.openxmlformats.org/officeDocument/2006/relationships/slideLayout" Target="../slideLayouts/slideLayout503.xml"/><Relationship Id="rId8" Type="http://schemas.openxmlformats.org/officeDocument/2006/relationships/slideLayout" Target="../slideLayouts/slideLayout8.xml"/><Relationship Id="rId142" Type="http://schemas.openxmlformats.org/officeDocument/2006/relationships/slideLayout" Target="../slideLayouts/slideLayout142.xml"/><Relationship Id="rId184" Type="http://schemas.openxmlformats.org/officeDocument/2006/relationships/slideLayout" Target="../slideLayouts/slideLayout184.xml"/><Relationship Id="rId391" Type="http://schemas.openxmlformats.org/officeDocument/2006/relationships/slideLayout" Target="../slideLayouts/slideLayout391.xml"/><Relationship Id="rId405" Type="http://schemas.openxmlformats.org/officeDocument/2006/relationships/slideLayout" Target="../slideLayouts/slideLayout405.xml"/><Relationship Id="rId447" Type="http://schemas.openxmlformats.org/officeDocument/2006/relationships/slideLayout" Target="../slideLayouts/slideLayout447.xml"/></Relationships>
</file>

<file path=ppt/slideMasters/_rels/slideMaster2.xml.rels><?xml version="1.0" encoding="UTF-8" standalone="yes"?>
<Relationships xmlns="http://schemas.openxmlformats.org/package/2006/relationships"><Relationship Id="rId117" Type="http://schemas.openxmlformats.org/officeDocument/2006/relationships/slideLayout" Target="../slideLayouts/slideLayout637.xml"/><Relationship Id="rId299" Type="http://schemas.openxmlformats.org/officeDocument/2006/relationships/slideLayout" Target="../slideLayouts/slideLayout819.xml"/><Relationship Id="rId21" Type="http://schemas.openxmlformats.org/officeDocument/2006/relationships/slideLayout" Target="../slideLayouts/slideLayout541.xml"/><Relationship Id="rId63" Type="http://schemas.openxmlformats.org/officeDocument/2006/relationships/slideLayout" Target="../slideLayouts/slideLayout583.xml"/><Relationship Id="rId159" Type="http://schemas.openxmlformats.org/officeDocument/2006/relationships/slideLayout" Target="../slideLayouts/slideLayout679.xml"/><Relationship Id="rId324" Type="http://schemas.openxmlformats.org/officeDocument/2006/relationships/slideLayout" Target="../slideLayouts/slideLayout844.xml"/><Relationship Id="rId366" Type="http://schemas.openxmlformats.org/officeDocument/2006/relationships/slideLayout" Target="../slideLayouts/slideLayout886.xml"/><Relationship Id="rId531" Type="http://schemas.openxmlformats.org/officeDocument/2006/relationships/slideLayout" Target="../slideLayouts/slideLayout1051.xml"/><Relationship Id="rId573" Type="http://schemas.openxmlformats.org/officeDocument/2006/relationships/image" Target="../media/image7.emf"/><Relationship Id="rId170" Type="http://schemas.openxmlformats.org/officeDocument/2006/relationships/slideLayout" Target="../slideLayouts/slideLayout690.xml"/><Relationship Id="rId226" Type="http://schemas.openxmlformats.org/officeDocument/2006/relationships/slideLayout" Target="../slideLayouts/slideLayout746.xml"/><Relationship Id="rId433" Type="http://schemas.openxmlformats.org/officeDocument/2006/relationships/slideLayout" Target="../slideLayouts/slideLayout953.xml"/><Relationship Id="rId268" Type="http://schemas.openxmlformats.org/officeDocument/2006/relationships/slideLayout" Target="../slideLayouts/slideLayout788.xml"/><Relationship Id="rId475" Type="http://schemas.openxmlformats.org/officeDocument/2006/relationships/slideLayout" Target="../slideLayouts/slideLayout995.xml"/><Relationship Id="rId32" Type="http://schemas.openxmlformats.org/officeDocument/2006/relationships/slideLayout" Target="../slideLayouts/slideLayout552.xml"/><Relationship Id="rId74" Type="http://schemas.openxmlformats.org/officeDocument/2006/relationships/slideLayout" Target="../slideLayouts/slideLayout594.xml"/><Relationship Id="rId128" Type="http://schemas.openxmlformats.org/officeDocument/2006/relationships/slideLayout" Target="../slideLayouts/slideLayout648.xml"/><Relationship Id="rId335" Type="http://schemas.openxmlformats.org/officeDocument/2006/relationships/slideLayout" Target="../slideLayouts/slideLayout855.xml"/><Relationship Id="rId377" Type="http://schemas.openxmlformats.org/officeDocument/2006/relationships/slideLayout" Target="../slideLayouts/slideLayout897.xml"/><Relationship Id="rId500" Type="http://schemas.openxmlformats.org/officeDocument/2006/relationships/slideLayout" Target="../slideLayouts/slideLayout1020.xml"/><Relationship Id="rId542" Type="http://schemas.openxmlformats.org/officeDocument/2006/relationships/slideLayout" Target="../slideLayouts/slideLayout1062.xml"/><Relationship Id="rId5" Type="http://schemas.openxmlformats.org/officeDocument/2006/relationships/slideLayout" Target="../slideLayouts/slideLayout525.xml"/><Relationship Id="rId181" Type="http://schemas.openxmlformats.org/officeDocument/2006/relationships/slideLayout" Target="../slideLayouts/slideLayout701.xml"/><Relationship Id="rId237" Type="http://schemas.openxmlformats.org/officeDocument/2006/relationships/slideLayout" Target="../slideLayouts/slideLayout757.xml"/><Relationship Id="rId402" Type="http://schemas.openxmlformats.org/officeDocument/2006/relationships/slideLayout" Target="../slideLayouts/slideLayout922.xml"/><Relationship Id="rId279" Type="http://schemas.openxmlformats.org/officeDocument/2006/relationships/slideLayout" Target="../slideLayouts/slideLayout799.xml"/><Relationship Id="rId444" Type="http://schemas.openxmlformats.org/officeDocument/2006/relationships/slideLayout" Target="../slideLayouts/slideLayout964.xml"/><Relationship Id="rId486" Type="http://schemas.openxmlformats.org/officeDocument/2006/relationships/slideLayout" Target="../slideLayouts/slideLayout1006.xml"/><Relationship Id="rId43" Type="http://schemas.openxmlformats.org/officeDocument/2006/relationships/slideLayout" Target="../slideLayouts/slideLayout563.xml"/><Relationship Id="rId139" Type="http://schemas.openxmlformats.org/officeDocument/2006/relationships/slideLayout" Target="../slideLayouts/slideLayout659.xml"/><Relationship Id="rId290" Type="http://schemas.openxmlformats.org/officeDocument/2006/relationships/slideLayout" Target="../slideLayouts/slideLayout810.xml"/><Relationship Id="rId304" Type="http://schemas.openxmlformats.org/officeDocument/2006/relationships/slideLayout" Target="../slideLayouts/slideLayout824.xml"/><Relationship Id="rId346" Type="http://schemas.openxmlformats.org/officeDocument/2006/relationships/slideLayout" Target="../slideLayouts/slideLayout866.xml"/><Relationship Id="rId388" Type="http://schemas.openxmlformats.org/officeDocument/2006/relationships/slideLayout" Target="../slideLayouts/slideLayout908.xml"/><Relationship Id="rId511" Type="http://schemas.openxmlformats.org/officeDocument/2006/relationships/slideLayout" Target="../slideLayouts/slideLayout1031.xml"/><Relationship Id="rId553" Type="http://schemas.openxmlformats.org/officeDocument/2006/relationships/slideLayout" Target="../slideLayouts/slideLayout1073.xml"/><Relationship Id="rId85" Type="http://schemas.openxmlformats.org/officeDocument/2006/relationships/slideLayout" Target="../slideLayouts/slideLayout605.xml"/><Relationship Id="rId150" Type="http://schemas.openxmlformats.org/officeDocument/2006/relationships/slideLayout" Target="../slideLayouts/slideLayout670.xml"/><Relationship Id="rId192" Type="http://schemas.openxmlformats.org/officeDocument/2006/relationships/slideLayout" Target="../slideLayouts/slideLayout712.xml"/><Relationship Id="rId206" Type="http://schemas.openxmlformats.org/officeDocument/2006/relationships/slideLayout" Target="../slideLayouts/slideLayout726.xml"/><Relationship Id="rId413" Type="http://schemas.openxmlformats.org/officeDocument/2006/relationships/slideLayout" Target="../slideLayouts/slideLayout933.xml"/><Relationship Id="rId248" Type="http://schemas.openxmlformats.org/officeDocument/2006/relationships/slideLayout" Target="../slideLayouts/slideLayout768.xml"/><Relationship Id="rId455" Type="http://schemas.openxmlformats.org/officeDocument/2006/relationships/slideLayout" Target="../slideLayouts/slideLayout975.xml"/><Relationship Id="rId497" Type="http://schemas.openxmlformats.org/officeDocument/2006/relationships/slideLayout" Target="../slideLayouts/slideLayout1017.xml"/><Relationship Id="rId12" Type="http://schemas.openxmlformats.org/officeDocument/2006/relationships/slideLayout" Target="../slideLayouts/slideLayout532.xml"/><Relationship Id="rId108" Type="http://schemas.openxmlformats.org/officeDocument/2006/relationships/slideLayout" Target="../slideLayouts/slideLayout628.xml"/><Relationship Id="rId315" Type="http://schemas.openxmlformats.org/officeDocument/2006/relationships/slideLayout" Target="../slideLayouts/slideLayout835.xml"/><Relationship Id="rId357" Type="http://schemas.openxmlformats.org/officeDocument/2006/relationships/slideLayout" Target="../slideLayouts/slideLayout877.xml"/><Relationship Id="rId522" Type="http://schemas.openxmlformats.org/officeDocument/2006/relationships/slideLayout" Target="../slideLayouts/slideLayout1042.xml"/><Relationship Id="rId54" Type="http://schemas.openxmlformats.org/officeDocument/2006/relationships/slideLayout" Target="../slideLayouts/slideLayout574.xml"/><Relationship Id="rId96" Type="http://schemas.openxmlformats.org/officeDocument/2006/relationships/slideLayout" Target="../slideLayouts/slideLayout616.xml"/><Relationship Id="rId161" Type="http://schemas.openxmlformats.org/officeDocument/2006/relationships/slideLayout" Target="../slideLayouts/slideLayout681.xml"/><Relationship Id="rId217" Type="http://schemas.openxmlformats.org/officeDocument/2006/relationships/slideLayout" Target="../slideLayouts/slideLayout737.xml"/><Relationship Id="rId399" Type="http://schemas.openxmlformats.org/officeDocument/2006/relationships/slideLayout" Target="../slideLayouts/slideLayout919.xml"/><Relationship Id="rId564" Type="http://schemas.openxmlformats.org/officeDocument/2006/relationships/theme" Target="../theme/theme2.xml"/><Relationship Id="rId259" Type="http://schemas.openxmlformats.org/officeDocument/2006/relationships/slideLayout" Target="../slideLayouts/slideLayout779.xml"/><Relationship Id="rId424" Type="http://schemas.openxmlformats.org/officeDocument/2006/relationships/slideLayout" Target="../slideLayouts/slideLayout944.xml"/><Relationship Id="rId466" Type="http://schemas.openxmlformats.org/officeDocument/2006/relationships/slideLayout" Target="../slideLayouts/slideLayout986.xml"/><Relationship Id="rId23" Type="http://schemas.openxmlformats.org/officeDocument/2006/relationships/slideLayout" Target="../slideLayouts/slideLayout543.xml"/><Relationship Id="rId119" Type="http://schemas.openxmlformats.org/officeDocument/2006/relationships/slideLayout" Target="../slideLayouts/slideLayout639.xml"/><Relationship Id="rId270" Type="http://schemas.openxmlformats.org/officeDocument/2006/relationships/slideLayout" Target="../slideLayouts/slideLayout790.xml"/><Relationship Id="rId326" Type="http://schemas.openxmlformats.org/officeDocument/2006/relationships/slideLayout" Target="../slideLayouts/slideLayout846.xml"/><Relationship Id="rId533" Type="http://schemas.openxmlformats.org/officeDocument/2006/relationships/slideLayout" Target="../slideLayouts/slideLayout1053.xml"/><Relationship Id="rId65" Type="http://schemas.openxmlformats.org/officeDocument/2006/relationships/slideLayout" Target="../slideLayouts/slideLayout585.xml"/><Relationship Id="rId130" Type="http://schemas.openxmlformats.org/officeDocument/2006/relationships/slideLayout" Target="../slideLayouts/slideLayout650.xml"/><Relationship Id="rId368" Type="http://schemas.openxmlformats.org/officeDocument/2006/relationships/slideLayout" Target="../slideLayouts/slideLayout888.xml"/><Relationship Id="rId172" Type="http://schemas.openxmlformats.org/officeDocument/2006/relationships/slideLayout" Target="../slideLayouts/slideLayout692.xml"/><Relationship Id="rId228" Type="http://schemas.openxmlformats.org/officeDocument/2006/relationships/slideLayout" Target="../slideLayouts/slideLayout748.xml"/><Relationship Id="rId435" Type="http://schemas.openxmlformats.org/officeDocument/2006/relationships/slideLayout" Target="../slideLayouts/slideLayout955.xml"/><Relationship Id="rId477" Type="http://schemas.openxmlformats.org/officeDocument/2006/relationships/slideLayout" Target="../slideLayouts/slideLayout997.xml"/><Relationship Id="rId281" Type="http://schemas.openxmlformats.org/officeDocument/2006/relationships/slideLayout" Target="../slideLayouts/slideLayout801.xml"/><Relationship Id="rId337" Type="http://schemas.openxmlformats.org/officeDocument/2006/relationships/slideLayout" Target="../slideLayouts/slideLayout857.xml"/><Relationship Id="rId502" Type="http://schemas.openxmlformats.org/officeDocument/2006/relationships/slideLayout" Target="../slideLayouts/slideLayout1022.xml"/><Relationship Id="rId34" Type="http://schemas.openxmlformats.org/officeDocument/2006/relationships/slideLayout" Target="../slideLayouts/slideLayout554.xml"/><Relationship Id="rId76" Type="http://schemas.openxmlformats.org/officeDocument/2006/relationships/slideLayout" Target="../slideLayouts/slideLayout596.xml"/><Relationship Id="rId141" Type="http://schemas.openxmlformats.org/officeDocument/2006/relationships/slideLayout" Target="../slideLayouts/slideLayout661.xml"/><Relationship Id="rId379" Type="http://schemas.openxmlformats.org/officeDocument/2006/relationships/slideLayout" Target="../slideLayouts/slideLayout899.xml"/><Relationship Id="rId544" Type="http://schemas.openxmlformats.org/officeDocument/2006/relationships/slideLayout" Target="../slideLayouts/slideLayout1064.xml"/><Relationship Id="rId7" Type="http://schemas.openxmlformats.org/officeDocument/2006/relationships/slideLayout" Target="../slideLayouts/slideLayout527.xml"/><Relationship Id="rId183" Type="http://schemas.openxmlformats.org/officeDocument/2006/relationships/slideLayout" Target="../slideLayouts/slideLayout703.xml"/><Relationship Id="rId239" Type="http://schemas.openxmlformats.org/officeDocument/2006/relationships/slideLayout" Target="../slideLayouts/slideLayout759.xml"/><Relationship Id="rId390" Type="http://schemas.openxmlformats.org/officeDocument/2006/relationships/slideLayout" Target="../slideLayouts/slideLayout910.xml"/><Relationship Id="rId404" Type="http://schemas.openxmlformats.org/officeDocument/2006/relationships/slideLayout" Target="../slideLayouts/slideLayout924.xml"/><Relationship Id="rId446" Type="http://schemas.openxmlformats.org/officeDocument/2006/relationships/slideLayout" Target="../slideLayouts/slideLayout966.xml"/><Relationship Id="rId250" Type="http://schemas.openxmlformats.org/officeDocument/2006/relationships/slideLayout" Target="../slideLayouts/slideLayout770.xml"/><Relationship Id="rId292" Type="http://schemas.openxmlformats.org/officeDocument/2006/relationships/slideLayout" Target="../slideLayouts/slideLayout812.xml"/><Relationship Id="rId306" Type="http://schemas.openxmlformats.org/officeDocument/2006/relationships/slideLayout" Target="../slideLayouts/slideLayout826.xml"/><Relationship Id="rId488" Type="http://schemas.openxmlformats.org/officeDocument/2006/relationships/slideLayout" Target="../slideLayouts/slideLayout1008.xml"/><Relationship Id="rId45" Type="http://schemas.openxmlformats.org/officeDocument/2006/relationships/slideLayout" Target="../slideLayouts/slideLayout565.xml"/><Relationship Id="rId87" Type="http://schemas.openxmlformats.org/officeDocument/2006/relationships/slideLayout" Target="../slideLayouts/slideLayout607.xml"/><Relationship Id="rId110" Type="http://schemas.openxmlformats.org/officeDocument/2006/relationships/slideLayout" Target="../slideLayouts/slideLayout630.xml"/><Relationship Id="rId348" Type="http://schemas.openxmlformats.org/officeDocument/2006/relationships/slideLayout" Target="../slideLayouts/slideLayout868.xml"/><Relationship Id="rId513" Type="http://schemas.openxmlformats.org/officeDocument/2006/relationships/slideLayout" Target="../slideLayouts/slideLayout1033.xml"/><Relationship Id="rId555" Type="http://schemas.openxmlformats.org/officeDocument/2006/relationships/slideLayout" Target="../slideLayouts/slideLayout1075.xml"/><Relationship Id="rId152" Type="http://schemas.openxmlformats.org/officeDocument/2006/relationships/slideLayout" Target="../slideLayouts/slideLayout672.xml"/><Relationship Id="rId194" Type="http://schemas.openxmlformats.org/officeDocument/2006/relationships/slideLayout" Target="../slideLayouts/slideLayout714.xml"/><Relationship Id="rId208" Type="http://schemas.openxmlformats.org/officeDocument/2006/relationships/slideLayout" Target="../slideLayouts/slideLayout728.xml"/><Relationship Id="rId415" Type="http://schemas.openxmlformats.org/officeDocument/2006/relationships/slideLayout" Target="../slideLayouts/slideLayout935.xml"/><Relationship Id="rId457" Type="http://schemas.openxmlformats.org/officeDocument/2006/relationships/slideLayout" Target="../slideLayouts/slideLayout977.xml"/><Relationship Id="rId261" Type="http://schemas.openxmlformats.org/officeDocument/2006/relationships/slideLayout" Target="../slideLayouts/slideLayout781.xml"/><Relationship Id="rId499" Type="http://schemas.openxmlformats.org/officeDocument/2006/relationships/slideLayout" Target="../slideLayouts/slideLayout1019.xml"/><Relationship Id="rId14" Type="http://schemas.openxmlformats.org/officeDocument/2006/relationships/slideLayout" Target="../slideLayouts/slideLayout534.xml"/><Relationship Id="rId56" Type="http://schemas.openxmlformats.org/officeDocument/2006/relationships/slideLayout" Target="../slideLayouts/slideLayout576.xml"/><Relationship Id="rId317" Type="http://schemas.openxmlformats.org/officeDocument/2006/relationships/slideLayout" Target="../slideLayouts/slideLayout837.xml"/><Relationship Id="rId359" Type="http://schemas.openxmlformats.org/officeDocument/2006/relationships/slideLayout" Target="../slideLayouts/slideLayout879.xml"/><Relationship Id="rId524" Type="http://schemas.openxmlformats.org/officeDocument/2006/relationships/slideLayout" Target="../slideLayouts/slideLayout1044.xml"/><Relationship Id="rId566" Type="http://schemas.openxmlformats.org/officeDocument/2006/relationships/audio" Target="../media/media1.mp3"/><Relationship Id="rId98" Type="http://schemas.openxmlformats.org/officeDocument/2006/relationships/slideLayout" Target="../slideLayouts/slideLayout618.xml"/><Relationship Id="rId121" Type="http://schemas.openxmlformats.org/officeDocument/2006/relationships/slideLayout" Target="../slideLayouts/slideLayout641.xml"/><Relationship Id="rId163" Type="http://schemas.openxmlformats.org/officeDocument/2006/relationships/slideLayout" Target="../slideLayouts/slideLayout683.xml"/><Relationship Id="rId219" Type="http://schemas.openxmlformats.org/officeDocument/2006/relationships/slideLayout" Target="../slideLayouts/slideLayout739.xml"/><Relationship Id="rId370" Type="http://schemas.openxmlformats.org/officeDocument/2006/relationships/slideLayout" Target="../slideLayouts/slideLayout890.xml"/><Relationship Id="rId426" Type="http://schemas.openxmlformats.org/officeDocument/2006/relationships/slideLayout" Target="../slideLayouts/slideLayout946.xml"/><Relationship Id="rId230" Type="http://schemas.openxmlformats.org/officeDocument/2006/relationships/slideLayout" Target="../slideLayouts/slideLayout750.xml"/><Relationship Id="rId468" Type="http://schemas.openxmlformats.org/officeDocument/2006/relationships/slideLayout" Target="../slideLayouts/slideLayout988.xml"/><Relationship Id="rId25" Type="http://schemas.openxmlformats.org/officeDocument/2006/relationships/slideLayout" Target="../slideLayouts/slideLayout545.xml"/><Relationship Id="rId67" Type="http://schemas.openxmlformats.org/officeDocument/2006/relationships/slideLayout" Target="../slideLayouts/slideLayout587.xml"/><Relationship Id="rId272" Type="http://schemas.openxmlformats.org/officeDocument/2006/relationships/slideLayout" Target="../slideLayouts/slideLayout792.xml"/><Relationship Id="rId328" Type="http://schemas.openxmlformats.org/officeDocument/2006/relationships/slideLayout" Target="../slideLayouts/slideLayout848.xml"/><Relationship Id="rId535" Type="http://schemas.openxmlformats.org/officeDocument/2006/relationships/slideLayout" Target="../slideLayouts/slideLayout1055.xml"/><Relationship Id="rId132" Type="http://schemas.openxmlformats.org/officeDocument/2006/relationships/slideLayout" Target="../slideLayouts/slideLayout652.xml"/><Relationship Id="rId174" Type="http://schemas.openxmlformats.org/officeDocument/2006/relationships/slideLayout" Target="../slideLayouts/slideLayout694.xml"/><Relationship Id="rId381" Type="http://schemas.openxmlformats.org/officeDocument/2006/relationships/slideLayout" Target="../slideLayouts/slideLayout901.xml"/><Relationship Id="rId241" Type="http://schemas.openxmlformats.org/officeDocument/2006/relationships/slideLayout" Target="../slideLayouts/slideLayout761.xml"/><Relationship Id="rId437" Type="http://schemas.openxmlformats.org/officeDocument/2006/relationships/slideLayout" Target="../slideLayouts/slideLayout957.xml"/><Relationship Id="rId479" Type="http://schemas.openxmlformats.org/officeDocument/2006/relationships/slideLayout" Target="../slideLayouts/slideLayout999.xml"/><Relationship Id="rId36" Type="http://schemas.openxmlformats.org/officeDocument/2006/relationships/slideLayout" Target="../slideLayouts/slideLayout556.xml"/><Relationship Id="rId283" Type="http://schemas.openxmlformats.org/officeDocument/2006/relationships/slideLayout" Target="../slideLayouts/slideLayout803.xml"/><Relationship Id="rId339" Type="http://schemas.openxmlformats.org/officeDocument/2006/relationships/slideLayout" Target="../slideLayouts/slideLayout859.xml"/><Relationship Id="rId490" Type="http://schemas.openxmlformats.org/officeDocument/2006/relationships/slideLayout" Target="../slideLayouts/slideLayout1010.xml"/><Relationship Id="rId504" Type="http://schemas.openxmlformats.org/officeDocument/2006/relationships/slideLayout" Target="../slideLayouts/slideLayout1024.xml"/><Relationship Id="rId546" Type="http://schemas.openxmlformats.org/officeDocument/2006/relationships/slideLayout" Target="../slideLayouts/slideLayout1066.xml"/><Relationship Id="rId78" Type="http://schemas.openxmlformats.org/officeDocument/2006/relationships/slideLayout" Target="../slideLayouts/slideLayout598.xml"/><Relationship Id="rId101" Type="http://schemas.openxmlformats.org/officeDocument/2006/relationships/slideLayout" Target="../slideLayouts/slideLayout621.xml"/><Relationship Id="rId143" Type="http://schemas.openxmlformats.org/officeDocument/2006/relationships/slideLayout" Target="../slideLayouts/slideLayout663.xml"/><Relationship Id="rId185" Type="http://schemas.openxmlformats.org/officeDocument/2006/relationships/slideLayout" Target="../slideLayouts/slideLayout705.xml"/><Relationship Id="rId350" Type="http://schemas.openxmlformats.org/officeDocument/2006/relationships/slideLayout" Target="../slideLayouts/slideLayout870.xml"/><Relationship Id="rId406" Type="http://schemas.openxmlformats.org/officeDocument/2006/relationships/slideLayout" Target="../slideLayouts/slideLayout926.xml"/><Relationship Id="rId9" Type="http://schemas.openxmlformats.org/officeDocument/2006/relationships/slideLayout" Target="../slideLayouts/slideLayout529.xml"/><Relationship Id="rId210" Type="http://schemas.openxmlformats.org/officeDocument/2006/relationships/slideLayout" Target="../slideLayouts/slideLayout730.xml"/><Relationship Id="rId392" Type="http://schemas.openxmlformats.org/officeDocument/2006/relationships/slideLayout" Target="../slideLayouts/slideLayout912.xml"/><Relationship Id="rId448" Type="http://schemas.openxmlformats.org/officeDocument/2006/relationships/slideLayout" Target="../slideLayouts/slideLayout968.xml"/><Relationship Id="rId26" Type="http://schemas.openxmlformats.org/officeDocument/2006/relationships/slideLayout" Target="../slideLayouts/slideLayout546.xml"/><Relationship Id="rId231" Type="http://schemas.openxmlformats.org/officeDocument/2006/relationships/slideLayout" Target="../slideLayouts/slideLayout751.xml"/><Relationship Id="rId252" Type="http://schemas.openxmlformats.org/officeDocument/2006/relationships/slideLayout" Target="../slideLayouts/slideLayout772.xml"/><Relationship Id="rId273" Type="http://schemas.openxmlformats.org/officeDocument/2006/relationships/slideLayout" Target="../slideLayouts/slideLayout793.xml"/><Relationship Id="rId294" Type="http://schemas.openxmlformats.org/officeDocument/2006/relationships/slideLayout" Target="../slideLayouts/slideLayout814.xml"/><Relationship Id="rId308" Type="http://schemas.openxmlformats.org/officeDocument/2006/relationships/slideLayout" Target="../slideLayouts/slideLayout828.xml"/><Relationship Id="rId329" Type="http://schemas.openxmlformats.org/officeDocument/2006/relationships/slideLayout" Target="../slideLayouts/slideLayout849.xml"/><Relationship Id="rId480" Type="http://schemas.openxmlformats.org/officeDocument/2006/relationships/slideLayout" Target="../slideLayouts/slideLayout1000.xml"/><Relationship Id="rId515" Type="http://schemas.openxmlformats.org/officeDocument/2006/relationships/slideLayout" Target="../slideLayouts/slideLayout1035.xml"/><Relationship Id="rId536" Type="http://schemas.openxmlformats.org/officeDocument/2006/relationships/slideLayout" Target="../slideLayouts/slideLayout1056.xml"/><Relationship Id="rId47" Type="http://schemas.openxmlformats.org/officeDocument/2006/relationships/slideLayout" Target="../slideLayouts/slideLayout567.xml"/><Relationship Id="rId68" Type="http://schemas.openxmlformats.org/officeDocument/2006/relationships/slideLayout" Target="../slideLayouts/slideLayout588.xml"/><Relationship Id="rId89" Type="http://schemas.openxmlformats.org/officeDocument/2006/relationships/slideLayout" Target="../slideLayouts/slideLayout609.xml"/><Relationship Id="rId112" Type="http://schemas.openxmlformats.org/officeDocument/2006/relationships/slideLayout" Target="../slideLayouts/slideLayout632.xml"/><Relationship Id="rId133" Type="http://schemas.openxmlformats.org/officeDocument/2006/relationships/slideLayout" Target="../slideLayouts/slideLayout653.xml"/><Relationship Id="rId154" Type="http://schemas.openxmlformats.org/officeDocument/2006/relationships/slideLayout" Target="../slideLayouts/slideLayout674.xml"/><Relationship Id="rId175" Type="http://schemas.openxmlformats.org/officeDocument/2006/relationships/slideLayout" Target="../slideLayouts/slideLayout695.xml"/><Relationship Id="rId340" Type="http://schemas.openxmlformats.org/officeDocument/2006/relationships/slideLayout" Target="../slideLayouts/slideLayout860.xml"/><Relationship Id="rId361" Type="http://schemas.openxmlformats.org/officeDocument/2006/relationships/slideLayout" Target="../slideLayouts/slideLayout881.xml"/><Relationship Id="rId557" Type="http://schemas.openxmlformats.org/officeDocument/2006/relationships/slideLayout" Target="../slideLayouts/slideLayout1077.xml"/><Relationship Id="rId196" Type="http://schemas.openxmlformats.org/officeDocument/2006/relationships/slideLayout" Target="../slideLayouts/slideLayout716.xml"/><Relationship Id="rId200" Type="http://schemas.openxmlformats.org/officeDocument/2006/relationships/slideLayout" Target="../slideLayouts/slideLayout720.xml"/><Relationship Id="rId382" Type="http://schemas.openxmlformats.org/officeDocument/2006/relationships/slideLayout" Target="../slideLayouts/slideLayout902.xml"/><Relationship Id="rId417" Type="http://schemas.openxmlformats.org/officeDocument/2006/relationships/slideLayout" Target="../slideLayouts/slideLayout937.xml"/><Relationship Id="rId438" Type="http://schemas.openxmlformats.org/officeDocument/2006/relationships/slideLayout" Target="../slideLayouts/slideLayout958.xml"/><Relationship Id="rId459" Type="http://schemas.openxmlformats.org/officeDocument/2006/relationships/slideLayout" Target="../slideLayouts/slideLayout979.xml"/><Relationship Id="rId16" Type="http://schemas.openxmlformats.org/officeDocument/2006/relationships/slideLayout" Target="../slideLayouts/slideLayout536.xml"/><Relationship Id="rId221" Type="http://schemas.openxmlformats.org/officeDocument/2006/relationships/slideLayout" Target="../slideLayouts/slideLayout741.xml"/><Relationship Id="rId242" Type="http://schemas.openxmlformats.org/officeDocument/2006/relationships/slideLayout" Target="../slideLayouts/slideLayout762.xml"/><Relationship Id="rId263" Type="http://schemas.openxmlformats.org/officeDocument/2006/relationships/slideLayout" Target="../slideLayouts/slideLayout783.xml"/><Relationship Id="rId284" Type="http://schemas.openxmlformats.org/officeDocument/2006/relationships/slideLayout" Target="../slideLayouts/slideLayout804.xml"/><Relationship Id="rId319" Type="http://schemas.openxmlformats.org/officeDocument/2006/relationships/slideLayout" Target="../slideLayouts/slideLayout839.xml"/><Relationship Id="rId470" Type="http://schemas.openxmlformats.org/officeDocument/2006/relationships/slideLayout" Target="../slideLayouts/slideLayout990.xml"/><Relationship Id="rId491" Type="http://schemas.openxmlformats.org/officeDocument/2006/relationships/slideLayout" Target="../slideLayouts/slideLayout1011.xml"/><Relationship Id="rId505" Type="http://schemas.openxmlformats.org/officeDocument/2006/relationships/slideLayout" Target="../slideLayouts/slideLayout1025.xml"/><Relationship Id="rId526" Type="http://schemas.openxmlformats.org/officeDocument/2006/relationships/slideLayout" Target="../slideLayouts/slideLayout1046.xml"/><Relationship Id="rId37" Type="http://schemas.openxmlformats.org/officeDocument/2006/relationships/slideLayout" Target="../slideLayouts/slideLayout557.xml"/><Relationship Id="rId58" Type="http://schemas.openxmlformats.org/officeDocument/2006/relationships/slideLayout" Target="../slideLayouts/slideLayout578.xml"/><Relationship Id="rId79" Type="http://schemas.openxmlformats.org/officeDocument/2006/relationships/slideLayout" Target="../slideLayouts/slideLayout599.xml"/><Relationship Id="rId102" Type="http://schemas.openxmlformats.org/officeDocument/2006/relationships/slideLayout" Target="../slideLayouts/slideLayout622.xml"/><Relationship Id="rId123" Type="http://schemas.openxmlformats.org/officeDocument/2006/relationships/slideLayout" Target="../slideLayouts/slideLayout643.xml"/><Relationship Id="rId144" Type="http://schemas.openxmlformats.org/officeDocument/2006/relationships/slideLayout" Target="../slideLayouts/slideLayout664.xml"/><Relationship Id="rId330" Type="http://schemas.openxmlformats.org/officeDocument/2006/relationships/slideLayout" Target="../slideLayouts/slideLayout850.xml"/><Relationship Id="rId547" Type="http://schemas.openxmlformats.org/officeDocument/2006/relationships/slideLayout" Target="../slideLayouts/slideLayout1067.xml"/><Relationship Id="rId568" Type="http://schemas.openxmlformats.org/officeDocument/2006/relationships/image" Target="../media/image2.emf"/><Relationship Id="rId90" Type="http://schemas.openxmlformats.org/officeDocument/2006/relationships/slideLayout" Target="../slideLayouts/slideLayout610.xml"/><Relationship Id="rId165" Type="http://schemas.openxmlformats.org/officeDocument/2006/relationships/slideLayout" Target="../slideLayouts/slideLayout685.xml"/><Relationship Id="rId186" Type="http://schemas.openxmlformats.org/officeDocument/2006/relationships/slideLayout" Target="../slideLayouts/slideLayout706.xml"/><Relationship Id="rId351" Type="http://schemas.openxmlformats.org/officeDocument/2006/relationships/slideLayout" Target="../slideLayouts/slideLayout871.xml"/><Relationship Id="rId372" Type="http://schemas.openxmlformats.org/officeDocument/2006/relationships/slideLayout" Target="../slideLayouts/slideLayout892.xml"/><Relationship Id="rId393" Type="http://schemas.openxmlformats.org/officeDocument/2006/relationships/slideLayout" Target="../slideLayouts/slideLayout913.xml"/><Relationship Id="rId407" Type="http://schemas.openxmlformats.org/officeDocument/2006/relationships/slideLayout" Target="../slideLayouts/slideLayout927.xml"/><Relationship Id="rId428" Type="http://schemas.openxmlformats.org/officeDocument/2006/relationships/slideLayout" Target="../slideLayouts/slideLayout948.xml"/><Relationship Id="rId449" Type="http://schemas.openxmlformats.org/officeDocument/2006/relationships/slideLayout" Target="../slideLayouts/slideLayout969.xml"/><Relationship Id="rId211" Type="http://schemas.openxmlformats.org/officeDocument/2006/relationships/slideLayout" Target="../slideLayouts/slideLayout731.xml"/><Relationship Id="rId232" Type="http://schemas.openxmlformats.org/officeDocument/2006/relationships/slideLayout" Target="../slideLayouts/slideLayout752.xml"/><Relationship Id="rId253" Type="http://schemas.openxmlformats.org/officeDocument/2006/relationships/slideLayout" Target="../slideLayouts/slideLayout773.xml"/><Relationship Id="rId274" Type="http://schemas.openxmlformats.org/officeDocument/2006/relationships/slideLayout" Target="../slideLayouts/slideLayout794.xml"/><Relationship Id="rId295" Type="http://schemas.openxmlformats.org/officeDocument/2006/relationships/slideLayout" Target="../slideLayouts/slideLayout815.xml"/><Relationship Id="rId309" Type="http://schemas.openxmlformats.org/officeDocument/2006/relationships/slideLayout" Target="../slideLayouts/slideLayout829.xml"/><Relationship Id="rId460" Type="http://schemas.openxmlformats.org/officeDocument/2006/relationships/slideLayout" Target="../slideLayouts/slideLayout980.xml"/><Relationship Id="rId481" Type="http://schemas.openxmlformats.org/officeDocument/2006/relationships/slideLayout" Target="../slideLayouts/slideLayout1001.xml"/><Relationship Id="rId516" Type="http://schemas.openxmlformats.org/officeDocument/2006/relationships/slideLayout" Target="../slideLayouts/slideLayout1036.xml"/><Relationship Id="rId27" Type="http://schemas.openxmlformats.org/officeDocument/2006/relationships/slideLayout" Target="../slideLayouts/slideLayout547.xml"/><Relationship Id="rId48" Type="http://schemas.openxmlformats.org/officeDocument/2006/relationships/slideLayout" Target="../slideLayouts/slideLayout568.xml"/><Relationship Id="rId69" Type="http://schemas.openxmlformats.org/officeDocument/2006/relationships/slideLayout" Target="../slideLayouts/slideLayout589.xml"/><Relationship Id="rId113" Type="http://schemas.openxmlformats.org/officeDocument/2006/relationships/slideLayout" Target="../slideLayouts/slideLayout633.xml"/><Relationship Id="rId134" Type="http://schemas.openxmlformats.org/officeDocument/2006/relationships/slideLayout" Target="../slideLayouts/slideLayout654.xml"/><Relationship Id="rId320" Type="http://schemas.openxmlformats.org/officeDocument/2006/relationships/slideLayout" Target="../slideLayouts/slideLayout840.xml"/><Relationship Id="rId537" Type="http://schemas.openxmlformats.org/officeDocument/2006/relationships/slideLayout" Target="../slideLayouts/slideLayout1057.xml"/><Relationship Id="rId558" Type="http://schemas.openxmlformats.org/officeDocument/2006/relationships/slideLayout" Target="../slideLayouts/slideLayout1078.xml"/><Relationship Id="rId80" Type="http://schemas.openxmlformats.org/officeDocument/2006/relationships/slideLayout" Target="../slideLayouts/slideLayout600.xml"/><Relationship Id="rId155" Type="http://schemas.openxmlformats.org/officeDocument/2006/relationships/slideLayout" Target="../slideLayouts/slideLayout675.xml"/><Relationship Id="rId176" Type="http://schemas.openxmlformats.org/officeDocument/2006/relationships/slideLayout" Target="../slideLayouts/slideLayout696.xml"/><Relationship Id="rId197" Type="http://schemas.openxmlformats.org/officeDocument/2006/relationships/slideLayout" Target="../slideLayouts/slideLayout717.xml"/><Relationship Id="rId341" Type="http://schemas.openxmlformats.org/officeDocument/2006/relationships/slideLayout" Target="../slideLayouts/slideLayout861.xml"/><Relationship Id="rId362" Type="http://schemas.openxmlformats.org/officeDocument/2006/relationships/slideLayout" Target="../slideLayouts/slideLayout882.xml"/><Relationship Id="rId383" Type="http://schemas.openxmlformats.org/officeDocument/2006/relationships/slideLayout" Target="../slideLayouts/slideLayout903.xml"/><Relationship Id="rId418" Type="http://schemas.openxmlformats.org/officeDocument/2006/relationships/slideLayout" Target="../slideLayouts/slideLayout938.xml"/><Relationship Id="rId439" Type="http://schemas.openxmlformats.org/officeDocument/2006/relationships/slideLayout" Target="../slideLayouts/slideLayout959.xml"/><Relationship Id="rId201" Type="http://schemas.openxmlformats.org/officeDocument/2006/relationships/slideLayout" Target="../slideLayouts/slideLayout721.xml"/><Relationship Id="rId222" Type="http://schemas.openxmlformats.org/officeDocument/2006/relationships/slideLayout" Target="../slideLayouts/slideLayout742.xml"/><Relationship Id="rId243" Type="http://schemas.openxmlformats.org/officeDocument/2006/relationships/slideLayout" Target="../slideLayouts/slideLayout763.xml"/><Relationship Id="rId264" Type="http://schemas.openxmlformats.org/officeDocument/2006/relationships/slideLayout" Target="../slideLayouts/slideLayout784.xml"/><Relationship Id="rId285" Type="http://schemas.openxmlformats.org/officeDocument/2006/relationships/slideLayout" Target="../slideLayouts/slideLayout805.xml"/><Relationship Id="rId450" Type="http://schemas.openxmlformats.org/officeDocument/2006/relationships/slideLayout" Target="../slideLayouts/slideLayout970.xml"/><Relationship Id="rId471" Type="http://schemas.openxmlformats.org/officeDocument/2006/relationships/slideLayout" Target="../slideLayouts/slideLayout991.xml"/><Relationship Id="rId506" Type="http://schemas.openxmlformats.org/officeDocument/2006/relationships/slideLayout" Target="../slideLayouts/slideLayout1026.xml"/><Relationship Id="rId17" Type="http://schemas.openxmlformats.org/officeDocument/2006/relationships/slideLayout" Target="../slideLayouts/slideLayout537.xml"/><Relationship Id="rId38" Type="http://schemas.openxmlformats.org/officeDocument/2006/relationships/slideLayout" Target="../slideLayouts/slideLayout558.xml"/><Relationship Id="rId59" Type="http://schemas.openxmlformats.org/officeDocument/2006/relationships/slideLayout" Target="../slideLayouts/slideLayout579.xml"/><Relationship Id="rId103" Type="http://schemas.openxmlformats.org/officeDocument/2006/relationships/slideLayout" Target="../slideLayouts/slideLayout623.xml"/><Relationship Id="rId124" Type="http://schemas.openxmlformats.org/officeDocument/2006/relationships/slideLayout" Target="../slideLayouts/slideLayout644.xml"/><Relationship Id="rId310" Type="http://schemas.openxmlformats.org/officeDocument/2006/relationships/slideLayout" Target="../slideLayouts/slideLayout830.xml"/><Relationship Id="rId492" Type="http://schemas.openxmlformats.org/officeDocument/2006/relationships/slideLayout" Target="../slideLayouts/slideLayout1012.xml"/><Relationship Id="rId527" Type="http://schemas.openxmlformats.org/officeDocument/2006/relationships/slideLayout" Target="../slideLayouts/slideLayout1047.xml"/><Relationship Id="rId548" Type="http://schemas.openxmlformats.org/officeDocument/2006/relationships/slideLayout" Target="../slideLayouts/slideLayout1068.xml"/><Relationship Id="rId569" Type="http://schemas.openxmlformats.org/officeDocument/2006/relationships/image" Target="../media/image3.png"/><Relationship Id="rId70" Type="http://schemas.openxmlformats.org/officeDocument/2006/relationships/slideLayout" Target="../slideLayouts/slideLayout590.xml"/><Relationship Id="rId91" Type="http://schemas.openxmlformats.org/officeDocument/2006/relationships/slideLayout" Target="../slideLayouts/slideLayout611.xml"/><Relationship Id="rId145" Type="http://schemas.openxmlformats.org/officeDocument/2006/relationships/slideLayout" Target="../slideLayouts/slideLayout665.xml"/><Relationship Id="rId166" Type="http://schemas.openxmlformats.org/officeDocument/2006/relationships/slideLayout" Target="../slideLayouts/slideLayout686.xml"/><Relationship Id="rId187" Type="http://schemas.openxmlformats.org/officeDocument/2006/relationships/slideLayout" Target="../slideLayouts/slideLayout707.xml"/><Relationship Id="rId331" Type="http://schemas.openxmlformats.org/officeDocument/2006/relationships/slideLayout" Target="../slideLayouts/slideLayout851.xml"/><Relationship Id="rId352" Type="http://schemas.openxmlformats.org/officeDocument/2006/relationships/slideLayout" Target="../slideLayouts/slideLayout872.xml"/><Relationship Id="rId373" Type="http://schemas.openxmlformats.org/officeDocument/2006/relationships/slideLayout" Target="../slideLayouts/slideLayout893.xml"/><Relationship Id="rId394" Type="http://schemas.openxmlformats.org/officeDocument/2006/relationships/slideLayout" Target="../slideLayouts/slideLayout914.xml"/><Relationship Id="rId408" Type="http://schemas.openxmlformats.org/officeDocument/2006/relationships/slideLayout" Target="../slideLayouts/slideLayout928.xml"/><Relationship Id="rId429" Type="http://schemas.openxmlformats.org/officeDocument/2006/relationships/slideLayout" Target="../slideLayouts/slideLayout949.xml"/><Relationship Id="rId1" Type="http://schemas.openxmlformats.org/officeDocument/2006/relationships/slideLayout" Target="../slideLayouts/slideLayout521.xml"/><Relationship Id="rId212" Type="http://schemas.openxmlformats.org/officeDocument/2006/relationships/slideLayout" Target="../slideLayouts/slideLayout732.xml"/><Relationship Id="rId233" Type="http://schemas.openxmlformats.org/officeDocument/2006/relationships/slideLayout" Target="../slideLayouts/slideLayout753.xml"/><Relationship Id="rId254" Type="http://schemas.openxmlformats.org/officeDocument/2006/relationships/slideLayout" Target="../slideLayouts/slideLayout774.xml"/><Relationship Id="rId440" Type="http://schemas.openxmlformats.org/officeDocument/2006/relationships/slideLayout" Target="../slideLayouts/slideLayout960.xml"/><Relationship Id="rId28" Type="http://schemas.openxmlformats.org/officeDocument/2006/relationships/slideLayout" Target="../slideLayouts/slideLayout548.xml"/><Relationship Id="rId49" Type="http://schemas.openxmlformats.org/officeDocument/2006/relationships/slideLayout" Target="../slideLayouts/slideLayout569.xml"/><Relationship Id="rId114" Type="http://schemas.openxmlformats.org/officeDocument/2006/relationships/slideLayout" Target="../slideLayouts/slideLayout634.xml"/><Relationship Id="rId275" Type="http://schemas.openxmlformats.org/officeDocument/2006/relationships/slideLayout" Target="../slideLayouts/slideLayout795.xml"/><Relationship Id="rId296" Type="http://schemas.openxmlformats.org/officeDocument/2006/relationships/slideLayout" Target="../slideLayouts/slideLayout816.xml"/><Relationship Id="rId300" Type="http://schemas.openxmlformats.org/officeDocument/2006/relationships/slideLayout" Target="../slideLayouts/slideLayout820.xml"/><Relationship Id="rId461" Type="http://schemas.openxmlformats.org/officeDocument/2006/relationships/slideLayout" Target="../slideLayouts/slideLayout981.xml"/><Relationship Id="rId482" Type="http://schemas.openxmlformats.org/officeDocument/2006/relationships/slideLayout" Target="../slideLayouts/slideLayout1002.xml"/><Relationship Id="rId517" Type="http://schemas.openxmlformats.org/officeDocument/2006/relationships/slideLayout" Target="../slideLayouts/slideLayout1037.xml"/><Relationship Id="rId538" Type="http://schemas.openxmlformats.org/officeDocument/2006/relationships/slideLayout" Target="../slideLayouts/slideLayout1058.xml"/><Relationship Id="rId559" Type="http://schemas.openxmlformats.org/officeDocument/2006/relationships/slideLayout" Target="../slideLayouts/slideLayout1079.xml"/><Relationship Id="rId60" Type="http://schemas.openxmlformats.org/officeDocument/2006/relationships/slideLayout" Target="../slideLayouts/slideLayout580.xml"/><Relationship Id="rId81" Type="http://schemas.openxmlformats.org/officeDocument/2006/relationships/slideLayout" Target="../slideLayouts/slideLayout601.xml"/><Relationship Id="rId135" Type="http://schemas.openxmlformats.org/officeDocument/2006/relationships/slideLayout" Target="../slideLayouts/slideLayout655.xml"/><Relationship Id="rId156" Type="http://schemas.openxmlformats.org/officeDocument/2006/relationships/slideLayout" Target="../slideLayouts/slideLayout676.xml"/><Relationship Id="rId177" Type="http://schemas.openxmlformats.org/officeDocument/2006/relationships/slideLayout" Target="../slideLayouts/slideLayout697.xml"/><Relationship Id="rId198" Type="http://schemas.openxmlformats.org/officeDocument/2006/relationships/slideLayout" Target="../slideLayouts/slideLayout718.xml"/><Relationship Id="rId321" Type="http://schemas.openxmlformats.org/officeDocument/2006/relationships/slideLayout" Target="../slideLayouts/slideLayout841.xml"/><Relationship Id="rId342" Type="http://schemas.openxmlformats.org/officeDocument/2006/relationships/slideLayout" Target="../slideLayouts/slideLayout862.xml"/><Relationship Id="rId363" Type="http://schemas.openxmlformats.org/officeDocument/2006/relationships/slideLayout" Target="../slideLayouts/slideLayout883.xml"/><Relationship Id="rId384" Type="http://schemas.openxmlformats.org/officeDocument/2006/relationships/slideLayout" Target="../slideLayouts/slideLayout904.xml"/><Relationship Id="rId419" Type="http://schemas.openxmlformats.org/officeDocument/2006/relationships/slideLayout" Target="../slideLayouts/slideLayout939.xml"/><Relationship Id="rId570" Type="http://schemas.openxmlformats.org/officeDocument/2006/relationships/image" Target="../media/image4.emf"/><Relationship Id="rId202" Type="http://schemas.openxmlformats.org/officeDocument/2006/relationships/slideLayout" Target="../slideLayouts/slideLayout722.xml"/><Relationship Id="rId223" Type="http://schemas.openxmlformats.org/officeDocument/2006/relationships/slideLayout" Target="../slideLayouts/slideLayout743.xml"/><Relationship Id="rId244" Type="http://schemas.openxmlformats.org/officeDocument/2006/relationships/slideLayout" Target="../slideLayouts/slideLayout764.xml"/><Relationship Id="rId430" Type="http://schemas.openxmlformats.org/officeDocument/2006/relationships/slideLayout" Target="../slideLayouts/slideLayout950.xml"/><Relationship Id="rId18" Type="http://schemas.openxmlformats.org/officeDocument/2006/relationships/slideLayout" Target="../slideLayouts/slideLayout538.xml"/><Relationship Id="rId39" Type="http://schemas.openxmlformats.org/officeDocument/2006/relationships/slideLayout" Target="../slideLayouts/slideLayout559.xml"/><Relationship Id="rId265" Type="http://schemas.openxmlformats.org/officeDocument/2006/relationships/slideLayout" Target="../slideLayouts/slideLayout785.xml"/><Relationship Id="rId286" Type="http://schemas.openxmlformats.org/officeDocument/2006/relationships/slideLayout" Target="../slideLayouts/slideLayout806.xml"/><Relationship Id="rId451" Type="http://schemas.openxmlformats.org/officeDocument/2006/relationships/slideLayout" Target="../slideLayouts/slideLayout971.xml"/><Relationship Id="rId472" Type="http://schemas.openxmlformats.org/officeDocument/2006/relationships/slideLayout" Target="../slideLayouts/slideLayout992.xml"/><Relationship Id="rId493" Type="http://schemas.openxmlformats.org/officeDocument/2006/relationships/slideLayout" Target="../slideLayouts/slideLayout1013.xml"/><Relationship Id="rId507" Type="http://schemas.openxmlformats.org/officeDocument/2006/relationships/slideLayout" Target="../slideLayouts/slideLayout1027.xml"/><Relationship Id="rId528" Type="http://schemas.openxmlformats.org/officeDocument/2006/relationships/slideLayout" Target="../slideLayouts/slideLayout1048.xml"/><Relationship Id="rId549" Type="http://schemas.openxmlformats.org/officeDocument/2006/relationships/slideLayout" Target="../slideLayouts/slideLayout1069.xml"/><Relationship Id="rId50" Type="http://schemas.openxmlformats.org/officeDocument/2006/relationships/slideLayout" Target="../slideLayouts/slideLayout570.xml"/><Relationship Id="rId104" Type="http://schemas.openxmlformats.org/officeDocument/2006/relationships/slideLayout" Target="../slideLayouts/slideLayout624.xml"/><Relationship Id="rId125" Type="http://schemas.openxmlformats.org/officeDocument/2006/relationships/slideLayout" Target="../slideLayouts/slideLayout645.xml"/><Relationship Id="rId146" Type="http://schemas.openxmlformats.org/officeDocument/2006/relationships/slideLayout" Target="../slideLayouts/slideLayout666.xml"/><Relationship Id="rId167" Type="http://schemas.openxmlformats.org/officeDocument/2006/relationships/slideLayout" Target="../slideLayouts/slideLayout687.xml"/><Relationship Id="rId188" Type="http://schemas.openxmlformats.org/officeDocument/2006/relationships/slideLayout" Target="../slideLayouts/slideLayout708.xml"/><Relationship Id="rId311" Type="http://schemas.openxmlformats.org/officeDocument/2006/relationships/slideLayout" Target="../slideLayouts/slideLayout831.xml"/><Relationship Id="rId332" Type="http://schemas.openxmlformats.org/officeDocument/2006/relationships/slideLayout" Target="../slideLayouts/slideLayout852.xml"/><Relationship Id="rId353" Type="http://schemas.openxmlformats.org/officeDocument/2006/relationships/slideLayout" Target="../slideLayouts/slideLayout873.xml"/><Relationship Id="rId374" Type="http://schemas.openxmlformats.org/officeDocument/2006/relationships/slideLayout" Target="../slideLayouts/slideLayout894.xml"/><Relationship Id="rId395" Type="http://schemas.openxmlformats.org/officeDocument/2006/relationships/slideLayout" Target="../slideLayouts/slideLayout915.xml"/><Relationship Id="rId409" Type="http://schemas.openxmlformats.org/officeDocument/2006/relationships/slideLayout" Target="../slideLayouts/slideLayout929.xml"/><Relationship Id="rId560" Type="http://schemas.openxmlformats.org/officeDocument/2006/relationships/slideLayout" Target="../slideLayouts/slideLayout1080.xml"/><Relationship Id="rId71" Type="http://schemas.openxmlformats.org/officeDocument/2006/relationships/slideLayout" Target="../slideLayouts/slideLayout591.xml"/><Relationship Id="rId92" Type="http://schemas.openxmlformats.org/officeDocument/2006/relationships/slideLayout" Target="../slideLayouts/slideLayout612.xml"/><Relationship Id="rId213" Type="http://schemas.openxmlformats.org/officeDocument/2006/relationships/slideLayout" Target="../slideLayouts/slideLayout733.xml"/><Relationship Id="rId234" Type="http://schemas.openxmlformats.org/officeDocument/2006/relationships/slideLayout" Target="../slideLayouts/slideLayout754.xml"/><Relationship Id="rId420" Type="http://schemas.openxmlformats.org/officeDocument/2006/relationships/slideLayout" Target="../slideLayouts/slideLayout940.xml"/><Relationship Id="rId2" Type="http://schemas.openxmlformats.org/officeDocument/2006/relationships/slideLayout" Target="../slideLayouts/slideLayout522.xml"/><Relationship Id="rId29" Type="http://schemas.openxmlformats.org/officeDocument/2006/relationships/slideLayout" Target="../slideLayouts/slideLayout549.xml"/><Relationship Id="rId255" Type="http://schemas.openxmlformats.org/officeDocument/2006/relationships/slideLayout" Target="../slideLayouts/slideLayout775.xml"/><Relationship Id="rId276" Type="http://schemas.openxmlformats.org/officeDocument/2006/relationships/slideLayout" Target="../slideLayouts/slideLayout796.xml"/><Relationship Id="rId297" Type="http://schemas.openxmlformats.org/officeDocument/2006/relationships/slideLayout" Target="../slideLayouts/slideLayout817.xml"/><Relationship Id="rId441" Type="http://schemas.openxmlformats.org/officeDocument/2006/relationships/slideLayout" Target="../slideLayouts/slideLayout961.xml"/><Relationship Id="rId462" Type="http://schemas.openxmlformats.org/officeDocument/2006/relationships/slideLayout" Target="../slideLayouts/slideLayout982.xml"/><Relationship Id="rId483" Type="http://schemas.openxmlformats.org/officeDocument/2006/relationships/slideLayout" Target="../slideLayouts/slideLayout1003.xml"/><Relationship Id="rId518" Type="http://schemas.openxmlformats.org/officeDocument/2006/relationships/slideLayout" Target="../slideLayouts/slideLayout1038.xml"/><Relationship Id="rId539" Type="http://schemas.openxmlformats.org/officeDocument/2006/relationships/slideLayout" Target="../slideLayouts/slideLayout1059.xml"/><Relationship Id="rId40" Type="http://schemas.openxmlformats.org/officeDocument/2006/relationships/slideLayout" Target="../slideLayouts/slideLayout560.xml"/><Relationship Id="rId115" Type="http://schemas.openxmlformats.org/officeDocument/2006/relationships/slideLayout" Target="../slideLayouts/slideLayout635.xml"/><Relationship Id="rId136" Type="http://schemas.openxmlformats.org/officeDocument/2006/relationships/slideLayout" Target="../slideLayouts/slideLayout656.xml"/><Relationship Id="rId157" Type="http://schemas.openxmlformats.org/officeDocument/2006/relationships/slideLayout" Target="../slideLayouts/slideLayout677.xml"/><Relationship Id="rId178" Type="http://schemas.openxmlformats.org/officeDocument/2006/relationships/slideLayout" Target="../slideLayouts/slideLayout698.xml"/><Relationship Id="rId301" Type="http://schemas.openxmlformats.org/officeDocument/2006/relationships/slideLayout" Target="../slideLayouts/slideLayout821.xml"/><Relationship Id="rId322" Type="http://schemas.openxmlformats.org/officeDocument/2006/relationships/slideLayout" Target="../slideLayouts/slideLayout842.xml"/><Relationship Id="rId343" Type="http://schemas.openxmlformats.org/officeDocument/2006/relationships/slideLayout" Target="../slideLayouts/slideLayout863.xml"/><Relationship Id="rId364" Type="http://schemas.openxmlformats.org/officeDocument/2006/relationships/slideLayout" Target="../slideLayouts/slideLayout884.xml"/><Relationship Id="rId550" Type="http://schemas.openxmlformats.org/officeDocument/2006/relationships/slideLayout" Target="../slideLayouts/slideLayout1070.xml"/><Relationship Id="rId61" Type="http://schemas.openxmlformats.org/officeDocument/2006/relationships/slideLayout" Target="../slideLayouts/slideLayout581.xml"/><Relationship Id="rId82" Type="http://schemas.openxmlformats.org/officeDocument/2006/relationships/slideLayout" Target="../slideLayouts/slideLayout602.xml"/><Relationship Id="rId199" Type="http://schemas.openxmlformats.org/officeDocument/2006/relationships/slideLayout" Target="../slideLayouts/slideLayout719.xml"/><Relationship Id="rId203" Type="http://schemas.openxmlformats.org/officeDocument/2006/relationships/slideLayout" Target="../slideLayouts/slideLayout723.xml"/><Relationship Id="rId385" Type="http://schemas.openxmlformats.org/officeDocument/2006/relationships/slideLayout" Target="../slideLayouts/slideLayout905.xml"/><Relationship Id="rId571" Type="http://schemas.openxmlformats.org/officeDocument/2006/relationships/image" Target="../media/image5.emf"/><Relationship Id="rId19" Type="http://schemas.openxmlformats.org/officeDocument/2006/relationships/slideLayout" Target="../slideLayouts/slideLayout539.xml"/><Relationship Id="rId224" Type="http://schemas.openxmlformats.org/officeDocument/2006/relationships/slideLayout" Target="../slideLayouts/slideLayout744.xml"/><Relationship Id="rId245" Type="http://schemas.openxmlformats.org/officeDocument/2006/relationships/slideLayout" Target="../slideLayouts/slideLayout765.xml"/><Relationship Id="rId266" Type="http://schemas.openxmlformats.org/officeDocument/2006/relationships/slideLayout" Target="../slideLayouts/slideLayout786.xml"/><Relationship Id="rId287" Type="http://schemas.openxmlformats.org/officeDocument/2006/relationships/slideLayout" Target="../slideLayouts/slideLayout807.xml"/><Relationship Id="rId410" Type="http://schemas.openxmlformats.org/officeDocument/2006/relationships/slideLayout" Target="../slideLayouts/slideLayout930.xml"/><Relationship Id="rId431" Type="http://schemas.openxmlformats.org/officeDocument/2006/relationships/slideLayout" Target="../slideLayouts/slideLayout951.xml"/><Relationship Id="rId452" Type="http://schemas.openxmlformats.org/officeDocument/2006/relationships/slideLayout" Target="../slideLayouts/slideLayout972.xml"/><Relationship Id="rId473" Type="http://schemas.openxmlformats.org/officeDocument/2006/relationships/slideLayout" Target="../slideLayouts/slideLayout993.xml"/><Relationship Id="rId494" Type="http://schemas.openxmlformats.org/officeDocument/2006/relationships/slideLayout" Target="../slideLayouts/slideLayout1014.xml"/><Relationship Id="rId508" Type="http://schemas.openxmlformats.org/officeDocument/2006/relationships/slideLayout" Target="../slideLayouts/slideLayout1028.xml"/><Relationship Id="rId529" Type="http://schemas.openxmlformats.org/officeDocument/2006/relationships/slideLayout" Target="../slideLayouts/slideLayout1049.xml"/><Relationship Id="rId30" Type="http://schemas.openxmlformats.org/officeDocument/2006/relationships/slideLayout" Target="../slideLayouts/slideLayout550.xml"/><Relationship Id="rId105" Type="http://schemas.openxmlformats.org/officeDocument/2006/relationships/slideLayout" Target="../slideLayouts/slideLayout625.xml"/><Relationship Id="rId126" Type="http://schemas.openxmlformats.org/officeDocument/2006/relationships/slideLayout" Target="../slideLayouts/slideLayout646.xml"/><Relationship Id="rId147" Type="http://schemas.openxmlformats.org/officeDocument/2006/relationships/slideLayout" Target="../slideLayouts/slideLayout667.xml"/><Relationship Id="rId168" Type="http://schemas.openxmlformats.org/officeDocument/2006/relationships/slideLayout" Target="../slideLayouts/slideLayout688.xml"/><Relationship Id="rId312" Type="http://schemas.openxmlformats.org/officeDocument/2006/relationships/slideLayout" Target="../slideLayouts/slideLayout832.xml"/><Relationship Id="rId333" Type="http://schemas.openxmlformats.org/officeDocument/2006/relationships/slideLayout" Target="../slideLayouts/slideLayout853.xml"/><Relationship Id="rId354" Type="http://schemas.openxmlformats.org/officeDocument/2006/relationships/slideLayout" Target="../slideLayouts/slideLayout874.xml"/><Relationship Id="rId540" Type="http://schemas.openxmlformats.org/officeDocument/2006/relationships/slideLayout" Target="../slideLayouts/slideLayout1060.xml"/><Relationship Id="rId51" Type="http://schemas.openxmlformats.org/officeDocument/2006/relationships/slideLayout" Target="../slideLayouts/slideLayout571.xml"/><Relationship Id="rId72" Type="http://schemas.openxmlformats.org/officeDocument/2006/relationships/slideLayout" Target="../slideLayouts/slideLayout592.xml"/><Relationship Id="rId93" Type="http://schemas.openxmlformats.org/officeDocument/2006/relationships/slideLayout" Target="../slideLayouts/slideLayout613.xml"/><Relationship Id="rId189" Type="http://schemas.openxmlformats.org/officeDocument/2006/relationships/slideLayout" Target="../slideLayouts/slideLayout709.xml"/><Relationship Id="rId375" Type="http://schemas.openxmlformats.org/officeDocument/2006/relationships/slideLayout" Target="../slideLayouts/slideLayout895.xml"/><Relationship Id="rId396" Type="http://schemas.openxmlformats.org/officeDocument/2006/relationships/slideLayout" Target="../slideLayouts/slideLayout916.xml"/><Relationship Id="rId561" Type="http://schemas.openxmlformats.org/officeDocument/2006/relationships/slideLayout" Target="../slideLayouts/slideLayout1081.xml"/><Relationship Id="rId3" Type="http://schemas.openxmlformats.org/officeDocument/2006/relationships/slideLayout" Target="../slideLayouts/slideLayout523.xml"/><Relationship Id="rId214" Type="http://schemas.openxmlformats.org/officeDocument/2006/relationships/slideLayout" Target="../slideLayouts/slideLayout734.xml"/><Relationship Id="rId235" Type="http://schemas.openxmlformats.org/officeDocument/2006/relationships/slideLayout" Target="../slideLayouts/slideLayout755.xml"/><Relationship Id="rId256" Type="http://schemas.openxmlformats.org/officeDocument/2006/relationships/slideLayout" Target="../slideLayouts/slideLayout776.xml"/><Relationship Id="rId277" Type="http://schemas.openxmlformats.org/officeDocument/2006/relationships/slideLayout" Target="../slideLayouts/slideLayout797.xml"/><Relationship Id="rId298" Type="http://schemas.openxmlformats.org/officeDocument/2006/relationships/slideLayout" Target="../slideLayouts/slideLayout818.xml"/><Relationship Id="rId400" Type="http://schemas.openxmlformats.org/officeDocument/2006/relationships/slideLayout" Target="../slideLayouts/slideLayout920.xml"/><Relationship Id="rId421" Type="http://schemas.openxmlformats.org/officeDocument/2006/relationships/slideLayout" Target="../slideLayouts/slideLayout941.xml"/><Relationship Id="rId442" Type="http://schemas.openxmlformats.org/officeDocument/2006/relationships/slideLayout" Target="../slideLayouts/slideLayout962.xml"/><Relationship Id="rId463" Type="http://schemas.openxmlformats.org/officeDocument/2006/relationships/slideLayout" Target="../slideLayouts/slideLayout983.xml"/><Relationship Id="rId484" Type="http://schemas.openxmlformats.org/officeDocument/2006/relationships/slideLayout" Target="../slideLayouts/slideLayout1004.xml"/><Relationship Id="rId519" Type="http://schemas.openxmlformats.org/officeDocument/2006/relationships/slideLayout" Target="../slideLayouts/slideLayout1039.xml"/><Relationship Id="rId116" Type="http://schemas.openxmlformats.org/officeDocument/2006/relationships/slideLayout" Target="../slideLayouts/slideLayout636.xml"/><Relationship Id="rId137" Type="http://schemas.openxmlformats.org/officeDocument/2006/relationships/slideLayout" Target="../slideLayouts/slideLayout657.xml"/><Relationship Id="rId158" Type="http://schemas.openxmlformats.org/officeDocument/2006/relationships/slideLayout" Target="../slideLayouts/slideLayout678.xml"/><Relationship Id="rId302" Type="http://schemas.openxmlformats.org/officeDocument/2006/relationships/slideLayout" Target="../slideLayouts/slideLayout822.xml"/><Relationship Id="rId323" Type="http://schemas.openxmlformats.org/officeDocument/2006/relationships/slideLayout" Target="../slideLayouts/slideLayout843.xml"/><Relationship Id="rId344" Type="http://schemas.openxmlformats.org/officeDocument/2006/relationships/slideLayout" Target="../slideLayouts/slideLayout864.xml"/><Relationship Id="rId530" Type="http://schemas.openxmlformats.org/officeDocument/2006/relationships/slideLayout" Target="../slideLayouts/slideLayout1050.xml"/><Relationship Id="rId20" Type="http://schemas.openxmlformats.org/officeDocument/2006/relationships/slideLayout" Target="../slideLayouts/slideLayout540.xml"/><Relationship Id="rId41" Type="http://schemas.openxmlformats.org/officeDocument/2006/relationships/slideLayout" Target="../slideLayouts/slideLayout561.xml"/><Relationship Id="rId62" Type="http://schemas.openxmlformats.org/officeDocument/2006/relationships/slideLayout" Target="../slideLayouts/slideLayout582.xml"/><Relationship Id="rId83" Type="http://schemas.openxmlformats.org/officeDocument/2006/relationships/slideLayout" Target="../slideLayouts/slideLayout603.xml"/><Relationship Id="rId179" Type="http://schemas.openxmlformats.org/officeDocument/2006/relationships/slideLayout" Target="../slideLayouts/slideLayout699.xml"/><Relationship Id="rId365" Type="http://schemas.openxmlformats.org/officeDocument/2006/relationships/slideLayout" Target="../slideLayouts/slideLayout885.xml"/><Relationship Id="rId386" Type="http://schemas.openxmlformats.org/officeDocument/2006/relationships/slideLayout" Target="../slideLayouts/slideLayout906.xml"/><Relationship Id="rId551" Type="http://schemas.openxmlformats.org/officeDocument/2006/relationships/slideLayout" Target="../slideLayouts/slideLayout1071.xml"/><Relationship Id="rId572" Type="http://schemas.openxmlformats.org/officeDocument/2006/relationships/image" Target="../media/image6.emf"/><Relationship Id="rId190" Type="http://schemas.openxmlformats.org/officeDocument/2006/relationships/slideLayout" Target="../slideLayouts/slideLayout710.xml"/><Relationship Id="rId204" Type="http://schemas.openxmlformats.org/officeDocument/2006/relationships/slideLayout" Target="../slideLayouts/slideLayout724.xml"/><Relationship Id="rId225" Type="http://schemas.openxmlformats.org/officeDocument/2006/relationships/slideLayout" Target="../slideLayouts/slideLayout745.xml"/><Relationship Id="rId246" Type="http://schemas.openxmlformats.org/officeDocument/2006/relationships/slideLayout" Target="../slideLayouts/slideLayout766.xml"/><Relationship Id="rId267" Type="http://schemas.openxmlformats.org/officeDocument/2006/relationships/slideLayout" Target="../slideLayouts/slideLayout787.xml"/><Relationship Id="rId288" Type="http://schemas.openxmlformats.org/officeDocument/2006/relationships/slideLayout" Target="../slideLayouts/slideLayout808.xml"/><Relationship Id="rId411" Type="http://schemas.openxmlformats.org/officeDocument/2006/relationships/slideLayout" Target="../slideLayouts/slideLayout931.xml"/><Relationship Id="rId432" Type="http://schemas.openxmlformats.org/officeDocument/2006/relationships/slideLayout" Target="../slideLayouts/slideLayout952.xml"/><Relationship Id="rId453" Type="http://schemas.openxmlformats.org/officeDocument/2006/relationships/slideLayout" Target="../slideLayouts/slideLayout973.xml"/><Relationship Id="rId474" Type="http://schemas.openxmlformats.org/officeDocument/2006/relationships/slideLayout" Target="../slideLayouts/slideLayout994.xml"/><Relationship Id="rId509" Type="http://schemas.openxmlformats.org/officeDocument/2006/relationships/slideLayout" Target="../slideLayouts/slideLayout1029.xml"/><Relationship Id="rId106" Type="http://schemas.openxmlformats.org/officeDocument/2006/relationships/slideLayout" Target="../slideLayouts/slideLayout626.xml"/><Relationship Id="rId127" Type="http://schemas.openxmlformats.org/officeDocument/2006/relationships/slideLayout" Target="../slideLayouts/slideLayout647.xml"/><Relationship Id="rId313" Type="http://schemas.openxmlformats.org/officeDocument/2006/relationships/slideLayout" Target="../slideLayouts/slideLayout833.xml"/><Relationship Id="rId495" Type="http://schemas.openxmlformats.org/officeDocument/2006/relationships/slideLayout" Target="../slideLayouts/slideLayout1015.xml"/><Relationship Id="rId10" Type="http://schemas.openxmlformats.org/officeDocument/2006/relationships/slideLayout" Target="../slideLayouts/slideLayout530.xml"/><Relationship Id="rId31" Type="http://schemas.openxmlformats.org/officeDocument/2006/relationships/slideLayout" Target="../slideLayouts/slideLayout551.xml"/><Relationship Id="rId52" Type="http://schemas.openxmlformats.org/officeDocument/2006/relationships/slideLayout" Target="../slideLayouts/slideLayout572.xml"/><Relationship Id="rId73" Type="http://schemas.openxmlformats.org/officeDocument/2006/relationships/slideLayout" Target="../slideLayouts/slideLayout593.xml"/><Relationship Id="rId94" Type="http://schemas.openxmlformats.org/officeDocument/2006/relationships/slideLayout" Target="../slideLayouts/slideLayout614.xml"/><Relationship Id="rId148" Type="http://schemas.openxmlformats.org/officeDocument/2006/relationships/slideLayout" Target="../slideLayouts/slideLayout668.xml"/><Relationship Id="rId169" Type="http://schemas.openxmlformats.org/officeDocument/2006/relationships/slideLayout" Target="../slideLayouts/slideLayout689.xml"/><Relationship Id="rId334" Type="http://schemas.openxmlformats.org/officeDocument/2006/relationships/slideLayout" Target="../slideLayouts/slideLayout854.xml"/><Relationship Id="rId355" Type="http://schemas.openxmlformats.org/officeDocument/2006/relationships/slideLayout" Target="../slideLayouts/slideLayout875.xml"/><Relationship Id="rId376" Type="http://schemas.openxmlformats.org/officeDocument/2006/relationships/slideLayout" Target="../slideLayouts/slideLayout896.xml"/><Relationship Id="rId397" Type="http://schemas.openxmlformats.org/officeDocument/2006/relationships/slideLayout" Target="../slideLayouts/slideLayout917.xml"/><Relationship Id="rId520" Type="http://schemas.openxmlformats.org/officeDocument/2006/relationships/slideLayout" Target="../slideLayouts/slideLayout1040.xml"/><Relationship Id="rId541" Type="http://schemas.openxmlformats.org/officeDocument/2006/relationships/slideLayout" Target="../slideLayouts/slideLayout1061.xml"/><Relationship Id="rId562" Type="http://schemas.openxmlformats.org/officeDocument/2006/relationships/slideLayout" Target="../slideLayouts/slideLayout1082.xml"/><Relationship Id="rId4" Type="http://schemas.openxmlformats.org/officeDocument/2006/relationships/slideLayout" Target="../slideLayouts/slideLayout524.xml"/><Relationship Id="rId180" Type="http://schemas.openxmlformats.org/officeDocument/2006/relationships/slideLayout" Target="../slideLayouts/slideLayout700.xml"/><Relationship Id="rId215" Type="http://schemas.openxmlformats.org/officeDocument/2006/relationships/slideLayout" Target="../slideLayouts/slideLayout735.xml"/><Relationship Id="rId236" Type="http://schemas.openxmlformats.org/officeDocument/2006/relationships/slideLayout" Target="../slideLayouts/slideLayout756.xml"/><Relationship Id="rId257" Type="http://schemas.openxmlformats.org/officeDocument/2006/relationships/slideLayout" Target="../slideLayouts/slideLayout777.xml"/><Relationship Id="rId278" Type="http://schemas.openxmlformats.org/officeDocument/2006/relationships/slideLayout" Target="../slideLayouts/slideLayout798.xml"/><Relationship Id="rId401" Type="http://schemas.openxmlformats.org/officeDocument/2006/relationships/slideLayout" Target="../slideLayouts/slideLayout921.xml"/><Relationship Id="rId422" Type="http://schemas.openxmlformats.org/officeDocument/2006/relationships/slideLayout" Target="../slideLayouts/slideLayout942.xml"/><Relationship Id="rId443" Type="http://schemas.openxmlformats.org/officeDocument/2006/relationships/slideLayout" Target="../slideLayouts/slideLayout963.xml"/><Relationship Id="rId464" Type="http://schemas.openxmlformats.org/officeDocument/2006/relationships/slideLayout" Target="../slideLayouts/slideLayout984.xml"/><Relationship Id="rId303" Type="http://schemas.openxmlformats.org/officeDocument/2006/relationships/slideLayout" Target="../slideLayouts/slideLayout823.xml"/><Relationship Id="rId485" Type="http://schemas.openxmlformats.org/officeDocument/2006/relationships/slideLayout" Target="../slideLayouts/slideLayout1005.xml"/><Relationship Id="rId42" Type="http://schemas.openxmlformats.org/officeDocument/2006/relationships/slideLayout" Target="../slideLayouts/slideLayout562.xml"/><Relationship Id="rId84" Type="http://schemas.openxmlformats.org/officeDocument/2006/relationships/slideLayout" Target="../slideLayouts/slideLayout604.xml"/><Relationship Id="rId138" Type="http://schemas.openxmlformats.org/officeDocument/2006/relationships/slideLayout" Target="../slideLayouts/slideLayout658.xml"/><Relationship Id="rId345" Type="http://schemas.openxmlformats.org/officeDocument/2006/relationships/slideLayout" Target="../slideLayouts/slideLayout865.xml"/><Relationship Id="rId387" Type="http://schemas.openxmlformats.org/officeDocument/2006/relationships/slideLayout" Target="../slideLayouts/slideLayout907.xml"/><Relationship Id="rId510" Type="http://schemas.openxmlformats.org/officeDocument/2006/relationships/slideLayout" Target="../slideLayouts/slideLayout1030.xml"/><Relationship Id="rId552" Type="http://schemas.openxmlformats.org/officeDocument/2006/relationships/slideLayout" Target="../slideLayouts/slideLayout1072.xml"/><Relationship Id="rId191" Type="http://schemas.openxmlformats.org/officeDocument/2006/relationships/slideLayout" Target="../slideLayouts/slideLayout711.xml"/><Relationship Id="rId205" Type="http://schemas.openxmlformats.org/officeDocument/2006/relationships/slideLayout" Target="../slideLayouts/slideLayout725.xml"/><Relationship Id="rId247" Type="http://schemas.openxmlformats.org/officeDocument/2006/relationships/slideLayout" Target="../slideLayouts/slideLayout767.xml"/><Relationship Id="rId412" Type="http://schemas.openxmlformats.org/officeDocument/2006/relationships/slideLayout" Target="../slideLayouts/slideLayout932.xml"/><Relationship Id="rId107" Type="http://schemas.openxmlformats.org/officeDocument/2006/relationships/slideLayout" Target="../slideLayouts/slideLayout627.xml"/><Relationship Id="rId289" Type="http://schemas.openxmlformats.org/officeDocument/2006/relationships/slideLayout" Target="../slideLayouts/slideLayout809.xml"/><Relationship Id="rId454" Type="http://schemas.openxmlformats.org/officeDocument/2006/relationships/slideLayout" Target="../slideLayouts/slideLayout974.xml"/><Relationship Id="rId496" Type="http://schemas.openxmlformats.org/officeDocument/2006/relationships/slideLayout" Target="../slideLayouts/slideLayout1016.xml"/><Relationship Id="rId11" Type="http://schemas.openxmlformats.org/officeDocument/2006/relationships/slideLayout" Target="../slideLayouts/slideLayout531.xml"/><Relationship Id="rId53" Type="http://schemas.openxmlformats.org/officeDocument/2006/relationships/slideLayout" Target="../slideLayouts/slideLayout573.xml"/><Relationship Id="rId149" Type="http://schemas.openxmlformats.org/officeDocument/2006/relationships/slideLayout" Target="../slideLayouts/slideLayout669.xml"/><Relationship Id="rId314" Type="http://schemas.openxmlformats.org/officeDocument/2006/relationships/slideLayout" Target="../slideLayouts/slideLayout834.xml"/><Relationship Id="rId356" Type="http://schemas.openxmlformats.org/officeDocument/2006/relationships/slideLayout" Target="../slideLayouts/slideLayout876.xml"/><Relationship Id="rId398" Type="http://schemas.openxmlformats.org/officeDocument/2006/relationships/slideLayout" Target="../slideLayouts/slideLayout918.xml"/><Relationship Id="rId521" Type="http://schemas.openxmlformats.org/officeDocument/2006/relationships/slideLayout" Target="../slideLayouts/slideLayout1041.xml"/><Relationship Id="rId563" Type="http://schemas.openxmlformats.org/officeDocument/2006/relationships/slideLayout" Target="../slideLayouts/slideLayout1083.xml"/><Relationship Id="rId95" Type="http://schemas.openxmlformats.org/officeDocument/2006/relationships/slideLayout" Target="../slideLayouts/slideLayout615.xml"/><Relationship Id="rId160" Type="http://schemas.openxmlformats.org/officeDocument/2006/relationships/slideLayout" Target="../slideLayouts/slideLayout680.xml"/><Relationship Id="rId216" Type="http://schemas.openxmlformats.org/officeDocument/2006/relationships/slideLayout" Target="../slideLayouts/slideLayout736.xml"/><Relationship Id="rId423" Type="http://schemas.openxmlformats.org/officeDocument/2006/relationships/slideLayout" Target="../slideLayouts/slideLayout943.xml"/><Relationship Id="rId258" Type="http://schemas.openxmlformats.org/officeDocument/2006/relationships/slideLayout" Target="../slideLayouts/slideLayout778.xml"/><Relationship Id="rId465" Type="http://schemas.openxmlformats.org/officeDocument/2006/relationships/slideLayout" Target="../slideLayouts/slideLayout985.xml"/><Relationship Id="rId22" Type="http://schemas.openxmlformats.org/officeDocument/2006/relationships/slideLayout" Target="../slideLayouts/slideLayout542.xml"/><Relationship Id="rId64" Type="http://schemas.openxmlformats.org/officeDocument/2006/relationships/slideLayout" Target="../slideLayouts/slideLayout584.xml"/><Relationship Id="rId118" Type="http://schemas.openxmlformats.org/officeDocument/2006/relationships/slideLayout" Target="../slideLayouts/slideLayout638.xml"/><Relationship Id="rId325" Type="http://schemas.openxmlformats.org/officeDocument/2006/relationships/slideLayout" Target="../slideLayouts/slideLayout845.xml"/><Relationship Id="rId367" Type="http://schemas.openxmlformats.org/officeDocument/2006/relationships/slideLayout" Target="../slideLayouts/slideLayout887.xml"/><Relationship Id="rId532" Type="http://schemas.openxmlformats.org/officeDocument/2006/relationships/slideLayout" Target="../slideLayouts/slideLayout1052.xml"/><Relationship Id="rId171" Type="http://schemas.openxmlformats.org/officeDocument/2006/relationships/slideLayout" Target="../slideLayouts/slideLayout691.xml"/><Relationship Id="rId227" Type="http://schemas.openxmlformats.org/officeDocument/2006/relationships/slideLayout" Target="../slideLayouts/slideLayout747.xml"/><Relationship Id="rId269" Type="http://schemas.openxmlformats.org/officeDocument/2006/relationships/slideLayout" Target="../slideLayouts/slideLayout789.xml"/><Relationship Id="rId434" Type="http://schemas.openxmlformats.org/officeDocument/2006/relationships/slideLayout" Target="../slideLayouts/slideLayout954.xml"/><Relationship Id="rId476" Type="http://schemas.openxmlformats.org/officeDocument/2006/relationships/slideLayout" Target="../slideLayouts/slideLayout996.xml"/><Relationship Id="rId33" Type="http://schemas.openxmlformats.org/officeDocument/2006/relationships/slideLayout" Target="../slideLayouts/slideLayout553.xml"/><Relationship Id="rId129" Type="http://schemas.openxmlformats.org/officeDocument/2006/relationships/slideLayout" Target="../slideLayouts/slideLayout649.xml"/><Relationship Id="rId280" Type="http://schemas.openxmlformats.org/officeDocument/2006/relationships/slideLayout" Target="../slideLayouts/slideLayout800.xml"/><Relationship Id="rId336" Type="http://schemas.openxmlformats.org/officeDocument/2006/relationships/slideLayout" Target="../slideLayouts/slideLayout856.xml"/><Relationship Id="rId501" Type="http://schemas.openxmlformats.org/officeDocument/2006/relationships/slideLayout" Target="../slideLayouts/slideLayout1021.xml"/><Relationship Id="rId543" Type="http://schemas.openxmlformats.org/officeDocument/2006/relationships/slideLayout" Target="../slideLayouts/slideLayout1063.xml"/><Relationship Id="rId75" Type="http://schemas.openxmlformats.org/officeDocument/2006/relationships/slideLayout" Target="../slideLayouts/slideLayout595.xml"/><Relationship Id="rId140" Type="http://schemas.openxmlformats.org/officeDocument/2006/relationships/slideLayout" Target="../slideLayouts/slideLayout660.xml"/><Relationship Id="rId182" Type="http://schemas.openxmlformats.org/officeDocument/2006/relationships/slideLayout" Target="../slideLayouts/slideLayout702.xml"/><Relationship Id="rId378" Type="http://schemas.openxmlformats.org/officeDocument/2006/relationships/slideLayout" Target="../slideLayouts/slideLayout898.xml"/><Relationship Id="rId403" Type="http://schemas.openxmlformats.org/officeDocument/2006/relationships/slideLayout" Target="../slideLayouts/slideLayout923.xml"/><Relationship Id="rId6" Type="http://schemas.openxmlformats.org/officeDocument/2006/relationships/slideLayout" Target="../slideLayouts/slideLayout526.xml"/><Relationship Id="rId238" Type="http://schemas.openxmlformats.org/officeDocument/2006/relationships/slideLayout" Target="../slideLayouts/slideLayout758.xml"/><Relationship Id="rId445" Type="http://schemas.openxmlformats.org/officeDocument/2006/relationships/slideLayout" Target="../slideLayouts/slideLayout965.xml"/><Relationship Id="rId487" Type="http://schemas.openxmlformats.org/officeDocument/2006/relationships/slideLayout" Target="../slideLayouts/slideLayout1007.xml"/><Relationship Id="rId291" Type="http://schemas.openxmlformats.org/officeDocument/2006/relationships/slideLayout" Target="../slideLayouts/slideLayout811.xml"/><Relationship Id="rId305" Type="http://schemas.openxmlformats.org/officeDocument/2006/relationships/slideLayout" Target="../slideLayouts/slideLayout825.xml"/><Relationship Id="rId347" Type="http://schemas.openxmlformats.org/officeDocument/2006/relationships/slideLayout" Target="../slideLayouts/slideLayout867.xml"/><Relationship Id="rId512" Type="http://schemas.openxmlformats.org/officeDocument/2006/relationships/slideLayout" Target="../slideLayouts/slideLayout1032.xml"/><Relationship Id="rId44" Type="http://schemas.openxmlformats.org/officeDocument/2006/relationships/slideLayout" Target="../slideLayouts/slideLayout564.xml"/><Relationship Id="rId86" Type="http://schemas.openxmlformats.org/officeDocument/2006/relationships/slideLayout" Target="../slideLayouts/slideLayout606.xml"/><Relationship Id="rId151" Type="http://schemas.openxmlformats.org/officeDocument/2006/relationships/slideLayout" Target="../slideLayouts/slideLayout671.xml"/><Relationship Id="rId389" Type="http://schemas.openxmlformats.org/officeDocument/2006/relationships/slideLayout" Target="../slideLayouts/slideLayout909.xml"/><Relationship Id="rId554" Type="http://schemas.openxmlformats.org/officeDocument/2006/relationships/slideLayout" Target="../slideLayouts/slideLayout1074.xml"/><Relationship Id="rId193" Type="http://schemas.openxmlformats.org/officeDocument/2006/relationships/slideLayout" Target="../slideLayouts/slideLayout713.xml"/><Relationship Id="rId207" Type="http://schemas.openxmlformats.org/officeDocument/2006/relationships/slideLayout" Target="../slideLayouts/slideLayout727.xml"/><Relationship Id="rId249" Type="http://schemas.openxmlformats.org/officeDocument/2006/relationships/slideLayout" Target="../slideLayouts/slideLayout769.xml"/><Relationship Id="rId414" Type="http://schemas.openxmlformats.org/officeDocument/2006/relationships/slideLayout" Target="../slideLayouts/slideLayout934.xml"/><Relationship Id="rId456" Type="http://schemas.openxmlformats.org/officeDocument/2006/relationships/slideLayout" Target="../slideLayouts/slideLayout976.xml"/><Relationship Id="rId498" Type="http://schemas.openxmlformats.org/officeDocument/2006/relationships/slideLayout" Target="../slideLayouts/slideLayout1018.xml"/><Relationship Id="rId13" Type="http://schemas.openxmlformats.org/officeDocument/2006/relationships/slideLayout" Target="../slideLayouts/slideLayout533.xml"/><Relationship Id="rId109" Type="http://schemas.openxmlformats.org/officeDocument/2006/relationships/slideLayout" Target="../slideLayouts/slideLayout629.xml"/><Relationship Id="rId260" Type="http://schemas.openxmlformats.org/officeDocument/2006/relationships/slideLayout" Target="../slideLayouts/slideLayout780.xml"/><Relationship Id="rId316" Type="http://schemas.openxmlformats.org/officeDocument/2006/relationships/slideLayout" Target="../slideLayouts/slideLayout836.xml"/><Relationship Id="rId523" Type="http://schemas.openxmlformats.org/officeDocument/2006/relationships/slideLayout" Target="../slideLayouts/slideLayout1043.xml"/><Relationship Id="rId55" Type="http://schemas.openxmlformats.org/officeDocument/2006/relationships/slideLayout" Target="../slideLayouts/slideLayout575.xml"/><Relationship Id="rId97" Type="http://schemas.openxmlformats.org/officeDocument/2006/relationships/slideLayout" Target="../slideLayouts/slideLayout617.xml"/><Relationship Id="rId120" Type="http://schemas.openxmlformats.org/officeDocument/2006/relationships/slideLayout" Target="../slideLayouts/slideLayout640.xml"/><Relationship Id="rId358" Type="http://schemas.openxmlformats.org/officeDocument/2006/relationships/slideLayout" Target="../slideLayouts/slideLayout878.xml"/><Relationship Id="rId565" Type="http://schemas.microsoft.com/office/2007/relationships/media" Target="../media/media1.mp3"/><Relationship Id="rId162" Type="http://schemas.openxmlformats.org/officeDocument/2006/relationships/slideLayout" Target="../slideLayouts/slideLayout682.xml"/><Relationship Id="rId218" Type="http://schemas.openxmlformats.org/officeDocument/2006/relationships/slideLayout" Target="../slideLayouts/slideLayout738.xml"/><Relationship Id="rId425" Type="http://schemas.openxmlformats.org/officeDocument/2006/relationships/slideLayout" Target="../slideLayouts/slideLayout945.xml"/><Relationship Id="rId467" Type="http://schemas.openxmlformats.org/officeDocument/2006/relationships/slideLayout" Target="../slideLayouts/slideLayout987.xml"/><Relationship Id="rId271" Type="http://schemas.openxmlformats.org/officeDocument/2006/relationships/slideLayout" Target="../slideLayouts/slideLayout791.xml"/><Relationship Id="rId24" Type="http://schemas.openxmlformats.org/officeDocument/2006/relationships/slideLayout" Target="../slideLayouts/slideLayout544.xml"/><Relationship Id="rId66" Type="http://schemas.openxmlformats.org/officeDocument/2006/relationships/slideLayout" Target="../slideLayouts/slideLayout586.xml"/><Relationship Id="rId131" Type="http://schemas.openxmlformats.org/officeDocument/2006/relationships/slideLayout" Target="../slideLayouts/slideLayout651.xml"/><Relationship Id="rId327" Type="http://schemas.openxmlformats.org/officeDocument/2006/relationships/slideLayout" Target="../slideLayouts/slideLayout847.xml"/><Relationship Id="rId369" Type="http://schemas.openxmlformats.org/officeDocument/2006/relationships/slideLayout" Target="../slideLayouts/slideLayout889.xml"/><Relationship Id="rId534" Type="http://schemas.openxmlformats.org/officeDocument/2006/relationships/slideLayout" Target="../slideLayouts/slideLayout1054.xml"/><Relationship Id="rId173" Type="http://schemas.openxmlformats.org/officeDocument/2006/relationships/slideLayout" Target="../slideLayouts/slideLayout693.xml"/><Relationship Id="rId229" Type="http://schemas.openxmlformats.org/officeDocument/2006/relationships/slideLayout" Target="../slideLayouts/slideLayout749.xml"/><Relationship Id="rId380" Type="http://schemas.openxmlformats.org/officeDocument/2006/relationships/slideLayout" Target="../slideLayouts/slideLayout900.xml"/><Relationship Id="rId436" Type="http://schemas.openxmlformats.org/officeDocument/2006/relationships/slideLayout" Target="../slideLayouts/slideLayout956.xml"/><Relationship Id="rId240" Type="http://schemas.openxmlformats.org/officeDocument/2006/relationships/slideLayout" Target="../slideLayouts/slideLayout760.xml"/><Relationship Id="rId478" Type="http://schemas.openxmlformats.org/officeDocument/2006/relationships/slideLayout" Target="../slideLayouts/slideLayout998.xml"/><Relationship Id="rId35" Type="http://schemas.openxmlformats.org/officeDocument/2006/relationships/slideLayout" Target="../slideLayouts/slideLayout555.xml"/><Relationship Id="rId77" Type="http://schemas.openxmlformats.org/officeDocument/2006/relationships/slideLayout" Target="../slideLayouts/slideLayout597.xml"/><Relationship Id="rId100" Type="http://schemas.openxmlformats.org/officeDocument/2006/relationships/slideLayout" Target="../slideLayouts/slideLayout620.xml"/><Relationship Id="rId282" Type="http://schemas.openxmlformats.org/officeDocument/2006/relationships/slideLayout" Target="../slideLayouts/slideLayout802.xml"/><Relationship Id="rId338" Type="http://schemas.openxmlformats.org/officeDocument/2006/relationships/slideLayout" Target="../slideLayouts/slideLayout858.xml"/><Relationship Id="rId503" Type="http://schemas.openxmlformats.org/officeDocument/2006/relationships/slideLayout" Target="../slideLayouts/slideLayout1023.xml"/><Relationship Id="rId545" Type="http://schemas.openxmlformats.org/officeDocument/2006/relationships/slideLayout" Target="../slideLayouts/slideLayout1065.xml"/><Relationship Id="rId8" Type="http://schemas.openxmlformats.org/officeDocument/2006/relationships/slideLayout" Target="../slideLayouts/slideLayout528.xml"/><Relationship Id="rId142" Type="http://schemas.openxmlformats.org/officeDocument/2006/relationships/slideLayout" Target="../slideLayouts/slideLayout662.xml"/><Relationship Id="rId184" Type="http://schemas.openxmlformats.org/officeDocument/2006/relationships/slideLayout" Target="../slideLayouts/slideLayout704.xml"/><Relationship Id="rId391" Type="http://schemas.openxmlformats.org/officeDocument/2006/relationships/slideLayout" Target="../slideLayouts/slideLayout911.xml"/><Relationship Id="rId405" Type="http://schemas.openxmlformats.org/officeDocument/2006/relationships/slideLayout" Target="../slideLayouts/slideLayout925.xml"/><Relationship Id="rId447" Type="http://schemas.openxmlformats.org/officeDocument/2006/relationships/slideLayout" Target="../slideLayouts/slideLayout967.xml"/><Relationship Id="rId251" Type="http://schemas.openxmlformats.org/officeDocument/2006/relationships/slideLayout" Target="../slideLayouts/slideLayout771.xml"/><Relationship Id="rId489" Type="http://schemas.openxmlformats.org/officeDocument/2006/relationships/slideLayout" Target="../slideLayouts/slideLayout1009.xml"/><Relationship Id="rId46" Type="http://schemas.openxmlformats.org/officeDocument/2006/relationships/slideLayout" Target="../slideLayouts/slideLayout566.xml"/><Relationship Id="rId293" Type="http://schemas.openxmlformats.org/officeDocument/2006/relationships/slideLayout" Target="../slideLayouts/slideLayout813.xml"/><Relationship Id="rId307" Type="http://schemas.openxmlformats.org/officeDocument/2006/relationships/slideLayout" Target="../slideLayouts/slideLayout827.xml"/><Relationship Id="rId349" Type="http://schemas.openxmlformats.org/officeDocument/2006/relationships/slideLayout" Target="../slideLayouts/slideLayout869.xml"/><Relationship Id="rId514" Type="http://schemas.openxmlformats.org/officeDocument/2006/relationships/slideLayout" Target="../slideLayouts/slideLayout1034.xml"/><Relationship Id="rId556" Type="http://schemas.openxmlformats.org/officeDocument/2006/relationships/slideLayout" Target="../slideLayouts/slideLayout1076.xml"/><Relationship Id="rId88" Type="http://schemas.openxmlformats.org/officeDocument/2006/relationships/slideLayout" Target="../slideLayouts/slideLayout608.xml"/><Relationship Id="rId111" Type="http://schemas.openxmlformats.org/officeDocument/2006/relationships/slideLayout" Target="../slideLayouts/slideLayout631.xml"/><Relationship Id="rId153" Type="http://schemas.openxmlformats.org/officeDocument/2006/relationships/slideLayout" Target="../slideLayouts/slideLayout673.xml"/><Relationship Id="rId195" Type="http://schemas.openxmlformats.org/officeDocument/2006/relationships/slideLayout" Target="../slideLayouts/slideLayout715.xml"/><Relationship Id="rId209" Type="http://schemas.openxmlformats.org/officeDocument/2006/relationships/slideLayout" Target="../slideLayouts/slideLayout729.xml"/><Relationship Id="rId360" Type="http://schemas.openxmlformats.org/officeDocument/2006/relationships/slideLayout" Target="../slideLayouts/slideLayout880.xml"/><Relationship Id="rId416" Type="http://schemas.openxmlformats.org/officeDocument/2006/relationships/slideLayout" Target="../slideLayouts/slideLayout936.xml"/><Relationship Id="rId220" Type="http://schemas.openxmlformats.org/officeDocument/2006/relationships/slideLayout" Target="../slideLayouts/slideLayout740.xml"/><Relationship Id="rId458" Type="http://schemas.openxmlformats.org/officeDocument/2006/relationships/slideLayout" Target="../slideLayouts/slideLayout978.xml"/><Relationship Id="rId15" Type="http://schemas.openxmlformats.org/officeDocument/2006/relationships/slideLayout" Target="../slideLayouts/slideLayout535.xml"/><Relationship Id="rId57" Type="http://schemas.openxmlformats.org/officeDocument/2006/relationships/slideLayout" Target="../slideLayouts/slideLayout577.xml"/><Relationship Id="rId262" Type="http://schemas.openxmlformats.org/officeDocument/2006/relationships/slideLayout" Target="../slideLayouts/slideLayout782.xml"/><Relationship Id="rId318" Type="http://schemas.openxmlformats.org/officeDocument/2006/relationships/slideLayout" Target="../slideLayouts/slideLayout838.xml"/><Relationship Id="rId525" Type="http://schemas.openxmlformats.org/officeDocument/2006/relationships/slideLayout" Target="../slideLayouts/slideLayout1045.xml"/><Relationship Id="rId567" Type="http://schemas.openxmlformats.org/officeDocument/2006/relationships/image" Target="../media/image1.emf"/><Relationship Id="rId99" Type="http://schemas.openxmlformats.org/officeDocument/2006/relationships/slideLayout" Target="../slideLayouts/slideLayout619.xml"/><Relationship Id="rId122" Type="http://schemas.openxmlformats.org/officeDocument/2006/relationships/slideLayout" Target="../slideLayouts/slideLayout642.xml"/><Relationship Id="rId164" Type="http://schemas.openxmlformats.org/officeDocument/2006/relationships/slideLayout" Target="../slideLayouts/slideLayout684.xml"/><Relationship Id="rId371" Type="http://schemas.openxmlformats.org/officeDocument/2006/relationships/slideLayout" Target="../slideLayouts/slideLayout891.xml"/><Relationship Id="rId427" Type="http://schemas.openxmlformats.org/officeDocument/2006/relationships/slideLayout" Target="../slideLayouts/slideLayout947.xml"/><Relationship Id="rId469" Type="http://schemas.openxmlformats.org/officeDocument/2006/relationships/slideLayout" Target="../slideLayouts/slideLayout989.xml"/></Relationships>
</file>

<file path=ppt/slideMasters/_rels/slideMaster3.xml.rels><?xml version="1.0" encoding="UTF-8" standalone="yes"?>
<Relationships xmlns="http://schemas.openxmlformats.org/package/2006/relationships"><Relationship Id="rId117" Type="http://schemas.openxmlformats.org/officeDocument/2006/relationships/slideLayout" Target="../slideLayouts/slideLayout1200.xml"/><Relationship Id="rId21" Type="http://schemas.openxmlformats.org/officeDocument/2006/relationships/slideLayout" Target="../slideLayouts/slideLayout1104.xml"/><Relationship Id="rId42" Type="http://schemas.openxmlformats.org/officeDocument/2006/relationships/slideLayout" Target="../slideLayouts/slideLayout1125.xml"/><Relationship Id="rId47" Type="http://schemas.openxmlformats.org/officeDocument/2006/relationships/slideLayout" Target="../slideLayouts/slideLayout1130.xml"/><Relationship Id="rId63" Type="http://schemas.openxmlformats.org/officeDocument/2006/relationships/slideLayout" Target="../slideLayouts/slideLayout1146.xml"/><Relationship Id="rId68" Type="http://schemas.openxmlformats.org/officeDocument/2006/relationships/slideLayout" Target="../slideLayouts/slideLayout1151.xml"/><Relationship Id="rId84" Type="http://schemas.openxmlformats.org/officeDocument/2006/relationships/slideLayout" Target="../slideLayouts/slideLayout1167.xml"/><Relationship Id="rId89" Type="http://schemas.openxmlformats.org/officeDocument/2006/relationships/slideLayout" Target="../slideLayouts/slideLayout1172.xml"/><Relationship Id="rId112" Type="http://schemas.openxmlformats.org/officeDocument/2006/relationships/slideLayout" Target="../slideLayouts/slideLayout1195.xml"/><Relationship Id="rId133" Type="http://schemas.openxmlformats.org/officeDocument/2006/relationships/slideLayout" Target="../slideLayouts/slideLayout1216.xml"/><Relationship Id="rId138" Type="http://schemas.openxmlformats.org/officeDocument/2006/relationships/slideLayout" Target="../slideLayouts/slideLayout1221.xml"/><Relationship Id="rId154" Type="http://schemas.openxmlformats.org/officeDocument/2006/relationships/slideLayout" Target="../slideLayouts/slideLayout1237.xml"/><Relationship Id="rId159" Type="http://schemas.openxmlformats.org/officeDocument/2006/relationships/slideLayout" Target="../slideLayouts/slideLayout1242.xml"/><Relationship Id="rId175" Type="http://schemas.openxmlformats.org/officeDocument/2006/relationships/slideLayout" Target="../slideLayouts/slideLayout1258.xml"/><Relationship Id="rId170" Type="http://schemas.openxmlformats.org/officeDocument/2006/relationships/slideLayout" Target="../slideLayouts/slideLayout1253.xml"/><Relationship Id="rId191" Type="http://schemas.openxmlformats.org/officeDocument/2006/relationships/audio" Target="../media/media1.mp3"/><Relationship Id="rId196" Type="http://schemas.openxmlformats.org/officeDocument/2006/relationships/image" Target="../media/image5.emf"/><Relationship Id="rId16" Type="http://schemas.openxmlformats.org/officeDocument/2006/relationships/slideLayout" Target="../slideLayouts/slideLayout1099.xml"/><Relationship Id="rId107" Type="http://schemas.openxmlformats.org/officeDocument/2006/relationships/slideLayout" Target="../slideLayouts/slideLayout1190.xml"/><Relationship Id="rId11" Type="http://schemas.openxmlformats.org/officeDocument/2006/relationships/slideLayout" Target="../slideLayouts/slideLayout1094.xml"/><Relationship Id="rId32" Type="http://schemas.openxmlformats.org/officeDocument/2006/relationships/slideLayout" Target="../slideLayouts/slideLayout1115.xml"/><Relationship Id="rId37" Type="http://schemas.openxmlformats.org/officeDocument/2006/relationships/slideLayout" Target="../slideLayouts/slideLayout1120.xml"/><Relationship Id="rId53" Type="http://schemas.openxmlformats.org/officeDocument/2006/relationships/slideLayout" Target="../slideLayouts/slideLayout1136.xml"/><Relationship Id="rId58" Type="http://schemas.openxmlformats.org/officeDocument/2006/relationships/slideLayout" Target="../slideLayouts/slideLayout1141.xml"/><Relationship Id="rId74" Type="http://schemas.openxmlformats.org/officeDocument/2006/relationships/slideLayout" Target="../slideLayouts/slideLayout1157.xml"/><Relationship Id="rId79" Type="http://schemas.openxmlformats.org/officeDocument/2006/relationships/slideLayout" Target="../slideLayouts/slideLayout1162.xml"/><Relationship Id="rId102" Type="http://schemas.openxmlformats.org/officeDocument/2006/relationships/slideLayout" Target="../slideLayouts/slideLayout1185.xml"/><Relationship Id="rId123" Type="http://schemas.openxmlformats.org/officeDocument/2006/relationships/slideLayout" Target="../slideLayouts/slideLayout1206.xml"/><Relationship Id="rId128" Type="http://schemas.openxmlformats.org/officeDocument/2006/relationships/slideLayout" Target="../slideLayouts/slideLayout1211.xml"/><Relationship Id="rId144" Type="http://schemas.openxmlformats.org/officeDocument/2006/relationships/slideLayout" Target="../slideLayouts/slideLayout1227.xml"/><Relationship Id="rId149" Type="http://schemas.openxmlformats.org/officeDocument/2006/relationships/slideLayout" Target="../slideLayouts/slideLayout1232.xml"/><Relationship Id="rId5" Type="http://schemas.openxmlformats.org/officeDocument/2006/relationships/slideLayout" Target="../slideLayouts/slideLayout1088.xml"/><Relationship Id="rId90" Type="http://schemas.openxmlformats.org/officeDocument/2006/relationships/slideLayout" Target="../slideLayouts/slideLayout1173.xml"/><Relationship Id="rId95" Type="http://schemas.openxmlformats.org/officeDocument/2006/relationships/slideLayout" Target="../slideLayouts/slideLayout1178.xml"/><Relationship Id="rId160" Type="http://schemas.openxmlformats.org/officeDocument/2006/relationships/slideLayout" Target="../slideLayouts/slideLayout1243.xml"/><Relationship Id="rId165" Type="http://schemas.openxmlformats.org/officeDocument/2006/relationships/slideLayout" Target="../slideLayouts/slideLayout1248.xml"/><Relationship Id="rId181" Type="http://schemas.openxmlformats.org/officeDocument/2006/relationships/slideLayout" Target="../slideLayouts/slideLayout1264.xml"/><Relationship Id="rId186" Type="http://schemas.openxmlformats.org/officeDocument/2006/relationships/slideLayout" Target="../slideLayouts/slideLayout1269.xml"/><Relationship Id="rId22" Type="http://schemas.openxmlformats.org/officeDocument/2006/relationships/slideLayout" Target="../slideLayouts/slideLayout1105.xml"/><Relationship Id="rId27" Type="http://schemas.openxmlformats.org/officeDocument/2006/relationships/slideLayout" Target="../slideLayouts/slideLayout1110.xml"/><Relationship Id="rId43" Type="http://schemas.openxmlformats.org/officeDocument/2006/relationships/slideLayout" Target="../slideLayouts/slideLayout1126.xml"/><Relationship Id="rId48" Type="http://schemas.openxmlformats.org/officeDocument/2006/relationships/slideLayout" Target="../slideLayouts/slideLayout1131.xml"/><Relationship Id="rId64" Type="http://schemas.openxmlformats.org/officeDocument/2006/relationships/slideLayout" Target="../slideLayouts/slideLayout1147.xml"/><Relationship Id="rId69" Type="http://schemas.openxmlformats.org/officeDocument/2006/relationships/slideLayout" Target="../slideLayouts/slideLayout1152.xml"/><Relationship Id="rId113" Type="http://schemas.openxmlformats.org/officeDocument/2006/relationships/slideLayout" Target="../slideLayouts/slideLayout1196.xml"/><Relationship Id="rId118" Type="http://schemas.openxmlformats.org/officeDocument/2006/relationships/slideLayout" Target="../slideLayouts/slideLayout1201.xml"/><Relationship Id="rId134" Type="http://schemas.openxmlformats.org/officeDocument/2006/relationships/slideLayout" Target="../slideLayouts/slideLayout1217.xml"/><Relationship Id="rId139" Type="http://schemas.openxmlformats.org/officeDocument/2006/relationships/slideLayout" Target="../slideLayouts/slideLayout1222.xml"/><Relationship Id="rId80" Type="http://schemas.openxmlformats.org/officeDocument/2006/relationships/slideLayout" Target="../slideLayouts/slideLayout1163.xml"/><Relationship Id="rId85" Type="http://schemas.openxmlformats.org/officeDocument/2006/relationships/slideLayout" Target="../slideLayouts/slideLayout1168.xml"/><Relationship Id="rId150" Type="http://schemas.openxmlformats.org/officeDocument/2006/relationships/slideLayout" Target="../slideLayouts/slideLayout1233.xml"/><Relationship Id="rId155" Type="http://schemas.openxmlformats.org/officeDocument/2006/relationships/slideLayout" Target="../slideLayouts/slideLayout1238.xml"/><Relationship Id="rId171" Type="http://schemas.openxmlformats.org/officeDocument/2006/relationships/slideLayout" Target="../slideLayouts/slideLayout1254.xml"/><Relationship Id="rId176" Type="http://schemas.openxmlformats.org/officeDocument/2006/relationships/slideLayout" Target="../slideLayouts/slideLayout1259.xml"/><Relationship Id="rId192" Type="http://schemas.openxmlformats.org/officeDocument/2006/relationships/image" Target="../media/image1.emf"/><Relationship Id="rId197" Type="http://schemas.openxmlformats.org/officeDocument/2006/relationships/image" Target="../media/image6.emf"/><Relationship Id="rId12" Type="http://schemas.openxmlformats.org/officeDocument/2006/relationships/slideLayout" Target="../slideLayouts/slideLayout1095.xml"/><Relationship Id="rId17" Type="http://schemas.openxmlformats.org/officeDocument/2006/relationships/slideLayout" Target="../slideLayouts/slideLayout1100.xml"/><Relationship Id="rId33" Type="http://schemas.openxmlformats.org/officeDocument/2006/relationships/slideLayout" Target="../slideLayouts/slideLayout1116.xml"/><Relationship Id="rId38" Type="http://schemas.openxmlformats.org/officeDocument/2006/relationships/slideLayout" Target="../slideLayouts/slideLayout1121.xml"/><Relationship Id="rId59" Type="http://schemas.openxmlformats.org/officeDocument/2006/relationships/slideLayout" Target="../slideLayouts/slideLayout1142.xml"/><Relationship Id="rId103" Type="http://schemas.openxmlformats.org/officeDocument/2006/relationships/slideLayout" Target="../slideLayouts/slideLayout1186.xml"/><Relationship Id="rId108" Type="http://schemas.openxmlformats.org/officeDocument/2006/relationships/slideLayout" Target="../slideLayouts/slideLayout1191.xml"/><Relationship Id="rId124" Type="http://schemas.openxmlformats.org/officeDocument/2006/relationships/slideLayout" Target="../slideLayouts/slideLayout1207.xml"/><Relationship Id="rId129" Type="http://schemas.openxmlformats.org/officeDocument/2006/relationships/slideLayout" Target="../slideLayouts/slideLayout1212.xml"/><Relationship Id="rId54" Type="http://schemas.openxmlformats.org/officeDocument/2006/relationships/slideLayout" Target="../slideLayouts/slideLayout1137.xml"/><Relationship Id="rId70" Type="http://schemas.openxmlformats.org/officeDocument/2006/relationships/slideLayout" Target="../slideLayouts/slideLayout1153.xml"/><Relationship Id="rId75" Type="http://schemas.openxmlformats.org/officeDocument/2006/relationships/slideLayout" Target="../slideLayouts/slideLayout1158.xml"/><Relationship Id="rId91" Type="http://schemas.openxmlformats.org/officeDocument/2006/relationships/slideLayout" Target="../slideLayouts/slideLayout1174.xml"/><Relationship Id="rId96" Type="http://schemas.openxmlformats.org/officeDocument/2006/relationships/slideLayout" Target="../slideLayouts/slideLayout1179.xml"/><Relationship Id="rId140" Type="http://schemas.openxmlformats.org/officeDocument/2006/relationships/slideLayout" Target="../slideLayouts/slideLayout1223.xml"/><Relationship Id="rId145" Type="http://schemas.openxmlformats.org/officeDocument/2006/relationships/slideLayout" Target="../slideLayouts/slideLayout1228.xml"/><Relationship Id="rId161" Type="http://schemas.openxmlformats.org/officeDocument/2006/relationships/slideLayout" Target="../slideLayouts/slideLayout1244.xml"/><Relationship Id="rId166" Type="http://schemas.openxmlformats.org/officeDocument/2006/relationships/slideLayout" Target="../slideLayouts/slideLayout1249.xml"/><Relationship Id="rId182" Type="http://schemas.openxmlformats.org/officeDocument/2006/relationships/slideLayout" Target="../slideLayouts/slideLayout1265.xml"/><Relationship Id="rId187" Type="http://schemas.openxmlformats.org/officeDocument/2006/relationships/slideLayout" Target="../slideLayouts/slideLayout1270.xml"/><Relationship Id="rId1" Type="http://schemas.openxmlformats.org/officeDocument/2006/relationships/slideLayout" Target="../slideLayouts/slideLayout1084.xml"/><Relationship Id="rId6" Type="http://schemas.openxmlformats.org/officeDocument/2006/relationships/slideLayout" Target="../slideLayouts/slideLayout1089.xml"/><Relationship Id="rId23" Type="http://schemas.openxmlformats.org/officeDocument/2006/relationships/slideLayout" Target="../slideLayouts/slideLayout1106.xml"/><Relationship Id="rId28" Type="http://schemas.openxmlformats.org/officeDocument/2006/relationships/slideLayout" Target="../slideLayouts/slideLayout1111.xml"/><Relationship Id="rId49" Type="http://schemas.openxmlformats.org/officeDocument/2006/relationships/slideLayout" Target="../slideLayouts/slideLayout1132.xml"/><Relationship Id="rId114" Type="http://schemas.openxmlformats.org/officeDocument/2006/relationships/slideLayout" Target="../slideLayouts/slideLayout1197.xml"/><Relationship Id="rId119" Type="http://schemas.openxmlformats.org/officeDocument/2006/relationships/slideLayout" Target="../slideLayouts/slideLayout1202.xml"/><Relationship Id="rId44" Type="http://schemas.openxmlformats.org/officeDocument/2006/relationships/slideLayout" Target="../slideLayouts/slideLayout1127.xml"/><Relationship Id="rId60" Type="http://schemas.openxmlformats.org/officeDocument/2006/relationships/slideLayout" Target="../slideLayouts/slideLayout1143.xml"/><Relationship Id="rId65" Type="http://schemas.openxmlformats.org/officeDocument/2006/relationships/slideLayout" Target="../slideLayouts/slideLayout1148.xml"/><Relationship Id="rId81" Type="http://schemas.openxmlformats.org/officeDocument/2006/relationships/slideLayout" Target="../slideLayouts/slideLayout1164.xml"/><Relationship Id="rId86" Type="http://schemas.openxmlformats.org/officeDocument/2006/relationships/slideLayout" Target="../slideLayouts/slideLayout1169.xml"/><Relationship Id="rId130" Type="http://schemas.openxmlformats.org/officeDocument/2006/relationships/slideLayout" Target="../slideLayouts/slideLayout1213.xml"/><Relationship Id="rId135" Type="http://schemas.openxmlformats.org/officeDocument/2006/relationships/slideLayout" Target="../slideLayouts/slideLayout1218.xml"/><Relationship Id="rId151" Type="http://schemas.openxmlformats.org/officeDocument/2006/relationships/slideLayout" Target="../slideLayouts/slideLayout1234.xml"/><Relationship Id="rId156" Type="http://schemas.openxmlformats.org/officeDocument/2006/relationships/slideLayout" Target="../slideLayouts/slideLayout1239.xml"/><Relationship Id="rId177" Type="http://schemas.openxmlformats.org/officeDocument/2006/relationships/slideLayout" Target="../slideLayouts/slideLayout1260.xml"/><Relationship Id="rId198" Type="http://schemas.openxmlformats.org/officeDocument/2006/relationships/image" Target="../media/image7.emf"/><Relationship Id="rId172" Type="http://schemas.openxmlformats.org/officeDocument/2006/relationships/slideLayout" Target="../slideLayouts/slideLayout1255.xml"/><Relationship Id="rId193" Type="http://schemas.openxmlformats.org/officeDocument/2006/relationships/image" Target="../media/image2.emf"/><Relationship Id="rId13" Type="http://schemas.openxmlformats.org/officeDocument/2006/relationships/slideLayout" Target="../slideLayouts/slideLayout1096.xml"/><Relationship Id="rId18" Type="http://schemas.openxmlformats.org/officeDocument/2006/relationships/slideLayout" Target="../slideLayouts/slideLayout1101.xml"/><Relationship Id="rId39" Type="http://schemas.openxmlformats.org/officeDocument/2006/relationships/slideLayout" Target="../slideLayouts/slideLayout1122.xml"/><Relationship Id="rId109" Type="http://schemas.openxmlformats.org/officeDocument/2006/relationships/slideLayout" Target="../slideLayouts/slideLayout1192.xml"/><Relationship Id="rId34" Type="http://schemas.openxmlformats.org/officeDocument/2006/relationships/slideLayout" Target="../slideLayouts/slideLayout1117.xml"/><Relationship Id="rId50" Type="http://schemas.openxmlformats.org/officeDocument/2006/relationships/slideLayout" Target="../slideLayouts/slideLayout1133.xml"/><Relationship Id="rId55" Type="http://schemas.openxmlformats.org/officeDocument/2006/relationships/slideLayout" Target="../slideLayouts/slideLayout1138.xml"/><Relationship Id="rId76" Type="http://schemas.openxmlformats.org/officeDocument/2006/relationships/slideLayout" Target="../slideLayouts/slideLayout1159.xml"/><Relationship Id="rId97" Type="http://schemas.openxmlformats.org/officeDocument/2006/relationships/slideLayout" Target="../slideLayouts/slideLayout1180.xml"/><Relationship Id="rId104" Type="http://schemas.openxmlformats.org/officeDocument/2006/relationships/slideLayout" Target="../slideLayouts/slideLayout1187.xml"/><Relationship Id="rId120" Type="http://schemas.openxmlformats.org/officeDocument/2006/relationships/slideLayout" Target="../slideLayouts/slideLayout1203.xml"/><Relationship Id="rId125" Type="http://schemas.openxmlformats.org/officeDocument/2006/relationships/slideLayout" Target="../slideLayouts/slideLayout1208.xml"/><Relationship Id="rId141" Type="http://schemas.openxmlformats.org/officeDocument/2006/relationships/slideLayout" Target="../slideLayouts/slideLayout1224.xml"/><Relationship Id="rId146" Type="http://schemas.openxmlformats.org/officeDocument/2006/relationships/slideLayout" Target="../slideLayouts/slideLayout1229.xml"/><Relationship Id="rId167" Type="http://schemas.openxmlformats.org/officeDocument/2006/relationships/slideLayout" Target="../slideLayouts/slideLayout1250.xml"/><Relationship Id="rId188" Type="http://schemas.openxmlformats.org/officeDocument/2006/relationships/slideLayout" Target="../slideLayouts/slideLayout1271.xml"/><Relationship Id="rId7" Type="http://schemas.openxmlformats.org/officeDocument/2006/relationships/slideLayout" Target="../slideLayouts/slideLayout1090.xml"/><Relationship Id="rId71" Type="http://schemas.openxmlformats.org/officeDocument/2006/relationships/slideLayout" Target="../slideLayouts/slideLayout1154.xml"/><Relationship Id="rId92" Type="http://schemas.openxmlformats.org/officeDocument/2006/relationships/slideLayout" Target="../slideLayouts/slideLayout1175.xml"/><Relationship Id="rId162" Type="http://schemas.openxmlformats.org/officeDocument/2006/relationships/slideLayout" Target="../slideLayouts/slideLayout1245.xml"/><Relationship Id="rId183" Type="http://schemas.openxmlformats.org/officeDocument/2006/relationships/slideLayout" Target="../slideLayouts/slideLayout1266.xml"/><Relationship Id="rId2" Type="http://schemas.openxmlformats.org/officeDocument/2006/relationships/slideLayout" Target="../slideLayouts/slideLayout1085.xml"/><Relationship Id="rId29" Type="http://schemas.openxmlformats.org/officeDocument/2006/relationships/slideLayout" Target="../slideLayouts/slideLayout1112.xml"/><Relationship Id="rId24" Type="http://schemas.openxmlformats.org/officeDocument/2006/relationships/slideLayout" Target="../slideLayouts/slideLayout1107.xml"/><Relationship Id="rId40" Type="http://schemas.openxmlformats.org/officeDocument/2006/relationships/slideLayout" Target="../slideLayouts/slideLayout1123.xml"/><Relationship Id="rId45" Type="http://schemas.openxmlformats.org/officeDocument/2006/relationships/slideLayout" Target="../slideLayouts/slideLayout1128.xml"/><Relationship Id="rId66" Type="http://schemas.openxmlformats.org/officeDocument/2006/relationships/slideLayout" Target="../slideLayouts/slideLayout1149.xml"/><Relationship Id="rId87" Type="http://schemas.openxmlformats.org/officeDocument/2006/relationships/slideLayout" Target="../slideLayouts/slideLayout1170.xml"/><Relationship Id="rId110" Type="http://schemas.openxmlformats.org/officeDocument/2006/relationships/slideLayout" Target="../slideLayouts/slideLayout1193.xml"/><Relationship Id="rId115" Type="http://schemas.openxmlformats.org/officeDocument/2006/relationships/slideLayout" Target="../slideLayouts/slideLayout1198.xml"/><Relationship Id="rId131" Type="http://schemas.openxmlformats.org/officeDocument/2006/relationships/slideLayout" Target="../slideLayouts/slideLayout1214.xml"/><Relationship Id="rId136" Type="http://schemas.openxmlformats.org/officeDocument/2006/relationships/slideLayout" Target="../slideLayouts/slideLayout1219.xml"/><Relationship Id="rId157" Type="http://schemas.openxmlformats.org/officeDocument/2006/relationships/slideLayout" Target="../slideLayouts/slideLayout1240.xml"/><Relationship Id="rId178" Type="http://schemas.openxmlformats.org/officeDocument/2006/relationships/slideLayout" Target="../slideLayouts/slideLayout1261.xml"/><Relationship Id="rId61" Type="http://schemas.openxmlformats.org/officeDocument/2006/relationships/slideLayout" Target="../slideLayouts/slideLayout1144.xml"/><Relationship Id="rId82" Type="http://schemas.openxmlformats.org/officeDocument/2006/relationships/slideLayout" Target="../slideLayouts/slideLayout1165.xml"/><Relationship Id="rId152" Type="http://schemas.openxmlformats.org/officeDocument/2006/relationships/slideLayout" Target="../slideLayouts/slideLayout1235.xml"/><Relationship Id="rId173" Type="http://schemas.openxmlformats.org/officeDocument/2006/relationships/slideLayout" Target="../slideLayouts/slideLayout1256.xml"/><Relationship Id="rId194" Type="http://schemas.openxmlformats.org/officeDocument/2006/relationships/image" Target="../media/image3.png"/><Relationship Id="rId19" Type="http://schemas.openxmlformats.org/officeDocument/2006/relationships/slideLayout" Target="../slideLayouts/slideLayout1102.xml"/><Relationship Id="rId14" Type="http://schemas.openxmlformats.org/officeDocument/2006/relationships/slideLayout" Target="../slideLayouts/slideLayout1097.xml"/><Relationship Id="rId30" Type="http://schemas.openxmlformats.org/officeDocument/2006/relationships/slideLayout" Target="../slideLayouts/slideLayout1113.xml"/><Relationship Id="rId35" Type="http://schemas.openxmlformats.org/officeDocument/2006/relationships/slideLayout" Target="../slideLayouts/slideLayout1118.xml"/><Relationship Id="rId56" Type="http://schemas.openxmlformats.org/officeDocument/2006/relationships/slideLayout" Target="../slideLayouts/slideLayout1139.xml"/><Relationship Id="rId77" Type="http://schemas.openxmlformats.org/officeDocument/2006/relationships/slideLayout" Target="../slideLayouts/slideLayout1160.xml"/><Relationship Id="rId100" Type="http://schemas.openxmlformats.org/officeDocument/2006/relationships/slideLayout" Target="../slideLayouts/slideLayout1183.xml"/><Relationship Id="rId105" Type="http://schemas.openxmlformats.org/officeDocument/2006/relationships/slideLayout" Target="../slideLayouts/slideLayout1188.xml"/><Relationship Id="rId126" Type="http://schemas.openxmlformats.org/officeDocument/2006/relationships/slideLayout" Target="../slideLayouts/slideLayout1209.xml"/><Relationship Id="rId147" Type="http://schemas.openxmlformats.org/officeDocument/2006/relationships/slideLayout" Target="../slideLayouts/slideLayout1230.xml"/><Relationship Id="rId168" Type="http://schemas.openxmlformats.org/officeDocument/2006/relationships/slideLayout" Target="../slideLayouts/slideLayout1251.xml"/><Relationship Id="rId8" Type="http://schemas.openxmlformats.org/officeDocument/2006/relationships/slideLayout" Target="../slideLayouts/slideLayout1091.xml"/><Relationship Id="rId51" Type="http://schemas.openxmlformats.org/officeDocument/2006/relationships/slideLayout" Target="../slideLayouts/slideLayout1134.xml"/><Relationship Id="rId72" Type="http://schemas.openxmlformats.org/officeDocument/2006/relationships/slideLayout" Target="../slideLayouts/slideLayout1155.xml"/><Relationship Id="rId93" Type="http://schemas.openxmlformats.org/officeDocument/2006/relationships/slideLayout" Target="../slideLayouts/slideLayout1176.xml"/><Relationship Id="rId98" Type="http://schemas.openxmlformats.org/officeDocument/2006/relationships/slideLayout" Target="../slideLayouts/slideLayout1181.xml"/><Relationship Id="rId121" Type="http://schemas.openxmlformats.org/officeDocument/2006/relationships/slideLayout" Target="../slideLayouts/slideLayout1204.xml"/><Relationship Id="rId142" Type="http://schemas.openxmlformats.org/officeDocument/2006/relationships/slideLayout" Target="../slideLayouts/slideLayout1225.xml"/><Relationship Id="rId163" Type="http://schemas.openxmlformats.org/officeDocument/2006/relationships/slideLayout" Target="../slideLayouts/slideLayout1246.xml"/><Relationship Id="rId184" Type="http://schemas.openxmlformats.org/officeDocument/2006/relationships/slideLayout" Target="../slideLayouts/slideLayout1267.xml"/><Relationship Id="rId189" Type="http://schemas.openxmlformats.org/officeDocument/2006/relationships/theme" Target="../theme/theme3.xml"/><Relationship Id="rId3" Type="http://schemas.openxmlformats.org/officeDocument/2006/relationships/slideLayout" Target="../slideLayouts/slideLayout1086.xml"/><Relationship Id="rId25" Type="http://schemas.openxmlformats.org/officeDocument/2006/relationships/slideLayout" Target="../slideLayouts/slideLayout1108.xml"/><Relationship Id="rId46" Type="http://schemas.openxmlformats.org/officeDocument/2006/relationships/slideLayout" Target="../slideLayouts/slideLayout1129.xml"/><Relationship Id="rId67" Type="http://schemas.openxmlformats.org/officeDocument/2006/relationships/slideLayout" Target="../slideLayouts/slideLayout1150.xml"/><Relationship Id="rId116" Type="http://schemas.openxmlformats.org/officeDocument/2006/relationships/slideLayout" Target="../slideLayouts/slideLayout1199.xml"/><Relationship Id="rId137" Type="http://schemas.openxmlformats.org/officeDocument/2006/relationships/slideLayout" Target="../slideLayouts/slideLayout1220.xml"/><Relationship Id="rId158" Type="http://schemas.openxmlformats.org/officeDocument/2006/relationships/slideLayout" Target="../slideLayouts/slideLayout1241.xml"/><Relationship Id="rId20" Type="http://schemas.openxmlformats.org/officeDocument/2006/relationships/slideLayout" Target="../slideLayouts/slideLayout1103.xml"/><Relationship Id="rId41" Type="http://schemas.openxmlformats.org/officeDocument/2006/relationships/slideLayout" Target="../slideLayouts/slideLayout1124.xml"/><Relationship Id="rId62" Type="http://schemas.openxmlformats.org/officeDocument/2006/relationships/slideLayout" Target="../slideLayouts/slideLayout1145.xml"/><Relationship Id="rId83" Type="http://schemas.openxmlformats.org/officeDocument/2006/relationships/slideLayout" Target="../slideLayouts/slideLayout1166.xml"/><Relationship Id="rId88" Type="http://schemas.openxmlformats.org/officeDocument/2006/relationships/slideLayout" Target="../slideLayouts/slideLayout1171.xml"/><Relationship Id="rId111" Type="http://schemas.openxmlformats.org/officeDocument/2006/relationships/slideLayout" Target="../slideLayouts/slideLayout1194.xml"/><Relationship Id="rId132" Type="http://schemas.openxmlformats.org/officeDocument/2006/relationships/slideLayout" Target="../slideLayouts/slideLayout1215.xml"/><Relationship Id="rId153" Type="http://schemas.openxmlformats.org/officeDocument/2006/relationships/slideLayout" Target="../slideLayouts/slideLayout1236.xml"/><Relationship Id="rId174" Type="http://schemas.openxmlformats.org/officeDocument/2006/relationships/slideLayout" Target="../slideLayouts/slideLayout1257.xml"/><Relationship Id="rId179" Type="http://schemas.openxmlformats.org/officeDocument/2006/relationships/slideLayout" Target="../slideLayouts/slideLayout1262.xml"/><Relationship Id="rId195" Type="http://schemas.openxmlformats.org/officeDocument/2006/relationships/image" Target="../media/image4.emf"/><Relationship Id="rId190" Type="http://schemas.microsoft.com/office/2007/relationships/media" Target="../media/media1.mp3"/><Relationship Id="rId15" Type="http://schemas.openxmlformats.org/officeDocument/2006/relationships/slideLayout" Target="../slideLayouts/slideLayout1098.xml"/><Relationship Id="rId36" Type="http://schemas.openxmlformats.org/officeDocument/2006/relationships/slideLayout" Target="../slideLayouts/slideLayout1119.xml"/><Relationship Id="rId57" Type="http://schemas.openxmlformats.org/officeDocument/2006/relationships/slideLayout" Target="../slideLayouts/slideLayout1140.xml"/><Relationship Id="rId106" Type="http://schemas.openxmlformats.org/officeDocument/2006/relationships/slideLayout" Target="../slideLayouts/slideLayout1189.xml"/><Relationship Id="rId127" Type="http://schemas.openxmlformats.org/officeDocument/2006/relationships/slideLayout" Target="../slideLayouts/slideLayout1210.xml"/><Relationship Id="rId10" Type="http://schemas.openxmlformats.org/officeDocument/2006/relationships/slideLayout" Target="../slideLayouts/slideLayout1093.xml"/><Relationship Id="rId31" Type="http://schemas.openxmlformats.org/officeDocument/2006/relationships/slideLayout" Target="../slideLayouts/slideLayout1114.xml"/><Relationship Id="rId52" Type="http://schemas.openxmlformats.org/officeDocument/2006/relationships/slideLayout" Target="../slideLayouts/slideLayout1135.xml"/><Relationship Id="rId73" Type="http://schemas.openxmlformats.org/officeDocument/2006/relationships/slideLayout" Target="../slideLayouts/slideLayout1156.xml"/><Relationship Id="rId78" Type="http://schemas.openxmlformats.org/officeDocument/2006/relationships/slideLayout" Target="../slideLayouts/slideLayout1161.xml"/><Relationship Id="rId94" Type="http://schemas.openxmlformats.org/officeDocument/2006/relationships/slideLayout" Target="../slideLayouts/slideLayout1177.xml"/><Relationship Id="rId99" Type="http://schemas.openxmlformats.org/officeDocument/2006/relationships/slideLayout" Target="../slideLayouts/slideLayout1182.xml"/><Relationship Id="rId101" Type="http://schemas.openxmlformats.org/officeDocument/2006/relationships/slideLayout" Target="../slideLayouts/slideLayout1184.xml"/><Relationship Id="rId122" Type="http://schemas.openxmlformats.org/officeDocument/2006/relationships/slideLayout" Target="../slideLayouts/slideLayout1205.xml"/><Relationship Id="rId143" Type="http://schemas.openxmlformats.org/officeDocument/2006/relationships/slideLayout" Target="../slideLayouts/slideLayout1226.xml"/><Relationship Id="rId148" Type="http://schemas.openxmlformats.org/officeDocument/2006/relationships/slideLayout" Target="../slideLayouts/slideLayout1231.xml"/><Relationship Id="rId164" Type="http://schemas.openxmlformats.org/officeDocument/2006/relationships/slideLayout" Target="../slideLayouts/slideLayout1247.xml"/><Relationship Id="rId169" Type="http://schemas.openxmlformats.org/officeDocument/2006/relationships/slideLayout" Target="../slideLayouts/slideLayout1252.xml"/><Relationship Id="rId185" Type="http://schemas.openxmlformats.org/officeDocument/2006/relationships/slideLayout" Target="../slideLayouts/slideLayout1268.xml"/><Relationship Id="rId4" Type="http://schemas.openxmlformats.org/officeDocument/2006/relationships/slideLayout" Target="../slideLayouts/slideLayout1087.xml"/><Relationship Id="rId9" Type="http://schemas.openxmlformats.org/officeDocument/2006/relationships/slideLayout" Target="../slideLayouts/slideLayout1092.xml"/><Relationship Id="rId180" Type="http://schemas.openxmlformats.org/officeDocument/2006/relationships/slideLayout" Target="../slideLayouts/slideLayout1263.xml"/><Relationship Id="rId26" Type="http://schemas.openxmlformats.org/officeDocument/2006/relationships/slideLayout" Target="../slideLayouts/slideLayout110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279.xml"/><Relationship Id="rId3" Type="http://schemas.openxmlformats.org/officeDocument/2006/relationships/slideLayout" Target="../slideLayouts/slideLayout1274.xml"/><Relationship Id="rId7" Type="http://schemas.openxmlformats.org/officeDocument/2006/relationships/slideLayout" Target="../slideLayouts/slideLayout1278.xml"/><Relationship Id="rId12" Type="http://schemas.openxmlformats.org/officeDocument/2006/relationships/theme" Target="../theme/theme4.xml"/><Relationship Id="rId2" Type="http://schemas.openxmlformats.org/officeDocument/2006/relationships/slideLayout" Target="../slideLayouts/slideLayout1273.xml"/><Relationship Id="rId1" Type="http://schemas.openxmlformats.org/officeDocument/2006/relationships/slideLayout" Target="../slideLayouts/slideLayout1272.xml"/><Relationship Id="rId6" Type="http://schemas.openxmlformats.org/officeDocument/2006/relationships/slideLayout" Target="../slideLayouts/slideLayout1277.xml"/><Relationship Id="rId11" Type="http://schemas.openxmlformats.org/officeDocument/2006/relationships/slideLayout" Target="../slideLayouts/slideLayout1282.xml"/><Relationship Id="rId5" Type="http://schemas.openxmlformats.org/officeDocument/2006/relationships/slideLayout" Target="../slideLayouts/slideLayout1276.xml"/><Relationship Id="rId10" Type="http://schemas.openxmlformats.org/officeDocument/2006/relationships/slideLayout" Target="../slideLayouts/slideLayout1281.xml"/><Relationship Id="rId4" Type="http://schemas.openxmlformats.org/officeDocument/2006/relationships/slideLayout" Target="../slideLayouts/slideLayout1275.xml"/><Relationship Id="rId9" Type="http://schemas.openxmlformats.org/officeDocument/2006/relationships/slideLayout" Target="../slideLayouts/slideLayout128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290.xml"/><Relationship Id="rId3" Type="http://schemas.openxmlformats.org/officeDocument/2006/relationships/slideLayout" Target="../slideLayouts/slideLayout1285.xml"/><Relationship Id="rId7" Type="http://schemas.openxmlformats.org/officeDocument/2006/relationships/slideLayout" Target="../slideLayouts/slideLayout1289.xml"/><Relationship Id="rId12" Type="http://schemas.openxmlformats.org/officeDocument/2006/relationships/theme" Target="../theme/theme5.xml"/><Relationship Id="rId2" Type="http://schemas.openxmlformats.org/officeDocument/2006/relationships/slideLayout" Target="../slideLayouts/slideLayout1284.xml"/><Relationship Id="rId1" Type="http://schemas.openxmlformats.org/officeDocument/2006/relationships/slideLayout" Target="../slideLayouts/slideLayout1283.xml"/><Relationship Id="rId6" Type="http://schemas.openxmlformats.org/officeDocument/2006/relationships/slideLayout" Target="../slideLayouts/slideLayout1288.xml"/><Relationship Id="rId11" Type="http://schemas.openxmlformats.org/officeDocument/2006/relationships/slideLayout" Target="../slideLayouts/slideLayout1293.xml"/><Relationship Id="rId5" Type="http://schemas.openxmlformats.org/officeDocument/2006/relationships/slideLayout" Target="../slideLayouts/slideLayout1287.xml"/><Relationship Id="rId10" Type="http://schemas.openxmlformats.org/officeDocument/2006/relationships/slideLayout" Target="../slideLayouts/slideLayout1292.xml"/><Relationship Id="rId4" Type="http://schemas.openxmlformats.org/officeDocument/2006/relationships/slideLayout" Target="../slideLayouts/slideLayout1286.xml"/><Relationship Id="rId9" Type="http://schemas.openxmlformats.org/officeDocument/2006/relationships/slideLayout" Target="../slideLayouts/slideLayout129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524"/>
          <a:srcRect l="1069" t="2602" r="448" b="5138"/>
          <a:stretch/>
        </p:blipFill>
        <p:spPr>
          <a:xfrm>
            <a:off x="-1" y="0"/>
            <a:ext cx="12192001" cy="6858000"/>
          </a:xfrm>
          <a:prstGeom prst="rect">
            <a:avLst/>
          </a:prstGeom>
        </p:spPr>
      </p:pic>
      <p:pic>
        <p:nvPicPr>
          <p:cNvPr id="3" name="图片 2"/>
          <p:cNvPicPr>
            <a:picLocks noChangeAspect="1"/>
          </p:cNvPicPr>
          <p:nvPr userDrawn="1"/>
        </p:nvPicPr>
        <p:blipFill>
          <a:blip r:embed="rId525"/>
          <a:stretch>
            <a:fillRect/>
          </a:stretch>
        </p:blipFill>
        <p:spPr>
          <a:xfrm>
            <a:off x="8875406" y="469084"/>
            <a:ext cx="3525249" cy="1484315"/>
          </a:xfrm>
          <a:prstGeom prst="rect">
            <a:avLst/>
          </a:prstGeom>
        </p:spPr>
      </p:pic>
      <p:pic>
        <p:nvPicPr>
          <p:cNvPr id="4" name="郑柏林 - 小跳豆">
            <a:hlinkClick r:id="" action="ppaction://media"/>
          </p:cNvPr>
          <p:cNvPicPr>
            <a:picLocks noChangeAspect="1"/>
          </p:cNvPicPr>
          <p:nvPr userDrawn="1">
            <a:audioFile r:link="rId523"/>
            <p:extLst>
              <p:ext uri="{DAA4B4D4-6D71-4841-9C94-3DE7FCFB9230}">
                <p14:media xmlns:p14="http://schemas.microsoft.com/office/powerpoint/2010/main" r:embed="rId522"/>
              </p:ext>
            </p:extLst>
          </p:nvPr>
        </p:nvPicPr>
        <p:blipFill>
          <a:blip r:embed="rId526" cstate="print"/>
          <a:stretch>
            <a:fillRect/>
          </a:stretch>
        </p:blipFill>
        <p:spPr>
          <a:xfrm>
            <a:off x="347244" y="5437905"/>
            <a:ext cx="623568" cy="623568"/>
          </a:xfrm>
          <a:prstGeom prst="rect">
            <a:avLst/>
          </a:prstGeom>
        </p:spPr>
      </p:pic>
      <p:pic>
        <p:nvPicPr>
          <p:cNvPr id="5" name="图片 4"/>
          <p:cNvPicPr>
            <a:picLocks noChangeAspect="1"/>
          </p:cNvPicPr>
          <p:nvPr userDrawn="1"/>
        </p:nvPicPr>
        <p:blipFill>
          <a:blip r:embed="rId527"/>
          <a:stretch>
            <a:fillRect/>
          </a:stretch>
        </p:blipFill>
        <p:spPr>
          <a:xfrm>
            <a:off x="-832153" y="4228215"/>
            <a:ext cx="13279964" cy="1990844"/>
          </a:xfrm>
          <a:prstGeom prst="rect">
            <a:avLst/>
          </a:prstGeom>
        </p:spPr>
      </p:pic>
      <p:pic>
        <p:nvPicPr>
          <p:cNvPr id="6" name="图片 5"/>
          <p:cNvPicPr>
            <a:picLocks noChangeAspect="1"/>
          </p:cNvPicPr>
          <p:nvPr userDrawn="1"/>
        </p:nvPicPr>
        <p:blipFill>
          <a:blip r:embed="rId528"/>
          <a:stretch>
            <a:fillRect/>
          </a:stretch>
        </p:blipFill>
        <p:spPr>
          <a:xfrm>
            <a:off x="-581574" y="5124418"/>
            <a:ext cx="13107348" cy="1852751"/>
          </a:xfrm>
          <a:prstGeom prst="rect">
            <a:avLst/>
          </a:prstGeom>
        </p:spPr>
      </p:pic>
      <p:pic>
        <p:nvPicPr>
          <p:cNvPr id="23" name="图片 22"/>
          <p:cNvPicPr>
            <a:picLocks noChangeAspect="1"/>
          </p:cNvPicPr>
          <p:nvPr userDrawn="1"/>
        </p:nvPicPr>
        <p:blipFill rotWithShape="1">
          <a:blip r:embed="rId529"/>
          <a:srcRect b="57274"/>
          <a:stretch/>
        </p:blipFill>
        <p:spPr>
          <a:xfrm>
            <a:off x="-118672" y="6061472"/>
            <a:ext cx="12566483" cy="796528"/>
          </a:xfrm>
          <a:prstGeom prst="rect">
            <a:avLst/>
          </a:prstGeom>
        </p:spPr>
      </p:pic>
      <p:pic>
        <p:nvPicPr>
          <p:cNvPr id="24" name="图片 23"/>
          <p:cNvPicPr>
            <a:picLocks noChangeAspect="1"/>
          </p:cNvPicPr>
          <p:nvPr userDrawn="1"/>
        </p:nvPicPr>
        <p:blipFill>
          <a:blip r:embed="rId530"/>
          <a:stretch>
            <a:fillRect/>
          </a:stretch>
        </p:blipFill>
        <p:spPr>
          <a:xfrm rot="16200000">
            <a:off x="2601222" y="-2905687"/>
            <a:ext cx="7145863" cy="12703240"/>
          </a:xfrm>
          <a:prstGeom prst="rect">
            <a:avLst/>
          </a:prstGeom>
        </p:spPr>
      </p:pic>
    </p:spTree>
    <p:extLst>
      <p:ext uri="{BB962C8B-B14F-4D97-AF65-F5344CB8AC3E}">
        <p14:creationId xmlns:p14="http://schemas.microsoft.com/office/powerpoint/2010/main" val="1063921204"/>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65" r:id="rId13"/>
    <p:sldLayoutId id="2147483666" r:id="rId14"/>
    <p:sldLayoutId id="2147483667" r:id="rId15"/>
    <p:sldLayoutId id="2147483668" r:id="rId16"/>
    <p:sldLayoutId id="2147483669" r:id="rId17"/>
    <p:sldLayoutId id="2147483670" r:id="rId18"/>
    <p:sldLayoutId id="2147483671" r:id="rId19"/>
    <p:sldLayoutId id="2147483672" r:id="rId20"/>
    <p:sldLayoutId id="2147483673" r:id="rId21"/>
    <p:sldLayoutId id="2147483675" r:id="rId22"/>
    <p:sldLayoutId id="2147483676" r:id="rId23"/>
    <p:sldLayoutId id="2147483677" r:id="rId24"/>
    <p:sldLayoutId id="2147483678" r:id="rId25"/>
    <p:sldLayoutId id="2147483679" r:id="rId26"/>
    <p:sldLayoutId id="2147483680" r:id="rId27"/>
    <p:sldLayoutId id="2147483681" r:id="rId28"/>
    <p:sldLayoutId id="2147483682" r:id="rId29"/>
    <p:sldLayoutId id="2147483683" r:id="rId30"/>
    <p:sldLayoutId id="2147483684" r:id="rId31"/>
    <p:sldLayoutId id="2147483685" r:id="rId32"/>
    <p:sldLayoutId id="2147483686" r:id="rId33"/>
    <p:sldLayoutId id="2147483687" r:id="rId34"/>
    <p:sldLayoutId id="2147483688" r:id="rId35"/>
    <p:sldLayoutId id="2147483689" r:id="rId36"/>
    <p:sldLayoutId id="2147483690" r:id="rId37"/>
    <p:sldLayoutId id="2147483691" r:id="rId38"/>
    <p:sldLayoutId id="2147483692" r:id="rId39"/>
    <p:sldLayoutId id="2147483693" r:id="rId40"/>
    <p:sldLayoutId id="2147483694" r:id="rId41"/>
    <p:sldLayoutId id="2147483695" r:id="rId42"/>
    <p:sldLayoutId id="2147483696" r:id="rId43"/>
    <p:sldLayoutId id="2147483697" r:id="rId44"/>
    <p:sldLayoutId id="2147483698" r:id="rId45"/>
    <p:sldLayoutId id="2147483699" r:id="rId46"/>
    <p:sldLayoutId id="2147483700" r:id="rId47"/>
    <p:sldLayoutId id="2147483701" r:id="rId48"/>
    <p:sldLayoutId id="2147483702" r:id="rId49"/>
    <p:sldLayoutId id="2147483703" r:id="rId50"/>
    <p:sldLayoutId id="2147483704" r:id="rId51"/>
    <p:sldLayoutId id="2147483705" r:id="rId52"/>
    <p:sldLayoutId id="2147483706" r:id="rId53"/>
    <p:sldLayoutId id="2147483707" r:id="rId54"/>
    <p:sldLayoutId id="2147483708" r:id="rId55"/>
    <p:sldLayoutId id="2147483709" r:id="rId56"/>
    <p:sldLayoutId id="2147483710" r:id="rId57"/>
    <p:sldLayoutId id="2147483711" r:id="rId58"/>
    <p:sldLayoutId id="2147483712" r:id="rId59"/>
    <p:sldLayoutId id="2147483713" r:id="rId60"/>
    <p:sldLayoutId id="2147483714" r:id="rId61"/>
    <p:sldLayoutId id="2147483715" r:id="rId62"/>
    <p:sldLayoutId id="2147483716" r:id="rId63"/>
    <p:sldLayoutId id="2147483717" r:id="rId64"/>
    <p:sldLayoutId id="2147483718" r:id="rId65"/>
    <p:sldLayoutId id="2147483719" r:id="rId66"/>
    <p:sldLayoutId id="2147483720" r:id="rId67"/>
    <p:sldLayoutId id="2147483721" r:id="rId68"/>
    <p:sldLayoutId id="2147483722" r:id="rId69"/>
    <p:sldLayoutId id="2147483723" r:id="rId70"/>
    <p:sldLayoutId id="2147483724" r:id="rId71"/>
    <p:sldLayoutId id="2147483725" r:id="rId72"/>
    <p:sldLayoutId id="2147483726" r:id="rId73"/>
    <p:sldLayoutId id="2147483727" r:id="rId74"/>
    <p:sldLayoutId id="2147483728" r:id="rId75"/>
    <p:sldLayoutId id="2147483729" r:id="rId76"/>
    <p:sldLayoutId id="2147483730" r:id="rId77"/>
    <p:sldLayoutId id="2147483731" r:id="rId78"/>
    <p:sldLayoutId id="2147483732" r:id="rId79"/>
    <p:sldLayoutId id="2147483733" r:id="rId80"/>
    <p:sldLayoutId id="2147483734" r:id="rId81"/>
    <p:sldLayoutId id="2147483735" r:id="rId82"/>
    <p:sldLayoutId id="2147483736" r:id="rId83"/>
    <p:sldLayoutId id="2147483737" r:id="rId84"/>
    <p:sldLayoutId id="2147483738" r:id="rId85"/>
    <p:sldLayoutId id="2147483739" r:id="rId86"/>
    <p:sldLayoutId id="2147483740" r:id="rId87"/>
    <p:sldLayoutId id="2147483741" r:id="rId88"/>
    <p:sldLayoutId id="2147483742" r:id="rId89"/>
    <p:sldLayoutId id="2147483743" r:id="rId90"/>
    <p:sldLayoutId id="2147483744" r:id="rId91"/>
    <p:sldLayoutId id="2147483745" r:id="rId92"/>
    <p:sldLayoutId id="2147483746" r:id="rId93"/>
    <p:sldLayoutId id="2147483747" r:id="rId94"/>
    <p:sldLayoutId id="2147483748" r:id="rId95"/>
    <p:sldLayoutId id="2147483749" r:id="rId96"/>
    <p:sldLayoutId id="2147483750" r:id="rId97"/>
    <p:sldLayoutId id="2147483751" r:id="rId98"/>
    <p:sldLayoutId id="2147483752" r:id="rId99"/>
    <p:sldLayoutId id="2147483753" r:id="rId100"/>
    <p:sldLayoutId id="2147483754" r:id="rId101"/>
    <p:sldLayoutId id="2147483755" r:id="rId102"/>
    <p:sldLayoutId id="2147483756" r:id="rId103"/>
    <p:sldLayoutId id="2147483757" r:id="rId104"/>
    <p:sldLayoutId id="2147483758" r:id="rId105"/>
    <p:sldLayoutId id="2147483759" r:id="rId106"/>
    <p:sldLayoutId id="2147483760" r:id="rId107"/>
    <p:sldLayoutId id="2147483761" r:id="rId108"/>
    <p:sldLayoutId id="2147483762" r:id="rId109"/>
    <p:sldLayoutId id="2147483763" r:id="rId110"/>
    <p:sldLayoutId id="2147483764" r:id="rId111"/>
    <p:sldLayoutId id="2147483765" r:id="rId112"/>
    <p:sldLayoutId id="2147483766" r:id="rId113"/>
    <p:sldLayoutId id="2147483767" r:id="rId114"/>
    <p:sldLayoutId id="2147483768" r:id="rId115"/>
    <p:sldLayoutId id="2147483769" r:id="rId116"/>
    <p:sldLayoutId id="2147483770" r:id="rId117"/>
    <p:sldLayoutId id="2147483771" r:id="rId118"/>
    <p:sldLayoutId id="2147483772" r:id="rId119"/>
    <p:sldLayoutId id="2147483773" r:id="rId120"/>
    <p:sldLayoutId id="2147483774" r:id="rId121"/>
    <p:sldLayoutId id="2147483775" r:id="rId122"/>
    <p:sldLayoutId id="2147483776" r:id="rId123"/>
    <p:sldLayoutId id="2147483777" r:id="rId124"/>
    <p:sldLayoutId id="2147483778" r:id="rId125"/>
    <p:sldLayoutId id="2147483779" r:id="rId126"/>
    <p:sldLayoutId id="2147483780" r:id="rId127"/>
    <p:sldLayoutId id="2147483781" r:id="rId128"/>
    <p:sldLayoutId id="2147483782" r:id="rId129"/>
    <p:sldLayoutId id="2147483783" r:id="rId130"/>
    <p:sldLayoutId id="2147483784" r:id="rId131"/>
    <p:sldLayoutId id="2147483785" r:id="rId132"/>
    <p:sldLayoutId id="2147483786" r:id="rId133"/>
    <p:sldLayoutId id="2147483787" r:id="rId134"/>
    <p:sldLayoutId id="2147483788" r:id="rId135"/>
    <p:sldLayoutId id="2147483789" r:id="rId136"/>
    <p:sldLayoutId id="2147483790" r:id="rId137"/>
    <p:sldLayoutId id="2147483791" r:id="rId138"/>
    <p:sldLayoutId id="2147483792" r:id="rId139"/>
    <p:sldLayoutId id="2147483793" r:id="rId140"/>
    <p:sldLayoutId id="2147483794" r:id="rId141"/>
    <p:sldLayoutId id="2147483795" r:id="rId142"/>
    <p:sldLayoutId id="2147483796" r:id="rId143"/>
    <p:sldLayoutId id="2147483797" r:id="rId144"/>
    <p:sldLayoutId id="2147483798" r:id="rId145"/>
    <p:sldLayoutId id="2147483799" r:id="rId146"/>
    <p:sldLayoutId id="2147483800" r:id="rId147"/>
    <p:sldLayoutId id="2147483801" r:id="rId148"/>
    <p:sldLayoutId id="2147483802" r:id="rId149"/>
    <p:sldLayoutId id="2147483803" r:id="rId150"/>
    <p:sldLayoutId id="2147483804" r:id="rId151"/>
    <p:sldLayoutId id="2147483805" r:id="rId152"/>
    <p:sldLayoutId id="2147483806" r:id="rId153"/>
    <p:sldLayoutId id="2147483807" r:id="rId154"/>
    <p:sldLayoutId id="2147483808" r:id="rId155"/>
    <p:sldLayoutId id="2147483809" r:id="rId156"/>
    <p:sldLayoutId id="2147483810" r:id="rId157"/>
    <p:sldLayoutId id="2147483811" r:id="rId158"/>
    <p:sldLayoutId id="2147483812" r:id="rId159"/>
    <p:sldLayoutId id="2147483813" r:id="rId160"/>
    <p:sldLayoutId id="2147483814" r:id="rId161"/>
    <p:sldLayoutId id="2147483815" r:id="rId162"/>
    <p:sldLayoutId id="2147483816" r:id="rId163"/>
    <p:sldLayoutId id="2147483817" r:id="rId164"/>
    <p:sldLayoutId id="2147483818" r:id="rId165"/>
    <p:sldLayoutId id="2147483819" r:id="rId166"/>
    <p:sldLayoutId id="2147483820" r:id="rId167"/>
    <p:sldLayoutId id="2147483821" r:id="rId168"/>
    <p:sldLayoutId id="2147483822" r:id="rId169"/>
    <p:sldLayoutId id="2147483823" r:id="rId170"/>
    <p:sldLayoutId id="2147483824" r:id="rId171"/>
    <p:sldLayoutId id="2147483825" r:id="rId172"/>
    <p:sldLayoutId id="2147483826" r:id="rId173"/>
    <p:sldLayoutId id="2147483827" r:id="rId174"/>
    <p:sldLayoutId id="2147483828" r:id="rId175"/>
    <p:sldLayoutId id="2147483829" r:id="rId176"/>
    <p:sldLayoutId id="2147483830" r:id="rId177"/>
    <p:sldLayoutId id="2147483831" r:id="rId178"/>
    <p:sldLayoutId id="2147483832" r:id="rId179"/>
    <p:sldLayoutId id="2147483833" r:id="rId180"/>
    <p:sldLayoutId id="2147483834" r:id="rId181"/>
    <p:sldLayoutId id="2147483835" r:id="rId182"/>
    <p:sldLayoutId id="2147483836" r:id="rId183"/>
    <p:sldLayoutId id="2147483837" r:id="rId184"/>
    <p:sldLayoutId id="2147483838" r:id="rId185"/>
    <p:sldLayoutId id="2147483839" r:id="rId186"/>
    <p:sldLayoutId id="2147483840" r:id="rId187"/>
    <p:sldLayoutId id="2147483841" r:id="rId188"/>
    <p:sldLayoutId id="2147483842" r:id="rId189"/>
    <p:sldLayoutId id="2147483843" r:id="rId190"/>
    <p:sldLayoutId id="2147483844" r:id="rId191"/>
    <p:sldLayoutId id="2147483845" r:id="rId192"/>
    <p:sldLayoutId id="2147483846" r:id="rId193"/>
    <p:sldLayoutId id="2147483847" r:id="rId194"/>
    <p:sldLayoutId id="2147483848" r:id="rId195"/>
    <p:sldLayoutId id="2147483849" r:id="rId196"/>
    <p:sldLayoutId id="2147483850" r:id="rId197"/>
    <p:sldLayoutId id="2147483851" r:id="rId198"/>
    <p:sldLayoutId id="2147483852" r:id="rId199"/>
    <p:sldLayoutId id="2147483853" r:id="rId200"/>
    <p:sldLayoutId id="2147483854" r:id="rId201"/>
    <p:sldLayoutId id="2147483855" r:id="rId202"/>
    <p:sldLayoutId id="2147483856" r:id="rId203"/>
    <p:sldLayoutId id="2147483857" r:id="rId204"/>
    <p:sldLayoutId id="2147483858" r:id="rId205"/>
    <p:sldLayoutId id="2147483859" r:id="rId206"/>
    <p:sldLayoutId id="2147483860" r:id="rId207"/>
    <p:sldLayoutId id="2147483861" r:id="rId208"/>
    <p:sldLayoutId id="2147483862" r:id="rId209"/>
    <p:sldLayoutId id="2147483863" r:id="rId210"/>
    <p:sldLayoutId id="2147483864" r:id="rId211"/>
    <p:sldLayoutId id="2147483865" r:id="rId212"/>
    <p:sldLayoutId id="2147483866" r:id="rId213"/>
    <p:sldLayoutId id="2147483867" r:id="rId214"/>
    <p:sldLayoutId id="2147483868" r:id="rId215"/>
    <p:sldLayoutId id="2147483869" r:id="rId216"/>
    <p:sldLayoutId id="2147483871" r:id="rId217"/>
    <p:sldLayoutId id="2147483872" r:id="rId218"/>
    <p:sldLayoutId id="2147483873" r:id="rId219"/>
    <p:sldLayoutId id="2147483874" r:id="rId220"/>
    <p:sldLayoutId id="2147483875" r:id="rId221"/>
    <p:sldLayoutId id="2147483876" r:id="rId222"/>
    <p:sldLayoutId id="2147483877" r:id="rId223"/>
    <p:sldLayoutId id="2147483878" r:id="rId224"/>
    <p:sldLayoutId id="2147483879" r:id="rId225"/>
    <p:sldLayoutId id="2147483880" r:id="rId226"/>
    <p:sldLayoutId id="2147483881" r:id="rId227"/>
    <p:sldLayoutId id="2147483882" r:id="rId228"/>
    <p:sldLayoutId id="2147483883" r:id="rId229"/>
    <p:sldLayoutId id="2147483884" r:id="rId230"/>
    <p:sldLayoutId id="2147483885" r:id="rId231"/>
    <p:sldLayoutId id="2147483886" r:id="rId232"/>
    <p:sldLayoutId id="2147483887" r:id="rId233"/>
    <p:sldLayoutId id="2147483888" r:id="rId234"/>
    <p:sldLayoutId id="2147483889" r:id="rId235"/>
    <p:sldLayoutId id="2147483890" r:id="rId236"/>
    <p:sldLayoutId id="2147483891" r:id="rId237"/>
    <p:sldLayoutId id="2147483892" r:id="rId238"/>
    <p:sldLayoutId id="2147483893" r:id="rId239"/>
    <p:sldLayoutId id="2147483894" r:id="rId240"/>
    <p:sldLayoutId id="2147483895" r:id="rId241"/>
    <p:sldLayoutId id="2147483896" r:id="rId242"/>
    <p:sldLayoutId id="2147483897" r:id="rId243"/>
    <p:sldLayoutId id="2147483898" r:id="rId244"/>
    <p:sldLayoutId id="2147483899" r:id="rId245"/>
    <p:sldLayoutId id="2147483900" r:id="rId246"/>
    <p:sldLayoutId id="2147483901" r:id="rId247"/>
    <p:sldLayoutId id="2147483902" r:id="rId248"/>
    <p:sldLayoutId id="2147483903" r:id="rId249"/>
    <p:sldLayoutId id="2147483904" r:id="rId250"/>
    <p:sldLayoutId id="2147483905" r:id="rId251"/>
    <p:sldLayoutId id="2147483906" r:id="rId252"/>
    <p:sldLayoutId id="2147483907" r:id="rId253"/>
    <p:sldLayoutId id="2147483908" r:id="rId254"/>
    <p:sldLayoutId id="2147483909" r:id="rId255"/>
    <p:sldLayoutId id="2147483910" r:id="rId256"/>
    <p:sldLayoutId id="2147483911" r:id="rId257"/>
    <p:sldLayoutId id="2147483912" r:id="rId258"/>
    <p:sldLayoutId id="2147483913" r:id="rId259"/>
    <p:sldLayoutId id="2147483914" r:id="rId260"/>
    <p:sldLayoutId id="2147483915" r:id="rId261"/>
    <p:sldLayoutId id="2147483916" r:id="rId262"/>
    <p:sldLayoutId id="2147483917" r:id="rId263"/>
    <p:sldLayoutId id="2147483918" r:id="rId264"/>
    <p:sldLayoutId id="2147483919" r:id="rId265"/>
    <p:sldLayoutId id="2147483920" r:id="rId266"/>
    <p:sldLayoutId id="2147483921" r:id="rId267"/>
    <p:sldLayoutId id="2147483922" r:id="rId268"/>
    <p:sldLayoutId id="2147483923" r:id="rId269"/>
    <p:sldLayoutId id="2147483924" r:id="rId270"/>
    <p:sldLayoutId id="2147483925" r:id="rId271"/>
    <p:sldLayoutId id="2147483926" r:id="rId272"/>
    <p:sldLayoutId id="2147483927" r:id="rId273"/>
    <p:sldLayoutId id="2147483928" r:id="rId274"/>
    <p:sldLayoutId id="2147483929" r:id="rId275"/>
    <p:sldLayoutId id="2147483930" r:id="rId276"/>
    <p:sldLayoutId id="2147483931" r:id="rId277"/>
    <p:sldLayoutId id="2147483932" r:id="rId278"/>
    <p:sldLayoutId id="2147483933" r:id="rId279"/>
    <p:sldLayoutId id="2147483934" r:id="rId280"/>
    <p:sldLayoutId id="2147483935" r:id="rId281"/>
    <p:sldLayoutId id="2147483936" r:id="rId282"/>
    <p:sldLayoutId id="2147483937" r:id="rId283"/>
    <p:sldLayoutId id="2147483938" r:id="rId284"/>
    <p:sldLayoutId id="2147483939" r:id="rId285"/>
    <p:sldLayoutId id="2147483940" r:id="rId286"/>
    <p:sldLayoutId id="2147483941" r:id="rId287"/>
    <p:sldLayoutId id="2147483943" r:id="rId288"/>
    <p:sldLayoutId id="2147483944" r:id="rId289"/>
    <p:sldLayoutId id="2147483945" r:id="rId290"/>
    <p:sldLayoutId id="2147483946" r:id="rId291"/>
    <p:sldLayoutId id="2147483947" r:id="rId292"/>
    <p:sldLayoutId id="2147483948" r:id="rId293"/>
    <p:sldLayoutId id="2147483949" r:id="rId294"/>
    <p:sldLayoutId id="2147483950" r:id="rId295"/>
    <p:sldLayoutId id="2147483951" r:id="rId296"/>
    <p:sldLayoutId id="2147483952" r:id="rId297"/>
    <p:sldLayoutId id="2147483953" r:id="rId298"/>
    <p:sldLayoutId id="2147483954" r:id="rId299"/>
    <p:sldLayoutId id="2147483955" r:id="rId300"/>
    <p:sldLayoutId id="2147483956" r:id="rId301"/>
    <p:sldLayoutId id="2147483957" r:id="rId302"/>
    <p:sldLayoutId id="2147483958" r:id="rId303"/>
    <p:sldLayoutId id="2147483959" r:id="rId304"/>
    <p:sldLayoutId id="2147483960" r:id="rId305"/>
    <p:sldLayoutId id="2147483961" r:id="rId306"/>
    <p:sldLayoutId id="2147483962" r:id="rId307"/>
    <p:sldLayoutId id="2147483963" r:id="rId308"/>
    <p:sldLayoutId id="2147483964" r:id="rId309"/>
    <p:sldLayoutId id="2147483965" r:id="rId310"/>
    <p:sldLayoutId id="2147483966" r:id="rId311"/>
    <p:sldLayoutId id="2147483967" r:id="rId312"/>
    <p:sldLayoutId id="2147483968" r:id="rId313"/>
    <p:sldLayoutId id="2147483969" r:id="rId314"/>
    <p:sldLayoutId id="2147483970" r:id="rId315"/>
    <p:sldLayoutId id="2147483971" r:id="rId316"/>
    <p:sldLayoutId id="2147483972" r:id="rId317"/>
    <p:sldLayoutId id="2147483973" r:id="rId318"/>
    <p:sldLayoutId id="2147483974" r:id="rId319"/>
    <p:sldLayoutId id="2147483975" r:id="rId320"/>
    <p:sldLayoutId id="2147483976" r:id="rId321"/>
    <p:sldLayoutId id="2147483977" r:id="rId322"/>
    <p:sldLayoutId id="2147483978" r:id="rId323"/>
    <p:sldLayoutId id="2147483979" r:id="rId324"/>
    <p:sldLayoutId id="2147483980" r:id="rId325"/>
    <p:sldLayoutId id="2147483981" r:id="rId326"/>
    <p:sldLayoutId id="2147483982" r:id="rId327"/>
    <p:sldLayoutId id="2147483983" r:id="rId328"/>
    <p:sldLayoutId id="2147483984" r:id="rId329"/>
    <p:sldLayoutId id="2147483985" r:id="rId330"/>
    <p:sldLayoutId id="2147483986" r:id="rId331"/>
    <p:sldLayoutId id="2147483987" r:id="rId332"/>
    <p:sldLayoutId id="2147483988" r:id="rId333"/>
    <p:sldLayoutId id="2147483989" r:id="rId334"/>
    <p:sldLayoutId id="2147483990" r:id="rId335"/>
    <p:sldLayoutId id="2147483991" r:id="rId336"/>
    <p:sldLayoutId id="2147483992" r:id="rId337"/>
    <p:sldLayoutId id="2147483993" r:id="rId338"/>
    <p:sldLayoutId id="2147483994" r:id="rId339"/>
    <p:sldLayoutId id="2147483995" r:id="rId340"/>
    <p:sldLayoutId id="2147483996" r:id="rId341"/>
    <p:sldLayoutId id="2147483997" r:id="rId342"/>
    <p:sldLayoutId id="2147483998" r:id="rId343"/>
    <p:sldLayoutId id="2147483999" r:id="rId344"/>
    <p:sldLayoutId id="2147484000" r:id="rId345"/>
    <p:sldLayoutId id="2147484001" r:id="rId346"/>
    <p:sldLayoutId id="2147484002" r:id="rId347"/>
    <p:sldLayoutId id="2147484003" r:id="rId348"/>
    <p:sldLayoutId id="2147484004" r:id="rId349"/>
    <p:sldLayoutId id="2147484005" r:id="rId350"/>
    <p:sldLayoutId id="2147484006" r:id="rId351"/>
    <p:sldLayoutId id="2147484007" r:id="rId352"/>
    <p:sldLayoutId id="2147484008" r:id="rId353"/>
    <p:sldLayoutId id="2147484009" r:id="rId354"/>
    <p:sldLayoutId id="2147484010" r:id="rId355"/>
    <p:sldLayoutId id="2147484011" r:id="rId356"/>
    <p:sldLayoutId id="2147484012" r:id="rId357"/>
    <p:sldLayoutId id="2147484013" r:id="rId358"/>
    <p:sldLayoutId id="2147484014" r:id="rId359"/>
    <p:sldLayoutId id="2147484015" r:id="rId360"/>
    <p:sldLayoutId id="2147484016" r:id="rId361"/>
    <p:sldLayoutId id="2147484017" r:id="rId362"/>
    <p:sldLayoutId id="2147484018" r:id="rId363"/>
    <p:sldLayoutId id="2147484019" r:id="rId364"/>
    <p:sldLayoutId id="2147484020" r:id="rId365"/>
    <p:sldLayoutId id="2147484021" r:id="rId366"/>
    <p:sldLayoutId id="2147484022" r:id="rId367"/>
    <p:sldLayoutId id="2147484023" r:id="rId368"/>
    <p:sldLayoutId id="2147484024" r:id="rId369"/>
    <p:sldLayoutId id="2147484025" r:id="rId370"/>
    <p:sldLayoutId id="2147484026" r:id="rId371"/>
    <p:sldLayoutId id="2147484027" r:id="rId372"/>
    <p:sldLayoutId id="2147484028" r:id="rId373"/>
    <p:sldLayoutId id="2147484029" r:id="rId374"/>
    <p:sldLayoutId id="2147484030" r:id="rId375"/>
    <p:sldLayoutId id="2147484031" r:id="rId376"/>
    <p:sldLayoutId id="2147484032" r:id="rId377"/>
    <p:sldLayoutId id="2147484033" r:id="rId378"/>
    <p:sldLayoutId id="2147484034" r:id="rId379"/>
    <p:sldLayoutId id="2147484035" r:id="rId380"/>
    <p:sldLayoutId id="2147484036" r:id="rId381"/>
    <p:sldLayoutId id="2147484037" r:id="rId382"/>
    <p:sldLayoutId id="2147484038" r:id="rId383"/>
    <p:sldLayoutId id="2147484039" r:id="rId384"/>
    <p:sldLayoutId id="2147484040" r:id="rId385"/>
    <p:sldLayoutId id="2147484041" r:id="rId386"/>
    <p:sldLayoutId id="2147484042" r:id="rId387"/>
    <p:sldLayoutId id="2147484043" r:id="rId388"/>
    <p:sldLayoutId id="2147484044" r:id="rId389"/>
    <p:sldLayoutId id="2147484045" r:id="rId390"/>
    <p:sldLayoutId id="2147484046" r:id="rId391"/>
    <p:sldLayoutId id="2147484047" r:id="rId392"/>
    <p:sldLayoutId id="2147484048" r:id="rId393"/>
    <p:sldLayoutId id="2147484049" r:id="rId394"/>
    <p:sldLayoutId id="2147484050" r:id="rId395"/>
    <p:sldLayoutId id="2147484051" r:id="rId396"/>
    <p:sldLayoutId id="2147484052" r:id="rId397"/>
    <p:sldLayoutId id="2147484053" r:id="rId398"/>
    <p:sldLayoutId id="2147484054" r:id="rId399"/>
    <p:sldLayoutId id="2147484055" r:id="rId400"/>
    <p:sldLayoutId id="2147484056" r:id="rId401"/>
    <p:sldLayoutId id="2147484057" r:id="rId402"/>
    <p:sldLayoutId id="2147484058" r:id="rId403"/>
    <p:sldLayoutId id="2147484059" r:id="rId404"/>
    <p:sldLayoutId id="2147484060" r:id="rId405"/>
    <p:sldLayoutId id="2147484061" r:id="rId406"/>
    <p:sldLayoutId id="2147484062" r:id="rId407"/>
    <p:sldLayoutId id="2147484063" r:id="rId408"/>
    <p:sldLayoutId id="2147484064" r:id="rId409"/>
    <p:sldLayoutId id="2147484065" r:id="rId410"/>
    <p:sldLayoutId id="2147484066" r:id="rId411"/>
    <p:sldLayoutId id="2147484067" r:id="rId412"/>
    <p:sldLayoutId id="2147484068" r:id="rId413"/>
    <p:sldLayoutId id="2147484069" r:id="rId414"/>
    <p:sldLayoutId id="2147484070" r:id="rId415"/>
    <p:sldLayoutId id="2147484071" r:id="rId416"/>
    <p:sldLayoutId id="2147484072" r:id="rId417"/>
    <p:sldLayoutId id="2147484073" r:id="rId418"/>
    <p:sldLayoutId id="2147484074" r:id="rId419"/>
    <p:sldLayoutId id="2147484075" r:id="rId420"/>
    <p:sldLayoutId id="2147484076" r:id="rId421"/>
    <p:sldLayoutId id="2147484077" r:id="rId422"/>
    <p:sldLayoutId id="2147484078" r:id="rId423"/>
    <p:sldLayoutId id="2147484079" r:id="rId424"/>
    <p:sldLayoutId id="2147484080" r:id="rId425"/>
    <p:sldLayoutId id="2147484081" r:id="rId426"/>
    <p:sldLayoutId id="2147484082" r:id="rId427"/>
    <p:sldLayoutId id="2147484083" r:id="rId428"/>
    <p:sldLayoutId id="2147484084" r:id="rId429"/>
    <p:sldLayoutId id="2147484085" r:id="rId430"/>
    <p:sldLayoutId id="2147484086" r:id="rId431"/>
    <p:sldLayoutId id="2147484087" r:id="rId432"/>
    <p:sldLayoutId id="2147484088" r:id="rId433"/>
    <p:sldLayoutId id="2147484089" r:id="rId434"/>
    <p:sldLayoutId id="2147484090" r:id="rId435"/>
    <p:sldLayoutId id="2147484091" r:id="rId436"/>
    <p:sldLayoutId id="2147484092" r:id="rId437"/>
    <p:sldLayoutId id="2147484093" r:id="rId438"/>
    <p:sldLayoutId id="2147484094" r:id="rId439"/>
    <p:sldLayoutId id="2147484095" r:id="rId440"/>
    <p:sldLayoutId id="2147484096" r:id="rId441"/>
    <p:sldLayoutId id="2147484097" r:id="rId442"/>
    <p:sldLayoutId id="2147484098" r:id="rId443"/>
    <p:sldLayoutId id="2147484099" r:id="rId444"/>
    <p:sldLayoutId id="2147484100" r:id="rId445"/>
    <p:sldLayoutId id="2147484101" r:id="rId446"/>
    <p:sldLayoutId id="2147484102" r:id="rId447"/>
    <p:sldLayoutId id="2147484103" r:id="rId448"/>
    <p:sldLayoutId id="2147484104" r:id="rId449"/>
    <p:sldLayoutId id="2147484105" r:id="rId450"/>
    <p:sldLayoutId id="2147484106" r:id="rId451"/>
    <p:sldLayoutId id="2147484107" r:id="rId452"/>
    <p:sldLayoutId id="2147484108" r:id="rId453"/>
    <p:sldLayoutId id="2147484109" r:id="rId454"/>
    <p:sldLayoutId id="2147484110" r:id="rId455"/>
    <p:sldLayoutId id="2147484111" r:id="rId456"/>
    <p:sldLayoutId id="2147484112" r:id="rId457"/>
    <p:sldLayoutId id="2147484113" r:id="rId458"/>
    <p:sldLayoutId id="2147484114" r:id="rId459"/>
    <p:sldLayoutId id="2147484115" r:id="rId460"/>
    <p:sldLayoutId id="2147484116" r:id="rId461"/>
    <p:sldLayoutId id="2147484117" r:id="rId462"/>
    <p:sldLayoutId id="2147484118" r:id="rId463"/>
    <p:sldLayoutId id="2147484119" r:id="rId464"/>
    <p:sldLayoutId id="2147484120" r:id="rId465"/>
    <p:sldLayoutId id="2147484121" r:id="rId466"/>
    <p:sldLayoutId id="2147484122" r:id="rId467"/>
    <p:sldLayoutId id="2147484123" r:id="rId468"/>
    <p:sldLayoutId id="2147484124" r:id="rId469"/>
    <p:sldLayoutId id="2147484125" r:id="rId470"/>
    <p:sldLayoutId id="2147484126" r:id="rId471"/>
    <p:sldLayoutId id="2147484127" r:id="rId472"/>
    <p:sldLayoutId id="2147484128" r:id="rId473"/>
    <p:sldLayoutId id="2147484129" r:id="rId474"/>
    <p:sldLayoutId id="2147484130" r:id="rId475"/>
    <p:sldLayoutId id="2147484131" r:id="rId476"/>
    <p:sldLayoutId id="2147484132" r:id="rId477"/>
    <p:sldLayoutId id="2147484133" r:id="rId478"/>
    <p:sldLayoutId id="2147484134" r:id="rId479"/>
    <p:sldLayoutId id="2147484135" r:id="rId480"/>
    <p:sldLayoutId id="2147484136" r:id="rId481"/>
    <p:sldLayoutId id="2147484137" r:id="rId482"/>
    <p:sldLayoutId id="2147484138" r:id="rId483"/>
    <p:sldLayoutId id="2147484139" r:id="rId484"/>
    <p:sldLayoutId id="2147484140" r:id="rId485"/>
    <p:sldLayoutId id="2147484141" r:id="rId486"/>
    <p:sldLayoutId id="2147484142" r:id="rId487"/>
    <p:sldLayoutId id="2147484143" r:id="rId488"/>
    <p:sldLayoutId id="2147484144" r:id="rId489"/>
    <p:sldLayoutId id="2147484145" r:id="rId490"/>
    <p:sldLayoutId id="2147484146" r:id="rId491"/>
    <p:sldLayoutId id="2147484147" r:id="rId492"/>
    <p:sldLayoutId id="2147484148" r:id="rId493"/>
    <p:sldLayoutId id="2147484149" r:id="rId494"/>
    <p:sldLayoutId id="2147484150" r:id="rId495"/>
    <p:sldLayoutId id="2147484151" r:id="rId496"/>
    <p:sldLayoutId id="2147484152" r:id="rId497"/>
    <p:sldLayoutId id="2147484153" r:id="rId498"/>
    <p:sldLayoutId id="2147484154" r:id="rId499"/>
    <p:sldLayoutId id="2147484155" r:id="rId500"/>
    <p:sldLayoutId id="2147484156" r:id="rId501"/>
    <p:sldLayoutId id="2147484157" r:id="rId502"/>
    <p:sldLayoutId id="2147484158" r:id="rId503"/>
    <p:sldLayoutId id="2147484159" r:id="rId504"/>
    <p:sldLayoutId id="2147484160" r:id="rId505"/>
    <p:sldLayoutId id="2147484161" r:id="rId506"/>
    <p:sldLayoutId id="2147484162" r:id="rId507"/>
    <p:sldLayoutId id="2147484163" r:id="rId508"/>
    <p:sldLayoutId id="2147484164" r:id="rId509"/>
    <p:sldLayoutId id="2147484165" r:id="rId510"/>
    <p:sldLayoutId id="2147484166" r:id="rId511"/>
    <p:sldLayoutId id="2147484167" r:id="rId512"/>
    <p:sldLayoutId id="2147484168" r:id="rId513"/>
    <p:sldLayoutId id="2147484169" r:id="rId514"/>
    <p:sldLayoutId id="2147484170" r:id="rId515"/>
    <p:sldLayoutId id="2147484171" r:id="rId516"/>
    <p:sldLayoutId id="2147484172" r:id="rId517"/>
    <p:sldLayoutId id="2147484173" r:id="rId518"/>
    <p:sldLayoutId id="2147484174" r:id="rId519"/>
    <p:sldLayoutId id="2147484175" r:id="rId520"/>
  </p:sldLayoutIdLst>
  <p:timing>
    <p:tnLst>
      <p:par>
        <p:cTn id="1" dur="indefinite" restart="never" nodeType="tmRoot">
          <p:childTnLst>
            <p:audio>
              <p:cMediaNode numSld="999" showWhenStopped="0">
                <p:cTn id="2" repeatCount="indefinite" fill="hold" display="0">
                  <p:stCondLst>
                    <p:cond delay="indefinite"/>
                  </p:stCondLst>
                </p:cTn>
                <p:tgtEl>
                  <p:spTgt spid="4"/>
                </p:tgtEl>
              </p:cMediaNode>
            </p:audio>
          </p:childTnLst>
        </p:cTn>
      </p:par>
    </p:tnLst>
  </p:timing>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en-US"/>
      </a:defPPr>
      <a:lvl1pPr marL="0" algn="l" defTabSz="914377" rtl="0" eaLnBrk="1" latinLnBrk="0" hangingPunct="1">
        <a:defRPr sz="1867" kern="1200">
          <a:solidFill>
            <a:schemeClr val="tx1"/>
          </a:solidFill>
          <a:latin typeface="+mn-lt"/>
          <a:ea typeface="+mn-ea"/>
          <a:cs typeface="+mn-cs"/>
        </a:defRPr>
      </a:lvl1pPr>
      <a:lvl2pPr marL="457189" algn="l" defTabSz="914377" rtl="0" eaLnBrk="1" latinLnBrk="0" hangingPunct="1">
        <a:defRPr sz="1867" kern="1200">
          <a:solidFill>
            <a:schemeClr val="tx1"/>
          </a:solidFill>
          <a:latin typeface="+mn-lt"/>
          <a:ea typeface="+mn-ea"/>
          <a:cs typeface="+mn-cs"/>
        </a:defRPr>
      </a:lvl2pPr>
      <a:lvl3pPr marL="914377" algn="l" defTabSz="914377" rtl="0" eaLnBrk="1" latinLnBrk="0" hangingPunct="1">
        <a:defRPr sz="1867" kern="1200">
          <a:solidFill>
            <a:schemeClr val="tx1"/>
          </a:solidFill>
          <a:latin typeface="+mn-lt"/>
          <a:ea typeface="+mn-ea"/>
          <a:cs typeface="+mn-cs"/>
        </a:defRPr>
      </a:lvl3pPr>
      <a:lvl4pPr marL="1371566" algn="l" defTabSz="914377" rtl="0" eaLnBrk="1" latinLnBrk="0" hangingPunct="1">
        <a:defRPr sz="1867" kern="1200">
          <a:solidFill>
            <a:schemeClr val="tx1"/>
          </a:solidFill>
          <a:latin typeface="+mn-lt"/>
          <a:ea typeface="+mn-ea"/>
          <a:cs typeface="+mn-cs"/>
        </a:defRPr>
      </a:lvl4pPr>
      <a:lvl5pPr marL="1828754" algn="l" defTabSz="914377" rtl="0" eaLnBrk="1" latinLnBrk="0" hangingPunct="1">
        <a:defRPr sz="1867" kern="1200">
          <a:solidFill>
            <a:schemeClr val="tx1"/>
          </a:solidFill>
          <a:latin typeface="+mn-lt"/>
          <a:ea typeface="+mn-ea"/>
          <a:cs typeface="+mn-cs"/>
        </a:defRPr>
      </a:lvl5pPr>
      <a:lvl6pPr marL="2285943" algn="l" defTabSz="914377" rtl="0" eaLnBrk="1" latinLnBrk="0" hangingPunct="1">
        <a:defRPr sz="1867" kern="1200">
          <a:solidFill>
            <a:schemeClr val="tx1"/>
          </a:solidFill>
          <a:latin typeface="+mn-lt"/>
          <a:ea typeface="+mn-ea"/>
          <a:cs typeface="+mn-cs"/>
        </a:defRPr>
      </a:lvl6pPr>
      <a:lvl7pPr marL="2743131" algn="l" defTabSz="914377" rtl="0" eaLnBrk="1" latinLnBrk="0" hangingPunct="1">
        <a:defRPr sz="1867" kern="1200">
          <a:solidFill>
            <a:schemeClr val="tx1"/>
          </a:solidFill>
          <a:latin typeface="+mn-lt"/>
          <a:ea typeface="+mn-ea"/>
          <a:cs typeface="+mn-cs"/>
        </a:defRPr>
      </a:lvl7pPr>
      <a:lvl8pPr marL="3200320" algn="l" defTabSz="914377" rtl="0" eaLnBrk="1" latinLnBrk="0" hangingPunct="1">
        <a:defRPr sz="1867" kern="1200">
          <a:solidFill>
            <a:schemeClr val="tx1"/>
          </a:solidFill>
          <a:latin typeface="+mn-lt"/>
          <a:ea typeface="+mn-ea"/>
          <a:cs typeface="+mn-cs"/>
        </a:defRPr>
      </a:lvl8pPr>
      <a:lvl9pPr marL="3657509" algn="l" defTabSz="914377" rtl="0" eaLnBrk="1" latinLnBrk="0" hangingPunct="1">
        <a:defRPr sz="1867"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567"/>
          <a:srcRect l="1069" t="2602" r="448" b="5138"/>
          <a:stretch/>
        </p:blipFill>
        <p:spPr>
          <a:xfrm>
            <a:off x="-1" y="1"/>
            <a:ext cx="12192001" cy="6858000"/>
          </a:xfrm>
          <a:prstGeom prst="rect">
            <a:avLst/>
          </a:prstGeom>
        </p:spPr>
      </p:pic>
      <p:pic>
        <p:nvPicPr>
          <p:cNvPr id="3" name="图片 2"/>
          <p:cNvPicPr>
            <a:picLocks noChangeAspect="1"/>
          </p:cNvPicPr>
          <p:nvPr userDrawn="1"/>
        </p:nvPicPr>
        <p:blipFill>
          <a:blip r:embed="rId568"/>
          <a:stretch>
            <a:fillRect/>
          </a:stretch>
        </p:blipFill>
        <p:spPr>
          <a:xfrm>
            <a:off x="8875408" y="469085"/>
            <a:ext cx="3525249" cy="1484315"/>
          </a:xfrm>
          <a:prstGeom prst="rect">
            <a:avLst/>
          </a:prstGeom>
        </p:spPr>
      </p:pic>
      <p:pic>
        <p:nvPicPr>
          <p:cNvPr id="4" name="郑柏林 - 小跳豆">
            <a:hlinkClick r:id="" action="ppaction://media"/>
          </p:cNvPr>
          <p:cNvPicPr>
            <a:picLocks noChangeAspect="1"/>
          </p:cNvPicPr>
          <p:nvPr userDrawn="1">
            <a:audioFile r:link="rId566"/>
            <p:extLst>
              <p:ext uri="{DAA4B4D4-6D71-4841-9C94-3DE7FCFB9230}">
                <p14:media xmlns:p14="http://schemas.microsoft.com/office/powerpoint/2010/main" r:embed="rId565"/>
              </p:ext>
            </p:extLst>
          </p:nvPr>
        </p:nvPicPr>
        <p:blipFill>
          <a:blip r:embed="rId569" cstate="print"/>
          <a:stretch>
            <a:fillRect/>
          </a:stretch>
        </p:blipFill>
        <p:spPr>
          <a:xfrm>
            <a:off x="347244" y="5437906"/>
            <a:ext cx="623568" cy="623568"/>
          </a:xfrm>
          <a:prstGeom prst="rect">
            <a:avLst/>
          </a:prstGeom>
        </p:spPr>
      </p:pic>
      <p:pic>
        <p:nvPicPr>
          <p:cNvPr id="5" name="图片 4"/>
          <p:cNvPicPr>
            <a:picLocks noChangeAspect="1"/>
          </p:cNvPicPr>
          <p:nvPr userDrawn="1"/>
        </p:nvPicPr>
        <p:blipFill>
          <a:blip r:embed="rId570"/>
          <a:stretch>
            <a:fillRect/>
          </a:stretch>
        </p:blipFill>
        <p:spPr>
          <a:xfrm>
            <a:off x="-832153" y="4228215"/>
            <a:ext cx="13279964" cy="1990844"/>
          </a:xfrm>
          <a:prstGeom prst="rect">
            <a:avLst/>
          </a:prstGeom>
        </p:spPr>
      </p:pic>
      <p:pic>
        <p:nvPicPr>
          <p:cNvPr id="6" name="图片 5"/>
          <p:cNvPicPr>
            <a:picLocks noChangeAspect="1"/>
          </p:cNvPicPr>
          <p:nvPr userDrawn="1"/>
        </p:nvPicPr>
        <p:blipFill>
          <a:blip r:embed="rId571"/>
          <a:stretch>
            <a:fillRect/>
          </a:stretch>
        </p:blipFill>
        <p:spPr>
          <a:xfrm>
            <a:off x="-581574" y="5124419"/>
            <a:ext cx="13107348" cy="1852751"/>
          </a:xfrm>
          <a:prstGeom prst="rect">
            <a:avLst/>
          </a:prstGeom>
        </p:spPr>
      </p:pic>
      <p:pic>
        <p:nvPicPr>
          <p:cNvPr id="23" name="图片 22"/>
          <p:cNvPicPr>
            <a:picLocks noChangeAspect="1"/>
          </p:cNvPicPr>
          <p:nvPr userDrawn="1"/>
        </p:nvPicPr>
        <p:blipFill rotWithShape="1">
          <a:blip r:embed="rId572"/>
          <a:srcRect b="57274"/>
          <a:stretch/>
        </p:blipFill>
        <p:spPr>
          <a:xfrm>
            <a:off x="-118672" y="6061473"/>
            <a:ext cx="12566483" cy="796528"/>
          </a:xfrm>
          <a:prstGeom prst="rect">
            <a:avLst/>
          </a:prstGeom>
        </p:spPr>
      </p:pic>
      <p:pic>
        <p:nvPicPr>
          <p:cNvPr id="24" name="图片 23"/>
          <p:cNvPicPr>
            <a:picLocks noChangeAspect="1"/>
          </p:cNvPicPr>
          <p:nvPr userDrawn="1"/>
        </p:nvPicPr>
        <p:blipFill>
          <a:blip r:embed="rId573"/>
          <a:stretch>
            <a:fillRect/>
          </a:stretch>
        </p:blipFill>
        <p:spPr>
          <a:xfrm rot="16200000">
            <a:off x="2601223" y="-2905687"/>
            <a:ext cx="7145863" cy="12703240"/>
          </a:xfrm>
          <a:prstGeom prst="rect">
            <a:avLst/>
          </a:prstGeom>
        </p:spPr>
      </p:pic>
    </p:spTree>
    <p:extLst>
      <p:ext uri="{BB962C8B-B14F-4D97-AF65-F5344CB8AC3E}">
        <p14:creationId xmlns:p14="http://schemas.microsoft.com/office/powerpoint/2010/main" val="3167350739"/>
      </p:ext>
    </p:extLst>
  </p:cSld>
  <p:clrMap bg1="lt1" tx1="dk1" bg2="lt2" tx2="dk2" accent1="accent1" accent2="accent2" accent3="accent3" accent4="accent4" accent5="accent5" accent6="accent6" hlink="hlink" folHlink="folHlink"/>
  <p:sldLayoutIdLst>
    <p:sldLayoutId id="2147484177" r:id="rId1"/>
    <p:sldLayoutId id="2147484178" r:id="rId2"/>
    <p:sldLayoutId id="2147484179" r:id="rId3"/>
    <p:sldLayoutId id="2147484180" r:id="rId4"/>
    <p:sldLayoutId id="2147484181" r:id="rId5"/>
    <p:sldLayoutId id="2147484182" r:id="rId6"/>
    <p:sldLayoutId id="2147484183" r:id="rId7"/>
    <p:sldLayoutId id="2147484184" r:id="rId8"/>
    <p:sldLayoutId id="2147484185" r:id="rId9"/>
    <p:sldLayoutId id="2147484186" r:id="rId10"/>
    <p:sldLayoutId id="2147484187" r:id="rId11"/>
    <p:sldLayoutId id="2147484188" r:id="rId12"/>
    <p:sldLayoutId id="2147484189" r:id="rId13"/>
    <p:sldLayoutId id="2147484190" r:id="rId14"/>
    <p:sldLayoutId id="2147484191" r:id="rId15"/>
    <p:sldLayoutId id="2147484192" r:id="rId16"/>
    <p:sldLayoutId id="2147484193" r:id="rId17"/>
    <p:sldLayoutId id="2147484194" r:id="rId18"/>
    <p:sldLayoutId id="2147484195" r:id="rId19"/>
    <p:sldLayoutId id="2147484196" r:id="rId20"/>
    <p:sldLayoutId id="2147484197" r:id="rId21"/>
    <p:sldLayoutId id="2147484198" r:id="rId22"/>
    <p:sldLayoutId id="2147484199" r:id="rId23"/>
    <p:sldLayoutId id="2147484200" r:id="rId24"/>
    <p:sldLayoutId id="2147484201" r:id="rId25"/>
    <p:sldLayoutId id="2147484202" r:id="rId26"/>
    <p:sldLayoutId id="2147484203" r:id="rId27"/>
    <p:sldLayoutId id="2147484204" r:id="rId28"/>
    <p:sldLayoutId id="2147484205" r:id="rId29"/>
    <p:sldLayoutId id="2147484206" r:id="rId30"/>
    <p:sldLayoutId id="2147484207" r:id="rId31"/>
    <p:sldLayoutId id="2147484208" r:id="rId32"/>
    <p:sldLayoutId id="2147484209" r:id="rId33"/>
    <p:sldLayoutId id="2147484210" r:id="rId34"/>
    <p:sldLayoutId id="2147484211" r:id="rId35"/>
    <p:sldLayoutId id="2147484212" r:id="rId36"/>
    <p:sldLayoutId id="2147484213" r:id="rId37"/>
    <p:sldLayoutId id="2147484214" r:id="rId38"/>
    <p:sldLayoutId id="2147484215" r:id="rId39"/>
    <p:sldLayoutId id="2147484216" r:id="rId40"/>
    <p:sldLayoutId id="2147484217" r:id="rId41"/>
    <p:sldLayoutId id="2147484218" r:id="rId42"/>
    <p:sldLayoutId id="2147484219" r:id="rId43"/>
    <p:sldLayoutId id="2147484220" r:id="rId44"/>
    <p:sldLayoutId id="2147484221" r:id="rId45"/>
    <p:sldLayoutId id="2147484222" r:id="rId46"/>
    <p:sldLayoutId id="2147484223" r:id="rId47"/>
    <p:sldLayoutId id="2147484224" r:id="rId48"/>
    <p:sldLayoutId id="2147484225" r:id="rId49"/>
    <p:sldLayoutId id="2147484226" r:id="rId50"/>
    <p:sldLayoutId id="2147484227" r:id="rId51"/>
    <p:sldLayoutId id="2147484228" r:id="rId52"/>
    <p:sldLayoutId id="2147484229" r:id="rId53"/>
    <p:sldLayoutId id="2147484230" r:id="rId54"/>
    <p:sldLayoutId id="2147484231" r:id="rId55"/>
    <p:sldLayoutId id="2147484232" r:id="rId56"/>
    <p:sldLayoutId id="2147484233" r:id="rId57"/>
    <p:sldLayoutId id="2147484234" r:id="rId58"/>
    <p:sldLayoutId id="2147484235" r:id="rId59"/>
    <p:sldLayoutId id="2147484236" r:id="rId60"/>
    <p:sldLayoutId id="2147484237" r:id="rId61"/>
    <p:sldLayoutId id="2147484238" r:id="rId62"/>
    <p:sldLayoutId id="2147484239" r:id="rId63"/>
    <p:sldLayoutId id="2147484240" r:id="rId64"/>
    <p:sldLayoutId id="2147484241" r:id="rId65"/>
    <p:sldLayoutId id="2147484242" r:id="rId66"/>
    <p:sldLayoutId id="2147484243" r:id="rId67"/>
    <p:sldLayoutId id="2147484244" r:id="rId68"/>
    <p:sldLayoutId id="2147484245" r:id="rId69"/>
    <p:sldLayoutId id="2147484246" r:id="rId70"/>
    <p:sldLayoutId id="2147484247" r:id="rId71"/>
    <p:sldLayoutId id="2147484248" r:id="rId72"/>
    <p:sldLayoutId id="2147484249" r:id="rId73"/>
    <p:sldLayoutId id="2147484250" r:id="rId74"/>
    <p:sldLayoutId id="2147484251" r:id="rId75"/>
    <p:sldLayoutId id="2147484252" r:id="rId76"/>
    <p:sldLayoutId id="2147484253" r:id="rId77"/>
    <p:sldLayoutId id="2147484254" r:id="rId78"/>
    <p:sldLayoutId id="2147484255" r:id="rId79"/>
    <p:sldLayoutId id="2147484256" r:id="rId80"/>
    <p:sldLayoutId id="2147484257" r:id="rId81"/>
    <p:sldLayoutId id="2147484258" r:id="rId82"/>
    <p:sldLayoutId id="2147484259" r:id="rId83"/>
    <p:sldLayoutId id="2147484260" r:id="rId84"/>
    <p:sldLayoutId id="2147484261" r:id="rId85"/>
    <p:sldLayoutId id="2147484262" r:id="rId86"/>
    <p:sldLayoutId id="2147484263" r:id="rId87"/>
    <p:sldLayoutId id="2147484264" r:id="rId88"/>
    <p:sldLayoutId id="2147484265" r:id="rId89"/>
    <p:sldLayoutId id="2147484266" r:id="rId90"/>
    <p:sldLayoutId id="2147484267" r:id="rId91"/>
    <p:sldLayoutId id="2147484268" r:id="rId92"/>
    <p:sldLayoutId id="2147484269" r:id="rId93"/>
    <p:sldLayoutId id="2147484270" r:id="rId94"/>
    <p:sldLayoutId id="2147484271" r:id="rId95"/>
    <p:sldLayoutId id="2147484272" r:id="rId96"/>
    <p:sldLayoutId id="2147484273" r:id="rId97"/>
    <p:sldLayoutId id="2147484274" r:id="rId98"/>
    <p:sldLayoutId id="2147484275" r:id="rId99"/>
    <p:sldLayoutId id="2147484276" r:id="rId100"/>
    <p:sldLayoutId id="2147484277" r:id="rId101"/>
    <p:sldLayoutId id="2147484278" r:id="rId102"/>
    <p:sldLayoutId id="2147484279" r:id="rId103"/>
    <p:sldLayoutId id="2147484280" r:id="rId104"/>
    <p:sldLayoutId id="2147484281" r:id="rId105"/>
    <p:sldLayoutId id="2147484282" r:id="rId106"/>
    <p:sldLayoutId id="2147484283" r:id="rId107"/>
    <p:sldLayoutId id="2147484284" r:id="rId108"/>
    <p:sldLayoutId id="2147484285" r:id="rId109"/>
    <p:sldLayoutId id="2147484286" r:id="rId110"/>
    <p:sldLayoutId id="2147484287" r:id="rId111"/>
    <p:sldLayoutId id="2147484288" r:id="rId112"/>
    <p:sldLayoutId id="2147484289" r:id="rId113"/>
    <p:sldLayoutId id="2147484290" r:id="rId114"/>
    <p:sldLayoutId id="2147484291" r:id="rId115"/>
    <p:sldLayoutId id="2147484292" r:id="rId116"/>
    <p:sldLayoutId id="2147484293" r:id="rId117"/>
    <p:sldLayoutId id="2147484294" r:id="rId118"/>
    <p:sldLayoutId id="2147484295" r:id="rId119"/>
    <p:sldLayoutId id="2147484296" r:id="rId120"/>
    <p:sldLayoutId id="2147484297" r:id="rId121"/>
    <p:sldLayoutId id="2147484298" r:id="rId122"/>
    <p:sldLayoutId id="2147484299" r:id="rId123"/>
    <p:sldLayoutId id="2147484300" r:id="rId124"/>
    <p:sldLayoutId id="2147484301" r:id="rId125"/>
    <p:sldLayoutId id="2147484302" r:id="rId126"/>
    <p:sldLayoutId id="2147484303" r:id="rId127"/>
    <p:sldLayoutId id="2147484304" r:id="rId128"/>
    <p:sldLayoutId id="2147484305" r:id="rId129"/>
    <p:sldLayoutId id="2147484306" r:id="rId130"/>
    <p:sldLayoutId id="2147484307" r:id="rId131"/>
    <p:sldLayoutId id="2147484308" r:id="rId132"/>
    <p:sldLayoutId id="2147484309" r:id="rId133"/>
    <p:sldLayoutId id="2147484310" r:id="rId134"/>
    <p:sldLayoutId id="2147484311" r:id="rId135"/>
    <p:sldLayoutId id="2147484312" r:id="rId136"/>
    <p:sldLayoutId id="2147484313" r:id="rId137"/>
    <p:sldLayoutId id="2147484314" r:id="rId138"/>
    <p:sldLayoutId id="2147484315" r:id="rId139"/>
    <p:sldLayoutId id="2147484316" r:id="rId140"/>
    <p:sldLayoutId id="2147484317" r:id="rId141"/>
    <p:sldLayoutId id="2147484318" r:id="rId142"/>
    <p:sldLayoutId id="2147484319" r:id="rId143"/>
    <p:sldLayoutId id="2147484320" r:id="rId144"/>
    <p:sldLayoutId id="2147484321" r:id="rId145"/>
    <p:sldLayoutId id="2147484322" r:id="rId146"/>
    <p:sldLayoutId id="2147484323" r:id="rId147"/>
    <p:sldLayoutId id="2147484324" r:id="rId148"/>
    <p:sldLayoutId id="2147484325" r:id="rId149"/>
    <p:sldLayoutId id="2147484326" r:id="rId150"/>
    <p:sldLayoutId id="2147484327" r:id="rId151"/>
    <p:sldLayoutId id="2147484328" r:id="rId152"/>
    <p:sldLayoutId id="2147484329" r:id="rId153"/>
    <p:sldLayoutId id="2147484330" r:id="rId154"/>
    <p:sldLayoutId id="2147484331" r:id="rId155"/>
    <p:sldLayoutId id="2147484332" r:id="rId156"/>
    <p:sldLayoutId id="2147484333" r:id="rId157"/>
    <p:sldLayoutId id="2147484334" r:id="rId158"/>
    <p:sldLayoutId id="2147484335" r:id="rId159"/>
    <p:sldLayoutId id="2147484336" r:id="rId160"/>
    <p:sldLayoutId id="2147484337" r:id="rId161"/>
    <p:sldLayoutId id="2147484338" r:id="rId162"/>
    <p:sldLayoutId id="2147484339" r:id="rId163"/>
    <p:sldLayoutId id="2147484340" r:id="rId164"/>
    <p:sldLayoutId id="2147484341" r:id="rId165"/>
    <p:sldLayoutId id="2147484342" r:id="rId166"/>
    <p:sldLayoutId id="2147484343" r:id="rId167"/>
    <p:sldLayoutId id="2147484344" r:id="rId168"/>
    <p:sldLayoutId id="2147484345" r:id="rId169"/>
    <p:sldLayoutId id="2147484346" r:id="rId170"/>
    <p:sldLayoutId id="2147484347" r:id="rId171"/>
    <p:sldLayoutId id="2147484348" r:id="rId172"/>
    <p:sldLayoutId id="2147484349" r:id="rId173"/>
    <p:sldLayoutId id="2147484350" r:id="rId174"/>
    <p:sldLayoutId id="2147484351" r:id="rId175"/>
    <p:sldLayoutId id="2147484352" r:id="rId176"/>
    <p:sldLayoutId id="2147484353" r:id="rId177"/>
    <p:sldLayoutId id="2147484354" r:id="rId178"/>
    <p:sldLayoutId id="2147484355" r:id="rId179"/>
    <p:sldLayoutId id="2147484356" r:id="rId180"/>
    <p:sldLayoutId id="2147484357" r:id="rId181"/>
    <p:sldLayoutId id="2147484358" r:id="rId182"/>
    <p:sldLayoutId id="2147484359" r:id="rId183"/>
    <p:sldLayoutId id="2147484360" r:id="rId184"/>
    <p:sldLayoutId id="2147484361" r:id="rId185"/>
    <p:sldLayoutId id="2147484362" r:id="rId186"/>
    <p:sldLayoutId id="2147484363" r:id="rId187"/>
    <p:sldLayoutId id="2147484364" r:id="rId188"/>
    <p:sldLayoutId id="2147484365" r:id="rId189"/>
    <p:sldLayoutId id="2147484366" r:id="rId190"/>
    <p:sldLayoutId id="2147484367" r:id="rId191"/>
    <p:sldLayoutId id="2147484368" r:id="rId192"/>
    <p:sldLayoutId id="2147484369" r:id="rId193"/>
    <p:sldLayoutId id="2147484370" r:id="rId194"/>
    <p:sldLayoutId id="2147484371" r:id="rId195"/>
    <p:sldLayoutId id="2147484372" r:id="rId196"/>
    <p:sldLayoutId id="2147484373" r:id="rId197"/>
    <p:sldLayoutId id="2147484374" r:id="rId198"/>
    <p:sldLayoutId id="2147484375" r:id="rId199"/>
    <p:sldLayoutId id="2147484376" r:id="rId200"/>
    <p:sldLayoutId id="2147484377" r:id="rId201"/>
    <p:sldLayoutId id="2147484378" r:id="rId202"/>
    <p:sldLayoutId id="2147484379" r:id="rId203"/>
    <p:sldLayoutId id="2147484380" r:id="rId204"/>
    <p:sldLayoutId id="2147484381" r:id="rId205"/>
    <p:sldLayoutId id="2147484382" r:id="rId206"/>
    <p:sldLayoutId id="2147484383" r:id="rId207"/>
    <p:sldLayoutId id="2147484384" r:id="rId208"/>
    <p:sldLayoutId id="2147484385" r:id="rId209"/>
    <p:sldLayoutId id="2147484386" r:id="rId210"/>
    <p:sldLayoutId id="2147484387" r:id="rId211"/>
    <p:sldLayoutId id="2147484388" r:id="rId212"/>
    <p:sldLayoutId id="2147484389" r:id="rId213"/>
    <p:sldLayoutId id="2147484390" r:id="rId214"/>
    <p:sldLayoutId id="2147484391" r:id="rId215"/>
    <p:sldLayoutId id="2147484392" r:id="rId216"/>
    <p:sldLayoutId id="2147484393" r:id="rId217"/>
    <p:sldLayoutId id="2147484394" r:id="rId218"/>
    <p:sldLayoutId id="2147484395" r:id="rId219"/>
    <p:sldLayoutId id="2147484396" r:id="rId220"/>
    <p:sldLayoutId id="2147484397" r:id="rId221"/>
    <p:sldLayoutId id="2147484398" r:id="rId222"/>
    <p:sldLayoutId id="2147484399" r:id="rId223"/>
    <p:sldLayoutId id="2147484400" r:id="rId224"/>
    <p:sldLayoutId id="2147484401" r:id="rId225"/>
    <p:sldLayoutId id="2147484402" r:id="rId226"/>
    <p:sldLayoutId id="2147484403" r:id="rId227"/>
    <p:sldLayoutId id="2147484404" r:id="rId228"/>
    <p:sldLayoutId id="2147484405" r:id="rId229"/>
    <p:sldLayoutId id="2147484406" r:id="rId230"/>
    <p:sldLayoutId id="2147484407" r:id="rId231"/>
    <p:sldLayoutId id="2147484408" r:id="rId232"/>
    <p:sldLayoutId id="2147484409" r:id="rId233"/>
    <p:sldLayoutId id="2147484410" r:id="rId234"/>
    <p:sldLayoutId id="2147484411" r:id="rId235"/>
    <p:sldLayoutId id="2147484412" r:id="rId236"/>
    <p:sldLayoutId id="2147484413" r:id="rId237"/>
    <p:sldLayoutId id="2147484414" r:id="rId238"/>
    <p:sldLayoutId id="2147484415" r:id="rId239"/>
    <p:sldLayoutId id="2147484416" r:id="rId240"/>
    <p:sldLayoutId id="2147484417" r:id="rId241"/>
    <p:sldLayoutId id="2147484418" r:id="rId242"/>
    <p:sldLayoutId id="2147484419" r:id="rId243"/>
    <p:sldLayoutId id="2147484420" r:id="rId244"/>
    <p:sldLayoutId id="2147484421" r:id="rId245"/>
    <p:sldLayoutId id="2147484422" r:id="rId246"/>
    <p:sldLayoutId id="2147484423" r:id="rId247"/>
    <p:sldLayoutId id="2147484424" r:id="rId248"/>
    <p:sldLayoutId id="2147484425" r:id="rId249"/>
    <p:sldLayoutId id="2147484426" r:id="rId250"/>
    <p:sldLayoutId id="2147484427" r:id="rId251"/>
    <p:sldLayoutId id="2147484428" r:id="rId252"/>
    <p:sldLayoutId id="2147484429" r:id="rId253"/>
    <p:sldLayoutId id="2147484430" r:id="rId254"/>
    <p:sldLayoutId id="2147484431" r:id="rId255"/>
    <p:sldLayoutId id="2147484432" r:id="rId256"/>
    <p:sldLayoutId id="2147484433" r:id="rId257"/>
    <p:sldLayoutId id="2147484434" r:id="rId258"/>
    <p:sldLayoutId id="2147484435" r:id="rId259"/>
    <p:sldLayoutId id="2147484436" r:id="rId260"/>
    <p:sldLayoutId id="2147484437" r:id="rId261"/>
    <p:sldLayoutId id="2147484438" r:id="rId262"/>
    <p:sldLayoutId id="2147484439" r:id="rId263"/>
    <p:sldLayoutId id="2147484440" r:id="rId264"/>
    <p:sldLayoutId id="2147484441" r:id="rId265"/>
    <p:sldLayoutId id="2147484442" r:id="rId266"/>
    <p:sldLayoutId id="2147484443" r:id="rId267"/>
    <p:sldLayoutId id="2147484444" r:id="rId268"/>
    <p:sldLayoutId id="2147484445" r:id="rId269"/>
    <p:sldLayoutId id="2147484446" r:id="rId270"/>
    <p:sldLayoutId id="2147484447" r:id="rId271"/>
    <p:sldLayoutId id="2147484448" r:id="rId272"/>
    <p:sldLayoutId id="2147484449" r:id="rId273"/>
    <p:sldLayoutId id="2147484450" r:id="rId274"/>
    <p:sldLayoutId id="2147484451" r:id="rId275"/>
    <p:sldLayoutId id="2147484452" r:id="rId276"/>
    <p:sldLayoutId id="2147484453" r:id="rId277"/>
    <p:sldLayoutId id="2147484454" r:id="rId278"/>
    <p:sldLayoutId id="2147484455" r:id="rId279"/>
    <p:sldLayoutId id="2147484456" r:id="rId280"/>
    <p:sldLayoutId id="2147484457" r:id="rId281"/>
    <p:sldLayoutId id="2147484458" r:id="rId282"/>
    <p:sldLayoutId id="2147484459" r:id="rId283"/>
    <p:sldLayoutId id="2147484460" r:id="rId284"/>
    <p:sldLayoutId id="2147484461" r:id="rId285"/>
    <p:sldLayoutId id="2147484462" r:id="rId286"/>
    <p:sldLayoutId id="2147484463" r:id="rId287"/>
    <p:sldLayoutId id="2147484464" r:id="rId288"/>
    <p:sldLayoutId id="2147484465" r:id="rId289"/>
    <p:sldLayoutId id="2147484466" r:id="rId290"/>
    <p:sldLayoutId id="2147484467" r:id="rId291"/>
    <p:sldLayoutId id="2147484468" r:id="rId292"/>
    <p:sldLayoutId id="2147484469" r:id="rId293"/>
    <p:sldLayoutId id="2147484470" r:id="rId294"/>
    <p:sldLayoutId id="2147484471" r:id="rId295"/>
    <p:sldLayoutId id="2147484472" r:id="rId296"/>
    <p:sldLayoutId id="2147484473" r:id="rId297"/>
    <p:sldLayoutId id="2147484474" r:id="rId298"/>
    <p:sldLayoutId id="2147484475" r:id="rId299"/>
    <p:sldLayoutId id="2147484476" r:id="rId300"/>
    <p:sldLayoutId id="2147484477" r:id="rId301"/>
    <p:sldLayoutId id="2147484478" r:id="rId302"/>
    <p:sldLayoutId id="2147484479" r:id="rId303"/>
    <p:sldLayoutId id="2147484480" r:id="rId304"/>
    <p:sldLayoutId id="2147484481" r:id="rId305"/>
    <p:sldLayoutId id="2147484482" r:id="rId306"/>
    <p:sldLayoutId id="2147484483" r:id="rId307"/>
    <p:sldLayoutId id="2147484484" r:id="rId308"/>
    <p:sldLayoutId id="2147484485" r:id="rId309"/>
    <p:sldLayoutId id="2147484486" r:id="rId310"/>
    <p:sldLayoutId id="2147484487" r:id="rId311"/>
    <p:sldLayoutId id="2147484488" r:id="rId312"/>
    <p:sldLayoutId id="2147484489" r:id="rId313"/>
    <p:sldLayoutId id="2147484490" r:id="rId314"/>
    <p:sldLayoutId id="2147484491" r:id="rId315"/>
    <p:sldLayoutId id="2147484492" r:id="rId316"/>
    <p:sldLayoutId id="2147484493" r:id="rId317"/>
    <p:sldLayoutId id="2147484494" r:id="rId318"/>
    <p:sldLayoutId id="2147484495" r:id="rId319"/>
    <p:sldLayoutId id="2147484496" r:id="rId320"/>
    <p:sldLayoutId id="2147484497" r:id="rId321"/>
    <p:sldLayoutId id="2147484498" r:id="rId322"/>
    <p:sldLayoutId id="2147484499" r:id="rId323"/>
    <p:sldLayoutId id="2147484500" r:id="rId324"/>
    <p:sldLayoutId id="2147484501" r:id="rId325"/>
    <p:sldLayoutId id="2147484502" r:id="rId326"/>
    <p:sldLayoutId id="2147484503" r:id="rId327"/>
    <p:sldLayoutId id="2147484504" r:id="rId328"/>
    <p:sldLayoutId id="2147484505" r:id="rId329"/>
    <p:sldLayoutId id="2147484506" r:id="rId330"/>
    <p:sldLayoutId id="2147484507" r:id="rId331"/>
    <p:sldLayoutId id="2147484508" r:id="rId332"/>
    <p:sldLayoutId id="2147484509" r:id="rId333"/>
    <p:sldLayoutId id="2147484510" r:id="rId334"/>
    <p:sldLayoutId id="2147484511" r:id="rId335"/>
    <p:sldLayoutId id="2147484512" r:id="rId336"/>
    <p:sldLayoutId id="2147484513" r:id="rId337"/>
    <p:sldLayoutId id="2147484514" r:id="rId338"/>
    <p:sldLayoutId id="2147484515" r:id="rId339"/>
    <p:sldLayoutId id="2147484516" r:id="rId340"/>
    <p:sldLayoutId id="2147484517" r:id="rId341"/>
    <p:sldLayoutId id="2147484518" r:id="rId342"/>
    <p:sldLayoutId id="2147484519" r:id="rId343"/>
    <p:sldLayoutId id="2147484520" r:id="rId344"/>
    <p:sldLayoutId id="2147484521" r:id="rId345"/>
    <p:sldLayoutId id="2147484522" r:id="rId346"/>
    <p:sldLayoutId id="2147484523" r:id="rId347"/>
    <p:sldLayoutId id="2147484524" r:id="rId348"/>
    <p:sldLayoutId id="2147484525" r:id="rId349"/>
    <p:sldLayoutId id="2147484526" r:id="rId350"/>
    <p:sldLayoutId id="2147484527" r:id="rId351"/>
    <p:sldLayoutId id="2147484528" r:id="rId352"/>
    <p:sldLayoutId id="2147484529" r:id="rId353"/>
    <p:sldLayoutId id="2147484530" r:id="rId354"/>
    <p:sldLayoutId id="2147484531" r:id="rId355"/>
    <p:sldLayoutId id="2147484532" r:id="rId356"/>
    <p:sldLayoutId id="2147484533" r:id="rId357"/>
    <p:sldLayoutId id="2147484534" r:id="rId358"/>
    <p:sldLayoutId id="2147484535" r:id="rId359"/>
    <p:sldLayoutId id="2147484536" r:id="rId360"/>
    <p:sldLayoutId id="2147484537" r:id="rId361"/>
    <p:sldLayoutId id="2147484538" r:id="rId362"/>
    <p:sldLayoutId id="2147484539" r:id="rId363"/>
    <p:sldLayoutId id="2147484540" r:id="rId364"/>
    <p:sldLayoutId id="2147484541" r:id="rId365"/>
    <p:sldLayoutId id="2147484542" r:id="rId366"/>
    <p:sldLayoutId id="2147484543" r:id="rId367"/>
    <p:sldLayoutId id="2147484544" r:id="rId368"/>
    <p:sldLayoutId id="2147484545" r:id="rId369"/>
    <p:sldLayoutId id="2147484546" r:id="rId370"/>
    <p:sldLayoutId id="2147484547" r:id="rId371"/>
    <p:sldLayoutId id="2147484548" r:id="rId372"/>
    <p:sldLayoutId id="2147484549" r:id="rId373"/>
    <p:sldLayoutId id="2147484550" r:id="rId374"/>
    <p:sldLayoutId id="2147484551" r:id="rId375"/>
    <p:sldLayoutId id="2147484552" r:id="rId376"/>
    <p:sldLayoutId id="2147484553" r:id="rId377"/>
    <p:sldLayoutId id="2147484554" r:id="rId378"/>
    <p:sldLayoutId id="2147484555" r:id="rId379"/>
    <p:sldLayoutId id="2147484556" r:id="rId380"/>
    <p:sldLayoutId id="2147484557" r:id="rId381"/>
    <p:sldLayoutId id="2147484558" r:id="rId382"/>
    <p:sldLayoutId id="2147484559" r:id="rId383"/>
    <p:sldLayoutId id="2147484560" r:id="rId384"/>
    <p:sldLayoutId id="2147484561" r:id="rId385"/>
    <p:sldLayoutId id="2147484562" r:id="rId386"/>
    <p:sldLayoutId id="2147484563" r:id="rId387"/>
    <p:sldLayoutId id="2147484564" r:id="rId388"/>
    <p:sldLayoutId id="2147484565" r:id="rId389"/>
    <p:sldLayoutId id="2147484566" r:id="rId390"/>
    <p:sldLayoutId id="2147484567" r:id="rId391"/>
    <p:sldLayoutId id="2147484568" r:id="rId392"/>
    <p:sldLayoutId id="2147484569" r:id="rId393"/>
    <p:sldLayoutId id="2147484570" r:id="rId394"/>
    <p:sldLayoutId id="2147484571" r:id="rId395"/>
    <p:sldLayoutId id="2147484572" r:id="rId396"/>
    <p:sldLayoutId id="2147484573" r:id="rId397"/>
    <p:sldLayoutId id="2147484574" r:id="rId398"/>
    <p:sldLayoutId id="2147484575" r:id="rId399"/>
    <p:sldLayoutId id="2147484576" r:id="rId400"/>
    <p:sldLayoutId id="2147484577" r:id="rId401"/>
    <p:sldLayoutId id="2147484578" r:id="rId402"/>
    <p:sldLayoutId id="2147484579" r:id="rId403"/>
    <p:sldLayoutId id="2147484580" r:id="rId404"/>
    <p:sldLayoutId id="2147484581" r:id="rId405"/>
    <p:sldLayoutId id="2147484582" r:id="rId406"/>
    <p:sldLayoutId id="2147484583" r:id="rId407"/>
    <p:sldLayoutId id="2147484584" r:id="rId408"/>
    <p:sldLayoutId id="2147484585" r:id="rId409"/>
    <p:sldLayoutId id="2147484586" r:id="rId410"/>
    <p:sldLayoutId id="2147484587" r:id="rId411"/>
    <p:sldLayoutId id="2147484588" r:id="rId412"/>
    <p:sldLayoutId id="2147484589" r:id="rId413"/>
    <p:sldLayoutId id="2147484590" r:id="rId414"/>
    <p:sldLayoutId id="2147484591" r:id="rId415"/>
    <p:sldLayoutId id="2147484592" r:id="rId416"/>
    <p:sldLayoutId id="2147484593" r:id="rId417"/>
    <p:sldLayoutId id="2147484594" r:id="rId418"/>
    <p:sldLayoutId id="2147484595" r:id="rId419"/>
    <p:sldLayoutId id="2147484596" r:id="rId420"/>
    <p:sldLayoutId id="2147484597" r:id="rId421"/>
    <p:sldLayoutId id="2147484598" r:id="rId422"/>
    <p:sldLayoutId id="2147484599" r:id="rId423"/>
    <p:sldLayoutId id="2147484600" r:id="rId424"/>
    <p:sldLayoutId id="2147484601" r:id="rId425"/>
    <p:sldLayoutId id="2147484602" r:id="rId426"/>
    <p:sldLayoutId id="2147484603" r:id="rId427"/>
    <p:sldLayoutId id="2147484604" r:id="rId428"/>
    <p:sldLayoutId id="2147484605" r:id="rId429"/>
    <p:sldLayoutId id="2147484606" r:id="rId430"/>
    <p:sldLayoutId id="2147484607" r:id="rId431"/>
    <p:sldLayoutId id="2147484608" r:id="rId432"/>
    <p:sldLayoutId id="2147484609" r:id="rId433"/>
    <p:sldLayoutId id="2147484610" r:id="rId434"/>
    <p:sldLayoutId id="2147484611" r:id="rId435"/>
    <p:sldLayoutId id="2147484612" r:id="rId436"/>
    <p:sldLayoutId id="2147484613" r:id="rId437"/>
    <p:sldLayoutId id="2147484614" r:id="rId438"/>
    <p:sldLayoutId id="2147484615" r:id="rId439"/>
    <p:sldLayoutId id="2147484616" r:id="rId440"/>
    <p:sldLayoutId id="2147484617" r:id="rId441"/>
    <p:sldLayoutId id="2147484618" r:id="rId442"/>
    <p:sldLayoutId id="2147484619" r:id="rId443"/>
    <p:sldLayoutId id="2147484620" r:id="rId444"/>
    <p:sldLayoutId id="2147484621" r:id="rId445"/>
    <p:sldLayoutId id="2147484622" r:id="rId446"/>
    <p:sldLayoutId id="2147484623" r:id="rId447"/>
    <p:sldLayoutId id="2147484624" r:id="rId448"/>
    <p:sldLayoutId id="2147484625" r:id="rId449"/>
    <p:sldLayoutId id="2147484626" r:id="rId450"/>
    <p:sldLayoutId id="2147484627" r:id="rId451"/>
    <p:sldLayoutId id="2147484628" r:id="rId452"/>
    <p:sldLayoutId id="2147484629" r:id="rId453"/>
    <p:sldLayoutId id="2147484630" r:id="rId454"/>
    <p:sldLayoutId id="2147484631" r:id="rId455"/>
    <p:sldLayoutId id="2147484632" r:id="rId456"/>
    <p:sldLayoutId id="2147484633" r:id="rId457"/>
    <p:sldLayoutId id="2147484634" r:id="rId458"/>
    <p:sldLayoutId id="2147484635" r:id="rId459"/>
    <p:sldLayoutId id="2147484636" r:id="rId460"/>
    <p:sldLayoutId id="2147484637" r:id="rId461"/>
    <p:sldLayoutId id="2147484638" r:id="rId462"/>
    <p:sldLayoutId id="2147484639" r:id="rId463"/>
    <p:sldLayoutId id="2147484640" r:id="rId464"/>
    <p:sldLayoutId id="2147484641" r:id="rId465"/>
    <p:sldLayoutId id="2147484642" r:id="rId466"/>
    <p:sldLayoutId id="2147484643" r:id="rId467"/>
    <p:sldLayoutId id="2147484644" r:id="rId468"/>
    <p:sldLayoutId id="2147484645" r:id="rId469"/>
    <p:sldLayoutId id="2147484646" r:id="rId470"/>
    <p:sldLayoutId id="2147484647" r:id="rId471"/>
    <p:sldLayoutId id="2147484648" r:id="rId472"/>
    <p:sldLayoutId id="2147484649" r:id="rId473"/>
    <p:sldLayoutId id="2147484650" r:id="rId474"/>
    <p:sldLayoutId id="2147484651" r:id="rId475"/>
    <p:sldLayoutId id="2147484652" r:id="rId476"/>
    <p:sldLayoutId id="2147484653" r:id="rId477"/>
    <p:sldLayoutId id="2147484654" r:id="rId478"/>
    <p:sldLayoutId id="2147484655" r:id="rId479"/>
    <p:sldLayoutId id="2147484656" r:id="rId480"/>
    <p:sldLayoutId id="2147484657" r:id="rId481"/>
    <p:sldLayoutId id="2147484658" r:id="rId482"/>
    <p:sldLayoutId id="2147484659" r:id="rId483"/>
    <p:sldLayoutId id="2147484660" r:id="rId484"/>
    <p:sldLayoutId id="2147484661" r:id="rId485"/>
    <p:sldLayoutId id="2147484662" r:id="rId486"/>
    <p:sldLayoutId id="2147484663" r:id="rId487"/>
    <p:sldLayoutId id="2147484664" r:id="rId488"/>
    <p:sldLayoutId id="2147484665" r:id="rId489"/>
    <p:sldLayoutId id="2147484666" r:id="rId490"/>
    <p:sldLayoutId id="2147484667" r:id="rId491"/>
    <p:sldLayoutId id="2147484668" r:id="rId492"/>
    <p:sldLayoutId id="2147484669" r:id="rId493"/>
    <p:sldLayoutId id="2147484670" r:id="rId494"/>
    <p:sldLayoutId id="2147484671" r:id="rId495"/>
    <p:sldLayoutId id="2147484672" r:id="rId496"/>
    <p:sldLayoutId id="2147484673" r:id="rId497"/>
    <p:sldLayoutId id="2147484674" r:id="rId498"/>
    <p:sldLayoutId id="2147484675" r:id="rId499"/>
    <p:sldLayoutId id="2147484676" r:id="rId500"/>
    <p:sldLayoutId id="2147484677" r:id="rId501"/>
    <p:sldLayoutId id="2147484678" r:id="rId502"/>
    <p:sldLayoutId id="2147484679" r:id="rId503"/>
    <p:sldLayoutId id="2147484680" r:id="rId504"/>
    <p:sldLayoutId id="2147484681" r:id="rId505"/>
    <p:sldLayoutId id="2147484682" r:id="rId506"/>
    <p:sldLayoutId id="2147484683" r:id="rId507"/>
    <p:sldLayoutId id="2147484684" r:id="rId508"/>
    <p:sldLayoutId id="2147484685" r:id="rId509"/>
    <p:sldLayoutId id="2147484686" r:id="rId510"/>
    <p:sldLayoutId id="2147484687" r:id="rId511"/>
    <p:sldLayoutId id="2147484688" r:id="rId512"/>
    <p:sldLayoutId id="2147484689" r:id="rId513"/>
    <p:sldLayoutId id="2147484690" r:id="rId514"/>
    <p:sldLayoutId id="2147484691" r:id="rId515"/>
    <p:sldLayoutId id="2147484692" r:id="rId516"/>
    <p:sldLayoutId id="2147484693" r:id="rId517"/>
    <p:sldLayoutId id="2147484694" r:id="rId518"/>
    <p:sldLayoutId id="2147484695" r:id="rId519"/>
    <p:sldLayoutId id="2147484696" r:id="rId520"/>
    <p:sldLayoutId id="2147484697" r:id="rId521"/>
    <p:sldLayoutId id="2147484698" r:id="rId522"/>
    <p:sldLayoutId id="2147484699" r:id="rId523"/>
    <p:sldLayoutId id="2147484700" r:id="rId524"/>
    <p:sldLayoutId id="2147484713" r:id="rId525"/>
    <p:sldLayoutId id="2147484990" r:id="rId526"/>
    <p:sldLayoutId id="2147484991" r:id="rId527"/>
    <p:sldLayoutId id="2147484992" r:id="rId528"/>
    <p:sldLayoutId id="2147484993" r:id="rId529"/>
    <p:sldLayoutId id="2147484994" r:id="rId530"/>
    <p:sldLayoutId id="2147484995" r:id="rId531"/>
    <p:sldLayoutId id="2147484996" r:id="rId532"/>
    <p:sldLayoutId id="2147484997" r:id="rId533"/>
    <p:sldLayoutId id="2147484998" r:id="rId534"/>
    <p:sldLayoutId id="2147484999" r:id="rId535"/>
    <p:sldLayoutId id="2147485000" r:id="rId536"/>
    <p:sldLayoutId id="2147485001" r:id="rId537"/>
    <p:sldLayoutId id="2147485002" r:id="rId538"/>
    <p:sldLayoutId id="2147485003" r:id="rId539"/>
    <p:sldLayoutId id="2147485004" r:id="rId540"/>
    <p:sldLayoutId id="2147485005" r:id="rId541"/>
    <p:sldLayoutId id="2147485006" r:id="rId542"/>
    <p:sldLayoutId id="2147485007" r:id="rId543"/>
    <p:sldLayoutId id="2147485008" r:id="rId544"/>
    <p:sldLayoutId id="2147485026" r:id="rId545"/>
    <p:sldLayoutId id="2147485027" r:id="rId546"/>
    <p:sldLayoutId id="2147485028" r:id="rId547"/>
    <p:sldLayoutId id="2147485029" r:id="rId548"/>
    <p:sldLayoutId id="2147485030" r:id="rId549"/>
    <p:sldLayoutId id="2147485031" r:id="rId550"/>
    <p:sldLayoutId id="2147485032" r:id="rId551"/>
    <p:sldLayoutId id="2147485033" r:id="rId552"/>
    <p:sldLayoutId id="2147485034" r:id="rId553"/>
    <p:sldLayoutId id="2147485035" r:id="rId554"/>
    <p:sldLayoutId id="2147485036" r:id="rId555"/>
    <p:sldLayoutId id="2147485037" r:id="rId556"/>
    <p:sldLayoutId id="2147485038" r:id="rId557"/>
    <p:sldLayoutId id="2147485039" r:id="rId558"/>
    <p:sldLayoutId id="2147485040" r:id="rId559"/>
    <p:sldLayoutId id="2147485041" r:id="rId560"/>
    <p:sldLayoutId id="2147485042" r:id="rId561"/>
    <p:sldLayoutId id="2147485043" r:id="rId562"/>
    <p:sldLayoutId id="2147485044" r:id="rId563"/>
  </p:sldLayoutIdLst>
  <p:timing>
    <p:tnLst>
      <p:par>
        <p:cTn id="1" dur="indefinite" restart="never" nodeType="tmRoot">
          <p:childTnLst>
            <p:audio>
              <p:cMediaNode numSld="999" showWhenStopped="0">
                <p:cTn id="2" repeatCount="indefinite" fill="hold" display="0">
                  <p:stCondLst>
                    <p:cond delay="indefinite"/>
                  </p:stCondLst>
                </p:cTn>
                <p:tgtEl>
                  <p:spTgt spid="4"/>
                </p:tgtEl>
              </p:cMediaNode>
            </p:audio>
          </p:childTnLst>
        </p:cTn>
      </p:par>
    </p:tnLst>
  </p:timing>
  <p:hf hdr="0" ftr="0" dt="0"/>
  <p:txStyles>
    <p:titleStyle>
      <a:lvl1pPr algn="l" defTabSz="913532" rtl="0" eaLnBrk="1" latinLnBrk="0" hangingPunct="1">
        <a:lnSpc>
          <a:spcPct val="90000"/>
        </a:lnSpc>
        <a:spcBef>
          <a:spcPct val="0"/>
        </a:spcBef>
        <a:buNone/>
        <a:defRPr sz="4396" kern="1200">
          <a:solidFill>
            <a:schemeClr val="tx1"/>
          </a:solidFill>
          <a:latin typeface="+mj-lt"/>
          <a:ea typeface="+mj-ea"/>
          <a:cs typeface="+mj-cs"/>
        </a:defRPr>
      </a:lvl1pPr>
    </p:titleStyle>
    <p:bodyStyle>
      <a:lvl1pPr marL="228383" indent="-228383" algn="l" defTabSz="913532" rtl="0" eaLnBrk="1" latinLnBrk="0" hangingPunct="1">
        <a:lnSpc>
          <a:spcPct val="90000"/>
        </a:lnSpc>
        <a:spcBef>
          <a:spcPts val="999"/>
        </a:spcBef>
        <a:buFont typeface="Arial" panose="020B0604020202020204" pitchFamily="34" charset="0"/>
        <a:buChar char="•"/>
        <a:defRPr sz="2797" kern="1200">
          <a:solidFill>
            <a:schemeClr val="tx1"/>
          </a:solidFill>
          <a:latin typeface="+mn-lt"/>
          <a:ea typeface="+mn-ea"/>
          <a:cs typeface="+mn-cs"/>
        </a:defRPr>
      </a:lvl1pPr>
      <a:lvl2pPr marL="685148" indent="-228383" algn="l" defTabSz="913532" rtl="0" eaLnBrk="1" latinLnBrk="0" hangingPunct="1">
        <a:lnSpc>
          <a:spcPct val="90000"/>
        </a:lnSpc>
        <a:spcBef>
          <a:spcPts val="500"/>
        </a:spcBef>
        <a:buFont typeface="Arial" panose="020B0604020202020204" pitchFamily="34" charset="0"/>
        <a:buChar char="•"/>
        <a:defRPr sz="2398" kern="1200">
          <a:solidFill>
            <a:schemeClr val="tx1"/>
          </a:solidFill>
          <a:latin typeface="+mn-lt"/>
          <a:ea typeface="+mn-ea"/>
          <a:cs typeface="+mn-cs"/>
        </a:defRPr>
      </a:lvl2pPr>
      <a:lvl3pPr marL="1141913" indent="-228383" algn="l" defTabSz="913532" rtl="0" eaLnBrk="1" latinLnBrk="0" hangingPunct="1">
        <a:lnSpc>
          <a:spcPct val="90000"/>
        </a:lnSpc>
        <a:spcBef>
          <a:spcPts val="500"/>
        </a:spcBef>
        <a:buFont typeface="Arial" panose="020B0604020202020204" pitchFamily="34" charset="0"/>
        <a:buChar char="•"/>
        <a:defRPr sz="1998" kern="1200">
          <a:solidFill>
            <a:schemeClr val="tx1"/>
          </a:solidFill>
          <a:latin typeface="+mn-lt"/>
          <a:ea typeface="+mn-ea"/>
          <a:cs typeface="+mn-cs"/>
        </a:defRPr>
      </a:lvl3pPr>
      <a:lvl4pPr marL="1598680" indent="-228383" algn="l" defTabSz="913532" rtl="0" eaLnBrk="1" latinLnBrk="0" hangingPunct="1">
        <a:lnSpc>
          <a:spcPct val="90000"/>
        </a:lnSpc>
        <a:spcBef>
          <a:spcPts val="500"/>
        </a:spcBef>
        <a:buFont typeface="Arial" panose="020B0604020202020204" pitchFamily="34" charset="0"/>
        <a:buChar char="•"/>
        <a:defRPr sz="1865" kern="1200">
          <a:solidFill>
            <a:schemeClr val="tx1"/>
          </a:solidFill>
          <a:latin typeface="+mn-lt"/>
          <a:ea typeface="+mn-ea"/>
          <a:cs typeface="+mn-cs"/>
        </a:defRPr>
      </a:lvl4pPr>
      <a:lvl5pPr marL="2055446" indent="-228383" algn="l" defTabSz="913532" rtl="0" eaLnBrk="1" latinLnBrk="0" hangingPunct="1">
        <a:lnSpc>
          <a:spcPct val="90000"/>
        </a:lnSpc>
        <a:spcBef>
          <a:spcPts val="500"/>
        </a:spcBef>
        <a:buFont typeface="Arial" panose="020B0604020202020204" pitchFamily="34" charset="0"/>
        <a:buChar char="•"/>
        <a:defRPr sz="1865" kern="1200">
          <a:solidFill>
            <a:schemeClr val="tx1"/>
          </a:solidFill>
          <a:latin typeface="+mn-lt"/>
          <a:ea typeface="+mn-ea"/>
          <a:cs typeface="+mn-cs"/>
        </a:defRPr>
      </a:lvl5pPr>
      <a:lvl6pPr marL="2512211" indent="-228383" algn="l" defTabSz="913532" rtl="0" eaLnBrk="1" latinLnBrk="0" hangingPunct="1">
        <a:lnSpc>
          <a:spcPct val="90000"/>
        </a:lnSpc>
        <a:spcBef>
          <a:spcPts val="500"/>
        </a:spcBef>
        <a:buFont typeface="Arial" panose="020B0604020202020204" pitchFamily="34" charset="0"/>
        <a:buChar char="•"/>
        <a:defRPr sz="1865" kern="1200">
          <a:solidFill>
            <a:schemeClr val="tx1"/>
          </a:solidFill>
          <a:latin typeface="+mn-lt"/>
          <a:ea typeface="+mn-ea"/>
          <a:cs typeface="+mn-cs"/>
        </a:defRPr>
      </a:lvl6pPr>
      <a:lvl7pPr marL="2968978" indent="-228383" algn="l" defTabSz="913532" rtl="0" eaLnBrk="1" latinLnBrk="0" hangingPunct="1">
        <a:lnSpc>
          <a:spcPct val="90000"/>
        </a:lnSpc>
        <a:spcBef>
          <a:spcPts val="500"/>
        </a:spcBef>
        <a:buFont typeface="Arial" panose="020B0604020202020204" pitchFamily="34" charset="0"/>
        <a:buChar char="•"/>
        <a:defRPr sz="1865" kern="1200">
          <a:solidFill>
            <a:schemeClr val="tx1"/>
          </a:solidFill>
          <a:latin typeface="+mn-lt"/>
          <a:ea typeface="+mn-ea"/>
          <a:cs typeface="+mn-cs"/>
        </a:defRPr>
      </a:lvl7pPr>
      <a:lvl8pPr marL="3425743" indent="-228383" algn="l" defTabSz="913532" rtl="0" eaLnBrk="1" latinLnBrk="0" hangingPunct="1">
        <a:lnSpc>
          <a:spcPct val="90000"/>
        </a:lnSpc>
        <a:spcBef>
          <a:spcPts val="500"/>
        </a:spcBef>
        <a:buFont typeface="Arial" panose="020B0604020202020204" pitchFamily="34" charset="0"/>
        <a:buChar char="•"/>
        <a:defRPr sz="1865" kern="1200">
          <a:solidFill>
            <a:schemeClr val="tx1"/>
          </a:solidFill>
          <a:latin typeface="+mn-lt"/>
          <a:ea typeface="+mn-ea"/>
          <a:cs typeface="+mn-cs"/>
        </a:defRPr>
      </a:lvl8pPr>
      <a:lvl9pPr marL="3882508" indent="-228383" algn="l" defTabSz="913532" rtl="0" eaLnBrk="1" latinLnBrk="0" hangingPunct="1">
        <a:lnSpc>
          <a:spcPct val="90000"/>
        </a:lnSpc>
        <a:spcBef>
          <a:spcPts val="500"/>
        </a:spcBef>
        <a:buFont typeface="Arial" panose="020B0604020202020204" pitchFamily="34" charset="0"/>
        <a:buChar char="•"/>
        <a:defRPr sz="1865" kern="1200">
          <a:solidFill>
            <a:schemeClr val="tx1"/>
          </a:solidFill>
          <a:latin typeface="+mn-lt"/>
          <a:ea typeface="+mn-ea"/>
          <a:cs typeface="+mn-cs"/>
        </a:defRPr>
      </a:lvl9pPr>
    </p:bodyStyle>
    <p:otherStyle>
      <a:defPPr>
        <a:defRPr lang="en-US"/>
      </a:defPPr>
      <a:lvl1pPr marL="0" algn="l" defTabSz="913532" rtl="0" eaLnBrk="1" latinLnBrk="0" hangingPunct="1">
        <a:defRPr sz="1865" kern="1200">
          <a:solidFill>
            <a:schemeClr val="tx1"/>
          </a:solidFill>
          <a:latin typeface="+mn-lt"/>
          <a:ea typeface="+mn-ea"/>
          <a:cs typeface="+mn-cs"/>
        </a:defRPr>
      </a:lvl1pPr>
      <a:lvl2pPr marL="456766" algn="l" defTabSz="913532" rtl="0" eaLnBrk="1" latinLnBrk="0" hangingPunct="1">
        <a:defRPr sz="1865" kern="1200">
          <a:solidFill>
            <a:schemeClr val="tx1"/>
          </a:solidFill>
          <a:latin typeface="+mn-lt"/>
          <a:ea typeface="+mn-ea"/>
          <a:cs typeface="+mn-cs"/>
        </a:defRPr>
      </a:lvl2pPr>
      <a:lvl3pPr marL="913532" algn="l" defTabSz="913532" rtl="0" eaLnBrk="1" latinLnBrk="0" hangingPunct="1">
        <a:defRPr sz="1865" kern="1200">
          <a:solidFill>
            <a:schemeClr val="tx1"/>
          </a:solidFill>
          <a:latin typeface="+mn-lt"/>
          <a:ea typeface="+mn-ea"/>
          <a:cs typeface="+mn-cs"/>
        </a:defRPr>
      </a:lvl3pPr>
      <a:lvl4pPr marL="1370298" algn="l" defTabSz="913532" rtl="0" eaLnBrk="1" latinLnBrk="0" hangingPunct="1">
        <a:defRPr sz="1865" kern="1200">
          <a:solidFill>
            <a:schemeClr val="tx1"/>
          </a:solidFill>
          <a:latin typeface="+mn-lt"/>
          <a:ea typeface="+mn-ea"/>
          <a:cs typeface="+mn-cs"/>
        </a:defRPr>
      </a:lvl4pPr>
      <a:lvl5pPr marL="1827063" algn="l" defTabSz="913532" rtl="0" eaLnBrk="1" latinLnBrk="0" hangingPunct="1">
        <a:defRPr sz="1865" kern="1200">
          <a:solidFill>
            <a:schemeClr val="tx1"/>
          </a:solidFill>
          <a:latin typeface="+mn-lt"/>
          <a:ea typeface="+mn-ea"/>
          <a:cs typeface="+mn-cs"/>
        </a:defRPr>
      </a:lvl5pPr>
      <a:lvl6pPr marL="2283828" algn="l" defTabSz="913532" rtl="0" eaLnBrk="1" latinLnBrk="0" hangingPunct="1">
        <a:defRPr sz="1865" kern="1200">
          <a:solidFill>
            <a:schemeClr val="tx1"/>
          </a:solidFill>
          <a:latin typeface="+mn-lt"/>
          <a:ea typeface="+mn-ea"/>
          <a:cs typeface="+mn-cs"/>
        </a:defRPr>
      </a:lvl6pPr>
      <a:lvl7pPr marL="2740593" algn="l" defTabSz="913532" rtl="0" eaLnBrk="1" latinLnBrk="0" hangingPunct="1">
        <a:defRPr sz="1865" kern="1200">
          <a:solidFill>
            <a:schemeClr val="tx1"/>
          </a:solidFill>
          <a:latin typeface="+mn-lt"/>
          <a:ea typeface="+mn-ea"/>
          <a:cs typeface="+mn-cs"/>
        </a:defRPr>
      </a:lvl7pPr>
      <a:lvl8pPr marL="3197360" algn="l" defTabSz="913532" rtl="0" eaLnBrk="1" latinLnBrk="0" hangingPunct="1">
        <a:defRPr sz="1865" kern="1200">
          <a:solidFill>
            <a:schemeClr val="tx1"/>
          </a:solidFill>
          <a:latin typeface="+mn-lt"/>
          <a:ea typeface="+mn-ea"/>
          <a:cs typeface="+mn-cs"/>
        </a:defRPr>
      </a:lvl8pPr>
      <a:lvl9pPr marL="3654126" algn="l" defTabSz="913532" rtl="0" eaLnBrk="1" latinLnBrk="0" hangingPunct="1">
        <a:defRPr sz="186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192"/>
          <a:srcRect l="1069" t="2602" r="448" b="5138"/>
          <a:stretch/>
        </p:blipFill>
        <p:spPr>
          <a:xfrm>
            <a:off x="-1" y="0"/>
            <a:ext cx="12192001" cy="6858000"/>
          </a:xfrm>
          <a:prstGeom prst="rect">
            <a:avLst/>
          </a:prstGeom>
        </p:spPr>
      </p:pic>
      <p:pic>
        <p:nvPicPr>
          <p:cNvPr id="3" name="图片 2"/>
          <p:cNvPicPr>
            <a:picLocks noChangeAspect="1"/>
          </p:cNvPicPr>
          <p:nvPr userDrawn="1"/>
        </p:nvPicPr>
        <p:blipFill>
          <a:blip r:embed="rId193"/>
          <a:stretch>
            <a:fillRect/>
          </a:stretch>
        </p:blipFill>
        <p:spPr>
          <a:xfrm>
            <a:off x="8875406" y="469084"/>
            <a:ext cx="3525249" cy="1484315"/>
          </a:xfrm>
          <a:prstGeom prst="rect">
            <a:avLst/>
          </a:prstGeom>
        </p:spPr>
      </p:pic>
      <p:pic>
        <p:nvPicPr>
          <p:cNvPr id="4" name="郑柏林 - 小跳豆">
            <a:hlinkClick r:id="" action="ppaction://media"/>
          </p:cNvPr>
          <p:cNvPicPr>
            <a:picLocks noChangeAspect="1"/>
          </p:cNvPicPr>
          <p:nvPr userDrawn="1">
            <a:audioFile r:link="rId191"/>
            <p:extLst>
              <p:ext uri="{DAA4B4D4-6D71-4841-9C94-3DE7FCFB9230}">
                <p14:media xmlns:p14="http://schemas.microsoft.com/office/powerpoint/2010/main" r:embed="rId190"/>
              </p:ext>
            </p:extLst>
          </p:nvPr>
        </p:nvPicPr>
        <p:blipFill>
          <a:blip r:embed="rId194" cstate="print"/>
          <a:stretch>
            <a:fillRect/>
          </a:stretch>
        </p:blipFill>
        <p:spPr>
          <a:xfrm>
            <a:off x="347244" y="5437905"/>
            <a:ext cx="623568" cy="623568"/>
          </a:xfrm>
          <a:prstGeom prst="rect">
            <a:avLst/>
          </a:prstGeom>
        </p:spPr>
      </p:pic>
      <p:pic>
        <p:nvPicPr>
          <p:cNvPr id="5" name="图片 4"/>
          <p:cNvPicPr>
            <a:picLocks noChangeAspect="1"/>
          </p:cNvPicPr>
          <p:nvPr userDrawn="1"/>
        </p:nvPicPr>
        <p:blipFill>
          <a:blip r:embed="rId195"/>
          <a:stretch>
            <a:fillRect/>
          </a:stretch>
        </p:blipFill>
        <p:spPr>
          <a:xfrm>
            <a:off x="-832153" y="4228215"/>
            <a:ext cx="13279964" cy="1990844"/>
          </a:xfrm>
          <a:prstGeom prst="rect">
            <a:avLst/>
          </a:prstGeom>
        </p:spPr>
      </p:pic>
      <p:pic>
        <p:nvPicPr>
          <p:cNvPr id="6" name="图片 5"/>
          <p:cNvPicPr>
            <a:picLocks noChangeAspect="1"/>
          </p:cNvPicPr>
          <p:nvPr userDrawn="1"/>
        </p:nvPicPr>
        <p:blipFill>
          <a:blip r:embed="rId196"/>
          <a:stretch>
            <a:fillRect/>
          </a:stretch>
        </p:blipFill>
        <p:spPr>
          <a:xfrm>
            <a:off x="-581574" y="5124418"/>
            <a:ext cx="13107348" cy="1852751"/>
          </a:xfrm>
          <a:prstGeom prst="rect">
            <a:avLst/>
          </a:prstGeom>
        </p:spPr>
      </p:pic>
      <p:pic>
        <p:nvPicPr>
          <p:cNvPr id="23" name="图片 22"/>
          <p:cNvPicPr>
            <a:picLocks noChangeAspect="1"/>
          </p:cNvPicPr>
          <p:nvPr userDrawn="1"/>
        </p:nvPicPr>
        <p:blipFill rotWithShape="1">
          <a:blip r:embed="rId197"/>
          <a:srcRect b="57274"/>
          <a:stretch/>
        </p:blipFill>
        <p:spPr>
          <a:xfrm>
            <a:off x="-118672" y="6061472"/>
            <a:ext cx="12566483" cy="796528"/>
          </a:xfrm>
          <a:prstGeom prst="rect">
            <a:avLst/>
          </a:prstGeom>
        </p:spPr>
      </p:pic>
      <p:pic>
        <p:nvPicPr>
          <p:cNvPr id="24" name="图片 23"/>
          <p:cNvPicPr>
            <a:picLocks noChangeAspect="1"/>
          </p:cNvPicPr>
          <p:nvPr userDrawn="1"/>
        </p:nvPicPr>
        <p:blipFill>
          <a:blip r:embed="rId198"/>
          <a:stretch>
            <a:fillRect/>
          </a:stretch>
        </p:blipFill>
        <p:spPr>
          <a:xfrm rot="16200000">
            <a:off x="2601222" y="-2905687"/>
            <a:ext cx="7145863" cy="12703240"/>
          </a:xfrm>
          <a:prstGeom prst="rect">
            <a:avLst/>
          </a:prstGeom>
        </p:spPr>
      </p:pic>
    </p:spTree>
    <p:extLst>
      <p:ext uri="{BB962C8B-B14F-4D97-AF65-F5344CB8AC3E}">
        <p14:creationId xmlns:p14="http://schemas.microsoft.com/office/powerpoint/2010/main" val="1335520175"/>
      </p:ext>
    </p:extLst>
  </p:cSld>
  <p:clrMap bg1="lt1" tx1="dk1" bg2="lt2" tx2="dk2" accent1="accent1" accent2="accent2" accent3="accent3" accent4="accent4" accent5="accent5" accent6="accent6" hlink="hlink" folHlink="folHlink"/>
  <p:sldLayoutIdLst>
    <p:sldLayoutId id="2147484715" r:id="rId1"/>
    <p:sldLayoutId id="2147484716" r:id="rId2"/>
    <p:sldLayoutId id="2147484717" r:id="rId3"/>
    <p:sldLayoutId id="2147484718" r:id="rId4"/>
    <p:sldLayoutId id="2147484719" r:id="rId5"/>
    <p:sldLayoutId id="2147484720" r:id="rId6"/>
    <p:sldLayoutId id="2147484721" r:id="rId7"/>
    <p:sldLayoutId id="2147484722" r:id="rId8"/>
    <p:sldLayoutId id="2147484723" r:id="rId9"/>
    <p:sldLayoutId id="2147484724" r:id="rId10"/>
    <p:sldLayoutId id="2147484725" r:id="rId11"/>
    <p:sldLayoutId id="2147484726" r:id="rId12"/>
    <p:sldLayoutId id="2147484727" r:id="rId13"/>
    <p:sldLayoutId id="2147484728" r:id="rId14"/>
    <p:sldLayoutId id="2147484729" r:id="rId15"/>
    <p:sldLayoutId id="2147484730" r:id="rId16"/>
    <p:sldLayoutId id="2147484731" r:id="rId17"/>
    <p:sldLayoutId id="2147484732" r:id="rId18"/>
    <p:sldLayoutId id="2147484733" r:id="rId19"/>
    <p:sldLayoutId id="2147484734" r:id="rId20"/>
    <p:sldLayoutId id="2147484735" r:id="rId21"/>
    <p:sldLayoutId id="2147484736" r:id="rId22"/>
    <p:sldLayoutId id="2147484737" r:id="rId23"/>
    <p:sldLayoutId id="2147484738" r:id="rId24"/>
    <p:sldLayoutId id="2147484739" r:id="rId25"/>
    <p:sldLayoutId id="2147484740" r:id="rId26"/>
    <p:sldLayoutId id="2147484741" r:id="rId27"/>
    <p:sldLayoutId id="2147484742" r:id="rId28"/>
    <p:sldLayoutId id="2147484743" r:id="rId29"/>
    <p:sldLayoutId id="2147484744" r:id="rId30"/>
    <p:sldLayoutId id="2147484745" r:id="rId31"/>
    <p:sldLayoutId id="2147484746" r:id="rId32"/>
    <p:sldLayoutId id="2147484747" r:id="rId33"/>
    <p:sldLayoutId id="2147484748" r:id="rId34"/>
    <p:sldLayoutId id="2147484749" r:id="rId35"/>
    <p:sldLayoutId id="2147484750" r:id="rId36"/>
    <p:sldLayoutId id="2147484751" r:id="rId37"/>
    <p:sldLayoutId id="2147484752" r:id="rId38"/>
    <p:sldLayoutId id="2147484753" r:id="rId39"/>
    <p:sldLayoutId id="2147484754" r:id="rId40"/>
    <p:sldLayoutId id="2147484755" r:id="rId41"/>
    <p:sldLayoutId id="2147484756" r:id="rId42"/>
    <p:sldLayoutId id="2147484757" r:id="rId43"/>
    <p:sldLayoutId id="2147484758" r:id="rId44"/>
    <p:sldLayoutId id="2147484759" r:id="rId45"/>
    <p:sldLayoutId id="2147484760" r:id="rId46"/>
    <p:sldLayoutId id="2147484761" r:id="rId47"/>
    <p:sldLayoutId id="2147484762" r:id="rId48"/>
    <p:sldLayoutId id="2147484763" r:id="rId49"/>
    <p:sldLayoutId id="2147484764" r:id="rId50"/>
    <p:sldLayoutId id="2147484765" r:id="rId51"/>
    <p:sldLayoutId id="2147484766" r:id="rId52"/>
    <p:sldLayoutId id="2147484767" r:id="rId53"/>
    <p:sldLayoutId id="2147484768" r:id="rId54"/>
    <p:sldLayoutId id="2147484769" r:id="rId55"/>
    <p:sldLayoutId id="2147484770" r:id="rId56"/>
    <p:sldLayoutId id="2147484771" r:id="rId57"/>
    <p:sldLayoutId id="2147484772" r:id="rId58"/>
    <p:sldLayoutId id="2147484773" r:id="rId59"/>
    <p:sldLayoutId id="2147484774" r:id="rId60"/>
    <p:sldLayoutId id="2147484775" r:id="rId61"/>
    <p:sldLayoutId id="2147484776" r:id="rId62"/>
    <p:sldLayoutId id="2147484777" r:id="rId63"/>
    <p:sldLayoutId id="2147484778" r:id="rId64"/>
    <p:sldLayoutId id="2147484779" r:id="rId65"/>
    <p:sldLayoutId id="2147484780" r:id="rId66"/>
    <p:sldLayoutId id="2147484781" r:id="rId67"/>
    <p:sldLayoutId id="2147484782" r:id="rId68"/>
    <p:sldLayoutId id="2147484783" r:id="rId69"/>
    <p:sldLayoutId id="2147484784" r:id="rId70"/>
    <p:sldLayoutId id="2147484785" r:id="rId71"/>
    <p:sldLayoutId id="2147484786" r:id="rId72"/>
    <p:sldLayoutId id="2147484787" r:id="rId73"/>
    <p:sldLayoutId id="2147484788" r:id="rId74"/>
    <p:sldLayoutId id="2147484789" r:id="rId75"/>
    <p:sldLayoutId id="2147484790" r:id="rId76"/>
    <p:sldLayoutId id="2147484791" r:id="rId77"/>
    <p:sldLayoutId id="2147484792" r:id="rId78"/>
    <p:sldLayoutId id="2147484793" r:id="rId79"/>
    <p:sldLayoutId id="2147484794" r:id="rId80"/>
    <p:sldLayoutId id="2147484795" r:id="rId81"/>
    <p:sldLayoutId id="2147484796" r:id="rId82"/>
    <p:sldLayoutId id="2147484797" r:id="rId83"/>
    <p:sldLayoutId id="2147484798" r:id="rId84"/>
    <p:sldLayoutId id="2147484799" r:id="rId85"/>
    <p:sldLayoutId id="2147484800" r:id="rId86"/>
    <p:sldLayoutId id="2147484801" r:id="rId87"/>
    <p:sldLayoutId id="2147484802" r:id="rId88"/>
    <p:sldLayoutId id="2147484803" r:id="rId89"/>
    <p:sldLayoutId id="2147484804" r:id="rId90"/>
    <p:sldLayoutId id="2147484805" r:id="rId91"/>
    <p:sldLayoutId id="2147484806" r:id="rId92"/>
    <p:sldLayoutId id="2147484807" r:id="rId93"/>
    <p:sldLayoutId id="2147484808" r:id="rId94"/>
    <p:sldLayoutId id="2147484809" r:id="rId95"/>
    <p:sldLayoutId id="2147484810" r:id="rId96"/>
    <p:sldLayoutId id="2147484811" r:id="rId97"/>
    <p:sldLayoutId id="2147484812" r:id="rId98"/>
    <p:sldLayoutId id="2147484813" r:id="rId99"/>
    <p:sldLayoutId id="2147484814" r:id="rId100"/>
    <p:sldLayoutId id="2147484815" r:id="rId101"/>
    <p:sldLayoutId id="2147484816" r:id="rId102"/>
    <p:sldLayoutId id="2147484817" r:id="rId103"/>
    <p:sldLayoutId id="2147484818" r:id="rId104"/>
    <p:sldLayoutId id="2147484819" r:id="rId105"/>
    <p:sldLayoutId id="2147484820" r:id="rId106"/>
    <p:sldLayoutId id="2147484821" r:id="rId107"/>
    <p:sldLayoutId id="2147484822" r:id="rId108"/>
    <p:sldLayoutId id="2147484823" r:id="rId109"/>
    <p:sldLayoutId id="2147484824" r:id="rId110"/>
    <p:sldLayoutId id="2147484825" r:id="rId111"/>
    <p:sldLayoutId id="2147484826" r:id="rId112"/>
    <p:sldLayoutId id="2147484827" r:id="rId113"/>
    <p:sldLayoutId id="2147484828" r:id="rId114"/>
    <p:sldLayoutId id="2147484829" r:id="rId115"/>
    <p:sldLayoutId id="2147484830" r:id="rId116"/>
    <p:sldLayoutId id="2147484831" r:id="rId117"/>
    <p:sldLayoutId id="2147484832" r:id="rId118"/>
    <p:sldLayoutId id="2147484833" r:id="rId119"/>
    <p:sldLayoutId id="2147484834" r:id="rId120"/>
    <p:sldLayoutId id="2147484835" r:id="rId121"/>
    <p:sldLayoutId id="2147484836" r:id="rId122"/>
    <p:sldLayoutId id="2147484837" r:id="rId123"/>
    <p:sldLayoutId id="2147484838" r:id="rId124"/>
    <p:sldLayoutId id="2147484839" r:id="rId125"/>
    <p:sldLayoutId id="2147484840" r:id="rId126"/>
    <p:sldLayoutId id="2147484841" r:id="rId127"/>
    <p:sldLayoutId id="2147484842" r:id="rId128"/>
    <p:sldLayoutId id="2147484843" r:id="rId129"/>
    <p:sldLayoutId id="2147484844" r:id="rId130"/>
    <p:sldLayoutId id="2147484845" r:id="rId131"/>
    <p:sldLayoutId id="2147484846" r:id="rId132"/>
    <p:sldLayoutId id="2147484847" r:id="rId133"/>
    <p:sldLayoutId id="2147484848" r:id="rId134"/>
    <p:sldLayoutId id="2147484849" r:id="rId135"/>
    <p:sldLayoutId id="2147484850" r:id="rId136"/>
    <p:sldLayoutId id="2147484851" r:id="rId137"/>
    <p:sldLayoutId id="2147484852" r:id="rId138"/>
    <p:sldLayoutId id="2147484853" r:id="rId139"/>
    <p:sldLayoutId id="2147484854" r:id="rId140"/>
    <p:sldLayoutId id="2147484855" r:id="rId141"/>
    <p:sldLayoutId id="2147484856" r:id="rId142"/>
    <p:sldLayoutId id="2147484857" r:id="rId143"/>
    <p:sldLayoutId id="2147484858" r:id="rId144"/>
    <p:sldLayoutId id="2147484859" r:id="rId145"/>
    <p:sldLayoutId id="2147484860" r:id="rId146"/>
    <p:sldLayoutId id="2147484861" r:id="rId147"/>
    <p:sldLayoutId id="2147484862" r:id="rId148"/>
    <p:sldLayoutId id="2147484863" r:id="rId149"/>
    <p:sldLayoutId id="2147484864" r:id="rId150"/>
    <p:sldLayoutId id="2147484906" r:id="rId151"/>
    <p:sldLayoutId id="2147484907" r:id="rId152"/>
    <p:sldLayoutId id="2147484908" r:id="rId153"/>
    <p:sldLayoutId id="2147484909" r:id="rId154"/>
    <p:sldLayoutId id="2147484910" r:id="rId155"/>
    <p:sldLayoutId id="2147484911" r:id="rId156"/>
    <p:sldLayoutId id="2147484912" r:id="rId157"/>
    <p:sldLayoutId id="2147484913" r:id="rId158"/>
    <p:sldLayoutId id="2147484914" r:id="rId159"/>
    <p:sldLayoutId id="2147484915" r:id="rId160"/>
    <p:sldLayoutId id="2147484916" r:id="rId161"/>
    <p:sldLayoutId id="2147484917" r:id="rId162"/>
    <p:sldLayoutId id="2147484918" r:id="rId163"/>
    <p:sldLayoutId id="2147484919" r:id="rId164"/>
    <p:sldLayoutId id="2147484920" r:id="rId165"/>
    <p:sldLayoutId id="2147484921" r:id="rId166"/>
    <p:sldLayoutId id="2147484922" r:id="rId167"/>
    <p:sldLayoutId id="2147484923" r:id="rId168"/>
    <p:sldLayoutId id="2147484924" r:id="rId169"/>
    <p:sldLayoutId id="2147484942" r:id="rId170"/>
    <p:sldLayoutId id="2147484943" r:id="rId171"/>
    <p:sldLayoutId id="2147484944" r:id="rId172"/>
    <p:sldLayoutId id="2147484945" r:id="rId173"/>
    <p:sldLayoutId id="2147484946" r:id="rId174"/>
    <p:sldLayoutId id="2147484947" r:id="rId175"/>
    <p:sldLayoutId id="2147484948" r:id="rId176"/>
    <p:sldLayoutId id="2147484949" r:id="rId177"/>
    <p:sldLayoutId id="2147484950" r:id="rId178"/>
    <p:sldLayoutId id="2147484951" r:id="rId179"/>
    <p:sldLayoutId id="2147484952" r:id="rId180"/>
    <p:sldLayoutId id="2147484953" r:id="rId181"/>
    <p:sldLayoutId id="2147484954" r:id="rId182"/>
    <p:sldLayoutId id="2147484955" r:id="rId183"/>
    <p:sldLayoutId id="2147484956" r:id="rId184"/>
    <p:sldLayoutId id="2147484957" r:id="rId185"/>
    <p:sldLayoutId id="2147484958" r:id="rId186"/>
    <p:sldLayoutId id="2147484959" r:id="rId187"/>
    <p:sldLayoutId id="2147484960" r:id="rId188"/>
  </p:sldLayoutIdLst>
  <p:timing>
    <p:tnLst>
      <p:par>
        <p:cTn id="1" dur="indefinite" restart="never" nodeType="tmRoot">
          <p:childTnLst>
            <p:audio>
              <p:cMediaNode numSld="999" showWhenStopped="0">
                <p:cTn id="2" repeatCount="indefinite" fill="hold" display="0">
                  <p:stCondLst>
                    <p:cond delay="indefinite"/>
                  </p:stCondLst>
                </p:cTn>
                <p:tgtEl>
                  <p:spTgt spid="4"/>
                </p:tgtEl>
              </p:cMediaNode>
            </p:audio>
          </p:childTnLst>
        </p:cTn>
      </p:par>
    </p:tnLst>
  </p:timing>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en-US"/>
      </a:defPPr>
      <a:lvl1pPr marL="0" algn="l" defTabSz="914377" rtl="0" eaLnBrk="1" latinLnBrk="0" hangingPunct="1">
        <a:defRPr sz="1867" kern="1200">
          <a:solidFill>
            <a:schemeClr val="tx1"/>
          </a:solidFill>
          <a:latin typeface="+mn-lt"/>
          <a:ea typeface="+mn-ea"/>
          <a:cs typeface="+mn-cs"/>
        </a:defRPr>
      </a:lvl1pPr>
      <a:lvl2pPr marL="457189" algn="l" defTabSz="914377" rtl="0" eaLnBrk="1" latinLnBrk="0" hangingPunct="1">
        <a:defRPr sz="1867" kern="1200">
          <a:solidFill>
            <a:schemeClr val="tx1"/>
          </a:solidFill>
          <a:latin typeface="+mn-lt"/>
          <a:ea typeface="+mn-ea"/>
          <a:cs typeface="+mn-cs"/>
        </a:defRPr>
      </a:lvl2pPr>
      <a:lvl3pPr marL="914377" algn="l" defTabSz="914377" rtl="0" eaLnBrk="1" latinLnBrk="0" hangingPunct="1">
        <a:defRPr sz="1867" kern="1200">
          <a:solidFill>
            <a:schemeClr val="tx1"/>
          </a:solidFill>
          <a:latin typeface="+mn-lt"/>
          <a:ea typeface="+mn-ea"/>
          <a:cs typeface="+mn-cs"/>
        </a:defRPr>
      </a:lvl3pPr>
      <a:lvl4pPr marL="1371566" algn="l" defTabSz="914377" rtl="0" eaLnBrk="1" latinLnBrk="0" hangingPunct="1">
        <a:defRPr sz="1867" kern="1200">
          <a:solidFill>
            <a:schemeClr val="tx1"/>
          </a:solidFill>
          <a:latin typeface="+mn-lt"/>
          <a:ea typeface="+mn-ea"/>
          <a:cs typeface="+mn-cs"/>
        </a:defRPr>
      </a:lvl4pPr>
      <a:lvl5pPr marL="1828754" algn="l" defTabSz="914377" rtl="0" eaLnBrk="1" latinLnBrk="0" hangingPunct="1">
        <a:defRPr sz="1867" kern="1200">
          <a:solidFill>
            <a:schemeClr val="tx1"/>
          </a:solidFill>
          <a:latin typeface="+mn-lt"/>
          <a:ea typeface="+mn-ea"/>
          <a:cs typeface="+mn-cs"/>
        </a:defRPr>
      </a:lvl5pPr>
      <a:lvl6pPr marL="2285943" algn="l" defTabSz="914377" rtl="0" eaLnBrk="1" latinLnBrk="0" hangingPunct="1">
        <a:defRPr sz="1867" kern="1200">
          <a:solidFill>
            <a:schemeClr val="tx1"/>
          </a:solidFill>
          <a:latin typeface="+mn-lt"/>
          <a:ea typeface="+mn-ea"/>
          <a:cs typeface="+mn-cs"/>
        </a:defRPr>
      </a:lvl6pPr>
      <a:lvl7pPr marL="2743131" algn="l" defTabSz="914377" rtl="0" eaLnBrk="1" latinLnBrk="0" hangingPunct="1">
        <a:defRPr sz="1867" kern="1200">
          <a:solidFill>
            <a:schemeClr val="tx1"/>
          </a:solidFill>
          <a:latin typeface="+mn-lt"/>
          <a:ea typeface="+mn-ea"/>
          <a:cs typeface="+mn-cs"/>
        </a:defRPr>
      </a:lvl7pPr>
      <a:lvl8pPr marL="3200320" algn="l" defTabSz="914377" rtl="0" eaLnBrk="1" latinLnBrk="0" hangingPunct="1">
        <a:defRPr sz="1867" kern="1200">
          <a:solidFill>
            <a:schemeClr val="tx1"/>
          </a:solidFill>
          <a:latin typeface="+mn-lt"/>
          <a:ea typeface="+mn-ea"/>
          <a:cs typeface="+mn-cs"/>
        </a:defRPr>
      </a:lvl8pPr>
      <a:lvl9pPr marL="3657509" algn="l" defTabSz="914377" rtl="0" eaLnBrk="1" latinLnBrk="0" hangingPunct="1">
        <a:defRPr sz="1867"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标题占位符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3075" name="文本占位符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600">
                <a:solidFill>
                  <a:prstClr val="black">
                    <a:tint val="75000"/>
                  </a:prstClr>
                </a:solidFill>
                <a:latin typeface="Calibri"/>
              </a:defRPr>
            </a:lvl1pPr>
          </a:lstStyle>
          <a:p>
            <a:pPr defTabSz="914400">
              <a:defRPr/>
            </a:pPr>
            <a:fld id="{91252D80-4C92-4963-B6F6-6D581F5F6162}" type="datetimeFigureOut">
              <a:rPr lang="zh-CN" altLang="en-US"/>
              <a:pPr defTabSz="914400">
                <a:defRPr/>
              </a:pPr>
              <a:t>2024/2/17</a:t>
            </a:fld>
            <a:endParaRPr lang="zh-CN" altLang="en-US"/>
          </a:p>
        </p:txBody>
      </p:sp>
      <p:sp>
        <p:nvSpPr>
          <p:cNvPr id="5" name="页脚占位符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600">
                <a:solidFill>
                  <a:prstClr val="black">
                    <a:tint val="75000"/>
                  </a:prstClr>
                </a:solidFill>
                <a:latin typeface="Calibri"/>
              </a:defRPr>
            </a:lvl1pPr>
          </a:lstStyle>
          <a:p>
            <a:pPr defTabSz="914400">
              <a:defRPr/>
            </a:pPr>
            <a:endParaRPr lang="zh-CN" altLang="en-US"/>
          </a:p>
        </p:txBody>
      </p:sp>
      <p:sp>
        <p:nvSpPr>
          <p:cNvPr id="6" name="灯片编号占位符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600">
                <a:solidFill>
                  <a:prstClr val="black">
                    <a:tint val="75000"/>
                  </a:prstClr>
                </a:solidFill>
                <a:latin typeface="Calibri"/>
              </a:defRPr>
            </a:lvl1pPr>
          </a:lstStyle>
          <a:p>
            <a:pPr defTabSz="914400">
              <a:defRPr/>
            </a:pPr>
            <a:fld id="{A48F1F9D-75E7-4FF8-AD8C-9E66AE009552}" type="slidenum">
              <a:rPr lang="zh-CN" altLang="en-US"/>
              <a:pPr defTabSz="914400">
                <a:defRPr/>
              </a:pPr>
              <a:t>‹#›</a:t>
            </a:fld>
            <a:endParaRPr lang="zh-CN" altLang="en-US"/>
          </a:p>
        </p:txBody>
      </p:sp>
    </p:spTree>
    <p:extLst>
      <p:ext uri="{BB962C8B-B14F-4D97-AF65-F5344CB8AC3E}">
        <p14:creationId xmlns:p14="http://schemas.microsoft.com/office/powerpoint/2010/main" val="3955857714"/>
      </p:ext>
    </p:extLst>
  </p:cSld>
  <p:clrMap bg1="lt1" tx1="dk1" bg2="lt2" tx2="dk2" accent1="accent1" accent2="accent2" accent3="accent3" accent4="accent4" accent5="accent5" accent6="accent6" hlink="hlink" folHlink="folHlink"/>
  <p:sldLayoutIdLst>
    <p:sldLayoutId id="2147484878" r:id="rId1"/>
    <p:sldLayoutId id="2147484879" r:id="rId2"/>
    <p:sldLayoutId id="2147484880" r:id="rId3"/>
    <p:sldLayoutId id="2147484881" r:id="rId4"/>
    <p:sldLayoutId id="2147484882" r:id="rId5"/>
    <p:sldLayoutId id="2147484883" r:id="rId6"/>
    <p:sldLayoutId id="2147484884" r:id="rId7"/>
    <p:sldLayoutId id="2147484885" r:id="rId8"/>
    <p:sldLayoutId id="2147484886" r:id="rId9"/>
    <p:sldLayoutId id="2147484887" r:id="rId10"/>
    <p:sldLayoutId id="2147484888" r:id="rId11"/>
  </p:sldLayoutIdLst>
  <p:txStyles>
    <p:titleStyle>
      <a:lvl1pPr algn="ctr" defTabSz="1217613" rtl="0" eaLnBrk="0" fontAlgn="base" hangingPunct="0">
        <a:spcBef>
          <a:spcPct val="0"/>
        </a:spcBef>
        <a:spcAft>
          <a:spcPct val="0"/>
        </a:spcAft>
        <a:defRPr sz="5800" kern="1200">
          <a:solidFill>
            <a:schemeClr val="tx1"/>
          </a:solidFill>
          <a:latin typeface="+mj-lt"/>
          <a:ea typeface="+mj-ea"/>
          <a:cs typeface="+mj-cs"/>
        </a:defRPr>
      </a:lvl1pPr>
      <a:lvl2pPr algn="ctr" defTabSz="1217613" rtl="0" eaLnBrk="0" fontAlgn="base" hangingPunct="0">
        <a:spcBef>
          <a:spcPct val="0"/>
        </a:spcBef>
        <a:spcAft>
          <a:spcPct val="0"/>
        </a:spcAft>
        <a:defRPr sz="5800">
          <a:solidFill>
            <a:schemeClr val="tx1"/>
          </a:solidFill>
          <a:latin typeface="Calibri" panose="020F0502020204030204" pitchFamily="34" charset="0"/>
        </a:defRPr>
      </a:lvl2pPr>
      <a:lvl3pPr algn="ctr" defTabSz="1217613" rtl="0" eaLnBrk="0" fontAlgn="base" hangingPunct="0">
        <a:spcBef>
          <a:spcPct val="0"/>
        </a:spcBef>
        <a:spcAft>
          <a:spcPct val="0"/>
        </a:spcAft>
        <a:defRPr sz="5800">
          <a:solidFill>
            <a:schemeClr val="tx1"/>
          </a:solidFill>
          <a:latin typeface="Calibri" panose="020F0502020204030204" pitchFamily="34" charset="0"/>
        </a:defRPr>
      </a:lvl3pPr>
      <a:lvl4pPr algn="ctr" defTabSz="1217613" rtl="0" eaLnBrk="0" fontAlgn="base" hangingPunct="0">
        <a:spcBef>
          <a:spcPct val="0"/>
        </a:spcBef>
        <a:spcAft>
          <a:spcPct val="0"/>
        </a:spcAft>
        <a:defRPr sz="5800">
          <a:solidFill>
            <a:schemeClr val="tx1"/>
          </a:solidFill>
          <a:latin typeface="Calibri" panose="020F0502020204030204" pitchFamily="34" charset="0"/>
        </a:defRPr>
      </a:lvl4pPr>
      <a:lvl5pPr algn="ctr" defTabSz="1217613" rtl="0" eaLnBrk="0" fontAlgn="base" hangingPunct="0">
        <a:spcBef>
          <a:spcPct val="0"/>
        </a:spcBef>
        <a:spcAft>
          <a:spcPct val="0"/>
        </a:spcAft>
        <a:defRPr sz="5800">
          <a:solidFill>
            <a:schemeClr val="tx1"/>
          </a:solidFill>
          <a:latin typeface="Calibri" panose="020F0502020204030204" pitchFamily="34" charset="0"/>
        </a:defRPr>
      </a:lvl5pPr>
      <a:lvl6pPr marL="457200" algn="ctr" defTabSz="1217613" rtl="0" fontAlgn="base">
        <a:spcBef>
          <a:spcPct val="0"/>
        </a:spcBef>
        <a:spcAft>
          <a:spcPct val="0"/>
        </a:spcAft>
        <a:defRPr sz="5800">
          <a:solidFill>
            <a:schemeClr val="tx1"/>
          </a:solidFill>
          <a:latin typeface="Calibri" panose="020F0502020204030204" pitchFamily="34" charset="0"/>
        </a:defRPr>
      </a:lvl6pPr>
      <a:lvl7pPr marL="914400" algn="ctr" defTabSz="1217613" rtl="0" fontAlgn="base">
        <a:spcBef>
          <a:spcPct val="0"/>
        </a:spcBef>
        <a:spcAft>
          <a:spcPct val="0"/>
        </a:spcAft>
        <a:defRPr sz="5800">
          <a:solidFill>
            <a:schemeClr val="tx1"/>
          </a:solidFill>
          <a:latin typeface="Calibri" panose="020F0502020204030204" pitchFamily="34" charset="0"/>
        </a:defRPr>
      </a:lvl7pPr>
      <a:lvl8pPr marL="1371600" algn="ctr" defTabSz="1217613" rtl="0" fontAlgn="base">
        <a:spcBef>
          <a:spcPct val="0"/>
        </a:spcBef>
        <a:spcAft>
          <a:spcPct val="0"/>
        </a:spcAft>
        <a:defRPr sz="5800">
          <a:solidFill>
            <a:schemeClr val="tx1"/>
          </a:solidFill>
          <a:latin typeface="Calibri" panose="020F0502020204030204" pitchFamily="34" charset="0"/>
        </a:defRPr>
      </a:lvl8pPr>
      <a:lvl9pPr marL="1828800" algn="ctr" defTabSz="1217613" rtl="0" fontAlgn="base">
        <a:spcBef>
          <a:spcPct val="0"/>
        </a:spcBef>
        <a:spcAft>
          <a:spcPct val="0"/>
        </a:spcAft>
        <a:defRPr sz="5800">
          <a:solidFill>
            <a:schemeClr val="tx1"/>
          </a:solidFill>
          <a:latin typeface="Calibri" panose="020F0502020204030204" pitchFamily="34" charset="0"/>
        </a:defRPr>
      </a:lvl9pPr>
    </p:titleStyle>
    <p:bodyStyle>
      <a:lvl1pPr marL="455613" indent="-455613" algn="l" defTabSz="1217613" rtl="0" eaLnBrk="0" fontAlgn="base" hangingPunct="0">
        <a:spcBef>
          <a:spcPct val="20000"/>
        </a:spcBef>
        <a:spcAft>
          <a:spcPct val="0"/>
        </a:spcAft>
        <a:buFont typeface="Arial" panose="020B0604020202020204" pitchFamily="34" charset="0"/>
        <a:buChar char="•"/>
        <a:defRPr sz="4200" kern="1200">
          <a:solidFill>
            <a:schemeClr val="tx1"/>
          </a:solidFill>
          <a:latin typeface="+mn-lt"/>
          <a:ea typeface="+mn-ea"/>
          <a:cs typeface="+mn-cs"/>
        </a:defRPr>
      </a:lvl1pPr>
      <a:lvl2pPr marL="989013" indent="-379413" algn="l" defTabSz="1217613" rtl="0" eaLnBrk="0" fontAlgn="base" hangingPunct="0">
        <a:spcBef>
          <a:spcPct val="20000"/>
        </a:spcBef>
        <a:spcAft>
          <a:spcPct val="0"/>
        </a:spcAft>
        <a:buFont typeface="Arial" panose="020B0604020202020204" pitchFamily="34" charset="0"/>
        <a:buChar char="–"/>
        <a:defRPr sz="3700" kern="1200">
          <a:solidFill>
            <a:schemeClr val="tx1"/>
          </a:solidFill>
          <a:latin typeface="+mn-lt"/>
          <a:ea typeface="+mn-ea"/>
          <a:cs typeface="+mn-cs"/>
        </a:defRPr>
      </a:lvl2pPr>
      <a:lvl3pPr marL="1522413" indent="-303213" algn="l" defTabSz="1217613"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3pPr>
      <a:lvl4pPr marL="2132013" indent="-303213" algn="l" defTabSz="12176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4pPr>
      <a:lvl5pPr marL="2741613" indent="-303213" algn="l" defTabSz="12176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81CDCFDC-60C0-4D57-B86D-21C7416023F3}" type="datetimeFigureOut">
              <a:rPr lang="en-US" smtClean="0">
                <a:solidFill>
                  <a:prstClr val="black">
                    <a:tint val="75000"/>
                  </a:prstClr>
                </a:solidFill>
              </a:rPr>
              <a:pPr defTabSz="914400"/>
              <a:t>2/17/2024</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EF01BE82-B982-4D66-A0A6-3D5BBD2C12A0}" type="slidenum">
              <a:rPr lang="en-US" smtClean="0">
                <a:solidFill>
                  <a:prstClr val="black">
                    <a:tint val="75000"/>
                  </a:prstClr>
                </a:solidFill>
              </a:rPr>
              <a:pPr defTabSz="914400"/>
              <a:t>‹#›</a:t>
            </a:fld>
            <a:endParaRPr lang="en-US" dirty="0">
              <a:solidFill>
                <a:prstClr val="black">
                  <a:tint val="75000"/>
                </a:prstClr>
              </a:solidFill>
            </a:endParaRPr>
          </a:p>
        </p:txBody>
      </p:sp>
    </p:spTree>
    <p:extLst>
      <p:ext uri="{BB962C8B-B14F-4D97-AF65-F5344CB8AC3E}">
        <p14:creationId xmlns:p14="http://schemas.microsoft.com/office/powerpoint/2010/main" val="3840981375"/>
      </p:ext>
    </p:extLst>
  </p:cSld>
  <p:clrMap bg1="lt1" tx1="dk1" bg2="lt2" tx2="dk2" accent1="accent1" accent2="accent2" accent3="accent3" accent4="accent4" accent5="accent5" accent6="accent6" hlink="hlink" folHlink="folHlink"/>
  <p:sldLayoutIdLst>
    <p:sldLayoutId id="2147485046" r:id="rId1"/>
    <p:sldLayoutId id="2147485047" r:id="rId2"/>
    <p:sldLayoutId id="2147485048" r:id="rId3"/>
    <p:sldLayoutId id="2147485049" r:id="rId4"/>
    <p:sldLayoutId id="2147485050" r:id="rId5"/>
    <p:sldLayoutId id="2147485051" r:id="rId6"/>
    <p:sldLayoutId id="2147485052" r:id="rId7"/>
    <p:sldLayoutId id="2147485053" r:id="rId8"/>
    <p:sldLayoutId id="2147485054" r:id="rId9"/>
    <p:sldLayoutId id="2147485055" r:id="rId10"/>
    <p:sldLayoutId id="214748505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5.xml"/><Relationship Id="rId1" Type="http://schemas.openxmlformats.org/officeDocument/2006/relationships/tags" Target="../tags/tag2.xml"/><Relationship Id="rId6" Type="http://schemas.openxmlformats.org/officeDocument/2006/relationships/image" Target="../media/image20.wmf"/><Relationship Id="rId5" Type="http://schemas.openxmlformats.org/officeDocument/2006/relationships/image" Target="../media/image19.jpeg"/><Relationship Id="rId4" Type="http://schemas.openxmlformats.org/officeDocument/2006/relationships/image" Target="../media/image18.jpeg"/></Relationships>
</file>

<file path=ppt/slides/_rels/slide1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149.xml"/></Relationships>
</file>

<file path=ppt/slides/_rels/slide11.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jpeg"/><Relationship Id="rId7" Type="http://schemas.openxmlformats.org/officeDocument/2006/relationships/image" Target="../media/image58.png"/><Relationship Id="rId2" Type="http://schemas.openxmlformats.org/officeDocument/2006/relationships/notesSlide" Target="../notesSlides/notesSlide3.xml"/><Relationship Id="rId1" Type="http://schemas.openxmlformats.org/officeDocument/2006/relationships/slideLayout" Target="../slideLayouts/slideLayout586.xml"/><Relationship Id="rId6" Type="http://schemas.openxmlformats.org/officeDocument/2006/relationships/image" Target="../media/image57.png"/><Relationship Id="rId11" Type="http://schemas.openxmlformats.org/officeDocument/2006/relationships/image" Target="../media/image65.png"/><Relationship Id="rId5" Type="http://schemas.openxmlformats.org/officeDocument/2006/relationships/image" Target="../media/image56.jpeg"/><Relationship Id="rId10" Type="http://schemas.openxmlformats.org/officeDocument/2006/relationships/image" Target="../media/image64.png"/><Relationship Id="rId4" Type="http://schemas.openxmlformats.org/officeDocument/2006/relationships/image" Target="../media/image55.jpeg"/><Relationship Id="rId9" Type="http://schemas.openxmlformats.org/officeDocument/2006/relationships/image" Target="../media/image63.png"/></Relationships>
</file>

<file path=ppt/slides/_rels/slide12.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jpeg"/><Relationship Id="rId7" Type="http://schemas.openxmlformats.org/officeDocument/2006/relationships/image" Target="../media/image58.png"/><Relationship Id="rId2" Type="http://schemas.openxmlformats.org/officeDocument/2006/relationships/notesSlide" Target="../notesSlides/notesSlide4.xml"/><Relationship Id="rId1" Type="http://schemas.openxmlformats.org/officeDocument/2006/relationships/slideLayout" Target="../slideLayouts/slideLayout586.xml"/><Relationship Id="rId6" Type="http://schemas.openxmlformats.org/officeDocument/2006/relationships/image" Target="../media/image57.png"/><Relationship Id="rId11" Type="http://schemas.openxmlformats.org/officeDocument/2006/relationships/image" Target="../media/image65.png"/><Relationship Id="rId5" Type="http://schemas.openxmlformats.org/officeDocument/2006/relationships/image" Target="../media/image56.jpeg"/><Relationship Id="rId10" Type="http://schemas.openxmlformats.org/officeDocument/2006/relationships/image" Target="../media/image64.png"/><Relationship Id="rId4" Type="http://schemas.openxmlformats.org/officeDocument/2006/relationships/image" Target="../media/image55.jpeg"/><Relationship Id="rId9" Type="http://schemas.openxmlformats.org/officeDocument/2006/relationships/image" Target="../media/image63.png"/></Relationships>
</file>

<file path=ppt/slides/_rels/slide13.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image" Target="../media/image66.jpeg"/><Relationship Id="rId7" Type="http://schemas.openxmlformats.org/officeDocument/2006/relationships/image" Target="../media/image70.jpeg"/><Relationship Id="rId2" Type="http://schemas.openxmlformats.org/officeDocument/2006/relationships/hyperlink" Target="../Downloads/&#212;ng%20gi&#243;ng%20&#273;&#225;nh%20tr&#7853;n_m&#249;ng%209%20h&#7897;i%20gi&#243;ng%202019.mp4" TargetMode="External"/><Relationship Id="rId1" Type="http://schemas.openxmlformats.org/officeDocument/2006/relationships/slideLayout" Target="../slideLayouts/slideLayout65.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jpeg"/></Relationships>
</file>

<file path=ppt/slides/_rels/slide1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59.png"/><Relationship Id="rId1" Type="http://schemas.openxmlformats.org/officeDocument/2006/relationships/slideLayout" Target="../slideLayouts/slideLayout65.xml"/></Relationships>
</file>

<file path=ppt/slides/_rels/slide15.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jpeg"/><Relationship Id="rId7" Type="http://schemas.openxmlformats.org/officeDocument/2006/relationships/image" Target="../media/image58.png"/><Relationship Id="rId2" Type="http://schemas.openxmlformats.org/officeDocument/2006/relationships/notesSlide" Target="../notesSlides/notesSlide5.xml"/><Relationship Id="rId1" Type="http://schemas.openxmlformats.org/officeDocument/2006/relationships/slideLayout" Target="../slideLayouts/slideLayout586.xml"/><Relationship Id="rId6" Type="http://schemas.openxmlformats.org/officeDocument/2006/relationships/image" Target="../media/image57.png"/><Relationship Id="rId11" Type="http://schemas.openxmlformats.org/officeDocument/2006/relationships/image" Target="../media/image65.png"/><Relationship Id="rId5" Type="http://schemas.openxmlformats.org/officeDocument/2006/relationships/image" Target="../media/image56.jpeg"/><Relationship Id="rId10" Type="http://schemas.openxmlformats.org/officeDocument/2006/relationships/image" Target="../media/image64.png"/><Relationship Id="rId4" Type="http://schemas.openxmlformats.org/officeDocument/2006/relationships/image" Target="../media/image55.jpeg"/><Relationship Id="rId9" Type="http://schemas.openxmlformats.org/officeDocument/2006/relationships/image" Target="../media/image63.png"/></Relationships>
</file>

<file path=ppt/slides/_rels/slide16.xml.rels><?xml version="1.0" encoding="UTF-8" standalone="yes"?>
<Relationships xmlns="http://schemas.openxmlformats.org/package/2006/relationships"><Relationship Id="rId13" Type="http://schemas.openxmlformats.org/officeDocument/2006/relationships/image" Target="../media/image57.png"/><Relationship Id="rId12" Type="http://schemas.openxmlformats.org/officeDocument/2006/relationships/image" Target="../media/image55.jpeg"/><Relationship Id="rId2" Type="http://schemas.openxmlformats.org/officeDocument/2006/relationships/image" Target="../media/image73.png"/><Relationship Id="rId1" Type="http://schemas.openxmlformats.org/officeDocument/2006/relationships/slideLayout" Target="../slideLayouts/slideLayout529.xml"/><Relationship Id="rId11" Type="http://schemas.openxmlformats.org/officeDocument/2006/relationships/image" Target="../media/image56.jpeg"/><Relationship Id="rId15" Type="http://schemas.openxmlformats.org/officeDocument/2006/relationships/image" Target="../media/image59.png"/><Relationship Id="rId10" Type="http://schemas.openxmlformats.org/officeDocument/2006/relationships/image" Target="../media/image54.jpeg"/><Relationship Id="rId9" Type="http://schemas.openxmlformats.org/officeDocument/2006/relationships/image" Target="../media/image19.svg"/><Relationship Id="rId14" Type="http://schemas.openxmlformats.org/officeDocument/2006/relationships/image" Target="../media/image58.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72.xml"/><Relationship Id="rId1" Type="http://schemas.openxmlformats.org/officeDocument/2006/relationships/tags" Target="../tags/tag6.xml"/><Relationship Id="rId4" Type="http://schemas.openxmlformats.org/officeDocument/2006/relationships/image" Target="../media/image74.png"/></Relationships>
</file>

<file path=ppt/slides/_rels/slide18.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image" Target="../media/image76.png"/><Relationship Id="rId7" Type="http://schemas.openxmlformats.org/officeDocument/2006/relationships/image" Target="../media/image80.jpeg"/><Relationship Id="rId2" Type="http://schemas.openxmlformats.org/officeDocument/2006/relationships/image" Target="../media/image75.jpeg"/><Relationship Id="rId1" Type="http://schemas.openxmlformats.org/officeDocument/2006/relationships/slideLayout" Target="../slideLayouts/slideLayout529.xml"/><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77.jpeg"/><Relationship Id="rId9" Type="http://schemas.openxmlformats.org/officeDocument/2006/relationships/image" Target="../media/image82.png"/></Relationships>
</file>

<file path=ppt/slides/_rels/slide19.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image" Target="../media/image76.png"/><Relationship Id="rId7" Type="http://schemas.openxmlformats.org/officeDocument/2006/relationships/image" Target="../media/image80.jpeg"/><Relationship Id="rId12" Type="http://schemas.openxmlformats.org/officeDocument/2006/relationships/image" Target="../media/image83.jpeg"/><Relationship Id="rId2" Type="http://schemas.openxmlformats.org/officeDocument/2006/relationships/image" Target="../media/image75.jpeg"/><Relationship Id="rId1" Type="http://schemas.openxmlformats.org/officeDocument/2006/relationships/slideLayout" Target="../slideLayouts/slideLayout529.xml"/><Relationship Id="rId6" Type="http://schemas.openxmlformats.org/officeDocument/2006/relationships/image" Target="../media/image79.jpeg"/><Relationship Id="rId11" Type="http://schemas.openxmlformats.org/officeDocument/2006/relationships/image" Target="../media/image65.png"/><Relationship Id="rId5" Type="http://schemas.openxmlformats.org/officeDocument/2006/relationships/image" Target="../media/image78.jpeg"/><Relationship Id="rId10" Type="http://schemas.openxmlformats.org/officeDocument/2006/relationships/image" Target="../media/image64.png"/><Relationship Id="rId4" Type="http://schemas.openxmlformats.org/officeDocument/2006/relationships/image" Target="../media/image77.jpeg"/><Relationship Id="rId9" Type="http://schemas.openxmlformats.org/officeDocument/2006/relationships/image" Target="../media/image63.png"/></Relationships>
</file>

<file path=ppt/slides/_rels/slide2.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slide" Target="slide6.xml"/><Relationship Id="rId18" Type="http://schemas.openxmlformats.org/officeDocument/2006/relationships/image" Target="../media/image31.png"/><Relationship Id="rId26" Type="http://schemas.openxmlformats.org/officeDocument/2006/relationships/image" Target="../media/image37.gif"/><Relationship Id="rId3" Type="http://schemas.openxmlformats.org/officeDocument/2006/relationships/audio" Target="../media/audio1.wav"/><Relationship Id="rId21" Type="http://schemas.openxmlformats.org/officeDocument/2006/relationships/image" Target="../media/image33.png"/><Relationship Id="rId7" Type="http://schemas.openxmlformats.org/officeDocument/2006/relationships/slide" Target="slide8.xml"/><Relationship Id="rId12" Type="http://schemas.openxmlformats.org/officeDocument/2006/relationships/image" Target="../media/image27.png"/><Relationship Id="rId17" Type="http://schemas.openxmlformats.org/officeDocument/2006/relationships/image" Target="../media/image30.png"/><Relationship Id="rId25" Type="http://schemas.openxmlformats.org/officeDocument/2006/relationships/image" Target="../media/image36.gif"/><Relationship Id="rId2" Type="http://schemas.openxmlformats.org/officeDocument/2006/relationships/notesSlide" Target="../notesSlides/notesSlide2.xml"/><Relationship Id="rId16" Type="http://schemas.openxmlformats.org/officeDocument/2006/relationships/slide" Target="slide5.xml"/><Relationship Id="rId20" Type="http://schemas.openxmlformats.org/officeDocument/2006/relationships/image" Target="../media/image32.png"/><Relationship Id="rId29" Type="http://schemas.openxmlformats.org/officeDocument/2006/relationships/image" Target="../media/image40.png"/><Relationship Id="rId1" Type="http://schemas.openxmlformats.org/officeDocument/2006/relationships/slideLayout" Target="../slideLayouts/slideLayout1284.xml"/><Relationship Id="rId6" Type="http://schemas.openxmlformats.org/officeDocument/2006/relationships/image" Target="../media/image23.png"/><Relationship Id="rId11" Type="http://schemas.openxmlformats.org/officeDocument/2006/relationships/image" Target="../media/image26.png"/><Relationship Id="rId24" Type="http://schemas.openxmlformats.org/officeDocument/2006/relationships/image" Target="../media/image35.gif"/><Relationship Id="rId5" Type="http://schemas.openxmlformats.org/officeDocument/2006/relationships/image" Target="../media/image22.png"/><Relationship Id="rId15" Type="http://schemas.openxmlformats.org/officeDocument/2006/relationships/image" Target="../media/image29.png"/><Relationship Id="rId23" Type="http://schemas.openxmlformats.org/officeDocument/2006/relationships/image" Target="../media/image34.png"/><Relationship Id="rId28" Type="http://schemas.openxmlformats.org/officeDocument/2006/relationships/image" Target="../media/image39.gif"/><Relationship Id="rId10" Type="http://schemas.openxmlformats.org/officeDocument/2006/relationships/slide" Target="slide7.xml"/><Relationship Id="rId19" Type="http://schemas.openxmlformats.org/officeDocument/2006/relationships/slide" Target="slide4.xml"/><Relationship Id="rId4" Type="http://schemas.openxmlformats.org/officeDocument/2006/relationships/image" Target="../media/image21.jpeg"/><Relationship Id="rId9" Type="http://schemas.openxmlformats.org/officeDocument/2006/relationships/image" Target="../media/image25.png"/><Relationship Id="rId14" Type="http://schemas.openxmlformats.org/officeDocument/2006/relationships/image" Target="../media/image28.png"/><Relationship Id="rId22" Type="http://schemas.openxmlformats.org/officeDocument/2006/relationships/slide" Target="slide3.xml"/><Relationship Id="rId27" Type="http://schemas.openxmlformats.org/officeDocument/2006/relationships/image" Target="../media/image38.png"/></Relationships>
</file>

<file path=ppt/slides/_rels/slide20.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65.xml"/></Relationships>
</file>

<file path=ppt/slides/_rels/slide21.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jpeg"/><Relationship Id="rId7" Type="http://schemas.openxmlformats.org/officeDocument/2006/relationships/image" Target="../media/image58.png"/><Relationship Id="rId2" Type="http://schemas.openxmlformats.org/officeDocument/2006/relationships/notesSlide" Target="../notesSlides/notesSlide7.xml"/><Relationship Id="rId1" Type="http://schemas.openxmlformats.org/officeDocument/2006/relationships/slideLayout" Target="../slideLayouts/slideLayout586.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55.jpeg"/></Relationships>
</file>

<file path=ppt/slides/_rels/slide22.xml.rels><?xml version="1.0" encoding="UTF-8" standalone="yes"?>
<Relationships xmlns="http://schemas.openxmlformats.org/package/2006/relationships"><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notesSlide" Target="../notesSlides/notesSlide8.xml"/><Relationship Id="rId1" Type="http://schemas.openxmlformats.org/officeDocument/2006/relationships/slideLayout" Target="../slideLayouts/slideLayout1092.xml"/><Relationship Id="rId6" Type="http://schemas.openxmlformats.org/officeDocument/2006/relationships/image" Target="../media/image88.png"/><Relationship Id="rId5" Type="http://schemas.openxmlformats.org/officeDocument/2006/relationships/image" Target="../media/image87.jpeg"/><Relationship Id="rId4" Type="http://schemas.openxmlformats.org/officeDocument/2006/relationships/image" Target="../media/image8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92.xml"/></Relationships>
</file>

<file path=ppt/slides/_rels/slide24.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jpeg"/><Relationship Id="rId7" Type="http://schemas.openxmlformats.org/officeDocument/2006/relationships/image" Target="../media/image58.png"/><Relationship Id="rId2" Type="http://schemas.openxmlformats.org/officeDocument/2006/relationships/notesSlide" Target="../notesSlides/notesSlide9.xml"/><Relationship Id="rId1" Type="http://schemas.openxmlformats.org/officeDocument/2006/relationships/slideLayout" Target="../slideLayouts/slideLayout1149.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55.jpeg"/></Relationships>
</file>

<file path=ppt/slides/_rels/slide25.xml.rels><?xml version="1.0" encoding="UTF-8" standalone="yes"?>
<Relationships xmlns="http://schemas.openxmlformats.org/package/2006/relationships"><Relationship Id="rId3" Type="http://schemas.openxmlformats.org/officeDocument/2006/relationships/image" Target="../media/image91.gif"/><Relationship Id="rId2" Type="http://schemas.openxmlformats.org/officeDocument/2006/relationships/image" Target="../media/image90.png"/><Relationship Id="rId1" Type="http://schemas.openxmlformats.org/officeDocument/2006/relationships/slideLayout" Target="../slideLayouts/slideLayout1092.xml"/><Relationship Id="rId4" Type="http://schemas.openxmlformats.org/officeDocument/2006/relationships/image" Target="../media/image92.png"/></Relationships>
</file>

<file path=ppt/slides/_rels/slide26.xml.rels><?xml version="1.0" encoding="UTF-8" standalone="yes"?>
<Relationships xmlns="http://schemas.openxmlformats.org/package/2006/relationships"><Relationship Id="rId3" Type="http://schemas.openxmlformats.org/officeDocument/2006/relationships/image" Target="../media/image91.gif"/><Relationship Id="rId2" Type="http://schemas.openxmlformats.org/officeDocument/2006/relationships/image" Target="../media/image90.png"/><Relationship Id="rId1" Type="http://schemas.openxmlformats.org/officeDocument/2006/relationships/slideLayout" Target="../slideLayouts/slideLayout1092.xml"/><Relationship Id="rId4" Type="http://schemas.openxmlformats.org/officeDocument/2006/relationships/image" Target="../media/image92.png"/></Relationships>
</file>

<file path=ppt/slides/_rels/slide2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slideLayout" Target="../slideLayouts/slideLayout586.xml"/><Relationship Id="rId1" Type="http://schemas.openxmlformats.org/officeDocument/2006/relationships/tags" Target="../tags/tag7.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4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49.xml"/></Relationships>
</file>

<file path=ppt/slides/_rels/slide3.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1.png"/><Relationship Id="rId7" Type="http://schemas.openxmlformats.org/officeDocument/2006/relationships/image" Target="../media/image44.png"/><Relationship Id="rId2" Type="http://schemas.openxmlformats.org/officeDocument/2006/relationships/audio" Target="../media/audio2.wav"/><Relationship Id="rId1" Type="http://schemas.openxmlformats.org/officeDocument/2006/relationships/slideLayout" Target="../slideLayouts/slideLayout1284.xml"/><Relationship Id="rId6" Type="http://schemas.openxmlformats.org/officeDocument/2006/relationships/slide" Target="slide2.xml"/><Relationship Id="rId5" Type="http://schemas.openxmlformats.org/officeDocument/2006/relationships/image" Target="../media/image43.jpeg"/><Relationship Id="rId4" Type="http://schemas.openxmlformats.org/officeDocument/2006/relationships/image" Target="../media/image42.jpeg"/><Relationship Id="rId9" Type="http://schemas.openxmlformats.org/officeDocument/2006/relationships/image" Target="../media/image4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49.xml"/></Relationships>
</file>

<file path=ppt/slides/_rels/slide31.xml.rels><?xml version="1.0" encoding="UTF-8" standalone="yes"?>
<Relationships xmlns="http://schemas.openxmlformats.org/package/2006/relationships"><Relationship Id="rId3" Type="http://schemas.openxmlformats.org/officeDocument/2006/relationships/image" Target="../media/image97.gif"/><Relationship Id="rId2" Type="http://schemas.openxmlformats.org/officeDocument/2006/relationships/image" Target="../media/image96.gif"/><Relationship Id="rId1" Type="http://schemas.openxmlformats.org/officeDocument/2006/relationships/slideLayout" Target="../slideLayouts/slideLayout1092.xml"/><Relationship Id="rId4" Type="http://schemas.openxmlformats.org/officeDocument/2006/relationships/image" Target="../media/image85.png"/></Relationships>
</file>

<file path=ppt/slides/_rels/slide3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0.xml"/><Relationship Id="rId1" Type="http://schemas.openxmlformats.org/officeDocument/2006/relationships/slideLayout" Target="../slideLayouts/slideLayout1092.xml"/><Relationship Id="rId5" Type="http://schemas.openxmlformats.org/officeDocument/2006/relationships/image" Target="../media/image58.png"/><Relationship Id="rId4" Type="http://schemas.openxmlformats.org/officeDocument/2006/relationships/image" Target="../media/image99.png"/></Relationships>
</file>

<file path=ppt/slides/_rels/slide33.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85.png"/><Relationship Id="rId1" Type="http://schemas.openxmlformats.org/officeDocument/2006/relationships/slideLayout" Target="../slideLayouts/slideLayout1092.xml"/></Relationships>
</file>

<file path=ppt/slides/_rels/slide3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1.xml"/><Relationship Id="rId1" Type="http://schemas.openxmlformats.org/officeDocument/2006/relationships/slideLayout" Target="../slideLayouts/slideLayout1092.xml"/><Relationship Id="rId5" Type="http://schemas.openxmlformats.org/officeDocument/2006/relationships/image" Target="../media/image58.png"/><Relationship Id="rId4" Type="http://schemas.openxmlformats.org/officeDocument/2006/relationships/image" Target="../media/image9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4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49.xml"/></Relationships>
</file>

<file path=ppt/slides/_rels/slide37.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jpeg"/><Relationship Id="rId7" Type="http://schemas.openxmlformats.org/officeDocument/2006/relationships/image" Target="../media/image58.png"/><Relationship Id="rId2" Type="http://schemas.openxmlformats.org/officeDocument/2006/relationships/notesSlide" Target="../notesSlides/notesSlide12.xml"/><Relationship Id="rId1" Type="http://schemas.openxmlformats.org/officeDocument/2006/relationships/slideLayout" Target="../slideLayouts/slideLayout1149.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55.jpeg"/></Relationships>
</file>

<file path=ppt/slides/_rels/slide38.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1092.xml"/></Relationships>
</file>

<file path=ppt/slides/_rels/slide39.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jpeg"/><Relationship Id="rId7" Type="http://schemas.openxmlformats.org/officeDocument/2006/relationships/image" Target="../media/image58.png"/><Relationship Id="rId2" Type="http://schemas.openxmlformats.org/officeDocument/2006/relationships/notesSlide" Target="../notesSlides/notesSlide13.xml"/><Relationship Id="rId1" Type="http://schemas.openxmlformats.org/officeDocument/2006/relationships/slideLayout" Target="../slideLayouts/slideLayout1149.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55.jpeg"/></Relationships>
</file>

<file path=ppt/slides/_rels/slide4.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41.png"/><Relationship Id="rId7" Type="http://schemas.openxmlformats.org/officeDocument/2006/relationships/image" Target="../media/image46.png"/><Relationship Id="rId2" Type="http://schemas.openxmlformats.org/officeDocument/2006/relationships/audio" Target="../media/audio2.wav"/><Relationship Id="rId1" Type="http://schemas.openxmlformats.org/officeDocument/2006/relationships/slideLayout" Target="../slideLayouts/slideLayout1284.xml"/><Relationship Id="rId6" Type="http://schemas.openxmlformats.org/officeDocument/2006/relationships/image" Target="../media/image45.jpeg"/><Relationship Id="rId5" Type="http://schemas.openxmlformats.org/officeDocument/2006/relationships/image" Target="../media/image43.jpeg"/><Relationship Id="rId4" Type="http://schemas.openxmlformats.org/officeDocument/2006/relationships/image" Target="../media/image42.jpeg"/><Relationship Id="rId9" Type="http://schemas.openxmlformats.org/officeDocument/2006/relationships/image" Target="../media/image44.png"/></Relationships>
</file>

<file path=ppt/slides/_rels/slide40.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41.png"/><Relationship Id="rId7" Type="http://schemas.openxmlformats.org/officeDocument/2006/relationships/image" Target="../media/image53.jpeg"/><Relationship Id="rId2" Type="http://schemas.openxmlformats.org/officeDocument/2006/relationships/audio" Target="../media/audio2.wav"/><Relationship Id="rId1" Type="http://schemas.openxmlformats.org/officeDocument/2006/relationships/slideLayout" Target="../slideLayouts/slideLayout586.xml"/><Relationship Id="rId6" Type="http://schemas.openxmlformats.org/officeDocument/2006/relationships/image" Target="../media/image45.jpeg"/><Relationship Id="rId5" Type="http://schemas.openxmlformats.org/officeDocument/2006/relationships/image" Target="../media/image52.jpeg"/><Relationship Id="rId4" Type="http://schemas.openxmlformats.org/officeDocument/2006/relationships/image" Target="../media/image51.jpeg"/><Relationship Id="rId9" Type="http://schemas.openxmlformats.org/officeDocument/2006/relationships/image" Target="../media/image44.png"/></Relationships>
</file>

<file path=ppt/slides/_rels/slide41.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jpeg"/><Relationship Id="rId7" Type="http://schemas.openxmlformats.org/officeDocument/2006/relationships/image" Target="../media/image58.png"/><Relationship Id="rId2" Type="http://schemas.openxmlformats.org/officeDocument/2006/relationships/notesSlide" Target="../notesSlides/notesSlide14.xml"/><Relationship Id="rId1" Type="http://schemas.openxmlformats.org/officeDocument/2006/relationships/slideLayout" Target="../slideLayouts/slideLayout586.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55.jpeg"/></Relationships>
</file>

<file path=ppt/slides/_rels/slide42.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jpeg"/><Relationship Id="rId7" Type="http://schemas.openxmlformats.org/officeDocument/2006/relationships/image" Target="../media/image58.png"/><Relationship Id="rId2" Type="http://schemas.openxmlformats.org/officeDocument/2006/relationships/notesSlide" Target="../notesSlides/notesSlide15.xml"/><Relationship Id="rId1" Type="http://schemas.openxmlformats.org/officeDocument/2006/relationships/slideLayout" Target="../slideLayouts/slideLayout586.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55.jpeg"/></Relationships>
</file>

<file path=ppt/slides/_rels/slide43.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jpeg"/><Relationship Id="rId7" Type="http://schemas.openxmlformats.org/officeDocument/2006/relationships/image" Target="../media/image58.png"/><Relationship Id="rId2" Type="http://schemas.openxmlformats.org/officeDocument/2006/relationships/notesSlide" Target="../notesSlides/notesSlide16.xml"/><Relationship Id="rId1" Type="http://schemas.openxmlformats.org/officeDocument/2006/relationships/slideLayout" Target="../slideLayouts/slideLayout586.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55.jpeg"/></Relationships>
</file>

<file path=ppt/slides/_rels/slide44.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586.xml"/></Relationships>
</file>

<file path=ppt/slides/_rels/slide45.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17.xml"/><Relationship Id="rId1" Type="http://schemas.openxmlformats.org/officeDocument/2006/relationships/slideLayout" Target="../slideLayouts/slideLayout1105.xml"/><Relationship Id="rId4" Type="http://schemas.openxmlformats.org/officeDocument/2006/relationships/image" Target="../media/image104.png"/></Relationships>
</file>

<file path=ppt/slides/_rels/slide46.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jpeg"/><Relationship Id="rId7" Type="http://schemas.openxmlformats.org/officeDocument/2006/relationships/image" Target="../media/image58.png"/><Relationship Id="rId2" Type="http://schemas.openxmlformats.org/officeDocument/2006/relationships/notesSlide" Target="../notesSlides/notesSlide18.xml"/><Relationship Id="rId1" Type="http://schemas.openxmlformats.org/officeDocument/2006/relationships/slideLayout" Target="../slideLayouts/slideLayout1149.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55.jpeg"/></Relationships>
</file>

<file path=ppt/slides/_rels/slide47.xml.rels><?xml version="1.0" encoding="UTF-8" standalone="yes"?>
<Relationships xmlns="http://schemas.openxmlformats.org/package/2006/relationships"><Relationship Id="rId3" Type="http://schemas.openxmlformats.org/officeDocument/2006/relationships/image" Target="../media/image54.jpeg"/><Relationship Id="rId7" Type="http://schemas.openxmlformats.org/officeDocument/2006/relationships/image" Target="../media/image58.png"/><Relationship Id="rId2" Type="http://schemas.openxmlformats.org/officeDocument/2006/relationships/notesSlide" Target="../notesSlides/notesSlide19.xml"/><Relationship Id="rId1" Type="http://schemas.openxmlformats.org/officeDocument/2006/relationships/slideLayout" Target="../slideLayouts/slideLayout1149.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55.jpeg"/></Relationships>
</file>

<file path=ppt/slides/_rels/slide48.xml.rels><?xml version="1.0" encoding="UTF-8" standalone="yes"?>
<Relationships xmlns="http://schemas.openxmlformats.org/package/2006/relationships"><Relationship Id="rId3" Type="http://schemas.openxmlformats.org/officeDocument/2006/relationships/image" Target="../media/image105.png"/><Relationship Id="rId7" Type="http://schemas.openxmlformats.org/officeDocument/2006/relationships/image" Target="../media/image108.jpeg"/><Relationship Id="rId2" Type="http://schemas.openxmlformats.org/officeDocument/2006/relationships/notesSlide" Target="../notesSlides/notesSlide20.xml"/><Relationship Id="rId1" Type="http://schemas.openxmlformats.org/officeDocument/2006/relationships/slideLayout" Target="../slideLayouts/slideLayout586.xml"/><Relationship Id="rId6" Type="http://schemas.openxmlformats.org/officeDocument/2006/relationships/image" Target="../media/image107.jpeg"/><Relationship Id="rId5" Type="http://schemas.openxmlformats.org/officeDocument/2006/relationships/image" Target="../media/image59.png"/><Relationship Id="rId4" Type="http://schemas.openxmlformats.org/officeDocument/2006/relationships/image" Target="../media/image106.png"/></Relationships>
</file>

<file path=ppt/slides/_rels/slide49.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21.xml"/><Relationship Id="rId1" Type="http://schemas.openxmlformats.org/officeDocument/2006/relationships/slideLayout" Target="../slideLayouts/slideLayout1149.xml"/><Relationship Id="rId4" Type="http://schemas.openxmlformats.org/officeDocument/2006/relationships/image" Target="../media/image110.jpeg"/></Relationships>
</file>

<file path=ppt/slides/_rels/slide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1.png"/><Relationship Id="rId7" Type="http://schemas.openxmlformats.org/officeDocument/2006/relationships/slide" Target="slide2.xml"/><Relationship Id="rId2" Type="http://schemas.openxmlformats.org/officeDocument/2006/relationships/audio" Target="../media/audio2.wav"/><Relationship Id="rId1" Type="http://schemas.openxmlformats.org/officeDocument/2006/relationships/slideLayout" Target="../slideLayouts/slideLayout1284.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86.xml"/></Relationships>
</file>

<file path=ppt/slides/_rels/slide51.xml.rels><?xml version="1.0" encoding="UTF-8" standalone="yes"?>
<Relationships xmlns="http://schemas.openxmlformats.org/package/2006/relationships"><Relationship Id="rId3" Type="http://schemas.openxmlformats.org/officeDocument/2006/relationships/image" Target="../media/image112.png"/><Relationship Id="rId7" Type="http://schemas.openxmlformats.org/officeDocument/2006/relationships/image" Target="../media/image115.png"/><Relationship Id="rId2" Type="http://schemas.openxmlformats.org/officeDocument/2006/relationships/image" Target="../media/image111.png"/><Relationship Id="rId1" Type="http://schemas.openxmlformats.org/officeDocument/2006/relationships/slideLayout" Target="../slideLayouts/slideLayout529.xml"/><Relationship Id="rId6" Type="http://schemas.openxmlformats.org/officeDocument/2006/relationships/image" Target="../media/image114.png"/><Relationship Id="rId5" Type="http://schemas.openxmlformats.org/officeDocument/2006/relationships/image" Target="../media/image113.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1.png"/><Relationship Id="rId7" Type="http://schemas.openxmlformats.org/officeDocument/2006/relationships/image" Target="../media/image44.png"/><Relationship Id="rId2" Type="http://schemas.openxmlformats.org/officeDocument/2006/relationships/audio" Target="../media/audio2.wav"/><Relationship Id="rId1" Type="http://schemas.openxmlformats.org/officeDocument/2006/relationships/slideLayout" Target="../slideLayouts/slideLayout1284.xml"/><Relationship Id="rId6" Type="http://schemas.openxmlformats.org/officeDocument/2006/relationships/slide" Target="slide2.xml"/><Relationship Id="rId5" Type="http://schemas.openxmlformats.org/officeDocument/2006/relationships/image" Target="../media/image50.jpeg"/><Relationship Id="rId4" Type="http://schemas.openxmlformats.org/officeDocument/2006/relationships/image" Target="../media/image48.jpeg"/></Relationships>
</file>

<file path=ppt/slides/_rels/slide7.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1.png"/><Relationship Id="rId7" Type="http://schemas.openxmlformats.org/officeDocument/2006/relationships/slide" Target="slide2.xml"/><Relationship Id="rId2" Type="http://schemas.openxmlformats.org/officeDocument/2006/relationships/audio" Target="../media/audio2.wav"/><Relationship Id="rId1" Type="http://schemas.openxmlformats.org/officeDocument/2006/relationships/slideLayout" Target="../slideLayouts/slideLayout1284.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7.jpeg"/></Relationships>
</file>

<file path=ppt/slides/_rels/slide8.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41.png"/><Relationship Id="rId7" Type="http://schemas.openxmlformats.org/officeDocument/2006/relationships/image" Target="../media/image53.jpeg"/><Relationship Id="rId2" Type="http://schemas.openxmlformats.org/officeDocument/2006/relationships/audio" Target="../media/audio2.wav"/><Relationship Id="rId1" Type="http://schemas.openxmlformats.org/officeDocument/2006/relationships/slideLayout" Target="../slideLayouts/slideLayout1284.xml"/><Relationship Id="rId6" Type="http://schemas.openxmlformats.org/officeDocument/2006/relationships/image" Target="../media/image45.jpeg"/><Relationship Id="rId5" Type="http://schemas.openxmlformats.org/officeDocument/2006/relationships/image" Target="../media/image52.jpeg"/><Relationship Id="rId4" Type="http://schemas.openxmlformats.org/officeDocument/2006/relationships/image" Target="../media/image51.jpeg"/><Relationship Id="rId9" Type="http://schemas.openxmlformats.org/officeDocument/2006/relationships/image" Target="../media/image44.png"/></Relationships>
</file>

<file path=ppt/slides/_rels/slide9.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jpeg"/><Relationship Id="rId3" Type="http://schemas.openxmlformats.org/officeDocument/2006/relationships/tags" Target="../tags/tag5.xml"/><Relationship Id="rId7" Type="http://schemas.openxmlformats.org/officeDocument/2006/relationships/image" Target="../media/image56.jpeg"/><Relationship Id="rId12" Type="http://schemas.openxmlformats.org/officeDocument/2006/relationships/image" Target="../media/image61.jpe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55.jpeg"/><Relationship Id="rId11" Type="http://schemas.openxmlformats.org/officeDocument/2006/relationships/image" Target="../media/image60.jpeg"/><Relationship Id="rId5" Type="http://schemas.openxmlformats.org/officeDocument/2006/relationships/image" Target="../media/image54.jpeg"/><Relationship Id="rId10" Type="http://schemas.openxmlformats.org/officeDocument/2006/relationships/image" Target="../media/image59.png"/><Relationship Id="rId4" Type="http://schemas.openxmlformats.org/officeDocument/2006/relationships/slideLayout" Target="../slideLayouts/slideLayout9.xml"/><Relationship Id="rId9" Type="http://schemas.openxmlformats.org/officeDocument/2006/relationships/image" Target="../media/image5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6" name="TextBox 4"/>
          <p:cNvSpPr txBox="1">
            <a:spLocks noChangeArrowheads="1"/>
          </p:cNvSpPr>
          <p:nvPr/>
        </p:nvSpPr>
        <p:spPr bwMode="auto">
          <a:xfrm>
            <a:off x="4749281" y="1197978"/>
            <a:ext cx="495001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defTabSz="914400" eaLnBrk="1" fontAlgn="base" hangingPunct="1">
              <a:spcBef>
                <a:spcPct val="0"/>
              </a:spcBef>
              <a:spcAft>
                <a:spcPct val="0"/>
              </a:spcAft>
            </a:pPr>
            <a:r>
              <a:rPr lang="en-US" altLang="vi-VN" dirty="0" smtClean="0">
                <a:latin typeface="Times New Roman" panose="02020603050405020304" pitchFamily="18" charset="0"/>
                <a:ea typeface="宋体" panose="02010600030101010101" pitchFamily="2" charset="-122"/>
                <a:cs typeface="Times New Roman" panose="02020603050405020304" pitchFamily="18" charset="0"/>
              </a:rPr>
              <a:t>NGỮ </a:t>
            </a:r>
            <a:r>
              <a:rPr lang="en-US" altLang="vi-VN" dirty="0">
                <a:latin typeface="Times New Roman" panose="02020603050405020304" pitchFamily="18" charset="0"/>
                <a:ea typeface="宋体" panose="02010600030101010101" pitchFamily="2" charset="-122"/>
                <a:cs typeface="Times New Roman" panose="02020603050405020304" pitchFamily="18" charset="0"/>
              </a:rPr>
              <a:t>VĂN </a:t>
            </a:r>
            <a:r>
              <a:rPr lang="en-US" altLang="vi-VN" dirty="0" smtClean="0">
                <a:latin typeface="Times New Roman" panose="02020603050405020304" pitchFamily="18" charset="0"/>
                <a:ea typeface="宋体" panose="02010600030101010101" pitchFamily="2" charset="-122"/>
                <a:cs typeface="Times New Roman" panose="02020603050405020304" pitchFamily="18" charset="0"/>
              </a:rPr>
              <a:t>6</a:t>
            </a:r>
            <a:endParaRPr lang="en-US" altLang="vi-VN" dirty="0">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10" name="Group 2"/>
          <p:cNvGrpSpPr>
            <a:grpSpLocks noChangeAspect="1"/>
          </p:cNvGrpSpPr>
          <p:nvPr/>
        </p:nvGrpSpPr>
        <p:grpSpPr bwMode="auto">
          <a:xfrm>
            <a:off x="6862693" y="3377270"/>
            <a:ext cx="5647618" cy="3375025"/>
            <a:chOff x="0" y="0"/>
            <a:chExt cx="5460" cy="3810"/>
          </a:xfrm>
        </p:grpSpPr>
        <p:sp>
          <p:nvSpPr>
            <p:cNvPr id="11" name="AutoShape 3"/>
            <p:cNvSpPr>
              <a:spLocks noChangeAspect="1" noChangeArrowheads="1"/>
            </p:cNvSpPr>
            <p:nvPr/>
          </p:nvSpPr>
          <p:spPr bwMode="auto">
            <a:xfrm>
              <a:off x="0" y="0"/>
              <a:ext cx="5460" cy="3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defTabSz="914400">
                <a:spcBef>
                  <a:spcPct val="0"/>
                </a:spcBef>
                <a:buClrTx/>
                <a:buSzTx/>
                <a:buFontTx/>
                <a:buNone/>
              </a:pPr>
              <a:endParaRPr lang="en-US" altLang="en-US">
                <a:solidFill>
                  <a:prstClr val="black"/>
                </a:solidFill>
                <a:latin typeface="Arial" panose="020B0604020202020204" pitchFamily="34" charset="0"/>
                <a:ea typeface="宋体" panose="02010600030101010101" pitchFamily="2" charset="-122"/>
                <a:cs typeface="Arial" panose="020B0604020202020204" pitchFamily="34" charset="0"/>
              </a:endParaRPr>
            </a:p>
          </p:txBody>
        </p:sp>
        <p:sp>
          <p:nvSpPr>
            <p:cNvPr id="16" name="Freeform 4"/>
            <p:cNvSpPr>
              <a:spLocks/>
            </p:cNvSpPr>
            <p:nvPr/>
          </p:nvSpPr>
          <p:spPr bwMode="auto">
            <a:xfrm>
              <a:off x="1120" y="906"/>
              <a:ext cx="3220" cy="1998"/>
            </a:xfrm>
            <a:custGeom>
              <a:avLst/>
              <a:gdLst>
                <a:gd name="T0" fmla="*/ 648 w 3220"/>
                <a:gd name="T1" fmla="*/ 48 h 1998"/>
                <a:gd name="T2" fmla="*/ 807 w 3220"/>
                <a:gd name="T3" fmla="*/ 100 h 1998"/>
                <a:gd name="T4" fmla="*/ 952 w 3220"/>
                <a:gd name="T5" fmla="*/ 104 h 1998"/>
                <a:gd name="T6" fmla="*/ 1091 w 3220"/>
                <a:gd name="T7" fmla="*/ 88 h 1998"/>
                <a:gd name="T8" fmla="*/ 1219 w 3220"/>
                <a:gd name="T9" fmla="*/ 68 h 1998"/>
                <a:gd name="T10" fmla="*/ 1339 w 3220"/>
                <a:gd name="T11" fmla="*/ 64 h 1998"/>
                <a:gd name="T12" fmla="*/ 1452 w 3220"/>
                <a:gd name="T13" fmla="*/ 96 h 1998"/>
                <a:gd name="T14" fmla="*/ 1560 w 3220"/>
                <a:gd name="T15" fmla="*/ 187 h 1998"/>
                <a:gd name="T16" fmla="*/ 1665 w 3220"/>
                <a:gd name="T17" fmla="*/ 195 h 1998"/>
                <a:gd name="T18" fmla="*/ 1759 w 3220"/>
                <a:gd name="T19" fmla="*/ 100 h 1998"/>
                <a:gd name="T20" fmla="*/ 1842 w 3220"/>
                <a:gd name="T21" fmla="*/ 44 h 1998"/>
                <a:gd name="T22" fmla="*/ 1918 w 3220"/>
                <a:gd name="T23" fmla="*/ 20 h 1998"/>
                <a:gd name="T24" fmla="*/ 1984 w 3220"/>
                <a:gd name="T25" fmla="*/ 16 h 1998"/>
                <a:gd name="T26" fmla="*/ 2049 w 3220"/>
                <a:gd name="T27" fmla="*/ 32 h 1998"/>
                <a:gd name="T28" fmla="*/ 2114 w 3220"/>
                <a:gd name="T29" fmla="*/ 52 h 1998"/>
                <a:gd name="T30" fmla="*/ 2188 w 3220"/>
                <a:gd name="T31" fmla="*/ 72 h 1998"/>
                <a:gd name="T32" fmla="*/ 2271 w 3220"/>
                <a:gd name="T33" fmla="*/ 92 h 1998"/>
                <a:gd name="T34" fmla="*/ 2365 w 3220"/>
                <a:gd name="T35" fmla="*/ 96 h 1998"/>
                <a:gd name="T36" fmla="*/ 2475 w 3220"/>
                <a:gd name="T37" fmla="*/ 88 h 1998"/>
                <a:gd name="T38" fmla="*/ 2600 w 3220"/>
                <a:gd name="T39" fmla="*/ 56 h 1998"/>
                <a:gd name="T40" fmla="*/ 2680 w 3220"/>
                <a:gd name="T41" fmla="*/ 68 h 1998"/>
                <a:gd name="T42" fmla="*/ 2714 w 3220"/>
                <a:gd name="T43" fmla="*/ 159 h 1998"/>
                <a:gd name="T44" fmla="*/ 2762 w 3220"/>
                <a:gd name="T45" fmla="*/ 251 h 1998"/>
                <a:gd name="T46" fmla="*/ 2811 w 3220"/>
                <a:gd name="T47" fmla="*/ 315 h 1998"/>
                <a:gd name="T48" fmla="*/ 3220 w 3220"/>
                <a:gd name="T49" fmla="*/ 1903 h 1998"/>
                <a:gd name="T50" fmla="*/ 1819 w 3220"/>
                <a:gd name="T51" fmla="*/ 1907 h 1998"/>
                <a:gd name="T52" fmla="*/ 1842 w 3220"/>
                <a:gd name="T53" fmla="*/ 1934 h 1998"/>
                <a:gd name="T54" fmla="*/ 1862 w 3220"/>
                <a:gd name="T55" fmla="*/ 1966 h 1998"/>
                <a:gd name="T56" fmla="*/ 1850 w 3220"/>
                <a:gd name="T57" fmla="*/ 1994 h 1998"/>
                <a:gd name="T58" fmla="*/ 1776 w 3220"/>
                <a:gd name="T59" fmla="*/ 1998 h 1998"/>
                <a:gd name="T60" fmla="*/ 1643 w 3220"/>
                <a:gd name="T61" fmla="*/ 1998 h 1998"/>
                <a:gd name="T62" fmla="*/ 1501 w 3220"/>
                <a:gd name="T63" fmla="*/ 1998 h 1998"/>
                <a:gd name="T64" fmla="*/ 1404 w 3220"/>
                <a:gd name="T65" fmla="*/ 1998 h 1998"/>
                <a:gd name="T66" fmla="*/ 1356 w 3220"/>
                <a:gd name="T67" fmla="*/ 1994 h 1998"/>
                <a:gd name="T68" fmla="*/ 1336 w 3220"/>
                <a:gd name="T69" fmla="*/ 1966 h 1998"/>
                <a:gd name="T70" fmla="*/ 1353 w 3220"/>
                <a:gd name="T71" fmla="*/ 1934 h 1998"/>
                <a:gd name="T72" fmla="*/ 1376 w 3220"/>
                <a:gd name="T73" fmla="*/ 1907 h 1998"/>
                <a:gd name="T74" fmla="*/ 0 w 3220"/>
                <a:gd name="T75" fmla="*/ 1903 h 1998"/>
                <a:gd name="T76" fmla="*/ 375 w 3220"/>
                <a:gd name="T77" fmla="*/ 299 h 1998"/>
                <a:gd name="T78" fmla="*/ 421 w 3220"/>
                <a:gd name="T79" fmla="*/ 255 h 1998"/>
                <a:gd name="T80" fmla="*/ 463 w 3220"/>
                <a:gd name="T81" fmla="*/ 191 h 1998"/>
                <a:gd name="T82" fmla="*/ 495 w 3220"/>
                <a:gd name="T83" fmla="*/ 116 h 1998"/>
                <a:gd name="T84" fmla="*/ 549 w 3220"/>
                <a:gd name="T85" fmla="*/ 84 h 199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220"/>
                <a:gd name="T130" fmla="*/ 0 h 1998"/>
                <a:gd name="T131" fmla="*/ 3220 w 3220"/>
                <a:gd name="T132" fmla="*/ 1998 h 199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220" h="1998">
                  <a:moveTo>
                    <a:pt x="563" y="0"/>
                  </a:moveTo>
                  <a:lnTo>
                    <a:pt x="648" y="48"/>
                  </a:lnTo>
                  <a:lnTo>
                    <a:pt x="728" y="80"/>
                  </a:lnTo>
                  <a:lnTo>
                    <a:pt x="807" y="100"/>
                  </a:lnTo>
                  <a:lnTo>
                    <a:pt x="881" y="108"/>
                  </a:lnTo>
                  <a:lnTo>
                    <a:pt x="952" y="104"/>
                  </a:lnTo>
                  <a:lnTo>
                    <a:pt x="1023" y="100"/>
                  </a:lnTo>
                  <a:lnTo>
                    <a:pt x="1091" y="88"/>
                  </a:lnTo>
                  <a:lnTo>
                    <a:pt x="1157" y="76"/>
                  </a:lnTo>
                  <a:lnTo>
                    <a:pt x="1219" y="68"/>
                  </a:lnTo>
                  <a:lnTo>
                    <a:pt x="1279" y="64"/>
                  </a:lnTo>
                  <a:lnTo>
                    <a:pt x="1339" y="64"/>
                  </a:lnTo>
                  <a:lnTo>
                    <a:pt x="1395" y="76"/>
                  </a:lnTo>
                  <a:lnTo>
                    <a:pt x="1452" y="96"/>
                  </a:lnTo>
                  <a:lnTo>
                    <a:pt x="1506" y="131"/>
                  </a:lnTo>
                  <a:lnTo>
                    <a:pt x="1560" y="187"/>
                  </a:lnTo>
                  <a:lnTo>
                    <a:pt x="1611" y="259"/>
                  </a:lnTo>
                  <a:lnTo>
                    <a:pt x="1665" y="195"/>
                  </a:lnTo>
                  <a:lnTo>
                    <a:pt x="1714" y="139"/>
                  </a:lnTo>
                  <a:lnTo>
                    <a:pt x="1759" y="100"/>
                  </a:lnTo>
                  <a:lnTo>
                    <a:pt x="1802" y="64"/>
                  </a:lnTo>
                  <a:lnTo>
                    <a:pt x="1842" y="44"/>
                  </a:lnTo>
                  <a:lnTo>
                    <a:pt x="1881" y="28"/>
                  </a:lnTo>
                  <a:lnTo>
                    <a:pt x="1918" y="20"/>
                  </a:lnTo>
                  <a:lnTo>
                    <a:pt x="1952" y="16"/>
                  </a:lnTo>
                  <a:lnTo>
                    <a:pt x="1984" y="16"/>
                  </a:lnTo>
                  <a:lnTo>
                    <a:pt x="2015" y="24"/>
                  </a:lnTo>
                  <a:lnTo>
                    <a:pt x="2049" y="32"/>
                  </a:lnTo>
                  <a:lnTo>
                    <a:pt x="2080" y="40"/>
                  </a:lnTo>
                  <a:lnTo>
                    <a:pt x="2114" y="52"/>
                  </a:lnTo>
                  <a:lnTo>
                    <a:pt x="2151" y="64"/>
                  </a:lnTo>
                  <a:lnTo>
                    <a:pt x="2188" y="72"/>
                  </a:lnTo>
                  <a:lnTo>
                    <a:pt x="2228" y="84"/>
                  </a:lnTo>
                  <a:lnTo>
                    <a:pt x="2271" y="92"/>
                  </a:lnTo>
                  <a:lnTo>
                    <a:pt x="2316" y="96"/>
                  </a:lnTo>
                  <a:lnTo>
                    <a:pt x="2365" y="96"/>
                  </a:lnTo>
                  <a:lnTo>
                    <a:pt x="2419" y="96"/>
                  </a:lnTo>
                  <a:lnTo>
                    <a:pt x="2475" y="88"/>
                  </a:lnTo>
                  <a:lnTo>
                    <a:pt x="2535" y="76"/>
                  </a:lnTo>
                  <a:lnTo>
                    <a:pt x="2600" y="56"/>
                  </a:lnTo>
                  <a:lnTo>
                    <a:pt x="2671" y="32"/>
                  </a:lnTo>
                  <a:lnTo>
                    <a:pt x="2680" y="68"/>
                  </a:lnTo>
                  <a:lnTo>
                    <a:pt x="2697" y="112"/>
                  </a:lnTo>
                  <a:lnTo>
                    <a:pt x="2714" y="159"/>
                  </a:lnTo>
                  <a:lnTo>
                    <a:pt x="2737" y="207"/>
                  </a:lnTo>
                  <a:lnTo>
                    <a:pt x="2762" y="251"/>
                  </a:lnTo>
                  <a:lnTo>
                    <a:pt x="2788" y="291"/>
                  </a:lnTo>
                  <a:lnTo>
                    <a:pt x="2811" y="315"/>
                  </a:lnTo>
                  <a:lnTo>
                    <a:pt x="2836" y="326"/>
                  </a:lnTo>
                  <a:lnTo>
                    <a:pt x="3220" y="1903"/>
                  </a:lnTo>
                  <a:lnTo>
                    <a:pt x="1813" y="1903"/>
                  </a:lnTo>
                  <a:lnTo>
                    <a:pt x="1819" y="1907"/>
                  </a:lnTo>
                  <a:lnTo>
                    <a:pt x="1827" y="1918"/>
                  </a:lnTo>
                  <a:lnTo>
                    <a:pt x="1842" y="1934"/>
                  </a:lnTo>
                  <a:lnTo>
                    <a:pt x="1853" y="1950"/>
                  </a:lnTo>
                  <a:lnTo>
                    <a:pt x="1862" y="1966"/>
                  </a:lnTo>
                  <a:lnTo>
                    <a:pt x="1862" y="1982"/>
                  </a:lnTo>
                  <a:lnTo>
                    <a:pt x="1850" y="1994"/>
                  </a:lnTo>
                  <a:lnTo>
                    <a:pt x="1822" y="1998"/>
                  </a:lnTo>
                  <a:lnTo>
                    <a:pt x="1776" y="1998"/>
                  </a:lnTo>
                  <a:lnTo>
                    <a:pt x="1714" y="1998"/>
                  </a:lnTo>
                  <a:lnTo>
                    <a:pt x="1643" y="1998"/>
                  </a:lnTo>
                  <a:lnTo>
                    <a:pt x="1569" y="1998"/>
                  </a:lnTo>
                  <a:lnTo>
                    <a:pt x="1501" y="1998"/>
                  </a:lnTo>
                  <a:lnTo>
                    <a:pt x="1444" y="1998"/>
                  </a:lnTo>
                  <a:lnTo>
                    <a:pt x="1404" y="1998"/>
                  </a:lnTo>
                  <a:lnTo>
                    <a:pt x="1390" y="1998"/>
                  </a:lnTo>
                  <a:lnTo>
                    <a:pt x="1356" y="1994"/>
                  </a:lnTo>
                  <a:lnTo>
                    <a:pt x="1339" y="1982"/>
                  </a:lnTo>
                  <a:lnTo>
                    <a:pt x="1336" y="1966"/>
                  </a:lnTo>
                  <a:lnTo>
                    <a:pt x="1341" y="1950"/>
                  </a:lnTo>
                  <a:lnTo>
                    <a:pt x="1353" y="1934"/>
                  </a:lnTo>
                  <a:lnTo>
                    <a:pt x="1367" y="1918"/>
                  </a:lnTo>
                  <a:lnTo>
                    <a:pt x="1376" y="1907"/>
                  </a:lnTo>
                  <a:lnTo>
                    <a:pt x="1381" y="1903"/>
                  </a:lnTo>
                  <a:lnTo>
                    <a:pt x="0" y="1903"/>
                  </a:lnTo>
                  <a:lnTo>
                    <a:pt x="355" y="307"/>
                  </a:lnTo>
                  <a:lnTo>
                    <a:pt x="375" y="299"/>
                  </a:lnTo>
                  <a:lnTo>
                    <a:pt x="398" y="283"/>
                  </a:lnTo>
                  <a:lnTo>
                    <a:pt x="421" y="255"/>
                  </a:lnTo>
                  <a:lnTo>
                    <a:pt x="443" y="227"/>
                  </a:lnTo>
                  <a:lnTo>
                    <a:pt x="463" y="191"/>
                  </a:lnTo>
                  <a:lnTo>
                    <a:pt x="480" y="155"/>
                  </a:lnTo>
                  <a:lnTo>
                    <a:pt x="495" y="116"/>
                  </a:lnTo>
                  <a:lnTo>
                    <a:pt x="506" y="80"/>
                  </a:lnTo>
                  <a:lnTo>
                    <a:pt x="549" y="84"/>
                  </a:lnTo>
                  <a:lnTo>
                    <a:pt x="56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7" name="Freeform 5"/>
            <p:cNvSpPr>
              <a:spLocks/>
            </p:cNvSpPr>
            <p:nvPr/>
          </p:nvSpPr>
          <p:spPr bwMode="auto">
            <a:xfrm>
              <a:off x="1190" y="1121"/>
              <a:ext cx="401" cy="1512"/>
            </a:xfrm>
            <a:custGeom>
              <a:avLst/>
              <a:gdLst>
                <a:gd name="T0" fmla="*/ 315 w 401"/>
                <a:gd name="T1" fmla="*/ 111 h 1512"/>
                <a:gd name="T2" fmla="*/ 0 w 401"/>
                <a:gd name="T3" fmla="*/ 1512 h 1512"/>
                <a:gd name="T4" fmla="*/ 20 w 401"/>
                <a:gd name="T5" fmla="*/ 1496 h 1512"/>
                <a:gd name="T6" fmla="*/ 43 w 401"/>
                <a:gd name="T7" fmla="*/ 1473 h 1512"/>
                <a:gd name="T8" fmla="*/ 65 w 401"/>
                <a:gd name="T9" fmla="*/ 1441 h 1512"/>
                <a:gd name="T10" fmla="*/ 91 w 401"/>
                <a:gd name="T11" fmla="*/ 1409 h 1512"/>
                <a:gd name="T12" fmla="*/ 114 w 401"/>
                <a:gd name="T13" fmla="*/ 1373 h 1512"/>
                <a:gd name="T14" fmla="*/ 136 w 401"/>
                <a:gd name="T15" fmla="*/ 1341 h 1512"/>
                <a:gd name="T16" fmla="*/ 156 w 401"/>
                <a:gd name="T17" fmla="*/ 1305 h 1512"/>
                <a:gd name="T18" fmla="*/ 170 w 401"/>
                <a:gd name="T19" fmla="*/ 1274 h 1512"/>
                <a:gd name="T20" fmla="*/ 401 w 401"/>
                <a:gd name="T21" fmla="*/ 0 h 1512"/>
                <a:gd name="T22" fmla="*/ 395 w 401"/>
                <a:gd name="T23" fmla="*/ 12 h 1512"/>
                <a:gd name="T24" fmla="*/ 386 w 401"/>
                <a:gd name="T25" fmla="*/ 28 h 1512"/>
                <a:gd name="T26" fmla="*/ 375 w 401"/>
                <a:gd name="T27" fmla="*/ 44 h 1512"/>
                <a:gd name="T28" fmla="*/ 367 w 401"/>
                <a:gd name="T29" fmla="*/ 60 h 1512"/>
                <a:gd name="T30" fmla="*/ 352 w 401"/>
                <a:gd name="T31" fmla="*/ 76 h 1512"/>
                <a:gd name="T32" fmla="*/ 341 w 401"/>
                <a:gd name="T33" fmla="*/ 87 h 1512"/>
                <a:gd name="T34" fmla="*/ 330 w 401"/>
                <a:gd name="T35" fmla="*/ 99 h 1512"/>
                <a:gd name="T36" fmla="*/ 315 w 401"/>
                <a:gd name="T37" fmla="*/ 111 h 15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1"/>
                <a:gd name="T58" fmla="*/ 0 h 1512"/>
                <a:gd name="T59" fmla="*/ 401 w 401"/>
                <a:gd name="T60" fmla="*/ 1512 h 15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1" h="1512">
                  <a:moveTo>
                    <a:pt x="315" y="111"/>
                  </a:moveTo>
                  <a:lnTo>
                    <a:pt x="0" y="1512"/>
                  </a:lnTo>
                  <a:lnTo>
                    <a:pt x="20" y="1496"/>
                  </a:lnTo>
                  <a:lnTo>
                    <a:pt x="43" y="1473"/>
                  </a:lnTo>
                  <a:lnTo>
                    <a:pt x="65" y="1441"/>
                  </a:lnTo>
                  <a:lnTo>
                    <a:pt x="91" y="1409"/>
                  </a:lnTo>
                  <a:lnTo>
                    <a:pt x="114" y="1373"/>
                  </a:lnTo>
                  <a:lnTo>
                    <a:pt x="136" y="1341"/>
                  </a:lnTo>
                  <a:lnTo>
                    <a:pt x="156" y="1305"/>
                  </a:lnTo>
                  <a:lnTo>
                    <a:pt x="170" y="1274"/>
                  </a:lnTo>
                  <a:lnTo>
                    <a:pt x="401" y="0"/>
                  </a:lnTo>
                  <a:lnTo>
                    <a:pt x="395" y="12"/>
                  </a:lnTo>
                  <a:lnTo>
                    <a:pt x="386" y="28"/>
                  </a:lnTo>
                  <a:lnTo>
                    <a:pt x="375" y="44"/>
                  </a:lnTo>
                  <a:lnTo>
                    <a:pt x="367" y="60"/>
                  </a:lnTo>
                  <a:lnTo>
                    <a:pt x="352" y="76"/>
                  </a:lnTo>
                  <a:lnTo>
                    <a:pt x="341" y="87"/>
                  </a:lnTo>
                  <a:lnTo>
                    <a:pt x="330" y="99"/>
                  </a:lnTo>
                  <a:lnTo>
                    <a:pt x="315" y="111"/>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8" name="Freeform 6"/>
            <p:cNvSpPr>
              <a:spLocks/>
            </p:cNvSpPr>
            <p:nvPr/>
          </p:nvSpPr>
          <p:spPr bwMode="auto">
            <a:xfrm>
              <a:off x="1176" y="2527"/>
              <a:ext cx="1481" cy="199"/>
            </a:xfrm>
            <a:custGeom>
              <a:avLst/>
              <a:gdLst>
                <a:gd name="T0" fmla="*/ 11 w 1481"/>
                <a:gd name="T1" fmla="*/ 147 h 199"/>
                <a:gd name="T2" fmla="*/ 43 w 1481"/>
                <a:gd name="T3" fmla="*/ 115 h 199"/>
                <a:gd name="T4" fmla="*/ 77 w 1481"/>
                <a:gd name="T5" fmla="*/ 75 h 199"/>
                <a:gd name="T6" fmla="*/ 108 w 1481"/>
                <a:gd name="T7" fmla="*/ 40 h 199"/>
                <a:gd name="T8" fmla="*/ 273 w 1481"/>
                <a:gd name="T9" fmla="*/ 75 h 199"/>
                <a:gd name="T10" fmla="*/ 529 w 1481"/>
                <a:gd name="T11" fmla="*/ 123 h 199"/>
                <a:gd name="T12" fmla="*/ 728 w 1481"/>
                <a:gd name="T13" fmla="*/ 115 h 199"/>
                <a:gd name="T14" fmla="*/ 881 w 1481"/>
                <a:gd name="T15" fmla="*/ 79 h 199"/>
                <a:gd name="T16" fmla="*/ 1009 w 1481"/>
                <a:gd name="T17" fmla="*/ 36 h 199"/>
                <a:gd name="T18" fmla="*/ 1125 w 1481"/>
                <a:gd name="T19" fmla="*/ 4 h 199"/>
                <a:gd name="T20" fmla="*/ 1250 w 1481"/>
                <a:gd name="T21" fmla="*/ 8 h 199"/>
                <a:gd name="T22" fmla="*/ 1395 w 1481"/>
                <a:gd name="T23" fmla="*/ 67 h 199"/>
                <a:gd name="T24" fmla="*/ 1469 w 1481"/>
                <a:gd name="T25" fmla="*/ 131 h 199"/>
                <a:gd name="T26" fmla="*/ 1441 w 1481"/>
                <a:gd name="T27" fmla="*/ 151 h 199"/>
                <a:gd name="T28" fmla="*/ 1415 w 1481"/>
                <a:gd name="T29" fmla="*/ 175 h 199"/>
                <a:gd name="T30" fmla="*/ 1393 w 1481"/>
                <a:gd name="T31" fmla="*/ 191 h 199"/>
                <a:gd name="T32" fmla="*/ 1367 w 1481"/>
                <a:gd name="T33" fmla="*/ 175 h 199"/>
                <a:gd name="T34" fmla="*/ 1319 w 1481"/>
                <a:gd name="T35" fmla="*/ 139 h 199"/>
                <a:gd name="T36" fmla="*/ 1265 w 1481"/>
                <a:gd name="T37" fmla="*/ 115 h 199"/>
                <a:gd name="T38" fmla="*/ 1208 w 1481"/>
                <a:gd name="T39" fmla="*/ 103 h 199"/>
                <a:gd name="T40" fmla="*/ 1145 w 1481"/>
                <a:gd name="T41" fmla="*/ 99 h 199"/>
                <a:gd name="T42" fmla="*/ 1080 w 1481"/>
                <a:gd name="T43" fmla="*/ 103 h 199"/>
                <a:gd name="T44" fmla="*/ 1017 w 1481"/>
                <a:gd name="T45" fmla="*/ 123 h 199"/>
                <a:gd name="T46" fmla="*/ 955 w 1481"/>
                <a:gd name="T47" fmla="*/ 147 h 199"/>
                <a:gd name="T48" fmla="*/ 890 w 1481"/>
                <a:gd name="T49" fmla="*/ 163 h 199"/>
                <a:gd name="T50" fmla="*/ 782 w 1481"/>
                <a:gd name="T51" fmla="*/ 163 h 199"/>
                <a:gd name="T52" fmla="*/ 645 w 1481"/>
                <a:gd name="T53" fmla="*/ 163 h 199"/>
                <a:gd name="T54" fmla="*/ 495 w 1481"/>
                <a:gd name="T55" fmla="*/ 163 h 199"/>
                <a:gd name="T56" fmla="*/ 341 w 1481"/>
                <a:gd name="T57" fmla="*/ 159 h 199"/>
                <a:gd name="T58" fmla="*/ 202 w 1481"/>
                <a:gd name="T59" fmla="*/ 159 h 199"/>
                <a:gd name="T60" fmla="*/ 88 w 1481"/>
                <a:gd name="T61" fmla="*/ 159 h 199"/>
                <a:gd name="T62" fmla="*/ 17 w 1481"/>
                <a:gd name="T63" fmla="*/ 159 h 1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481"/>
                <a:gd name="T97" fmla="*/ 0 h 199"/>
                <a:gd name="T98" fmla="*/ 1481 w 1481"/>
                <a:gd name="T99" fmla="*/ 199 h 19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481" h="199">
                  <a:moveTo>
                    <a:pt x="0" y="159"/>
                  </a:moveTo>
                  <a:lnTo>
                    <a:pt x="11" y="147"/>
                  </a:lnTo>
                  <a:lnTo>
                    <a:pt x="26" y="135"/>
                  </a:lnTo>
                  <a:lnTo>
                    <a:pt x="43" y="115"/>
                  </a:lnTo>
                  <a:lnTo>
                    <a:pt x="60" y="95"/>
                  </a:lnTo>
                  <a:lnTo>
                    <a:pt x="77" y="75"/>
                  </a:lnTo>
                  <a:lnTo>
                    <a:pt x="94" y="55"/>
                  </a:lnTo>
                  <a:lnTo>
                    <a:pt x="108" y="40"/>
                  </a:lnTo>
                  <a:lnTo>
                    <a:pt x="117" y="28"/>
                  </a:lnTo>
                  <a:lnTo>
                    <a:pt x="273" y="75"/>
                  </a:lnTo>
                  <a:lnTo>
                    <a:pt x="409" y="107"/>
                  </a:lnTo>
                  <a:lnTo>
                    <a:pt x="529" y="123"/>
                  </a:lnTo>
                  <a:lnTo>
                    <a:pt x="634" y="123"/>
                  </a:lnTo>
                  <a:lnTo>
                    <a:pt x="728" y="115"/>
                  </a:lnTo>
                  <a:lnTo>
                    <a:pt x="810" y="99"/>
                  </a:lnTo>
                  <a:lnTo>
                    <a:pt x="881" y="79"/>
                  </a:lnTo>
                  <a:lnTo>
                    <a:pt x="949" y="55"/>
                  </a:lnTo>
                  <a:lnTo>
                    <a:pt x="1009" y="36"/>
                  </a:lnTo>
                  <a:lnTo>
                    <a:pt x="1069" y="16"/>
                  </a:lnTo>
                  <a:lnTo>
                    <a:pt x="1125" y="4"/>
                  </a:lnTo>
                  <a:lnTo>
                    <a:pt x="1185" y="0"/>
                  </a:lnTo>
                  <a:lnTo>
                    <a:pt x="1250" y="8"/>
                  </a:lnTo>
                  <a:lnTo>
                    <a:pt x="1319" y="28"/>
                  </a:lnTo>
                  <a:lnTo>
                    <a:pt x="1395" y="67"/>
                  </a:lnTo>
                  <a:lnTo>
                    <a:pt x="1481" y="123"/>
                  </a:lnTo>
                  <a:lnTo>
                    <a:pt x="1469" y="131"/>
                  </a:lnTo>
                  <a:lnTo>
                    <a:pt x="1455" y="143"/>
                  </a:lnTo>
                  <a:lnTo>
                    <a:pt x="1441" y="151"/>
                  </a:lnTo>
                  <a:lnTo>
                    <a:pt x="1427" y="163"/>
                  </a:lnTo>
                  <a:lnTo>
                    <a:pt x="1415" y="175"/>
                  </a:lnTo>
                  <a:lnTo>
                    <a:pt x="1404" y="183"/>
                  </a:lnTo>
                  <a:lnTo>
                    <a:pt x="1393" y="191"/>
                  </a:lnTo>
                  <a:lnTo>
                    <a:pt x="1387" y="199"/>
                  </a:lnTo>
                  <a:lnTo>
                    <a:pt x="1367" y="175"/>
                  </a:lnTo>
                  <a:lnTo>
                    <a:pt x="1344" y="155"/>
                  </a:lnTo>
                  <a:lnTo>
                    <a:pt x="1319" y="139"/>
                  </a:lnTo>
                  <a:lnTo>
                    <a:pt x="1293" y="127"/>
                  </a:lnTo>
                  <a:lnTo>
                    <a:pt x="1265" y="115"/>
                  </a:lnTo>
                  <a:lnTo>
                    <a:pt x="1236" y="107"/>
                  </a:lnTo>
                  <a:lnTo>
                    <a:pt x="1208" y="103"/>
                  </a:lnTo>
                  <a:lnTo>
                    <a:pt x="1177" y="99"/>
                  </a:lnTo>
                  <a:lnTo>
                    <a:pt x="1145" y="99"/>
                  </a:lnTo>
                  <a:lnTo>
                    <a:pt x="1114" y="99"/>
                  </a:lnTo>
                  <a:lnTo>
                    <a:pt x="1080" y="103"/>
                  </a:lnTo>
                  <a:lnTo>
                    <a:pt x="1049" y="111"/>
                  </a:lnTo>
                  <a:lnTo>
                    <a:pt x="1017" y="123"/>
                  </a:lnTo>
                  <a:lnTo>
                    <a:pt x="986" y="131"/>
                  </a:lnTo>
                  <a:lnTo>
                    <a:pt x="955" y="147"/>
                  </a:lnTo>
                  <a:lnTo>
                    <a:pt x="926" y="163"/>
                  </a:lnTo>
                  <a:lnTo>
                    <a:pt x="890" y="163"/>
                  </a:lnTo>
                  <a:lnTo>
                    <a:pt x="838" y="163"/>
                  </a:lnTo>
                  <a:lnTo>
                    <a:pt x="782" y="163"/>
                  </a:lnTo>
                  <a:lnTo>
                    <a:pt x="716" y="163"/>
                  </a:lnTo>
                  <a:lnTo>
                    <a:pt x="645" y="163"/>
                  </a:lnTo>
                  <a:lnTo>
                    <a:pt x="571" y="163"/>
                  </a:lnTo>
                  <a:lnTo>
                    <a:pt x="495" y="163"/>
                  </a:lnTo>
                  <a:lnTo>
                    <a:pt x="418" y="159"/>
                  </a:lnTo>
                  <a:lnTo>
                    <a:pt x="341" y="159"/>
                  </a:lnTo>
                  <a:lnTo>
                    <a:pt x="267" y="159"/>
                  </a:lnTo>
                  <a:lnTo>
                    <a:pt x="202" y="159"/>
                  </a:lnTo>
                  <a:lnTo>
                    <a:pt x="139" y="159"/>
                  </a:lnTo>
                  <a:lnTo>
                    <a:pt x="88" y="159"/>
                  </a:lnTo>
                  <a:lnTo>
                    <a:pt x="45" y="159"/>
                  </a:lnTo>
                  <a:lnTo>
                    <a:pt x="17" y="159"/>
                  </a:lnTo>
                  <a:lnTo>
                    <a:pt x="0" y="159"/>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9" name="Freeform 7"/>
            <p:cNvSpPr>
              <a:spLocks/>
            </p:cNvSpPr>
            <p:nvPr/>
          </p:nvSpPr>
          <p:spPr bwMode="auto">
            <a:xfrm>
              <a:off x="2739" y="2416"/>
              <a:ext cx="1475" cy="307"/>
            </a:xfrm>
            <a:custGeom>
              <a:avLst/>
              <a:gdLst>
                <a:gd name="T0" fmla="*/ 0 w 1475"/>
                <a:gd name="T1" fmla="*/ 227 h 307"/>
                <a:gd name="T2" fmla="*/ 96 w 1475"/>
                <a:gd name="T3" fmla="*/ 140 h 307"/>
                <a:gd name="T4" fmla="*/ 190 w 1475"/>
                <a:gd name="T5" fmla="*/ 76 h 307"/>
                <a:gd name="T6" fmla="*/ 284 w 1475"/>
                <a:gd name="T7" fmla="*/ 32 h 307"/>
                <a:gd name="T8" fmla="*/ 375 w 1475"/>
                <a:gd name="T9" fmla="*/ 8 h 307"/>
                <a:gd name="T10" fmla="*/ 466 w 1475"/>
                <a:gd name="T11" fmla="*/ 0 h 307"/>
                <a:gd name="T12" fmla="*/ 554 w 1475"/>
                <a:gd name="T13" fmla="*/ 4 h 307"/>
                <a:gd name="T14" fmla="*/ 642 w 1475"/>
                <a:gd name="T15" fmla="*/ 16 h 307"/>
                <a:gd name="T16" fmla="*/ 727 w 1475"/>
                <a:gd name="T17" fmla="*/ 36 h 307"/>
                <a:gd name="T18" fmla="*/ 809 w 1475"/>
                <a:gd name="T19" fmla="*/ 60 h 307"/>
                <a:gd name="T20" fmla="*/ 889 w 1475"/>
                <a:gd name="T21" fmla="*/ 84 h 307"/>
                <a:gd name="T22" fmla="*/ 969 w 1475"/>
                <a:gd name="T23" fmla="*/ 108 h 307"/>
                <a:gd name="T24" fmla="*/ 1043 w 1475"/>
                <a:gd name="T25" fmla="*/ 128 h 307"/>
                <a:gd name="T26" fmla="*/ 1116 w 1475"/>
                <a:gd name="T27" fmla="*/ 140 h 307"/>
                <a:gd name="T28" fmla="*/ 1185 w 1475"/>
                <a:gd name="T29" fmla="*/ 140 h 307"/>
                <a:gd name="T30" fmla="*/ 1253 w 1475"/>
                <a:gd name="T31" fmla="*/ 124 h 307"/>
                <a:gd name="T32" fmla="*/ 1315 w 1475"/>
                <a:gd name="T33" fmla="*/ 96 h 307"/>
                <a:gd name="T34" fmla="*/ 1330 w 1475"/>
                <a:gd name="T35" fmla="*/ 112 h 307"/>
                <a:gd name="T36" fmla="*/ 1344 w 1475"/>
                <a:gd name="T37" fmla="*/ 132 h 307"/>
                <a:gd name="T38" fmla="*/ 1361 w 1475"/>
                <a:gd name="T39" fmla="*/ 155 h 307"/>
                <a:gd name="T40" fmla="*/ 1384 w 1475"/>
                <a:gd name="T41" fmla="*/ 183 h 307"/>
                <a:gd name="T42" fmla="*/ 1403 w 1475"/>
                <a:gd name="T43" fmla="*/ 211 h 307"/>
                <a:gd name="T44" fmla="*/ 1426 w 1475"/>
                <a:gd name="T45" fmla="*/ 235 h 307"/>
                <a:gd name="T46" fmla="*/ 1449 w 1475"/>
                <a:gd name="T47" fmla="*/ 259 h 307"/>
                <a:gd name="T48" fmla="*/ 1475 w 1475"/>
                <a:gd name="T49" fmla="*/ 275 h 307"/>
                <a:gd name="T50" fmla="*/ 702 w 1475"/>
                <a:gd name="T51" fmla="*/ 275 h 307"/>
                <a:gd name="T52" fmla="*/ 684 w 1475"/>
                <a:gd name="T53" fmla="*/ 255 h 307"/>
                <a:gd name="T54" fmla="*/ 662 w 1475"/>
                <a:gd name="T55" fmla="*/ 235 h 307"/>
                <a:gd name="T56" fmla="*/ 630 w 1475"/>
                <a:gd name="T57" fmla="*/ 215 h 307"/>
                <a:gd name="T58" fmla="*/ 599 w 1475"/>
                <a:gd name="T59" fmla="*/ 203 h 307"/>
                <a:gd name="T60" fmla="*/ 559 w 1475"/>
                <a:gd name="T61" fmla="*/ 187 h 307"/>
                <a:gd name="T62" fmla="*/ 520 w 1475"/>
                <a:gd name="T63" fmla="*/ 179 h 307"/>
                <a:gd name="T64" fmla="*/ 474 w 1475"/>
                <a:gd name="T65" fmla="*/ 175 h 307"/>
                <a:gd name="T66" fmla="*/ 432 w 1475"/>
                <a:gd name="T67" fmla="*/ 171 h 307"/>
                <a:gd name="T68" fmla="*/ 383 w 1475"/>
                <a:gd name="T69" fmla="*/ 171 h 307"/>
                <a:gd name="T70" fmla="*/ 338 w 1475"/>
                <a:gd name="T71" fmla="*/ 179 h 307"/>
                <a:gd name="T72" fmla="*/ 292 w 1475"/>
                <a:gd name="T73" fmla="*/ 187 h 307"/>
                <a:gd name="T74" fmla="*/ 250 w 1475"/>
                <a:gd name="T75" fmla="*/ 199 h 307"/>
                <a:gd name="T76" fmla="*/ 207 w 1475"/>
                <a:gd name="T77" fmla="*/ 219 h 307"/>
                <a:gd name="T78" fmla="*/ 167 w 1475"/>
                <a:gd name="T79" fmla="*/ 243 h 307"/>
                <a:gd name="T80" fmla="*/ 133 w 1475"/>
                <a:gd name="T81" fmla="*/ 271 h 307"/>
                <a:gd name="T82" fmla="*/ 102 w 1475"/>
                <a:gd name="T83" fmla="*/ 307 h 307"/>
                <a:gd name="T84" fmla="*/ 93 w 1475"/>
                <a:gd name="T85" fmla="*/ 295 h 307"/>
                <a:gd name="T86" fmla="*/ 82 w 1475"/>
                <a:gd name="T87" fmla="*/ 283 h 307"/>
                <a:gd name="T88" fmla="*/ 71 w 1475"/>
                <a:gd name="T89" fmla="*/ 275 h 307"/>
                <a:gd name="T90" fmla="*/ 59 w 1475"/>
                <a:gd name="T91" fmla="*/ 263 h 307"/>
                <a:gd name="T92" fmla="*/ 45 w 1475"/>
                <a:gd name="T93" fmla="*/ 251 h 307"/>
                <a:gd name="T94" fmla="*/ 34 w 1475"/>
                <a:gd name="T95" fmla="*/ 243 h 307"/>
                <a:gd name="T96" fmla="*/ 17 w 1475"/>
                <a:gd name="T97" fmla="*/ 235 h 307"/>
                <a:gd name="T98" fmla="*/ 0 w 1475"/>
                <a:gd name="T99" fmla="*/ 227 h 30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475"/>
                <a:gd name="T151" fmla="*/ 0 h 307"/>
                <a:gd name="T152" fmla="*/ 1475 w 1475"/>
                <a:gd name="T153" fmla="*/ 307 h 307"/>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475" h="307">
                  <a:moveTo>
                    <a:pt x="0" y="227"/>
                  </a:moveTo>
                  <a:lnTo>
                    <a:pt x="96" y="140"/>
                  </a:lnTo>
                  <a:lnTo>
                    <a:pt x="190" y="76"/>
                  </a:lnTo>
                  <a:lnTo>
                    <a:pt x="284" y="32"/>
                  </a:lnTo>
                  <a:lnTo>
                    <a:pt x="375" y="8"/>
                  </a:lnTo>
                  <a:lnTo>
                    <a:pt x="466" y="0"/>
                  </a:lnTo>
                  <a:lnTo>
                    <a:pt x="554" y="4"/>
                  </a:lnTo>
                  <a:lnTo>
                    <a:pt x="642" y="16"/>
                  </a:lnTo>
                  <a:lnTo>
                    <a:pt x="727" y="36"/>
                  </a:lnTo>
                  <a:lnTo>
                    <a:pt x="809" y="60"/>
                  </a:lnTo>
                  <a:lnTo>
                    <a:pt x="889" y="84"/>
                  </a:lnTo>
                  <a:lnTo>
                    <a:pt x="969" y="108"/>
                  </a:lnTo>
                  <a:lnTo>
                    <a:pt x="1043" y="128"/>
                  </a:lnTo>
                  <a:lnTo>
                    <a:pt x="1116" y="140"/>
                  </a:lnTo>
                  <a:lnTo>
                    <a:pt x="1185" y="140"/>
                  </a:lnTo>
                  <a:lnTo>
                    <a:pt x="1253" y="124"/>
                  </a:lnTo>
                  <a:lnTo>
                    <a:pt x="1315" y="96"/>
                  </a:lnTo>
                  <a:lnTo>
                    <a:pt x="1330" y="112"/>
                  </a:lnTo>
                  <a:lnTo>
                    <a:pt x="1344" y="132"/>
                  </a:lnTo>
                  <a:lnTo>
                    <a:pt x="1361" y="155"/>
                  </a:lnTo>
                  <a:lnTo>
                    <a:pt x="1384" y="183"/>
                  </a:lnTo>
                  <a:lnTo>
                    <a:pt x="1403" y="211"/>
                  </a:lnTo>
                  <a:lnTo>
                    <a:pt x="1426" y="235"/>
                  </a:lnTo>
                  <a:lnTo>
                    <a:pt x="1449" y="259"/>
                  </a:lnTo>
                  <a:lnTo>
                    <a:pt x="1475" y="275"/>
                  </a:lnTo>
                  <a:lnTo>
                    <a:pt x="702" y="275"/>
                  </a:lnTo>
                  <a:lnTo>
                    <a:pt x="684" y="255"/>
                  </a:lnTo>
                  <a:lnTo>
                    <a:pt x="662" y="235"/>
                  </a:lnTo>
                  <a:lnTo>
                    <a:pt x="630" y="215"/>
                  </a:lnTo>
                  <a:lnTo>
                    <a:pt x="599" y="203"/>
                  </a:lnTo>
                  <a:lnTo>
                    <a:pt x="559" y="187"/>
                  </a:lnTo>
                  <a:lnTo>
                    <a:pt x="520" y="179"/>
                  </a:lnTo>
                  <a:lnTo>
                    <a:pt x="474" y="175"/>
                  </a:lnTo>
                  <a:lnTo>
                    <a:pt x="432" y="171"/>
                  </a:lnTo>
                  <a:lnTo>
                    <a:pt x="383" y="171"/>
                  </a:lnTo>
                  <a:lnTo>
                    <a:pt x="338" y="179"/>
                  </a:lnTo>
                  <a:lnTo>
                    <a:pt x="292" y="187"/>
                  </a:lnTo>
                  <a:lnTo>
                    <a:pt x="250" y="199"/>
                  </a:lnTo>
                  <a:lnTo>
                    <a:pt x="207" y="219"/>
                  </a:lnTo>
                  <a:lnTo>
                    <a:pt x="167" y="243"/>
                  </a:lnTo>
                  <a:lnTo>
                    <a:pt x="133" y="271"/>
                  </a:lnTo>
                  <a:lnTo>
                    <a:pt x="102" y="307"/>
                  </a:lnTo>
                  <a:lnTo>
                    <a:pt x="93" y="295"/>
                  </a:lnTo>
                  <a:lnTo>
                    <a:pt x="82" y="283"/>
                  </a:lnTo>
                  <a:lnTo>
                    <a:pt x="71" y="275"/>
                  </a:lnTo>
                  <a:lnTo>
                    <a:pt x="59" y="263"/>
                  </a:lnTo>
                  <a:lnTo>
                    <a:pt x="45" y="251"/>
                  </a:lnTo>
                  <a:lnTo>
                    <a:pt x="34" y="243"/>
                  </a:lnTo>
                  <a:lnTo>
                    <a:pt x="17" y="235"/>
                  </a:lnTo>
                  <a:lnTo>
                    <a:pt x="0" y="227"/>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0" name="Freeform 8"/>
            <p:cNvSpPr>
              <a:spLocks/>
            </p:cNvSpPr>
            <p:nvPr/>
          </p:nvSpPr>
          <p:spPr bwMode="auto">
            <a:xfrm>
              <a:off x="2730" y="2305"/>
              <a:ext cx="1324" cy="334"/>
            </a:xfrm>
            <a:custGeom>
              <a:avLst/>
              <a:gdLst>
                <a:gd name="T0" fmla="*/ 0 w 1324"/>
                <a:gd name="T1" fmla="*/ 235 h 334"/>
                <a:gd name="T2" fmla="*/ 74 w 1324"/>
                <a:gd name="T3" fmla="*/ 143 h 334"/>
                <a:gd name="T4" fmla="*/ 156 w 1324"/>
                <a:gd name="T5" fmla="*/ 76 h 334"/>
                <a:gd name="T6" fmla="*/ 241 w 1324"/>
                <a:gd name="T7" fmla="*/ 32 h 334"/>
                <a:gd name="T8" fmla="*/ 329 w 1324"/>
                <a:gd name="T9" fmla="*/ 8 h 334"/>
                <a:gd name="T10" fmla="*/ 423 w 1324"/>
                <a:gd name="T11" fmla="*/ 0 h 334"/>
                <a:gd name="T12" fmla="*/ 517 w 1324"/>
                <a:gd name="T13" fmla="*/ 4 h 334"/>
                <a:gd name="T14" fmla="*/ 611 w 1324"/>
                <a:gd name="T15" fmla="*/ 20 h 334"/>
                <a:gd name="T16" fmla="*/ 705 w 1324"/>
                <a:gd name="T17" fmla="*/ 40 h 334"/>
                <a:gd name="T18" fmla="*/ 796 w 1324"/>
                <a:gd name="T19" fmla="*/ 68 h 334"/>
                <a:gd name="T20" fmla="*/ 884 w 1324"/>
                <a:gd name="T21" fmla="*/ 99 h 334"/>
                <a:gd name="T22" fmla="*/ 969 w 1324"/>
                <a:gd name="T23" fmla="*/ 127 h 334"/>
                <a:gd name="T24" fmla="*/ 1048 w 1324"/>
                <a:gd name="T25" fmla="*/ 151 h 334"/>
                <a:gd name="T26" fmla="*/ 1122 w 1324"/>
                <a:gd name="T27" fmla="*/ 167 h 334"/>
                <a:gd name="T28" fmla="*/ 1191 w 1324"/>
                <a:gd name="T29" fmla="*/ 175 h 334"/>
                <a:gd name="T30" fmla="*/ 1250 w 1324"/>
                <a:gd name="T31" fmla="*/ 167 h 334"/>
                <a:gd name="T32" fmla="*/ 1299 w 1324"/>
                <a:gd name="T33" fmla="*/ 147 h 334"/>
                <a:gd name="T34" fmla="*/ 1324 w 1324"/>
                <a:gd name="T35" fmla="*/ 199 h 334"/>
                <a:gd name="T36" fmla="*/ 1264 w 1324"/>
                <a:gd name="T37" fmla="*/ 227 h 334"/>
                <a:gd name="T38" fmla="*/ 1202 w 1324"/>
                <a:gd name="T39" fmla="*/ 235 h 334"/>
                <a:gd name="T40" fmla="*/ 1134 w 1324"/>
                <a:gd name="T41" fmla="*/ 231 h 334"/>
                <a:gd name="T42" fmla="*/ 1063 w 1324"/>
                <a:gd name="T43" fmla="*/ 219 h 334"/>
                <a:gd name="T44" fmla="*/ 989 w 1324"/>
                <a:gd name="T45" fmla="*/ 199 h 334"/>
                <a:gd name="T46" fmla="*/ 912 w 1324"/>
                <a:gd name="T47" fmla="*/ 171 h 334"/>
                <a:gd name="T48" fmla="*/ 832 w 1324"/>
                <a:gd name="T49" fmla="*/ 147 h 334"/>
                <a:gd name="T50" fmla="*/ 747 w 1324"/>
                <a:gd name="T51" fmla="*/ 119 h 334"/>
                <a:gd name="T52" fmla="*/ 662 w 1324"/>
                <a:gd name="T53" fmla="*/ 99 h 334"/>
                <a:gd name="T54" fmla="*/ 574 w 1324"/>
                <a:gd name="T55" fmla="*/ 87 h 334"/>
                <a:gd name="T56" fmla="*/ 483 w 1324"/>
                <a:gd name="T57" fmla="*/ 83 h 334"/>
                <a:gd name="T58" fmla="*/ 389 w 1324"/>
                <a:gd name="T59" fmla="*/ 95 h 334"/>
                <a:gd name="T60" fmla="*/ 295 w 1324"/>
                <a:gd name="T61" fmla="*/ 123 h 334"/>
                <a:gd name="T62" fmla="*/ 199 w 1324"/>
                <a:gd name="T63" fmla="*/ 171 h 334"/>
                <a:gd name="T64" fmla="*/ 99 w 1324"/>
                <a:gd name="T65" fmla="*/ 239 h 334"/>
                <a:gd name="T66" fmla="*/ 0 w 1324"/>
                <a:gd name="T67" fmla="*/ 334 h 334"/>
                <a:gd name="T68" fmla="*/ 3 w 1324"/>
                <a:gd name="T69" fmla="*/ 314 h 334"/>
                <a:gd name="T70" fmla="*/ 3 w 1324"/>
                <a:gd name="T71" fmla="*/ 290 h 334"/>
                <a:gd name="T72" fmla="*/ 3 w 1324"/>
                <a:gd name="T73" fmla="*/ 263 h 334"/>
                <a:gd name="T74" fmla="*/ 0 w 1324"/>
                <a:gd name="T75" fmla="*/ 235 h 33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324"/>
                <a:gd name="T115" fmla="*/ 0 h 334"/>
                <a:gd name="T116" fmla="*/ 1324 w 1324"/>
                <a:gd name="T117" fmla="*/ 334 h 33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324" h="334">
                  <a:moveTo>
                    <a:pt x="0" y="235"/>
                  </a:moveTo>
                  <a:lnTo>
                    <a:pt x="74" y="143"/>
                  </a:lnTo>
                  <a:lnTo>
                    <a:pt x="156" y="76"/>
                  </a:lnTo>
                  <a:lnTo>
                    <a:pt x="241" y="32"/>
                  </a:lnTo>
                  <a:lnTo>
                    <a:pt x="329" y="8"/>
                  </a:lnTo>
                  <a:lnTo>
                    <a:pt x="423" y="0"/>
                  </a:lnTo>
                  <a:lnTo>
                    <a:pt x="517" y="4"/>
                  </a:lnTo>
                  <a:lnTo>
                    <a:pt x="611" y="20"/>
                  </a:lnTo>
                  <a:lnTo>
                    <a:pt x="705" y="40"/>
                  </a:lnTo>
                  <a:lnTo>
                    <a:pt x="796" y="68"/>
                  </a:lnTo>
                  <a:lnTo>
                    <a:pt x="884" y="99"/>
                  </a:lnTo>
                  <a:lnTo>
                    <a:pt x="969" y="127"/>
                  </a:lnTo>
                  <a:lnTo>
                    <a:pt x="1048" y="151"/>
                  </a:lnTo>
                  <a:lnTo>
                    <a:pt x="1122" y="167"/>
                  </a:lnTo>
                  <a:lnTo>
                    <a:pt x="1191" y="175"/>
                  </a:lnTo>
                  <a:lnTo>
                    <a:pt x="1250" y="167"/>
                  </a:lnTo>
                  <a:lnTo>
                    <a:pt x="1299" y="147"/>
                  </a:lnTo>
                  <a:lnTo>
                    <a:pt x="1324" y="199"/>
                  </a:lnTo>
                  <a:lnTo>
                    <a:pt x="1264" y="227"/>
                  </a:lnTo>
                  <a:lnTo>
                    <a:pt x="1202" y="235"/>
                  </a:lnTo>
                  <a:lnTo>
                    <a:pt x="1134" y="231"/>
                  </a:lnTo>
                  <a:lnTo>
                    <a:pt x="1063" y="219"/>
                  </a:lnTo>
                  <a:lnTo>
                    <a:pt x="989" y="199"/>
                  </a:lnTo>
                  <a:lnTo>
                    <a:pt x="912" y="171"/>
                  </a:lnTo>
                  <a:lnTo>
                    <a:pt x="832" y="147"/>
                  </a:lnTo>
                  <a:lnTo>
                    <a:pt x="747" y="119"/>
                  </a:lnTo>
                  <a:lnTo>
                    <a:pt x="662" y="99"/>
                  </a:lnTo>
                  <a:lnTo>
                    <a:pt x="574" y="87"/>
                  </a:lnTo>
                  <a:lnTo>
                    <a:pt x="483" y="83"/>
                  </a:lnTo>
                  <a:lnTo>
                    <a:pt x="389" y="95"/>
                  </a:lnTo>
                  <a:lnTo>
                    <a:pt x="295" y="123"/>
                  </a:lnTo>
                  <a:lnTo>
                    <a:pt x="199" y="171"/>
                  </a:lnTo>
                  <a:lnTo>
                    <a:pt x="99" y="239"/>
                  </a:lnTo>
                  <a:lnTo>
                    <a:pt x="0" y="334"/>
                  </a:lnTo>
                  <a:lnTo>
                    <a:pt x="3" y="314"/>
                  </a:lnTo>
                  <a:lnTo>
                    <a:pt x="3" y="290"/>
                  </a:lnTo>
                  <a:lnTo>
                    <a:pt x="3" y="263"/>
                  </a:lnTo>
                  <a:lnTo>
                    <a:pt x="0" y="235"/>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1" name="Freeform 9"/>
            <p:cNvSpPr>
              <a:spLocks/>
            </p:cNvSpPr>
            <p:nvPr/>
          </p:nvSpPr>
          <p:spPr bwMode="auto">
            <a:xfrm>
              <a:off x="2922" y="2627"/>
              <a:ext cx="466" cy="68"/>
            </a:xfrm>
            <a:custGeom>
              <a:avLst/>
              <a:gdLst>
                <a:gd name="T0" fmla="*/ 466 w 466"/>
                <a:gd name="T1" fmla="*/ 68 h 68"/>
                <a:gd name="T2" fmla="*/ 0 w 466"/>
                <a:gd name="T3" fmla="*/ 68 h 68"/>
                <a:gd name="T4" fmla="*/ 23 w 466"/>
                <a:gd name="T5" fmla="*/ 52 h 68"/>
                <a:gd name="T6" fmla="*/ 49 w 466"/>
                <a:gd name="T7" fmla="*/ 36 h 68"/>
                <a:gd name="T8" fmla="*/ 77 w 466"/>
                <a:gd name="T9" fmla="*/ 24 h 68"/>
                <a:gd name="T10" fmla="*/ 108 w 466"/>
                <a:gd name="T11" fmla="*/ 16 h 68"/>
                <a:gd name="T12" fmla="*/ 140 w 466"/>
                <a:gd name="T13" fmla="*/ 8 h 68"/>
                <a:gd name="T14" fmla="*/ 171 w 466"/>
                <a:gd name="T15" fmla="*/ 4 h 68"/>
                <a:gd name="T16" fmla="*/ 205 w 466"/>
                <a:gd name="T17" fmla="*/ 0 h 68"/>
                <a:gd name="T18" fmla="*/ 239 w 466"/>
                <a:gd name="T19" fmla="*/ 0 h 68"/>
                <a:gd name="T20" fmla="*/ 273 w 466"/>
                <a:gd name="T21" fmla="*/ 4 h 68"/>
                <a:gd name="T22" fmla="*/ 304 w 466"/>
                <a:gd name="T23" fmla="*/ 8 h 68"/>
                <a:gd name="T24" fmla="*/ 336 w 466"/>
                <a:gd name="T25" fmla="*/ 12 h 68"/>
                <a:gd name="T26" fmla="*/ 367 w 466"/>
                <a:gd name="T27" fmla="*/ 20 h 68"/>
                <a:gd name="T28" fmla="*/ 395 w 466"/>
                <a:gd name="T29" fmla="*/ 28 h 68"/>
                <a:gd name="T30" fmla="*/ 421 w 466"/>
                <a:gd name="T31" fmla="*/ 40 h 68"/>
                <a:gd name="T32" fmla="*/ 446 w 466"/>
                <a:gd name="T33" fmla="*/ 52 h 68"/>
                <a:gd name="T34" fmla="*/ 466 w 466"/>
                <a:gd name="T35" fmla="*/ 68 h 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66"/>
                <a:gd name="T55" fmla="*/ 0 h 68"/>
                <a:gd name="T56" fmla="*/ 466 w 466"/>
                <a:gd name="T57" fmla="*/ 68 h 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66" h="68">
                  <a:moveTo>
                    <a:pt x="466" y="68"/>
                  </a:moveTo>
                  <a:lnTo>
                    <a:pt x="0" y="68"/>
                  </a:lnTo>
                  <a:lnTo>
                    <a:pt x="23" y="52"/>
                  </a:lnTo>
                  <a:lnTo>
                    <a:pt x="49" y="36"/>
                  </a:lnTo>
                  <a:lnTo>
                    <a:pt x="77" y="24"/>
                  </a:lnTo>
                  <a:lnTo>
                    <a:pt x="108" y="16"/>
                  </a:lnTo>
                  <a:lnTo>
                    <a:pt x="140" y="8"/>
                  </a:lnTo>
                  <a:lnTo>
                    <a:pt x="171" y="4"/>
                  </a:lnTo>
                  <a:lnTo>
                    <a:pt x="205" y="0"/>
                  </a:lnTo>
                  <a:lnTo>
                    <a:pt x="239" y="0"/>
                  </a:lnTo>
                  <a:lnTo>
                    <a:pt x="273" y="4"/>
                  </a:lnTo>
                  <a:lnTo>
                    <a:pt x="304" y="8"/>
                  </a:lnTo>
                  <a:lnTo>
                    <a:pt x="336" y="12"/>
                  </a:lnTo>
                  <a:lnTo>
                    <a:pt x="367" y="20"/>
                  </a:lnTo>
                  <a:lnTo>
                    <a:pt x="395" y="28"/>
                  </a:lnTo>
                  <a:lnTo>
                    <a:pt x="421" y="40"/>
                  </a:lnTo>
                  <a:lnTo>
                    <a:pt x="446" y="52"/>
                  </a:lnTo>
                  <a:lnTo>
                    <a:pt x="466" y="68"/>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2" name="Freeform 10"/>
            <p:cNvSpPr>
              <a:spLocks/>
            </p:cNvSpPr>
            <p:nvPr/>
          </p:nvSpPr>
          <p:spPr bwMode="auto">
            <a:xfrm>
              <a:off x="2225" y="2656"/>
              <a:ext cx="253" cy="28"/>
            </a:xfrm>
            <a:custGeom>
              <a:avLst/>
              <a:gdLst>
                <a:gd name="T0" fmla="*/ 0 w 253"/>
                <a:gd name="T1" fmla="*/ 24 h 28"/>
                <a:gd name="T2" fmla="*/ 31 w 253"/>
                <a:gd name="T3" fmla="*/ 12 h 28"/>
                <a:gd name="T4" fmla="*/ 65 w 253"/>
                <a:gd name="T5" fmla="*/ 8 h 28"/>
                <a:gd name="T6" fmla="*/ 102 w 253"/>
                <a:gd name="T7" fmla="*/ 4 h 28"/>
                <a:gd name="T8" fmla="*/ 139 w 253"/>
                <a:gd name="T9" fmla="*/ 0 h 28"/>
                <a:gd name="T10" fmla="*/ 173 w 253"/>
                <a:gd name="T11" fmla="*/ 4 h 28"/>
                <a:gd name="T12" fmla="*/ 205 w 253"/>
                <a:gd name="T13" fmla="*/ 8 h 28"/>
                <a:gd name="T14" fmla="*/ 230 w 253"/>
                <a:gd name="T15" fmla="*/ 16 h 28"/>
                <a:gd name="T16" fmla="*/ 253 w 253"/>
                <a:gd name="T17" fmla="*/ 28 h 28"/>
                <a:gd name="T18" fmla="*/ 0 w 253"/>
                <a:gd name="T19" fmla="*/ 24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3"/>
                <a:gd name="T31" fmla="*/ 0 h 28"/>
                <a:gd name="T32" fmla="*/ 253 w 253"/>
                <a:gd name="T33" fmla="*/ 28 h 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3" h="28">
                  <a:moveTo>
                    <a:pt x="0" y="24"/>
                  </a:moveTo>
                  <a:lnTo>
                    <a:pt x="31" y="12"/>
                  </a:lnTo>
                  <a:lnTo>
                    <a:pt x="65" y="8"/>
                  </a:lnTo>
                  <a:lnTo>
                    <a:pt x="102" y="4"/>
                  </a:lnTo>
                  <a:lnTo>
                    <a:pt x="139" y="0"/>
                  </a:lnTo>
                  <a:lnTo>
                    <a:pt x="173" y="4"/>
                  </a:lnTo>
                  <a:lnTo>
                    <a:pt x="205" y="8"/>
                  </a:lnTo>
                  <a:lnTo>
                    <a:pt x="230" y="16"/>
                  </a:lnTo>
                  <a:lnTo>
                    <a:pt x="253" y="28"/>
                  </a:lnTo>
                  <a:lnTo>
                    <a:pt x="0" y="24"/>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3" name="Freeform 11"/>
            <p:cNvSpPr>
              <a:spLocks/>
            </p:cNvSpPr>
            <p:nvPr/>
          </p:nvSpPr>
          <p:spPr bwMode="auto">
            <a:xfrm>
              <a:off x="3829" y="1087"/>
              <a:ext cx="469" cy="1664"/>
            </a:xfrm>
            <a:custGeom>
              <a:avLst/>
              <a:gdLst>
                <a:gd name="T0" fmla="*/ 0 w 469"/>
                <a:gd name="T1" fmla="*/ 0 h 1664"/>
                <a:gd name="T2" fmla="*/ 242 w 469"/>
                <a:gd name="T3" fmla="*/ 1377 h 1664"/>
                <a:gd name="T4" fmla="*/ 253 w 469"/>
                <a:gd name="T5" fmla="*/ 1397 h 1664"/>
                <a:gd name="T6" fmla="*/ 273 w 469"/>
                <a:gd name="T7" fmla="*/ 1429 h 1664"/>
                <a:gd name="T8" fmla="*/ 299 w 469"/>
                <a:gd name="T9" fmla="*/ 1469 h 1664"/>
                <a:gd name="T10" fmla="*/ 327 w 469"/>
                <a:gd name="T11" fmla="*/ 1509 h 1664"/>
                <a:gd name="T12" fmla="*/ 358 w 469"/>
                <a:gd name="T13" fmla="*/ 1552 h 1664"/>
                <a:gd name="T14" fmla="*/ 395 w 469"/>
                <a:gd name="T15" fmla="*/ 1596 h 1664"/>
                <a:gd name="T16" fmla="*/ 432 w 469"/>
                <a:gd name="T17" fmla="*/ 1632 h 1664"/>
                <a:gd name="T18" fmla="*/ 469 w 469"/>
                <a:gd name="T19" fmla="*/ 1664 h 1664"/>
                <a:gd name="T20" fmla="*/ 111 w 469"/>
                <a:gd name="T21" fmla="*/ 191 h 1664"/>
                <a:gd name="T22" fmla="*/ 100 w 469"/>
                <a:gd name="T23" fmla="*/ 175 h 1664"/>
                <a:gd name="T24" fmla="*/ 85 w 469"/>
                <a:gd name="T25" fmla="*/ 151 h 1664"/>
                <a:gd name="T26" fmla="*/ 68 w 469"/>
                <a:gd name="T27" fmla="*/ 128 h 1664"/>
                <a:gd name="T28" fmla="*/ 51 w 469"/>
                <a:gd name="T29" fmla="*/ 100 h 1664"/>
                <a:gd name="T30" fmla="*/ 37 w 469"/>
                <a:gd name="T31" fmla="*/ 72 h 1664"/>
                <a:gd name="T32" fmla="*/ 23 w 469"/>
                <a:gd name="T33" fmla="*/ 48 h 1664"/>
                <a:gd name="T34" fmla="*/ 9 w 469"/>
                <a:gd name="T35" fmla="*/ 20 h 1664"/>
                <a:gd name="T36" fmla="*/ 0 w 469"/>
                <a:gd name="T37" fmla="*/ 0 h 16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69"/>
                <a:gd name="T58" fmla="*/ 0 h 1664"/>
                <a:gd name="T59" fmla="*/ 469 w 469"/>
                <a:gd name="T60" fmla="*/ 1664 h 166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69" h="1664">
                  <a:moveTo>
                    <a:pt x="0" y="0"/>
                  </a:moveTo>
                  <a:lnTo>
                    <a:pt x="242" y="1377"/>
                  </a:lnTo>
                  <a:lnTo>
                    <a:pt x="253" y="1397"/>
                  </a:lnTo>
                  <a:lnTo>
                    <a:pt x="273" y="1429"/>
                  </a:lnTo>
                  <a:lnTo>
                    <a:pt x="299" y="1469"/>
                  </a:lnTo>
                  <a:lnTo>
                    <a:pt x="327" y="1509"/>
                  </a:lnTo>
                  <a:lnTo>
                    <a:pt x="358" y="1552"/>
                  </a:lnTo>
                  <a:lnTo>
                    <a:pt x="395" y="1596"/>
                  </a:lnTo>
                  <a:lnTo>
                    <a:pt x="432" y="1632"/>
                  </a:lnTo>
                  <a:lnTo>
                    <a:pt x="469" y="1664"/>
                  </a:lnTo>
                  <a:lnTo>
                    <a:pt x="111" y="191"/>
                  </a:lnTo>
                  <a:lnTo>
                    <a:pt x="100" y="175"/>
                  </a:lnTo>
                  <a:lnTo>
                    <a:pt x="85" y="151"/>
                  </a:lnTo>
                  <a:lnTo>
                    <a:pt x="68" y="128"/>
                  </a:lnTo>
                  <a:lnTo>
                    <a:pt x="51" y="100"/>
                  </a:lnTo>
                  <a:lnTo>
                    <a:pt x="37" y="72"/>
                  </a:lnTo>
                  <a:lnTo>
                    <a:pt x="23" y="48"/>
                  </a:lnTo>
                  <a:lnTo>
                    <a:pt x="9" y="20"/>
                  </a:lnTo>
                  <a:lnTo>
                    <a:pt x="0" y="0"/>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4" name="Freeform 12"/>
            <p:cNvSpPr>
              <a:spLocks/>
            </p:cNvSpPr>
            <p:nvPr/>
          </p:nvSpPr>
          <p:spPr bwMode="auto">
            <a:xfrm>
              <a:off x="1400" y="987"/>
              <a:ext cx="974" cy="1472"/>
            </a:xfrm>
            <a:custGeom>
              <a:avLst/>
              <a:gdLst>
                <a:gd name="T0" fmla="*/ 244 w 974"/>
                <a:gd name="T1" fmla="*/ 0 h 1472"/>
                <a:gd name="T2" fmla="*/ 273 w 974"/>
                <a:gd name="T3" fmla="*/ 7 h 1472"/>
                <a:gd name="T4" fmla="*/ 68 w 974"/>
                <a:gd name="T5" fmla="*/ 1162 h 1472"/>
                <a:gd name="T6" fmla="*/ 91 w 974"/>
                <a:gd name="T7" fmla="*/ 1225 h 1472"/>
                <a:gd name="T8" fmla="*/ 122 w 974"/>
                <a:gd name="T9" fmla="*/ 1277 h 1472"/>
                <a:gd name="T10" fmla="*/ 156 w 974"/>
                <a:gd name="T11" fmla="*/ 1321 h 1472"/>
                <a:gd name="T12" fmla="*/ 199 w 974"/>
                <a:gd name="T13" fmla="*/ 1349 h 1472"/>
                <a:gd name="T14" fmla="*/ 244 w 974"/>
                <a:gd name="T15" fmla="*/ 1369 h 1472"/>
                <a:gd name="T16" fmla="*/ 292 w 974"/>
                <a:gd name="T17" fmla="*/ 1381 h 1472"/>
                <a:gd name="T18" fmla="*/ 344 w 974"/>
                <a:gd name="T19" fmla="*/ 1389 h 1472"/>
                <a:gd name="T20" fmla="*/ 398 w 974"/>
                <a:gd name="T21" fmla="*/ 1385 h 1472"/>
                <a:gd name="T22" fmla="*/ 452 w 974"/>
                <a:gd name="T23" fmla="*/ 1377 h 1472"/>
                <a:gd name="T24" fmla="*/ 508 w 974"/>
                <a:gd name="T25" fmla="*/ 1369 h 1472"/>
                <a:gd name="T26" fmla="*/ 562 w 974"/>
                <a:gd name="T27" fmla="*/ 1353 h 1472"/>
                <a:gd name="T28" fmla="*/ 616 w 974"/>
                <a:gd name="T29" fmla="*/ 1337 h 1472"/>
                <a:gd name="T30" fmla="*/ 670 w 974"/>
                <a:gd name="T31" fmla="*/ 1321 h 1472"/>
                <a:gd name="T32" fmla="*/ 719 w 974"/>
                <a:gd name="T33" fmla="*/ 1305 h 1472"/>
                <a:gd name="T34" fmla="*/ 767 w 974"/>
                <a:gd name="T35" fmla="*/ 1289 h 1472"/>
                <a:gd name="T36" fmla="*/ 810 w 974"/>
                <a:gd name="T37" fmla="*/ 1277 h 1472"/>
                <a:gd name="T38" fmla="*/ 830 w 974"/>
                <a:gd name="T39" fmla="*/ 1281 h 1472"/>
                <a:gd name="T40" fmla="*/ 849 w 974"/>
                <a:gd name="T41" fmla="*/ 1285 h 1472"/>
                <a:gd name="T42" fmla="*/ 869 w 974"/>
                <a:gd name="T43" fmla="*/ 1285 h 1472"/>
                <a:gd name="T44" fmla="*/ 889 w 974"/>
                <a:gd name="T45" fmla="*/ 1289 h 1472"/>
                <a:gd name="T46" fmla="*/ 906 w 974"/>
                <a:gd name="T47" fmla="*/ 1297 h 1472"/>
                <a:gd name="T48" fmla="*/ 926 w 974"/>
                <a:gd name="T49" fmla="*/ 1301 h 1472"/>
                <a:gd name="T50" fmla="*/ 949 w 974"/>
                <a:gd name="T51" fmla="*/ 1309 h 1472"/>
                <a:gd name="T52" fmla="*/ 974 w 974"/>
                <a:gd name="T53" fmla="*/ 1317 h 1472"/>
                <a:gd name="T54" fmla="*/ 898 w 974"/>
                <a:gd name="T55" fmla="*/ 1317 h 1472"/>
                <a:gd name="T56" fmla="*/ 824 w 974"/>
                <a:gd name="T57" fmla="*/ 1325 h 1472"/>
                <a:gd name="T58" fmla="*/ 758 w 974"/>
                <a:gd name="T59" fmla="*/ 1337 h 1472"/>
                <a:gd name="T60" fmla="*/ 699 w 974"/>
                <a:gd name="T61" fmla="*/ 1353 h 1472"/>
                <a:gd name="T62" fmla="*/ 642 w 974"/>
                <a:gd name="T63" fmla="*/ 1373 h 1472"/>
                <a:gd name="T64" fmla="*/ 588 w 974"/>
                <a:gd name="T65" fmla="*/ 1393 h 1472"/>
                <a:gd name="T66" fmla="*/ 534 w 974"/>
                <a:gd name="T67" fmla="*/ 1412 h 1472"/>
                <a:gd name="T68" fmla="*/ 483 w 974"/>
                <a:gd name="T69" fmla="*/ 1432 h 1472"/>
                <a:gd name="T70" fmla="*/ 432 w 974"/>
                <a:gd name="T71" fmla="*/ 1448 h 1472"/>
                <a:gd name="T72" fmla="*/ 381 w 974"/>
                <a:gd name="T73" fmla="*/ 1464 h 1472"/>
                <a:gd name="T74" fmla="*/ 327 w 974"/>
                <a:gd name="T75" fmla="*/ 1472 h 1472"/>
                <a:gd name="T76" fmla="*/ 270 w 974"/>
                <a:gd name="T77" fmla="*/ 1472 h 1472"/>
                <a:gd name="T78" fmla="*/ 210 w 974"/>
                <a:gd name="T79" fmla="*/ 1468 h 1472"/>
                <a:gd name="T80" fmla="*/ 145 w 974"/>
                <a:gd name="T81" fmla="*/ 1452 h 1472"/>
                <a:gd name="T82" fmla="*/ 76 w 974"/>
                <a:gd name="T83" fmla="*/ 1424 h 1472"/>
                <a:gd name="T84" fmla="*/ 0 w 974"/>
                <a:gd name="T85" fmla="*/ 1389 h 1472"/>
                <a:gd name="T86" fmla="*/ 244 w 974"/>
                <a:gd name="T87" fmla="*/ 0 h 147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74"/>
                <a:gd name="T133" fmla="*/ 0 h 1472"/>
                <a:gd name="T134" fmla="*/ 974 w 974"/>
                <a:gd name="T135" fmla="*/ 1472 h 147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74" h="1472">
                  <a:moveTo>
                    <a:pt x="244" y="0"/>
                  </a:moveTo>
                  <a:lnTo>
                    <a:pt x="273" y="7"/>
                  </a:lnTo>
                  <a:lnTo>
                    <a:pt x="68" y="1162"/>
                  </a:lnTo>
                  <a:lnTo>
                    <a:pt x="91" y="1225"/>
                  </a:lnTo>
                  <a:lnTo>
                    <a:pt x="122" y="1277"/>
                  </a:lnTo>
                  <a:lnTo>
                    <a:pt x="156" y="1321"/>
                  </a:lnTo>
                  <a:lnTo>
                    <a:pt x="199" y="1349"/>
                  </a:lnTo>
                  <a:lnTo>
                    <a:pt x="244" y="1369"/>
                  </a:lnTo>
                  <a:lnTo>
                    <a:pt x="292" y="1381"/>
                  </a:lnTo>
                  <a:lnTo>
                    <a:pt x="344" y="1389"/>
                  </a:lnTo>
                  <a:lnTo>
                    <a:pt x="398" y="1385"/>
                  </a:lnTo>
                  <a:lnTo>
                    <a:pt x="452" y="1377"/>
                  </a:lnTo>
                  <a:lnTo>
                    <a:pt x="508" y="1369"/>
                  </a:lnTo>
                  <a:lnTo>
                    <a:pt x="562" y="1353"/>
                  </a:lnTo>
                  <a:lnTo>
                    <a:pt x="616" y="1337"/>
                  </a:lnTo>
                  <a:lnTo>
                    <a:pt x="670" y="1321"/>
                  </a:lnTo>
                  <a:lnTo>
                    <a:pt x="719" y="1305"/>
                  </a:lnTo>
                  <a:lnTo>
                    <a:pt x="767" y="1289"/>
                  </a:lnTo>
                  <a:lnTo>
                    <a:pt x="810" y="1277"/>
                  </a:lnTo>
                  <a:lnTo>
                    <a:pt x="830" y="1281"/>
                  </a:lnTo>
                  <a:lnTo>
                    <a:pt x="849" y="1285"/>
                  </a:lnTo>
                  <a:lnTo>
                    <a:pt x="869" y="1285"/>
                  </a:lnTo>
                  <a:lnTo>
                    <a:pt x="889" y="1289"/>
                  </a:lnTo>
                  <a:lnTo>
                    <a:pt x="906" y="1297"/>
                  </a:lnTo>
                  <a:lnTo>
                    <a:pt x="926" y="1301"/>
                  </a:lnTo>
                  <a:lnTo>
                    <a:pt x="949" y="1309"/>
                  </a:lnTo>
                  <a:lnTo>
                    <a:pt x="974" y="1317"/>
                  </a:lnTo>
                  <a:lnTo>
                    <a:pt x="898" y="1317"/>
                  </a:lnTo>
                  <a:lnTo>
                    <a:pt x="824" y="1325"/>
                  </a:lnTo>
                  <a:lnTo>
                    <a:pt x="758" y="1337"/>
                  </a:lnTo>
                  <a:lnTo>
                    <a:pt x="699" y="1353"/>
                  </a:lnTo>
                  <a:lnTo>
                    <a:pt x="642" y="1373"/>
                  </a:lnTo>
                  <a:lnTo>
                    <a:pt x="588" y="1393"/>
                  </a:lnTo>
                  <a:lnTo>
                    <a:pt x="534" y="1412"/>
                  </a:lnTo>
                  <a:lnTo>
                    <a:pt x="483" y="1432"/>
                  </a:lnTo>
                  <a:lnTo>
                    <a:pt x="432" y="1448"/>
                  </a:lnTo>
                  <a:lnTo>
                    <a:pt x="381" y="1464"/>
                  </a:lnTo>
                  <a:lnTo>
                    <a:pt x="327" y="1472"/>
                  </a:lnTo>
                  <a:lnTo>
                    <a:pt x="270" y="1472"/>
                  </a:lnTo>
                  <a:lnTo>
                    <a:pt x="210" y="1468"/>
                  </a:lnTo>
                  <a:lnTo>
                    <a:pt x="145" y="1452"/>
                  </a:lnTo>
                  <a:lnTo>
                    <a:pt x="76" y="1424"/>
                  </a:lnTo>
                  <a:lnTo>
                    <a:pt x="0" y="1389"/>
                  </a:lnTo>
                  <a:lnTo>
                    <a:pt x="24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5" name="Freeform 13"/>
            <p:cNvSpPr>
              <a:spLocks/>
            </p:cNvSpPr>
            <p:nvPr/>
          </p:nvSpPr>
          <p:spPr bwMode="auto">
            <a:xfrm>
              <a:off x="1498" y="1413"/>
              <a:ext cx="682" cy="928"/>
            </a:xfrm>
            <a:custGeom>
              <a:avLst/>
              <a:gdLst>
                <a:gd name="T0" fmla="*/ 131 w 682"/>
                <a:gd name="T1" fmla="*/ 0 h 928"/>
                <a:gd name="T2" fmla="*/ 122 w 682"/>
                <a:gd name="T3" fmla="*/ 56 h 928"/>
                <a:gd name="T4" fmla="*/ 105 w 682"/>
                <a:gd name="T5" fmla="*/ 152 h 928"/>
                <a:gd name="T6" fmla="*/ 83 w 682"/>
                <a:gd name="T7" fmla="*/ 271 h 928"/>
                <a:gd name="T8" fmla="*/ 60 w 682"/>
                <a:gd name="T9" fmla="*/ 402 h 928"/>
                <a:gd name="T10" fmla="*/ 37 w 682"/>
                <a:gd name="T11" fmla="*/ 526 h 928"/>
                <a:gd name="T12" fmla="*/ 17 w 682"/>
                <a:gd name="T13" fmla="*/ 633 h 928"/>
                <a:gd name="T14" fmla="*/ 6 w 682"/>
                <a:gd name="T15" fmla="*/ 709 h 928"/>
                <a:gd name="T16" fmla="*/ 0 w 682"/>
                <a:gd name="T17" fmla="*/ 737 h 928"/>
                <a:gd name="T18" fmla="*/ 23 w 682"/>
                <a:gd name="T19" fmla="*/ 796 h 928"/>
                <a:gd name="T20" fmla="*/ 54 w 682"/>
                <a:gd name="T21" fmla="*/ 844 h 928"/>
                <a:gd name="T22" fmla="*/ 91 w 682"/>
                <a:gd name="T23" fmla="*/ 880 h 928"/>
                <a:gd name="T24" fmla="*/ 134 w 682"/>
                <a:gd name="T25" fmla="*/ 904 h 928"/>
                <a:gd name="T26" fmla="*/ 182 w 682"/>
                <a:gd name="T27" fmla="*/ 920 h 928"/>
                <a:gd name="T28" fmla="*/ 233 w 682"/>
                <a:gd name="T29" fmla="*/ 928 h 928"/>
                <a:gd name="T30" fmla="*/ 287 w 682"/>
                <a:gd name="T31" fmla="*/ 928 h 928"/>
                <a:gd name="T32" fmla="*/ 341 w 682"/>
                <a:gd name="T33" fmla="*/ 924 h 928"/>
                <a:gd name="T34" fmla="*/ 398 w 682"/>
                <a:gd name="T35" fmla="*/ 916 h 928"/>
                <a:gd name="T36" fmla="*/ 452 w 682"/>
                <a:gd name="T37" fmla="*/ 904 h 928"/>
                <a:gd name="T38" fmla="*/ 503 w 682"/>
                <a:gd name="T39" fmla="*/ 892 h 928"/>
                <a:gd name="T40" fmla="*/ 549 w 682"/>
                <a:gd name="T41" fmla="*/ 876 h 928"/>
                <a:gd name="T42" fmla="*/ 594 w 682"/>
                <a:gd name="T43" fmla="*/ 864 h 928"/>
                <a:gd name="T44" fmla="*/ 631 w 682"/>
                <a:gd name="T45" fmla="*/ 856 h 928"/>
                <a:gd name="T46" fmla="*/ 659 w 682"/>
                <a:gd name="T47" fmla="*/ 848 h 928"/>
                <a:gd name="T48" fmla="*/ 682 w 682"/>
                <a:gd name="T49" fmla="*/ 844 h 928"/>
                <a:gd name="T50" fmla="*/ 617 w 682"/>
                <a:gd name="T51" fmla="*/ 832 h 928"/>
                <a:gd name="T52" fmla="*/ 554 w 682"/>
                <a:gd name="T53" fmla="*/ 816 h 928"/>
                <a:gd name="T54" fmla="*/ 495 w 682"/>
                <a:gd name="T55" fmla="*/ 796 h 928"/>
                <a:gd name="T56" fmla="*/ 438 w 682"/>
                <a:gd name="T57" fmla="*/ 769 h 928"/>
                <a:gd name="T58" fmla="*/ 387 w 682"/>
                <a:gd name="T59" fmla="*/ 741 h 928"/>
                <a:gd name="T60" fmla="*/ 338 w 682"/>
                <a:gd name="T61" fmla="*/ 705 h 928"/>
                <a:gd name="T62" fmla="*/ 296 w 682"/>
                <a:gd name="T63" fmla="*/ 665 h 928"/>
                <a:gd name="T64" fmla="*/ 259 w 682"/>
                <a:gd name="T65" fmla="*/ 617 h 928"/>
                <a:gd name="T66" fmla="*/ 222 w 682"/>
                <a:gd name="T67" fmla="*/ 566 h 928"/>
                <a:gd name="T68" fmla="*/ 193 w 682"/>
                <a:gd name="T69" fmla="*/ 506 h 928"/>
                <a:gd name="T70" fmla="*/ 171 w 682"/>
                <a:gd name="T71" fmla="*/ 442 h 928"/>
                <a:gd name="T72" fmla="*/ 151 w 682"/>
                <a:gd name="T73" fmla="*/ 367 h 928"/>
                <a:gd name="T74" fmla="*/ 137 w 682"/>
                <a:gd name="T75" fmla="*/ 287 h 928"/>
                <a:gd name="T76" fmla="*/ 128 w 682"/>
                <a:gd name="T77" fmla="*/ 199 h 928"/>
                <a:gd name="T78" fmla="*/ 128 w 682"/>
                <a:gd name="T79" fmla="*/ 104 h 928"/>
                <a:gd name="T80" fmla="*/ 131 w 682"/>
                <a:gd name="T81" fmla="*/ 0 h 92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82"/>
                <a:gd name="T124" fmla="*/ 0 h 928"/>
                <a:gd name="T125" fmla="*/ 682 w 682"/>
                <a:gd name="T126" fmla="*/ 928 h 92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82" h="928">
                  <a:moveTo>
                    <a:pt x="131" y="0"/>
                  </a:moveTo>
                  <a:lnTo>
                    <a:pt x="122" y="56"/>
                  </a:lnTo>
                  <a:lnTo>
                    <a:pt x="105" y="152"/>
                  </a:lnTo>
                  <a:lnTo>
                    <a:pt x="83" y="271"/>
                  </a:lnTo>
                  <a:lnTo>
                    <a:pt x="60" y="402"/>
                  </a:lnTo>
                  <a:lnTo>
                    <a:pt x="37" y="526"/>
                  </a:lnTo>
                  <a:lnTo>
                    <a:pt x="17" y="633"/>
                  </a:lnTo>
                  <a:lnTo>
                    <a:pt x="6" y="709"/>
                  </a:lnTo>
                  <a:lnTo>
                    <a:pt x="0" y="737"/>
                  </a:lnTo>
                  <a:lnTo>
                    <a:pt x="23" y="796"/>
                  </a:lnTo>
                  <a:lnTo>
                    <a:pt x="54" y="844"/>
                  </a:lnTo>
                  <a:lnTo>
                    <a:pt x="91" y="880"/>
                  </a:lnTo>
                  <a:lnTo>
                    <a:pt x="134" y="904"/>
                  </a:lnTo>
                  <a:lnTo>
                    <a:pt x="182" y="920"/>
                  </a:lnTo>
                  <a:lnTo>
                    <a:pt x="233" y="928"/>
                  </a:lnTo>
                  <a:lnTo>
                    <a:pt x="287" y="928"/>
                  </a:lnTo>
                  <a:lnTo>
                    <a:pt x="341" y="924"/>
                  </a:lnTo>
                  <a:lnTo>
                    <a:pt x="398" y="916"/>
                  </a:lnTo>
                  <a:lnTo>
                    <a:pt x="452" y="904"/>
                  </a:lnTo>
                  <a:lnTo>
                    <a:pt x="503" y="892"/>
                  </a:lnTo>
                  <a:lnTo>
                    <a:pt x="549" y="876"/>
                  </a:lnTo>
                  <a:lnTo>
                    <a:pt x="594" y="864"/>
                  </a:lnTo>
                  <a:lnTo>
                    <a:pt x="631" y="856"/>
                  </a:lnTo>
                  <a:lnTo>
                    <a:pt x="659" y="848"/>
                  </a:lnTo>
                  <a:lnTo>
                    <a:pt x="682" y="844"/>
                  </a:lnTo>
                  <a:lnTo>
                    <a:pt x="617" y="832"/>
                  </a:lnTo>
                  <a:lnTo>
                    <a:pt x="554" y="816"/>
                  </a:lnTo>
                  <a:lnTo>
                    <a:pt x="495" y="796"/>
                  </a:lnTo>
                  <a:lnTo>
                    <a:pt x="438" y="769"/>
                  </a:lnTo>
                  <a:lnTo>
                    <a:pt x="387" y="741"/>
                  </a:lnTo>
                  <a:lnTo>
                    <a:pt x="338" y="705"/>
                  </a:lnTo>
                  <a:lnTo>
                    <a:pt x="296" y="665"/>
                  </a:lnTo>
                  <a:lnTo>
                    <a:pt x="259" y="617"/>
                  </a:lnTo>
                  <a:lnTo>
                    <a:pt x="222" y="566"/>
                  </a:lnTo>
                  <a:lnTo>
                    <a:pt x="193" y="506"/>
                  </a:lnTo>
                  <a:lnTo>
                    <a:pt x="171" y="442"/>
                  </a:lnTo>
                  <a:lnTo>
                    <a:pt x="151" y="367"/>
                  </a:lnTo>
                  <a:lnTo>
                    <a:pt x="137" y="287"/>
                  </a:lnTo>
                  <a:lnTo>
                    <a:pt x="128" y="199"/>
                  </a:lnTo>
                  <a:lnTo>
                    <a:pt x="128" y="104"/>
                  </a:lnTo>
                  <a:lnTo>
                    <a:pt x="1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6" name="Freeform 14"/>
            <p:cNvSpPr>
              <a:spLocks/>
            </p:cNvSpPr>
            <p:nvPr/>
          </p:nvSpPr>
          <p:spPr bwMode="auto">
            <a:xfrm>
              <a:off x="1652" y="957"/>
              <a:ext cx="1058" cy="1532"/>
            </a:xfrm>
            <a:custGeom>
              <a:avLst/>
              <a:gdLst>
                <a:gd name="T0" fmla="*/ 268 w 1058"/>
                <a:gd name="T1" fmla="*/ 923 h 1532"/>
                <a:gd name="T2" fmla="*/ 140 w 1058"/>
                <a:gd name="T3" fmla="*/ 871 h 1532"/>
                <a:gd name="T4" fmla="*/ 60 w 1058"/>
                <a:gd name="T5" fmla="*/ 780 h 1532"/>
                <a:gd name="T6" fmla="*/ 18 w 1058"/>
                <a:gd name="T7" fmla="*/ 656 h 1532"/>
                <a:gd name="T8" fmla="*/ 0 w 1058"/>
                <a:gd name="T9" fmla="*/ 517 h 1532"/>
                <a:gd name="T10" fmla="*/ 6 w 1058"/>
                <a:gd name="T11" fmla="*/ 370 h 1532"/>
                <a:gd name="T12" fmla="*/ 23 w 1058"/>
                <a:gd name="T13" fmla="*/ 231 h 1532"/>
                <a:gd name="T14" fmla="*/ 43 w 1058"/>
                <a:gd name="T15" fmla="*/ 103 h 1532"/>
                <a:gd name="T16" fmla="*/ 57 w 1058"/>
                <a:gd name="T17" fmla="*/ 0 h 1532"/>
                <a:gd name="T18" fmla="*/ 89 w 1058"/>
                <a:gd name="T19" fmla="*/ 20 h 1532"/>
                <a:gd name="T20" fmla="*/ 117 w 1058"/>
                <a:gd name="T21" fmla="*/ 36 h 1532"/>
                <a:gd name="T22" fmla="*/ 148 w 1058"/>
                <a:gd name="T23" fmla="*/ 52 h 1532"/>
                <a:gd name="T24" fmla="*/ 180 w 1058"/>
                <a:gd name="T25" fmla="*/ 59 h 1532"/>
                <a:gd name="T26" fmla="*/ 211 w 1058"/>
                <a:gd name="T27" fmla="*/ 71 h 1532"/>
                <a:gd name="T28" fmla="*/ 245 w 1058"/>
                <a:gd name="T29" fmla="*/ 79 h 1532"/>
                <a:gd name="T30" fmla="*/ 276 w 1058"/>
                <a:gd name="T31" fmla="*/ 83 h 1532"/>
                <a:gd name="T32" fmla="*/ 307 w 1058"/>
                <a:gd name="T33" fmla="*/ 87 h 1532"/>
                <a:gd name="T34" fmla="*/ 361 w 1058"/>
                <a:gd name="T35" fmla="*/ 87 h 1532"/>
                <a:gd name="T36" fmla="*/ 415 w 1058"/>
                <a:gd name="T37" fmla="*/ 87 h 1532"/>
                <a:gd name="T38" fmla="*/ 469 w 1058"/>
                <a:gd name="T39" fmla="*/ 83 h 1532"/>
                <a:gd name="T40" fmla="*/ 521 w 1058"/>
                <a:gd name="T41" fmla="*/ 75 h 1532"/>
                <a:gd name="T42" fmla="*/ 575 w 1058"/>
                <a:gd name="T43" fmla="*/ 67 h 1532"/>
                <a:gd name="T44" fmla="*/ 626 w 1058"/>
                <a:gd name="T45" fmla="*/ 59 h 1532"/>
                <a:gd name="T46" fmla="*/ 677 w 1058"/>
                <a:gd name="T47" fmla="*/ 55 h 1532"/>
                <a:gd name="T48" fmla="*/ 725 w 1058"/>
                <a:gd name="T49" fmla="*/ 52 h 1532"/>
                <a:gd name="T50" fmla="*/ 773 w 1058"/>
                <a:gd name="T51" fmla="*/ 52 h 1532"/>
                <a:gd name="T52" fmla="*/ 819 w 1058"/>
                <a:gd name="T53" fmla="*/ 59 h 1532"/>
                <a:gd name="T54" fmla="*/ 864 w 1058"/>
                <a:gd name="T55" fmla="*/ 67 h 1532"/>
                <a:gd name="T56" fmla="*/ 907 w 1058"/>
                <a:gd name="T57" fmla="*/ 83 h 1532"/>
                <a:gd name="T58" fmla="*/ 950 w 1058"/>
                <a:gd name="T59" fmla="*/ 111 h 1532"/>
                <a:gd name="T60" fmla="*/ 987 w 1058"/>
                <a:gd name="T61" fmla="*/ 143 h 1532"/>
                <a:gd name="T62" fmla="*/ 1024 w 1058"/>
                <a:gd name="T63" fmla="*/ 187 h 1532"/>
                <a:gd name="T64" fmla="*/ 1058 w 1058"/>
                <a:gd name="T65" fmla="*/ 239 h 1532"/>
                <a:gd name="T66" fmla="*/ 1058 w 1058"/>
                <a:gd name="T67" fmla="*/ 1532 h 1532"/>
                <a:gd name="T68" fmla="*/ 1001 w 1058"/>
                <a:gd name="T69" fmla="*/ 1472 h 1532"/>
                <a:gd name="T70" fmla="*/ 944 w 1058"/>
                <a:gd name="T71" fmla="*/ 1425 h 1532"/>
                <a:gd name="T72" fmla="*/ 887 w 1058"/>
                <a:gd name="T73" fmla="*/ 1389 h 1532"/>
                <a:gd name="T74" fmla="*/ 830 w 1058"/>
                <a:gd name="T75" fmla="*/ 1365 h 1532"/>
                <a:gd name="T76" fmla="*/ 776 w 1058"/>
                <a:gd name="T77" fmla="*/ 1345 h 1532"/>
                <a:gd name="T78" fmla="*/ 725 w 1058"/>
                <a:gd name="T79" fmla="*/ 1333 h 1532"/>
                <a:gd name="T80" fmla="*/ 674 w 1058"/>
                <a:gd name="T81" fmla="*/ 1321 h 1532"/>
                <a:gd name="T82" fmla="*/ 626 w 1058"/>
                <a:gd name="T83" fmla="*/ 1309 h 1532"/>
                <a:gd name="T84" fmla="*/ 583 w 1058"/>
                <a:gd name="T85" fmla="*/ 1293 h 1532"/>
                <a:gd name="T86" fmla="*/ 540 w 1058"/>
                <a:gd name="T87" fmla="*/ 1277 h 1532"/>
                <a:gd name="T88" fmla="*/ 501 w 1058"/>
                <a:gd name="T89" fmla="*/ 1250 h 1532"/>
                <a:gd name="T90" fmla="*/ 467 w 1058"/>
                <a:gd name="T91" fmla="*/ 1214 h 1532"/>
                <a:gd name="T92" fmla="*/ 435 w 1058"/>
                <a:gd name="T93" fmla="*/ 1166 h 1532"/>
                <a:gd name="T94" fmla="*/ 410 w 1058"/>
                <a:gd name="T95" fmla="*/ 1106 h 1532"/>
                <a:gd name="T96" fmla="*/ 390 w 1058"/>
                <a:gd name="T97" fmla="*/ 1027 h 1532"/>
                <a:gd name="T98" fmla="*/ 373 w 1058"/>
                <a:gd name="T99" fmla="*/ 927 h 1532"/>
                <a:gd name="T100" fmla="*/ 359 w 1058"/>
                <a:gd name="T101" fmla="*/ 927 h 1532"/>
                <a:gd name="T102" fmla="*/ 344 w 1058"/>
                <a:gd name="T103" fmla="*/ 927 h 1532"/>
                <a:gd name="T104" fmla="*/ 330 w 1058"/>
                <a:gd name="T105" fmla="*/ 927 h 1532"/>
                <a:gd name="T106" fmla="*/ 316 w 1058"/>
                <a:gd name="T107" fmla="*/ 927 h 1532"/>
                <a:gd name="T108" fmla="*/ 305 w 1058"/>
                <a:gd name="T109" fmla="*/ 927 h 1532"/>
                <a:gd name="T110" fmla="*/ 290 w 1058"/>
                <a:gd name="T111" fmla="*/ 927 h 1532"/>
                <a:gd name="T112" fmla="*/ 279 w 1058"/>
                <a:gd name="T113" fmla="*/ 923 h 1532"/>
                <a:gd name="T114" fmla="*/ 268 w 1058"/>
                <a:gd name="T115" fmla="*/ 923 h 153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058"/>
                <a:gd name="T175" fmla="*/ 0 h 1532"/>
                <a:gd name="T176" fmla="*/ 1058 w 1058"/>
                <a:gd name="T177" fmla="*/ 1532 h 153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058" h="1532">
                  <a:moveTo>
                    <a:pt x="268" y="923"/>
                  </a:moveTo>
                  <a:lnTo>
                    <a:pt x="140" y="871"/>
                  </a:lnTo>
                  <a:lnTo>
                    <a:pt x="60" y="780"/>
                  </a:lnTo>
                  <a:lnTo>
                    <a:pt x="18" y="656"/>
                  </a:lnTo>
                  <a:lnTo>
                    <a:pt x="0" y="517"/>
                  </a:lnTo>
                  <a:lnTo>
                    <a:pt x="6" y="370"/>
                  </a:lnTo>
                  <a:lnTo>
                    <a:pt x="23" y="231"/>
                  </a:lnTo>
                  <a:lnTo>
                    <a:pt x="43" y="103"/>
                  </a:lnTo>
                  <a:lnTo>
                    <a:pt x="57" y="0"/>
                  </a:lnTo>
                  <a:lnTo>
                    <a:pt x="89" y="20"/>
                  </a:lnTo>
                  <a:lnTo>
                    <a:pt x="117" y="36"/>
                  </a:lnTo>
                  <a:lnTo>
                    <a:pt x="148" y="52"/>
                  </a:lnTo>
                  <a:lnTo>
                    <a:pt x="180" y="59"/>
                  </a:lnTo>
                  <a:lnTo>
                    <a:pt x="211" y="71"/>
                  </a:lnTo>
                  <a:lnTo>
                    <a:pt x="245" y="79"/>
                  </a:lnTo>
                  <a:lnTo>
                    <a:pt x="276" y="83"/>
                  </a:lnTo>
                  <a:lnTo>
                    <a:pt x="307" y="87"/>
                  </a:lnTo>
                  <a:lnTo>
                    <a:pt x="361" y="87"/>
                  </a:lnTo>
                  <a:lnTo>
                    <a:pt x="415" y="87"/>
                  </a:lnTo>
                  <a:lnTo>
                    <a:pt x="469" y="83"/>
                  </a:lnTo>
                  <a:lnTo>
                    <a:pt x="521" y="75"/>
                  </a:lnTo>
                  <a:lnTo>
                    <a:pt x="575" y="67"/>
                  </a:lnTo>
                  <a:lnTo>
                    <a:pt x="626" y="59"/>
                  </a:lnTo>
                  <a:lnTo>
                    <a:pt x="677" y="55"/>
                  </a:lnTo>
                  <a:lnTo>
                    <a:pt x="725" y="52"/>
                  </a:lnTo>
                  <a:lnTo>
                    <a:pt x="773" y="52"/>
                  </a:lnTo>
                  <a:lnTo>
                    <a:pt x="819" y="59"/>
                  </a:lnTo>
                  <a:lnTo>
                    <a:pt x="864" y="67"/>
                  </a:lnTo>
                  <a:lnTo>
                    <a:pt x="907" y="83"/>
                  </a:lnTo>
                  <a:lnTo>
                    <a:pt x="950" y="111"/>
                  </a:lnTo>
                  <a:lnTo>
                    <a:pt x="987" y="143"/>
                  </a:lnTo>
                  <a:lnTo>
                    <a:pt x="1024" y="187"/>
                  </a:lnTo>
                  <a:lnTo>
                    <a:pt x="1058" y="239"/>
                  </a:lnTo>
                  <a:lnTo>
                    <a:pt x="1058" y="1532"/>
                  </a:lnTo>
                  <a:lnTo>
                    <a:pt x="1001" y="1472"/>
                  </a:lnTo>
                  <a:lnTo>
                    <a:pt x="944" y="1425"/>
                  </a:lnTo>
                  <a:lnTo>
                    <a:pt x="887" y="1389"/>
                  </a:lnTo>
                  <a:lnTo>
                    <a:pt x="830" y="1365"/>
                  </a:lnTo>
                  <a:lnTo>
                    <a:pt x="776" y="1345"/>
                  </a:lnTo>
                  <a:lnTo>
                    <a:pt x="725" y="1333"/>
                  </a:lnTo>
                  <a:lnTo>
                    <a:pt x="674" y="1321"/>
                  </a:lnTo>
                  <a:lnTo>
                    <a:pt x="626" y="1309"/>
                  </a:lnTo>
                  <a:lnTo>
                    <a:pt x="583" y="1293"/>
                  </a:lnTo>
                  <a:lnTo>
                    <a:pt x="540" y="1277"/>
                  </a:lnTo>
                  <a:lnTo>
                    <a:pt x="501" y="1250"/>
                  </a:lnTo>
                  <a:lnTo>
                    <a:pt x="467" y="1214"/>
                  </a:lnTo>
                  <a:lnTo>
                    <a:pt x="435" y="1166"/>
                  </a:lnTo>
                  <a:lnTo>
                    <a:pt x="410" y="1106"/>
                  </a:lnTo>
                  <a:lnTo>
                    <a:pt x="390" y="1027"/>
                  </a:lnTo>
                  <a:lnTo>
                    <a:pt x="373" y="927"/>
                  </a:lnTo>
                  <a:lnTo>
                    <a:pt x="359" y="927"/>
                  </a:lnTo>
                  <a:lnTo>
                    <a:pt x="344" y="927"/>
                  </a:lnTo>
                  <a:lnTo>
                    <a:pt x="330" y="927"/>
                  </a:lnTo>
                  <a:lnTo>
                    <a:pt x="316" y="927"/>
                  </a:lnTo>
                  <a:lnTo>
                    <a:pt x="305" y="927"/>
                  </a:lnTo>
                  <a:lnTo>
                    <a:pt x="290" y="927"/>
                  </a:lnTo>
                  <a:lnTo>
                    <a:pt x="279" y="923"/>
                  </a:lnTo>
                  <a:lnTo>
                    <a:pt x="268" y="9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7" name="Freeform 15"/>
            <p:cNvSpPr>
              <a:spLocks/>
            </p:cNvSpPr>
            <p:nvPr/>
          </p:nvSpPr>
          <p:spPr bwMode="auto">
            <a:xfrm>
              <a:off x="1666" y="1710"/>
              <a:ext cx="457" cy="501"/>
            </a:xfrm>
            <a:custGeom>
              <a:avLst/>
              <a:gdLst>
                <a:gd name="T0" fmla="*/ 0 w 457"/>
                <a:gd name="T1" fmla="*/ 0 h 501"/>
                <a:gd name="T2" fmla="*/ 23 w 457"/>
                <a:gd name="T3" fmla="*/ 44 h 501"/>
                <a:gd name="T4" fmla="*/ 51 w 457"/>
                <a:gd name="T5" fmla="*/ 84 h 501"/>
                <a:gd name="T6" fmla="*/ 85 w 457"/>
                <a:gd name="T7" fmla="*/ 119 h 501"/>
                <a:gd name="T8" fmla="*/ 125 w 457"/>
                <a:gd name="T9" fmla="*/ 147 h 501"/>
                <a:gd name="T10" fmla="*/ 173 w 457"/>
                <a:gd name="T11" fmla="*/ 175 h 501"/>
                <a:gd name="T12" fmla="*/ 222 w 457"/>
                <a:gd name="T13" fmla="*/ 191 h 501"/>
                <a:gd name="T14" fmla="*/ 278 w 457"/>
                <a:gd name="T15" fmla="*/ 203 h 501"/>
                <a:gd name="T16" fmla="*/ 335 w 457"/>
                <a:gd name="T17" fmla="*/ 203 h 501"/>
                <a:gd name="T18" fmla="*/ 338 w 457"/>
                <a:gd name="T19" fmla="*/ 235 h 501"/>
                <a:gd name="T20" fmla="*/ 344 w 457"/>
                <a:gd name="T21" fmla="*/ 275 h 501"/>
                <a:gd name="T22" fmla="*/ 352 w 457"/>
                <a:gd name="T23" fmla="*/ 310 h 501"/>
                <a:gd name="T24" fmla="*/ 364 w 457"/>
                <a:gd name="T25" fmla="*/ 350 h 501"/>
                <a:gd name="T26" fmla="*/ 378 w 457"/>
                <a:gd name="T27" fmla="*/ 394 h 501"/>
                <a:gd name="T28" fmla="*/ 401 w 457"/>
                <a:gd name="T29" fmla="*/ 430 h 501"/>
                <a:gd name="T30" fmla="*/ 426 w 457"/>
                <a:gd name="T31" fmla="*/ 470 h 501"/>
                <a:gd name="T32" fmla="*/ 457 w 457"/>
                <a:gd name="T33" fmla="*/ 501 h 501"/>
                <a:gd name="T34" fmla="*/ 412 w 457"/>
                <a:gd name="T35" fmla="*/ 489 h 501"/>
                <a:gd name="T36" fmla="*/ 369 w 457"/>
                <a:gd name="T37" fmla="*/ 478 h 501"/>
                <a:gd name="T38" fmla="*/ 329 w 457"/>
                <a:gd name="T39" fmla="*/ 462 h 501"/>
                <a:gd name="T40" fmla="*/ 290 w 457"/>
                <a:gd name="T41" fmla="*/ 442 h 501"/>
                <a:gd name="T42" fmla="*/ 250 w 457"/>
                <a:gd name="T43" fmla="*/ 418 h 501"/>
                <a:gd name="T44" fmla="*/ 216 w 457"/>
                <a:gd name="T45" fmla="*/ 394 h 501"/>
                <a:gd name="T46" fmla="*/ 182 w 457"/>
                <a:gd name="T47" fmla="*/ 366 h 501"/>
                <a:gd name="T48" fmla="*/ 150 w 457"/>
                <a:gd name="T49" fmla="*/ 334 h 501"/>
                <a:gd name="T50" fmla="*/ 122 w 457"/>
                <a:gd name="T51" fmla="*/ 302 h 501"/>
                <a:gd name="T52" fmla="*/ 94 w 457"/>
                <a:gd name="T53" fmla="*/ 267 h 501"/>
                <a:gd name="T54" fmla="*/ 71 w 457"/>
                <a:gd name="T55" fmla="*/ 231 h 501"/>
                <a:gd name="T56" fmla="*/ 51 w 457"/>
                <a:gd name="T57" fmla="*/ 187 h 501"/>
                <a:gd name="T58" fmla="*/ 34 w 457"/>
                <a:gd name="T59" fmla="*/ 147 h 501"/>
                <a:gd name="T60" fmla="*/ 20 w 457"/>
                <a:gd name="T61" fmla="*/ 99 h 501"/>
                <a:gd name="T62" fmla="*/ 8 w 457"/>
                <a:gd name="T63" fmla="*/ 52 h 501"/>
                <a:gd name="T64" fmla="*/ 0 w 457"/>
                <a:gd name="T65" fmla="*/ 0 h 50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7"/>
                <a:gd name="T100" fmla="*/ 0 h 501"/>
                <a:gd name="T101" fmla="*/ 457 w 457"/>
                <a:gd name="T102" fmla="*/ 501 h 50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7" h="501">
                  <a:moveTo>
                    <a:pt x="0" y="0"/>
                  </a:moveTo>
                  <a:lnTo>
                    <a:pt x="23" y="44"/>
                  </a:lnTo>
                  <a:lnTo>
                    <a:pt x="51" y="84"/>
                  </a:lnTo>
                  <a:lnTo>
                    <a:pt x="85" y="119"/>
                  </a:lnTo>
                  <a:lnTo>
                    <a:pt x="125" y="147"/>
                  </a:lnTo>
                  <a:lnTo>
                    <a:pt x="173" y="175"/>
                  </a:lnTo>
                  <a:lnTo>
                    <a:pt x="222" y="191"/>
                  </a:lnTo>
                  <a:lnTo>
                    <a:pt x="278" y="203"/>
                  </a:lnTo>
                  <a:lnTo>
                    <a:pt x="335" y="203"/>
                  </a:lnTo>
                  <a:lnTo>
                    <a:pt x="338" y="235"/>
                  </a:lnTo>
                  <a:lnTo>
                    <a:pt x="344" y="275"/>
                  </a:lnTo>
                  <a:lnTo>
                    <a:pt x="352" y="310"/>
                  </a:lnTo>
                  <a:lnTo>
                    <a:pt x="364" y="350"/>
                  </a:lnTo>
                  <a:lnTo>
                    <a:pt x="378" y="394"/>
                  </a:lnTo>
                  <a:lnTo>
                    <a:pt x="401" y="430"/>
                  </a:lnTo>
                  <a:lnTo>
                    <a:pt x="426" y="470"/>
                  </a:lnTo>
                  <a:lnTo>
                    <a:pt x="457" y="501"/>
                  </a:lnTo>
                  <a:lnTo>
                    <a:pt x="412" y="489"/>
                  </a:lnTo>
                  <a:lnTo>
                    <a:pt x="369" y="478"/>
                  </a:lnTo>
                  <a:lnTo>
                    <a:pt x="329" y="462"/>
                  </a:lnTo>
                  <a:lnTo>
                    <a:pt x="290" y="442"/>
                  </a:lnTo>
                  <a:lnTo>
                    <a:pt x="250" y="418"/>
                  </a:lnTo>
                  <a:lnTo>
                    <a:pt x="216" y="394"/>
                  </a:lnTo>
                  <a:lnTo>
                    <a:pt x="182" y="366"/>
                  </a:lnTo>
                  <a:lnTo>
                    <a:pt x="150" y="334"/>
                  </a:lnTo>
                  <a:lnTo>
                    <a:pt x="122" y="302"/>
                  </a:lnTo>
                  <a:lnTo>
                    <a:pt x="94" y="267"/>
                  </a:lnTo>
                  <a:lnTo>
                    <a:pt x="71" y="231"/>
                  </a:lnTo>
                  <a:lnTo>
                    <a:pt x="51" y="187"/>
                  </a:lnTo>
                  <a:lnTo>
                    <a:pt x="34" y="147"/>
                  </a:lnTo>
                  <a:lnTo>
                    <a:pt x="20" y="99"/>
                  </a:lnTo>
                  <a:lnTo>
                    <a:pt x="8" y="52"/>
                  </a:lnTo>
                  <a:lnTo>
                    <a:pt x="0" y="0"/>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8" name="Freeform 16"/>
            <p:cNvSpPr>
              <a:spLocks/>
            </p:cNvSpPr>
            <p:nvPr/>
          </p:nvSpPr>
          <p:spPr bwMode="auto">
            <a:xfrm>
              <a:off x="1680" y="958"/>
              <a:ext cx="307" cy="923"/>
            </a:xfrm>
            <a:custGeom>
              <a:avLst/>
              <a:gdLst>
                <a:gd name="T0" fmla="*/ 307 w 307"/>
                <a:gd name="T1" fmla="*/ 87 h 923"/>
                <a:gd name="T2" fmla="*/ 276 w 307"/>
                <a:gd name="T3" fmla="*/ 83 h 923"/>
                <a:gd name="T4" fmla="*/ 245 w 307"/>
                <a:gd name="T5" fmla="*/ 79 h 923"/>
                <a:gd name="T6" fmla="*/ 211 w 307"/>
                <a:gd name="T7" fmla="*/ 71 h 923"/>
                <a:gd name="T8" fmla="*/ 180 w 307"/>
                <a:gd name="T9" fmla="*/ 59 h 923"/>
                <a:gd name="T10" fmla="*/ 148 w 307"/>
                <a:gd name="T11" fmla="*/ 52 h 923"/>
                <a:gd name="T12" fmla="*/ 117 w 307"/>
                <a:gd name="T13" fmla="*/ 36 h 923"/>
                <a:gd name="T14" fmla="*/ 89 w 307"/>
                <a:gd name="T15" fmla="*/ 20 h 923"/>
                <a:gd name="T16" fmla="*/ 57 w 307"/>
                <a:gd name="T17" fmla="*/ 0 h 923"/>
                <a:gd name="T18" fmla="*/ 43 w 307"/>
                <a:gd name="T19" fmla="*/ 103 h 923"/>
                <a:gd name="T20" fmla="*/ 23 w 307"/>
                <a:gd name="T21" fmla="*/ 231 h 923"/>
                <a:gd name="T22" fmla="*/ 6 w 307"/>
                <a:gd name="T23" fmla="*/ 370 h 923"/>
                <a:gd name="T24" fmla="*/ 0 w 307"/>
                <a:gd name="T25" fmla="*/ 517 h 923"/>
                <a:gd name="T26" fmla="*/ 18 w 307"/>
                <a:gd name="T27" fmla="*/ 656 h 923"/>
                <a:gd name="T28" fmla="*/ 60 w 307"/>
                <a:gd name="T29" fmla="*/ 780 h 923"/>
                <a:gd name="T30" fmla="*/ 140 w 307"/>
                <a:gd name="T31" fmla="*/ 871 h 923"/>
                <a:gd name="T32" fmla="*/ 268 w 307"/>
                <a:gd name="T33" fmla="*/ 923 h 923"/>
                <a:gd name="T34" fmla="*/ 307 w 307"/>
                <a:gd name="T35" fmla="*/ 87 h 9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07"/>
                <a:gd name="T55" fmla="*/ 0 h 923"/>
                <a:gd name="T56" fmla="*/ 307 w 307"/>
                <a:gd name="T57" fmla="*/ 923 h 92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07" h="923">
                  <a:moveTo>
                    <a:pt x="307" y="87"/>
                  </a:moveTo>
                  <a:lnTo>
                    <a:pt x="276" y="83"/>
                  </a:lnTo>
                  <a:lnTo>
                    <a:pt x="245" y="79"/>
                  </a:lnTo>
                  <a:lnTo>
                    <a:pt x="211" y="71"/>
                  </a:lnTo>
                  <a:lnTo>
                    <a:pt x="180" y="59"/>
                  </a:lnTo>
                  <a:lnTo>
                    <a:pt x="148" y="52"/>
                  </a:lnTo>
                  <a:lnTo>
                    <a:pt x="117" y="36"/>
                  </a:lnTo>
                  <a:lnTo>
                    <a:pt x="89" y="20"/>
                  </a:lnTo>
                  <a:lnTo>
                    <a:pt x="57" y="0"/>
                  </a:lnTo>
                  <a:lnTo>
                    <a:pt x="43" y="103"/>
                  </a:lnTo>
                  <a:lnTo>
                    <a:pt x="23" y="231"/>
                  </a:lnTo>
                  <a:lnTo>
                    <a:pt x="6" y="370"/>
                  </a:lnTo>
                  <a:lnTo>
                    <a:pt x="0" y="517"/>
                  </a:lnTo>
                  <a:lnTo>
                    <a:pt x="18" y="656"/>
                  </a:lnTo>
                  <a:lnTo>
                    <a:pt x="60" y="780"/>
                  </a:lnTo>
                  <a:lnTo>
                    <a:pt x="140" y="871"/>
                  </a:lnTo>
                  <a:lnTo>
                    <a:pt x="268" y="923"/>
                  </a:lnTo>
                  <a:lnTo>
                    <a:pt x="307" y="87"/>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9" name="Freeform 17"/>
            <p:cNvSpPr>
              <a:spLocks/>
            </p:cNvSpPr>
            <p:nvPr/>
          </p:nvSpPr>
          <p:spPr bwMode="auto">
            <a:xfrm>
              <a:off x="3082" y="945"/>
              <a:ext cx="964" cy="1500"/>
            </a:xfrm>
            <a:custGeom>
              <a:avLst/>
              <a:gdLst>
                <a:gd name="T0" fmla="*/ 0 w 964"/>
                <a:gd name="T1" fmla="*/ 0 h 1500"/>
                <a:gd name="T2" fmla="*/ 0 w 964"/>
                <a:gd name="T3" fmla="*/ 1333 h 1500"/>
                <a:gd name="T4" fmla="*/ 66 w 964"/>
                <a:gd name="T5" fmla="*/ 1325 h 1500"/>
                <a:gd name="T6" fmla="*/ 131 w 964"/>
                <a:gd name="T7" fmla="*/ 1321 h 1500"/>
                <a:gd name="T8" fmla="*/ 199 w 964"/>
                <a:gd name="T9" fmla="*/ 1329 h 1500"/>
                <a:gd name="T10" fmla="*/ 268 w 964"/>
                <a:gd name="T11" fmla="*/ 1341 h 1500"/>
                <a:gd name="T12" fmla="*/ 336 w 964"/>
                <a:gd name="T13" fmla="*/ 1357 h 1500"/>
                <a:gd name="T14" fmla="*/ 404 w 964"/>
                <a:gd name="T15" fmla="*/ 1377 h 1500"/>
                <a:gd name="T16" fmla="*/ 469 w 964"/>
                <a:gd name="T17" fmla="*/ 1397 h 1500"/>
                <a:gd name="T18" fmla="*/ 535 w 964"/>
                <a:gd name="T19" fmla="*/ 1417 h 1500"/>
                <a:gd name="T20" fmla="*/ 600 w 964"/>
                <a:gd name="T21" fmla="*/ 1441 h 1500"/>
                <a:gd name="T22" fmla="*/ 660 w 964"/>
                <a:gd name="T23" fmla="*/ 1460 h 1500"/>
                <a:gd name="T24" fmla="*/ 719 w 964"/>
                <a:gd name="T25" fmla="*/ 1476 h 1500"/>
                <a:gd name="T26" fmla="*/ 776 w 964"/>
                <a:gd name="T27" fmla="*/ 1492 h 1500"/>
                <a:gd name="T28" fmla="*/ 830 w 964"/>
                <a:gd name="T29" fmla="*/ 1500 h 1500"/>
                <a:gd name="T30" fmla="*/ 879 w 964"/>
                <a:gd name="T31" fmla="*/ 1500 h 1500"/>
                <a:gd name="T32" fmla="*/ 924 w 964"/>
                <a:gd name="T33" fmla="*/ 1496 h 1500"/>
                <a:gd name="T34" fmla="*/ 964 w 964"/>
                <a:gd name="T35" fmla="*/ 1480 h 1500"/>
                <a:gd name="T36" fmla="*/ 708 w 964"/>
                <a:gd name="T37" fmla="*/ 16 h 1500"/>
                <a:gd name="T38" fmla="*/ 651 w 964"/>
                <a:gd name="T39" fmla="*/ 40 h 1500"/>
                <a:gd name="T40" fmla="*/ 594 w 964"/>
                <a:gd name="T41" fmla="*/ 55 h 1500"/>
                <a:gd name="T42" fmla="*/ 540 w 964"/>
                <a:gd name="T43" fmla="*/ 67 h 1500"/>
                <a:gd name="T44" fmla="*/ 484 w 964"/>
                <a:gd name="T45" fmla="*/ 75 h 1500"/>
                <a:gd name="T46" fmla="*/ 432 w 964"/>
                <a:gd name="T47" fmla="*/ 75 h 1500"/>
                <a:gd name="T48" fmla="*/ 378 w 964"/>
                <a:gd name="T49" fmla="*/ 75 h 1500"/>
                <a:gd name="T50" fmla="*/ 330 w 964"/>
                <a:gd name="T51" fmla="*/ 71 h 1500"/>
                <a:gd name="T52" fmla="*/ 282 w 964"/>
                <a:gd name="T53" fmla="*/ 63 h 1500"/>
                <a:gd name="T54" fmla="*/ 236 w 964"/>
                <a:gd name="T55" fmla="*/ 55 h 1500"/>
                <a:gd name="T56" fmla="*/ 194 w 964"/>
                <a:gd name="T57" fmla="*/ 47 h 1500"/>
                <a:gd name="T58" fmla="*/ 151 w 964"/>
                <a:gd name="T59" fmla="*/ 36 h 1500"/>
                <a:gd name="T60" fmla="*/ 114 w 964"/>
                <a:gd name="T61" fmla="*/ 28 h 1500"/>
                <a:gd name="T62" fmla="*/ 80 w 964"/>
                <a:gd name="T63" fmla="*/ 16 h 1500"/>
                <a:gd name="T64" fmla="*/ 52 w 964"/>
                <a:gd name="T65" fmla="*/ 8 h 1500"/>
                <a:gd name="T66" fmla="*/ 23 w 964"/>
                <a:gd name="T67" fmla="*/ 4 h 1500"/>
                <a:gd name="T68" fmla="*/ 0 w 964"/>
                <a:gd name="T69" fmla="*/ 0 h 15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64"/>
                <a:gd name="T106" fmla="*/ 0 h 1500"/>
                <a:gd name="T107" fmla="*/ 964 w 964"/>
                <a:gd name="T108" fmla="*/ 1500 h 150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64" h="1500">
                  <a:moveTo>
                    <a:pt x="0" y="0"/>
                  </a:moveTo>
                  <a:lnTo>
                    <a:pt x="0" y="1333"/>
                  </a:lnTo>
                  <a:lnTo>
                    <a:pt x="66" y="1325"/>
                  </a:lnTo>
                  <a:lnTo>
                    <a:pt x="131" y="1321"/>
                  </a:lnTo>
                  <a:lnTo>
                    <a:pt x="199" y="1329"/>
                  </a:lnTo>
                  <a:lnTo>
                    <a:pt x="268" y="1341"/>
                  </a:lnTo>
                  <a:lnTo>
                    <a:pt x="336" y="1357"/>
                  </a:lnTo>
                  <a:lnTo>
                    <a:pt x="404" y="1377"/>
                  </a:lnTo>
                  <a:lnTo>
                    <a:pt x="469" y="1397"/>
                  </a:lnTo>
                  <a:lnTo>
                    <a:pt x="535" y="1417"/>
                  </a:lnTo>
                  <a:lnTo>
                    <a:pt x="600" y="1441"/>
                  </a:lnTo>
                  <a:lnTo>
                    <a:pt x="660" y="1460"/>
                  </a:lnTo>
                  <a:lnTo>
                    <a:pt x="719" y="1476"/>
                  </a:lnTo>
                  <a:lnTo>
                    <a:pt x="776" y="1492"/>
                  </a:lnTo>
                  <a:lnTo>
                    <a:pt x="830" y="1500"/>
                  </a:lnTo>
                  <a:lnTo>
                    <a:pt x="879" y="1500"/>
                  </a:lnTo>
                  <a:lnTo>
                    <a:pt x="924" y="1496"/>
                  </a:lnTo>
                  <a:lnTo>
                    <a:pt x="964" y="1480"/>
                  </a:lnTo>
                  <a:lnTo>
                    <a:pt x="708" y="16"/>
                  </a:lnTo>
                  <a:lnTo>
                    <a:pt x="651" y="40"/>
                  </a:lnTo>
                  <a:lnTo>
                    <a:pt x="594" y="55"/>
                  </a:lnTo>
                  <a:lnTo>
                    <a:pt x="540" y="67"/>
                  </a:lnTo>
                  <a:lnTo>
                    <a:pt x="484" y="75"/>
                  </a:lnTo>
                  <a:lnTo>
                    <a:pt x="432" y="75"/>
                  </a:lnTo>
                  <a:lnTo>
                    <a:pt x="378" y="75"/>
                  </a:lnTo>
                  <a:lnTo>
                    <a:pt x="330" y="71"/>
                  </a:lnTo>
                  <a:lnTo>
                    <a:pt x="282" y="63"/>
                  </a:lnTo>
                  <a:lnTo>
                    <a:pt x="236" y="55"/>
                  </a:lnTo>
                  <a:lnTo>
                    <a:pt x="194" y="47"/>
                  </a:lnTo>
                  <a:lnTo>
                    <a:pt x="151" y="36"/>
                  </a:lnTo>
                  <a:lnTo>
                    <a:pt x="114" y="28"/>
                  </a:lnTo>
                  <a:lnTo>
                    <a:pt x="80" y="16"/>
                  </a:lnTo>
                  <a:lnTo>
                    <a:pt x="52" y="8"/>
                  </a:lnTo>
                  <a:lnTo>
                    <a:pt x="23" y="4"/>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30" name="Freeform 18"/>
            <p:cNvSpPr>
              <a:spLocks/>
            </p:cNvSpPr>
            <p:nvPr/>
          </p:nvSpPr>
          <p:spPr bwMode="auto">
            <a:xfrm>
              <a:off x="2739" y="949"/>
              <a:ext cx="341" cy="1548"/>
            </a:xfrm>
            <a:custGeom>
              <a:avLst/>
              <a:gdLst>
                <a:gd name="T0" fmla="*/ 0 w 341"/>
                <a:gd name="T1" fmla="*/ 258 h 1548"/>
                <a:gd name="T2" fmla="*/ 54 w 341"/>
                <a:gd name="T3" fmla="*/ 191 h 1548"/>
                <a:gd name="T4" fmla="*/ 103 w 341"/>
                <a:gd name="T5" fmla="*/ 135 h 1548"/>
                <a:gd name="T6" fmla="*/ 148 w 341"/>
                <a:gd name="T7" fmla="*/ 91 h 1548"/>
                <a:gd name="T8" fmla="*/ 191 w 341"/>
                <a:gd name="T9" fmla="*/ 55 h 1548"/>
                <a:gd name="T10" fmla="*/ 231 w 341"/>
                <a:gd name="T11" fmla="*/ 32 h 1548"/>
                <a:gd name="T12" fmla="*/ 270 w 341"/>
                <a:gd name="T13" fmla="*/ 12 h 1548"/>
                <a:gd name="T14" fmla="*/ 307 w 341"/>
                <a:gd name="T15" fmla="*/ 4 h 1548"/>
                <a:gd name="T16" fmla="*/ 341 w 341"/>
                <a:gd name="T17" fmla="*/ 0 h 1548"/>
                <a:gd name="T18" fmla="*/ 341 w 341"/>
                <a:gd name="T19" fmla="*/ 1333 h 1548"/>
                <a:gd name="T20" fmla="*/ 302 w 341"/>
                <a:gd name="T21" fmla="*/ 1341 h 1548"/>
                <a:gd name="T22" fmla="*/ 262 w 341"/>
                <a:gd name="T23" fmla="*/ 1353 h 1548"/>
                <a:gd name="T24" fmla="*/ 219 w 341"/>
                <a:gd name="T25" fmla="*/ 1373 h 1548"/>
                <a:gd name="T26" fmla="*/ 177 w 341"/>
                <a:gd name="T27" fmla="*/ 1393 h 1548"/>
                <a:gd name="T28" fmla="*/ 134 w 341"/>
                <a:gd name="T29" fmla="*/ 1421 h 1548"/>
                <a:gd name="T30" fmla="*/ 89 w 341"/>
                <a:gd name="T31" fmla="*/ 1456 h 1548"/>
                <a:gd name="T32" fmla="*/ 46 w 341"/>
                <a:gd name="T33" fmla="*/ 1500 h 1548"/>
                <a:gd name="T34" fmla="*/ 0 w 341"/>
                <a:gd name="T35" fmla="*/ 1548 h 1548"/>
                <a:gd name="T36" fmla="*/ 0 w 341"/>
                <a:gd name="T37" fmla="*/ 258 h 154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41"/>
                <a:gd name="T58" fmla="*/ 0 h 1548"/>
                <a:gd name="T59" fmla="*/ 341 w 341"/>
                <a:gd name="T60" fmla="*/ 1548 h 154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41" h="1548">
                  <a:moveTo>
                    <a:pt x="0" y="258"/>
                  </a:moveTo>
                  <a:lnTo>
                    <a:pt x="54" y="191"/>
                  </a:lnTo>
                  <a:lnTo>
                    <a:pt x="103" y="135"/>
                  </a:lnTo>
                  <a:lnTo>
                    <a:pt x="148" y="91"/>
                  </a:lnTo>
                  <a:lnTo>
                    <a:pt x="191" y="55"/>
                  </a:lnTo>
                  <a:lnTo>
                    <a:pt x="231" y="32"/>
                  </a:lnTo>
                  <a:lnTo>
                    <a:pt x="270" y="12"/>
                  </a:lnTo>
                  <a:lnTo>
                    <a:pt x="307" y="4"/>
                  </a:lnTo>
                  <a:lnTo>
                    <a:pt x="341" y="0"/>
                  </a:lnTo>
                  <a:lnTo>
                    <a:pt x="341" y="1333"/>
                  </a:lnTo>
                  <a:lnTo>
                    <a:pt x="302" y="1341"/>
                  </a:lnTo>
                  <a:lnTo>
                    <a:pt x="262" y="1353"/>
                  </a:lnTo>
                  <a:lnTo>
                    <a:pt x="219" y="1373"/>
                  </a:lnTo>
                  <a:lnTo>
                    <a:pt x="177" y="1393"/>
                  </a:lnTo>
                  <a:lnTo>
                    <a:pt x="134" y="1421"/>
                  </a:lnTo>
                  <a:lnTo>
                    <a:pt x="89" y="1456"/>
                  </a:lnTo>
                  <a:lnTo>
                    <a:pt x="46" y="1500"/>
                  </a:lnTo>
                  <a:lnTo>
                    <a:pt x="0" y="1548"/>
                  </a:lnTo>
                  <a:lnTo>
                    <a:pt x="0" y="258"/>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31" name="Freeform 19"/>
            <p:cNvSpPr>
              <a:spLocks/>
            </p:cNvSpPr>
            <p:nvPr/>
          </p:nvSpPr>
          <p:spPr bwMode="auto">
            <a:xfrm>
              <a:off x="826" y="0"/>
              <a:ext cx="1694" cy="2082"/>
            </a:xfrm>
            <a:custGeom>
              <a:avLst/>
              <a:gdLst>
                <a:gd name="T0" fmla="*/ 2124 w 1513"/>
                <a:gd name="T1" fmla="*/ 0 h 2076"/>
                <a:gd name="T2" fmla="*/ 1710 w 1513"/>
                <a:gd name="T3" fmla="*/ 106 h 2076"/>
                <a:gd name="T4" fmla="*/ 1310 w 1513"/>
                <a:gd name="T5" fmla="*/ 290 h 2076"/>
                <a:gd name="T6" fmla="*/ 949 w 1513"/>
                <a:gd name="T7" fmla="*/ 537 h 2076"/>
                <a:gd name="T8" fmla="*/ 631 w 1513"/>
                <a:gd name="T9" fmla="*/ 816 h 2076"/>
                <a:gd name="T10" fmla="*/ 368 w 1513"/>
                <a:gd name="T11" fmla="*/ 1131 h 2076"/>
                <a:gd name="T12" fmla="*/ 168 w 1513"/>
                <a:gd name="T13" fmla="*/ 1462 h 2076"/>
                <a:gd name="T14" fmla="*/ 40 w 1513"/>
                <a:gd name="T15" fmla="*/ 1790 h 2076"/>
                <a:gd name="T16" fmla="*/ 0 w 1513"/>
                <a:gd name="T17" fmla="*/ 2094 h 2076"/>
                <a:gd name="T18" fmla="*/ 19 w 1513"/>
                <a:gd name="T19" fmla="*/ 2048 h 2076"/>
                <a:gd name="T20" fmla="*/ 40 w 1513"/>
                <a:gd name="T21" fmla="*/ 1964 h 2076"/>
                <a:gd name="T22" fmla="*/ 62 w 1513"/>
                <a:gd name="T23" fmla="*/ 1936 h 2076"/>
                <a:gd name="T24" fmla="*/ 49 w 1513"/>
                <a:gd name="T25" fmla="*/ 1836 h 2076"/>
                <a:gd name="T26" fmla="*/ 113 w 1513"/>
                <a:gd name="T27" fmla="*/ 1698 h 2076"/>
                <a:gd name="T28" fmla="*/ 301 w 1513"/>
                <a:gd name="T29" fmla="*/ 1595 h 2076"/>
                <a:gd name="T30" fmla="*/ 652 w 1513"/>
                <a:gd name="T31" fmla="*/ 1584 h 2076"/>
                <a:gd name="T32" fmla="*/ 702 w 1513"/>
                <a:gd name="T33" fmla="*/ 1519 h 2076"/>
                <a:gd name="T34" fmla="*/ 890 w 1513"/>
                <a:gd name="T35" fmla="*/ 1302 h 2076"/>
                <a:gd name="T36" fmla="*/ 1127 w 1513"/>
                <a:gd name="T37" fmla="*/ 1066 h 2076"/>
                <a:gd name="T38" fmla="*/ 1338 w 1513"/>
                <a:gd name="T39" fmla="*/ 930 h 2076"/>
                <a:gd name="T40" fmla="*/ 1400 w 1513"/>
                <a:gd name="T41" fmla="*/ 933 h 2076"/>
                <a:gd name="T42" fmla="*/ 1333 w 1513"/>
                <a:gd name="T43" fmla="*/ 892 h 2076"/>
                <a:gd name="T44" fmla="*/ 1246 w 1513"/>
                <a:gd name="T45" fmla="*/ 884 h 2076"/>
                <a:gd name="T46" fmla="*/ 1134 w 1513"/>
                <a:gd name="T47" fmla="*/ 900 h 2076"/>
                <a:gd name="T48" fmla="*/ 1020 w 1513"/>
                <a:gd name="T49" fmla="*/ 947 h 2076"/>
                <a:gd name="T50" fmla="*/ 1056 w 1513"/>
                <a:gd name="T51" fmla="*/ 917 h 2076"/>
                <a:gd name="T52" fmla="*/ 1142 w 1513"/>
                <a:gd name="T53" fmla="*/ 860 h 2076"/>
                <a:gd name="T54" fmla="*/ 1256 w 1513"/>
                <a:gd name="T55" fmla="*/ 811 h 2076"/>
                <a:gd name="T56" fmla="*/ 1375 w 1513"/>
                <a:gd name="T57" fmla="*/ 797 h 2076"/>
                <a:gd name="T58" fmla="*/ 1438 w 1513"/>
                <a:gd name="T59" fmla="*/ 800 h 2076"/>
                <a:gd name="T60" fmla="*/ 1444 w 1513"/>
                <a:gd name="T61" fmla="*/ 697 h 2076"/>
                <a:gd name="T62" fmla="*/ 1518 w 1513"/>
                <a:gd name="T63" fmla="*/ 534 h 2076"/>
                <a:gd name="T64" fmla="*/ 1729 w 1513"/>
                <a:gd name="T65" fmla="*/ 309 h 2076"/>
                <a:gd name="T66" fmla="*/ 2124 w 1513"/>
                <a:gd name="T67" fmla="*/ 0 h 207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13"/>
                <a:gd name="T103" fmla="*/ 0 h 2076"/>
                <a:gd name="T104" fmla="*/ 1513 w 1513"/>
                <a:gd name="T105" fmla="*/ 2076 h 207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13" h="2076">
                  <a:moveTo>
                    <a:pt x="1513" y="0"/>
                  </a:moveTo>
                  <a:lnTo>
                    <a:pt x="1513" y="0"/>
                  </a:lnTo>
                  <a:lnTo>
                    <a:pt x="1361" y="43"/>
                  </a:lnTo>
                  <a:lnTo>
                    <a:pt x="1218" y="106"/>
                  </a:lnTo>
                  <a:lnTo>
                    <a:pt x="1071" y="192"/>
                  </a:lnTo>
                  <a:lnTo>
                    <a:pt x="933" y="287"/>
                  </a:lnTo>
                  <a:lnTo>
                    <a:pt x="801" y="398"/>
                  </a:lnTo>
                  <a:lnTo>
                    <a:pt x="676" y="531"/>
                  </a:lnTo>
                  <a:lnTo>
                    <a:pt x="558" y="667"/>
                  </a:lnTo>
                  <a:lnTo>
                    <a:pt x="450" y="810"/>
                  </a:lnTo>
                  <a:lnTo>
                    <a:pt x="350" y="962"/>
                  </a:lnTo>
                  <a:lnTo>
                    <a:pt x="263" y="1122"/>
                  </a:lnTo>
                  <a:lnTo>
                    <a:pt x="183" y="1284"/>
                  </a:lnTo>
                  <a:lnTo>
                    <a:pt x="120" y="1450"/>
                  </a:lnTo>
                  <a:lnTo>
                    <a:pt x="67" y="1610"/>
                  </a:lnTo>
                  <a:lnTo>
                    <a:pt x="29" y="1775"/>
                  </a:lnTo>
                  <a:lnTo>
                    <a:pt x="6" y="1927"/>
                  </a:lnTo>
                  <a:lnTo>
                    <a:pt x="0" y="2076"/>
                  </a:lnTo>
                  <a:lnTo>
                    <a:pt x="13" y="2030"/>
                  </a:lnTo>
                  <a:lnTo>
                    <a:pt x="22" y="1981"/>
                  </a:lnTo>
                  <a:lnTo>
                    <a:pt x="29" y="1946"/>
                  </a:lnTo>
                  <a:lnTo>
                    <a:pt x="44" y="1918"/>
                  </a:lnTo>
                  <a:lnTo>
                    <a:pt x="35" y="1878"/>
                  </a:lnTo>
                  <a:lnTo>
                    <a:pt x="35" y="1821"/>
                  </a:lnTo>
                  <a:lnTo>
                    <a:pt x="49" y="1756"/>
                  </a:lnTo>
                  <a:lnTo>
                    <a:pt x="80" y="1683"/>
                  </a:lnTo>
                  <a:lnTo>
                    <a:pt x="133" y="1626"/>
                  </a:lnTo>
                  <a:lnTo>
                    <a:pt x="214" y="1580"/>
                  </a:lnTo>
                  <a:lnTo>
                    <a:pt x="323" y="1555"/>
                  </a:lnTo>
                  <a:lnTo>
                    <a:pt x="464" y="1569"/>
                  </a:lnTo>
                  <a:lnTo>
                    <a:pt x="500" y="1507"/>
                  </a:lnTo>
                  <a:lnTo>
                    <a:pt x="558" y="1409"/>
                  </a:lnTo>
                  <a:lnTo>
                    <a:pt x="634" y="1290"/>
                  </a:lnTo>
                  <a:lnTo>
                    <a:pt x="718" y="1165"/>
                  </a:lnTo>
                  <a:lnTo>
                    <a:pt x="803" y="1057"/>
                  </a:lnTo>
                  <a:lnTo>
                    <a:pt x="888" y="965"/>
                  </a:lnTo>
                  <a:lnTo>
                    <a:pt x="953" y="921"/>
                  </a:lnTo>
                  <a:lnTo>
                    <a:pt x="997" y="924"/>
                  </a:lnTo>
                  <a:lnTo>
                    <a:pt x="977" y="900"/>
                  </a:lnTo>
                  <a:lnTo>
                    <a:pt x="950" y="883"/>
                  </a:lnTo>
                  <a:lnTo>
                    <a:pt x="919" y="875"/>
                  </a:lnTo>
                  <a:lnTo>
                    <a:pt x="888" y="875"/>
                  </a:lnTo>
                  <a:lnTo>
                    <a:pt x="850" y="878"/>
                  </a:lnTo>
                  <a:lnTo>
                    <a:pt x="808" y="891"/>
                  </a:lnTo>
                  <a:lnTo>
                    <a:pt x="767" y="913"/>
                  </a:lnTo>
                  <a:lnTo>
                    <a:pt x="727" y="938"/>
                  </a:lnTo>
                  <a:lnTo>
                    <a:pt x="752" y="908"/>
                  </a:lnTo>
                  <a:lnTo>
                    <a:pt x="779" y="878"/>
                  </a:lnTo>
                  <a:lnTo>
                    <a:pt x="814" y="854"/>
                  </a:lnTo>
                  <a:lnTo>
                    <a:pt x="852" y="826"/>
                  </a:lnTo>
                  <a:lnTo>
                    <a:pt x="895" y="805"/>
                  </a:lnTo>
                  <a:lnTo>
                    <a:pt x="937" y="794"/>
                  </a:lnTo>
                  <a:lnTo>
                    <a:pt x="980" y="791"/>
                  </a:lnTo>
                  <a:lnTo>
                    <a:pt x="1024" y="794"/>
                  </a:lnTo>
                  <a:lnTo>
                    <a:pt x="1022" y="748"/>
                  </a:lnTo>
                  <a:lnTo>
                    <a:pt x="1029" y="691"/>
                  </a:lnTo>
                  <a:lnTo>
                    <a:pt x="1049" y="612"/>
                  </a:lnTo>
                  <a:lnTo>
                    <a:pt x="1082" y="528"/>
                  </a:lnTo>
                  <a:lnTo>
                    <a:pt x="1142" y="425"/>
                  </a:lnTo>
                  <a:lnTo>
                    <a:pt x="1232" y="306"/>
                  </a:lnTo>
                  <a:lnTo>
                    <a:pt x="1350" y="163"/>
                  </a:lnTo>
                  <a:lnTo>
                    <a:pt x="1513" y="0"/>
                  </a:lnTo>
                </a:path>
              </a:pathLst>
            </a:custGeom>
            <a:noFill/>
            <a:ln w="19050">
              <a:solidFill>
                <a:srgbClr val="000080"/>
              </a:solidFill>
              <a:round/>
              <a:headEnd/>
              <a:tailEnd/>
            </a:ln>
            <a:extLst>
              <a:ext uri="{909E8E84-426E-40DD-AFC4-6F175D3DCCD1}">
                <a14:hiddenFill xmlns:a14="http://schemas.microsoft.com/office/drawing/2010/main">
                  <a:solidFill>
                    <a:srgbClr val="FFFFFF"/>
                  </a:solidFill>
                </a14:hiddenFill>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32" name="Freeform 20"/>
            <p:cNvSpPr>
              <a:spLocks/>
            </p:cNvSpPr>
            <p:nvPr/>
          </p:nvSpPr>
          <p:spPr bwMode="auto">
            <a:xfrm>
              <a:off x="840" y="0"/>
              <a:ext cx="1680" cy="2076"/>
            </a:xfrm>
            <a:custGeom>
              <a:avLst/>
              <a:gdLst>
                <a:gd name="T0" fmla="*/ 2071 w 1513"/>
                <a:gd name="T1" fmla="*/ 0 h 2076"/>
                <a:gd name="T2" fmla="*/ 1863 w 1513"/>
                <a:gd name="T3" fmla="*/ 43 h 2076"/>
                <a:gd name="T4" fmla="*/ 1667 w 1513"/>
                <a:gd name="T5" fmla="*/ 106 h 2076"/>
                <a:gd name="T6" fmla="*/ 1466 w 1513"/>
                <a:gd name="T7" fmla="*/ 192 h 2076"/>
                <a:gd name="T8" fmla="*/ 1277 w 1513"/>
                <a:gd name="T9" fmla="*/ 287 h 2076"/>
                <a:gd name="T10" fmla="*/ 1096 w 1513"/>
                <a:gd name="T11" fmla="*/ 398 h 2076"/>
                <a:gd name="T12" fmla="*/ 926 w 1513"/>
                <a:gd name="T13" fmla="*/ 531 h 2076"/>
                <a:gd name="T14" fmla="*/ 764 w 1513"/>
                <a:gd name="T15" fmla="*/ 667 h 2076"/>
                <a:gd name="T16" fmla="*/ 616 w 1513"/>
                <a:gd name="T17" fmla="*/ 810 h 2076"/>
                <a:gd name="T18" fmla="*/ 480 w 1513"/>
                <a:gd name="T19" fmla="*/ 962 h 2076"/>
                <a:gd name="T20" fmla="*/ 360 w 1513"/>
                <a:gd name="T21" fmla="*/ 1122 h 2076"/>
                <a:gd name="T22" fmla="*/ 250 w 1513"/>
                <a:gd name="T23" fmla="*/ 1284 h 2076"/>
                <a:gd name="T24" fmla="*/ 164 w 1513"/>
                <a:gd name="T25" fmla="*/ 1450 h 2076"/>
                <a:gd name="T26" fmla="*/ 91 w 1513"/>
                <a:gd name="T27" fmla="*/ 1610 h 2076"/>
                <a:gd name="T28" fmla="*/ 40 w 1513"/>
                <a:gd name="T29" fmla="*/ 1775 h 2076"/>
                <a:gd name="T30" fmla="*/ 9 w 1513"/>
                <a:gd name="T31" fmla="*/ 1927 h 2076"/>
                <a:gd name="T32" fmla="*/ 0 w 1513"/>
                <a:gd name="T33" fmla="*/ 2076 h 2076"/>
                <a:gd name="T34" fmla="*/ 18 w 1513"/>
                <a:gd name="T35" fmla="*/ 2030 h 2076"/>
                <a:gd name="T36" fmla="*/ 30 w 1513"/>
                <a:gd name="T37" fmla="*/ 1981 h 2076"/>
                <a:gd name="T38" fmla="*/ 40 w 1513"/>
                <a:gd name="T39" fmla="*/ 1946 h 2076"/>
                <a:gd name="T40" fmla="*/ 60 w 1513"/>
                <a:gd name="T41" fmla="*/ 1918 h 2076"/>
                <a:gd name="T42" fmla="*/ 48 w 1513"/>
                <a:gd name="T43" fmla="*/ 1878 h 2076"/>
                <a:gd name="T44" fmla="*/ 48 w 1513"/>
                <a:gd name="T45" fmla="*/ 1821 h 2076"/>
                <a:gd name="T46" fmla="*/ 67 w 1513"/>
                <a:gd name="T47" fmla="*/ 1756 h 2076"/>
                <a:gd name="T48" fmla="*/ 110 w 1513"/>
                <a:gd name="T49" fmla="*/ 1683 h 2076"/>
                <a:gd name="T50" fmla="*/ 182 w 1513"/>
                <a:gd name="T51" fmla="*/ 1626 h 2076"/>
                <a:gd name="T52" fmla="*/ 293 w 1513"/>
                <a:gd name="T53" fmla="*/ 1580 h 2076"/>
                <a:gd name="T54" fmla="*/ 443 w 1513"/>
                <a:gd name="T55" fmla="*/ 1555 h 2076"/>
                <a:gd name="T56" fmla="*/ 635 w 1513"/>
                <a:gd name="T57" fmla="*/ 1569 h 2076"/>
                <a:gd name="T58" fmla="*/ 684 w 1513"/>
                <a:gd name="T59" fmla="*/ 1507 h 2076"/>
                <a:gd name="T60" fmla="*/ 764 w 1513"/>
                <a:gd name="T61" fmla="*/ 1409 h 2076"/>
                <a:gd name="T62" fmla="*/ 868 w 1513"/>
                <a:gd name="T63" fmla="*/ 1290 h 2076"/>
                <a:gd name="T64" fmla="*/ 983 w 1513"/>
                <a:gd name="T65" fmla="*/ 1165 h 2076"/>
                <a:gd name="T66" fmla="*/ 1099 w 1513"/>
                <a:gd name="T67" fmla="*/ 1057 h 2076"/>
                <a:gd name="T68" fmla="*/ 1216 w 1513"/>
                <a:gd name="T69" fmla="*/ 965 h 2076"/>
                <a:gd name="T70" fmla="*/ 1305 w 1513"/>
                <a:gd name="T71" fmla="*/ 921 h 2076"/>
                <a:gd name="T72" fmla="*/ 1365 w 1513"/>
                <a:gd name="T73" fmla="*/ 924 h 2076"/>
                <a:gd name="T74" fmla="*/ 1338 w 1513"/>
                <a:gd name="T75" fmla="*/ 900 h 2076"/>
                <a:gd name="T76" fmla="*/ 1300 w 1513"/>
                <a:gd name="T77" fmla="*/ 883 h 2076"/>
                <a:gd name="T78" fmla="*/ 1258 w 1513"/>
                <a:gd name="T79" fmla="*/ 875 h 2076"/>
                <a:gd name="T80" fmla="*/ 1216 w 1513"/>
                <a:gd name="T81" fmla="*/ 875 h 2076"/>
                <a:gd name="T82" fmla="*/ 1164 w 1513"/>
                <a:gd name="T83" fmla="*/ 878 h 2076"/>
                <a:gd name="T84" fmla="*/ 1106 w 1513"/>
                <a:gd name="T85" fmla="*/ 891 h 2076"/>
                <a:gd name="T86" fmla="*/ 1050 w 1513"/>
                <a:gd name="T87" fmla="*/ 913 h 2076"/>
                <a:gd name="T88" fmla="*/ 995 w 1513"/>
                <a:gd name="T89" fmla="*/ 938 h 2076"/>
                <a:gd name="T90" fmla="*/ 1029 w 1513"/>
                <a:gd name="T91" fmla="*/ 908 h 2076"/>
                <a:gd name="T92" fmla="*/ 1066 w 1513"/>
                <a:gd name="T93" fmla="*/ 878 h 2076"/>
                <a:gd name="T94" fmla="*/ 1115 w 1513"/>
                <a:gd name="T95" fmla="*/ 854 h 2076"/>
                <a:gd name="T96" fmla="*/ 1166 w 1513"/>
                <a:gd name="T97" fmla="*/ 826 h 2076"/>
                <a:gd name="T98" fmla="*/ 1226 w 1513"/>
                <a:gd name="T99" fmla="*/ 805 h 2076"/>
                <a:gd name="T100" fmla="*/ 1282 w 1513"/>
                <a:gd name="T101" fmla="*/ 794 h 2076"/>
                <a:gd name="T102" fmla="*/ 1341 w 1513"/>
                <a:gd name="T103" fmla="*/ 791 h 2076"/>
                <a:gd name="T104" fmla="*/ 1401 w 1513"/>
                <a:gd name="T105" fmla="*/ 794 h 2076"/>
                <a:gd name="T106" fmla="*/ 1399 w 1513"/>
                <a:gd name="T107" fmla="*/ 748 h 2076"/>
                <a:gd name="T108" fmla="*/ 1409 w 1513"/>
                <a:gd name="T109" fmla="*/ 691 h 2076"/>
                <a:gd name="T110" fmla="*/ 1437 w 1513"/>
                <a:gd name="T111" fmla="*/ 612 h 2076"/>
                <a:gd name="T112" fmla="*/ 1481 w 1513"/>
                <a:gd name="T113" fmla="*/ 528 h 2076"/>
                <a:gd name="T114" fmla="*/ 1563 w 1513"/>
                <a:gd name="T115" fmla="*/ 425 h 2076"/>
                <a:gd name="T116" fmla="*/ 1687 w 1513"/>
                <a:gd name="T117" fmla="*/ 306 h 2076"/>
                <a:gd name="T118" fmla="*/ 1848 w 1513"/>
                <a:gd name="T119" fmla="*/ 163 h 2076"/>
                <a:gd name="T120" fmla="*/ 2071 w 1513"/>
                <a:gd name="T121" fmla="*/ 0 h 207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13"/>
                <a:gd name="T184" fmla="*/ 0 h 2076"/>
                <a:gd name="T185" fmla="*/ 1513 w 1513"/>
                <a:gd name="T186" fmla="*/ 2076 h 207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13" h="2076">
                  <a:moveTo>
                    <a:pt x="1513" y="0"/>
                  </a:moveTo>
                  <a:lnTo>
                    <a:pt x="1361" y="43"/>
                  </a:lnTo>
                  <a:lnTo>
                    <a:pt x="1218" y="106"/>
                  </a:lnTo>
                  <a:lnTo>
                    <a:pt x="1071" y="192"/>
                  </a:lnTo>
                  <a:lnTo>
                    <a:pt x="933" y="287"/>
                  </a:lnTo>
                  <a:lnTo>
                    <a:pt x="801" y="398"/>
                  </a:lnTo>
                  <a:lnTo>
                    <a:pt x="676" y="531"/>
                  </a:lnTo>
                  <a:lnTo>
                    <a:pt x="558" y="667"/>
                  </a:lnTo>
                  <a:lnTo>
                    <a:pt x="450" y="810"/>
                  </a:lnTo>
                  <a:lnTo>
                    <a:pt x="350" y="962"/>
                  </a:lnTo>
                  <a:lnTo>
                    <a:pt x="263" y="1122"/>
                  </a:lnTo>
                  <a:lnTo>
                    <a:pt x="183" y="1284"/>
                  </a:lnTo>
                  <a:lnTo>
                    <a:pt x="120" y="1450"/>
                  </a:lnTo>
                  <a:lnTo>
                    <a:pt x="67" y="1610"/>
                  </a:lnTo>
                  <a:lnTo>
                    <a:pt x="29" y="1775"/>
                  </a:lnTo>
                  <a:lnTo>
                    <a:pt x="6" y="1927"/>
                  </a:lnTo>
                  <a:lnTo>
                    <a:pt x="0" y="2076"/>
                  </a:lnTo>
                  <a:lnTo>
                    <a:pt x="13" y="2030"/>
                  </a:lnTo>
                  <a:lnTo>
                    <a:pt x="22" y="1981"/>
                  </a:lnTo>
                  <a:lnTo>
                    <a:pt x="29" y="1946"/>
                  </a:lnTo>
                  <a:lnTo>
                    <a:pt x="44" y="1918"/>
                  </a:lnTo>
                  <a:lnTo>
                    <a:pt x="35" y="1878"/>
                  </a:lnTo>
                  <a:lnTo>
                    <a:pt x="35" y="1821"/>
                  </a:lnTo>
                  <a:lnTo>
                    <a:pt x="49" y="1756"/>
                  </a:lnTo>
                  <a:lnTo>
                    <a:pt x="80" y="1683"/>
                  </a:lnTo>
                  <a:lnTo>
                    <a:pt x="133" y="1626"/>
                  </a:lnTo>
                  <a:lnTo>
                    <a:pt x="214" y="1580"/>
                  </a:lnTo>
                  <a:lnTo>
                    <a:pt x="323" y="1555"/>
                  </a:lnTo>
                  <a:lnTo>
                    <a:pt x="464" y="1569"/>
                  </a:lnTo>
                  <a:lnTo>
                    <a:pt x="500" y="1507"/>
                  </a:lnTo>
                  <a:lnTo>
                    <a:pt x="558" y="1409"/>
                  </a:lnTo>
                  <a:lnTo>
                    <a:pt x="634" y="1290"/>
                  </a:lnTo>
                  <a:lnTo>
                    <a:pt x="718" y="1165"/>
                  </a:lnTo>
                  <a:lnTo>
                    <a:pt x="803" y="1057"/>
                  </a:lnTo>
                  <a:lnTo>
                    <a:pt x="888" y="965"/>
                  </a:lnTo>
                  <a:lnTo>
                    <a:pt x="953" y="921"/>
                  </a:lnTo>
                  <a:lnTo>
                    <a:pt x="997" y="924"/>
                  </a:lnTo>
                  <a:lnTo>
                    <a:pt x="977" y="900"/>
                  </a:lnTo>
                  <a:lnTo>
                    <a:pt x="950" y="883"/>
                  </a:lnTo>
                  <a:lnTo>
                    <a:pt x="919" y="875"/>
                  </a:lnTo>
                  <a:lnTo>
                    <a:pt x="888" y="875"/>
                  </a:lnTo>
                  <a:lnTo>
                    <a:pt x="850" y="878"/>
                  </a:lnTo>
                  <a:lnTo>
                    <a:pt x="808" y="891"/>
                  </a:lnTo>
                  <a:lnTo>
                    <a:pt x="767" y="913"/>
                  </a:lnTo>
                  <a:lnTo>
                    <a:pt x="727" y="938"/>
                  </a:lnTo>
                  <a:lnTo>
                    <a:pt x="752" y="908"/>
                  </a:lnTo>
                  <a:lnTo>
                    <a:pt x="779" y="878"/>
                  </a:lnTo>
                  <a:lnTo>
                    <a:pt x="814" y="854"/>
                  </a:lnTo>
                  <a:lnTo>
                    <a:pt x="852" y="826"/>
                  </a:lnTo>
                  <a:lnTo>
                    <a:pt x="895" y="805"/>
                  </a:lnTo>
                  <a:lnTo>
                    <a:pt x="937" y="794"/>
                  </a:lnTo>
                  <a:lnTo>
                    <a:pt x="980" y="791"/>
                  </a:lnTo>
                  <a:lnTo>
                    <a:pt x="1024" y="794"/>
                  </a:lnTo>
                  <a:lnTo>
                    <a:pt x="1022" y="748"/>
                  </a:lnTo>
                  <a:lnTo>
                    <a:pt x="1029" y="691"/>
                  </a:lnTo>
                  <a:lnTo>
                    <a:pt x="1049" y="612"/>
                  </a:lnTo>
                  <a:lnTo>
                    <a:pt x="1082" y="528"/>
                  </a:lnTo>
                  <a:lnTo>
                    <a:pt x="1142" y="425"/>
                  </a:lnTo>
                  <a:lnTo>
                    <a:pt x="1232" y="306"/>
                  </a:lnTo>
                  <a:lnTo>
                    <a:pt x="1350" y="163"/>
                  </a:lnTo>
                  <a:lnTo>
                    <a:pt x="1513" y="0"/>
                  </a:lnTo>
                  <a:close/>
                </a:path>
              </a:pathLst>
            </a:custGeom>
            <a:gradFill rotWithShape="1">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33" name="Freeform 21"/>
            <p:cNvSpPr>
              <a:spLocks/>
            </p:cNvSpPr>
            <p:nvPr/>
          </p:nvSpPr>
          <p:spPr bwMode="auto">
            <a:xfrm>
              <a:off x="616" y="1846"/>
              <a:ext cx="476" cy="569"/>
            </a:xfrm>
            <a:custGeom>
              <a:avLst/>
              <a:gdLst>
                <a:gd name="T0" fmla="*/ 622 w 395"/>
                <a:gd name="T1" fmla="*/ 569 h 569"/>
                <a:gd name="T2" fmla="*/ 657 w 395"/>
                <a:gd name="T3" fmla="*/ 566 h 569"/>
                <a:gd name="T4" fmla="*/ 688 w 395"/>
                <a:gd name="T5" fmla="*/ 547 h 569"/>
                <a:gd name="T6" fmla="*/ 692 w 395"/>
                <a:gd name="T7" fmla="*/ 512 h 569"/>
                <a:gd name="T8" fmla="*/ 692 w 395"/>
                <a:gd name="T9" fmla="*/ 466 h 569"/>
                <a:gd name="T10" fmla="*/ 664 w 395"/>
                <a:gd name="T11" fmla="*/ 368 h 569"/>
                <a:gd name="T12" fmla="*/ 640 w 395"/>
                <a:gd name="T13" fmla="*/ 295 h 569"/>
                <a:gd name="T14" fmla="*/ 609 w 395"/>
                <a:gd name="T15" fmla="*/ 241 h 569"/>
                <a:gd name="T16" fmla="*/ 587 w 395"/>
                <a:gd name="T17" fmla="*/ 208 h 569"/>
                <a:gd name="T18" fmla="*/ 558 w 395"/>
                <a:gd name="T19" fmla="*/ 189 h 569"/>
                <a:gd name="T20" fmla="*/ 527 w 395"/>
                <a:gd name="T21" fmla="*/ 179 h 569"/>
                <a:gd name="T22" fmla="*/ 495 w 395"/>
                <a:gd name="T23" fmla="*/ 170 h 569"/>
                <a:gd name="T24" fmla="*/ 469 w 395"/>
                <a:gd name="T25" fmla="*/ 170 h 569"/>
                <a:gd name="T26" fmla="*/ 469 w 395"/>
                <a:gd name="T27" fmla="*/ 168 h 569"/>
                <a:gd name="T28" fmla="*/ 469 w 395"/>
                <a:gd name="T29" fmla="*/ 154 h 569"/>
                <a:gd name="T30" fmla="*/ 469 w 395"/>
                <a:gd name="T31" fmla="*/ 141 h 569"/>
                <a:gd name="T32" fmla="*/ 469 w 395"/>
                <a:gd name="T33" fmla="*/ 119 h 569"/>
                <a:gd name="T34" fmla="*/ 507 w 395"/>
                <a:gd name="T35" fmla="*/ 114 h 569"/>
                <a:gd name="T36" fmla="*/ 539 w 395"/>
                <a:gd name="T37" fmla="*/ 97 h 569"/>
                <a:gd name="T38" fmla="*/ 566 w 395"/>
                <a:gd name="T39" fmla="*/ 73 h 569"/>
                <a:gd name="T40" fmla="*/ 571 w 395"/>
                <a:gd name="T41" fmla="*/ 49 h 569"/>
                <a:gd name="T42" fmla="*/ 566 w 395"/>
                <a:gd name="T43" fmla="*/ 27 h 569"/>
                <a:gd name="T44" fmla="*/ 539 w 395"/>
                <a:gd name="T45" fmla="*/ 8 h 569"/>
                <a:gd name="T46" fmla="*/ 507 w 395"/>
                <a:gd name="T47" fmla="*/ 0 h 569"/>
                <a:gd name="T48" fmla="*/ 469 w 395"/>
                <a:gd name="T49" fmla="*/ 0 h 569"/>
                <a:gd name="T50" fmla="*/ 225 w 395"/>
                <a:gd name="T51" fmla="*/ 0 h 569"/>
                <a:gd name="T52" fmla="*/ 184 w 395"/>
                <a:gd name="T53" fmla="*/ 0 h 569"/>
                <a:gd name="T54" fmla="*/ 155 w 395"/>
                <a:gd name="T55" fmla="*/ 8 h 569"/>
                <a:gd name="T56" fmla="*/ 134 w 395"/>
                <a:gd name="T57" fmla="*/ 27 h 569"/>
                <a:gd name="T58" fmla="*/ 125 w 395"/>
                <a:gd name="T59" fmla="*/ 49 h 569"/>
                <a:gd name="T60" fmla="*/ 134 w 395"/>
                <a:gd name="T61" fmla="*/ 73 h 569"/>
                <a:gd name="T62" fmla="*/ 155 w 395"/>
                <a:gd name="T63" fmla="*/ 97 h 569"/>
                <a:gd name="T64" fmla="*/ 184 w 395"/>
                <a:gd name="T65" fmla="*/ 114 h 569"/>
                <a:gd name="T66" fmla="*/ 225 w 395"/>
                <a:gd name="T67" fmla="*/ 119 h 569"/>
                <a:gd name="T68" fmla="*/ 225 w 395"/>
                <a:gd name="T69" fmla="*/ 141 h 569"/>
                <a:gd name="T70" fmla="*/ 225 w 395"/>
                <a:gd name="T71" fmla="*/ 154 h 569"/>
                <a:gd name="T72" fmla="*/ 225 w 395"/>
                <a:gd name="T73" fmla="*/ 168 h 569"/>
                <a:gd name="T74" fmla="*/ 225 w 395"/>
                <a:gd name="T75" fmla="*/ 170 h 569"/>
                <a:gd name="T76" fmla="*/ 194 w 395"/>
                <a:gd name="T77" fmla="*/ 170 h 569"/>
                <a:gd name="T78" fmla="*/ 169 w 395"/>
                <a:gd name="T79" fmla="*/ 179 h 569"/>
                <a:gd name="T80" fmla="*/ 136 w 395"/>
                <a:gd name="T81" fmla="*/ 189 h 569"/>
                <a:gd name="T82" fmla="*/ 108 w 395"/>
                <a:gd name="T83" fmla="*/ 208 h 569"/>
                <a:gd name="T84" fmla="*/ 86 w 395"/>
                <a:gd name="T85" fmla="*/ 241 h 569"/>
                <a:gd name="T86" fmla="*/ 54 w 395"/>
                <a:gd name="T87" fmla="*/ 295 h 569"/>
                <a:gd name="T88" fmla="*/ 33 w 395"/>
                <a:gd name="T89" fmla="*/ 368 h 569"/>
                <a:gd name="T90" fmla="*/ 0 w 395"/>
                <a:gd name="T91" fmla="*/ 466 h 569"/>
                <a:gd name="T92" fmla="*/ 0 w 395"/>
                <a:gd name="T93" fmla="*/ 512 h 569"/>
                <a:gd name="T94" fmla="*/ 16 w 395"/>
                <a:gd name="T95" fmla="*/ 547 h 569"/>
                <a:gd name="T96" fmla="*/ 35 w 395"/>
                <a:gd name="T97" fmla="*/ 566 h 569"/>
                <a:gd name="T98" fmla="*/ 74 w 395"/>
                <a:gd name="T99" fmla="*/ 569 h 569"/>
                <a:gd name="T100" fmla="*/ 622 w 395"/>
                <a:gd name="T101" fmla="*/ 569 h 56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95"/>
                <a:gd name="T154" fmla="*/ 0 h 569"/>
                <a:gd name="T155" fmla="*/ 395 w 395"/>
                <a:gd name="T156" fmla="*/ 569 h 56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95" h="569">
                  <a:moveTo>
                    <a:pt x="355" y="569"/>
                  </a:moveTo>
                  <a:lnTo>
                    <a:pt x="375" y="566"/>
                  </a:lnTo>
                  <a:lnTo>
                    <a:pt x="393" y="547"/>
                  </a:lnTo>
                  <a:lnTo>
                    <a:pt x="395" y="512"/>
                  </a:lnTo>
                  <a:lnTo>
                    <a:pt x="395" y="466"/>
                  </a:lnTo>
                  <a:lnTo>
                    <a:pt x="379" y="368"/>
                  </a:lnTo>
                  <a:lnTo>
                    <a:pt x="366" y="295"/>
                  </a:lnTo>
                  <a:lnTo>
                    <a:pt x="348" y="241"/>
                  </a:lnTo>
                  <a:lnTo>
                    <a:pt x="335" y="208"/>
                  </a:lnTo>
                  <a:lnTo>
                    <a:pt x="319" y="189"/>
                  </a:lnTo>
                  <a:lnTo>
                    <a:pt x="301" y="179"/>
                  </a:lnTo>
                  <a:lnTo>
                    <a:pt x="283" y="170"/>
                  </a:lnTo>
                  <a:lnTo>
                    <a:pt x="268" y="170"/>
                  </a:lnTo>
                  <a:lnTo>
                    <a:pt x="268" y="168"/>
                  </a:lnTo>
                  <a:lnTo>
                    <a:pt x="268" y="154"/>
                  </a:lnTo>
                  <a:lnTo>
                    <a:pt x="268" y="141"/>
                  </a:lnTo>
                  <a:lnTo>
                    <a:pt x="268" y="119"/>
                  </a:lnTo>
                  <a:lnTo>
                    <a:pt x="290" y="114"/>
                  </a:lnTo>
                  <a:lnTo>
                    <a:pt x="308" y="97"/>
                  </a:lnTo>
                  <a:lnTo>
                    <a:pt x="324" y="73"/>
                  </a:lnTo>
                  <a:lnTo>
                    <a:pt x="326" y="49"/>
                  </a:lnTo>
                  <a:lnTo>
                    <a:pt x="324" y="27"/>
                  </a:lnTo>
                  <a:lnTo>
                    <a:pt x="308" y="8"/>
                  </a:lnTo>
                  <a:lnTo>
                    <a:pt x="290" y="0"/>
                  </a:lnTo>
                  <a:lnTo>
                    <a:pt x="268" y="0"/>
                  </a:lnTo>
                  <a:lnTo>
                    <a:pt x="129" y="0"/>
                  </a:lnTo>
                  <a:lnTo>
                    <a:pt x="105" y="0"/>
                  </a:lnTo>
                  <a:lnTo>
                    <a:pt x="89" y="8"/>
                  </a:lnTo>
                  <a:lnTo>
                    <a:pt x="76" y="27"/>
                  </a:lnTo>
                  <a:lnTo>
                    <a:pt x="71" y="49"/>
                  </a:lnTo>
                  <a:lnTo>
                    <a:pt x="76" y="73"/>
                  </a:lnTo>
                  <a:lnTo>
                    <a:pt x="89" y="97"/>
                  </a:lnTo>
                  <a:lnTo>
                    <a:pt x="105" y="114"/>
                  </a:lnTo>
                  <a:lnTo>
                    <a:pt x="129" y="119"/>
                  </a:lnTo>
                  <a:lnTo>
                    <a:pt x="129" y="141"/>
                  </a:lnTo>
                  <a:lnTo>
                    <a:pt x="129" y="154"/>
                  </a:lnTo>
                  <a:lnTo>
                    <a:pt x="129" y="168"/>
                  </a:lnTo>
                  <a:lnTo>
                    <a:pt x="129" y="170"/>
                  </a:lnTo>
                  <a:lnTo>
                    <a:pt x="111" y="170"/>
                  </a:lnTo>
                  <a:lnTo>
                    <a:pt x="96" y="179"/>
                  </a:lnTo>
                  <a:lnTo>
                    <a:pt x="78" y="189"/>
                  </a:lnTo>
                  <a:lnTo>
                    <a:pt x="62" y="208"/>
                  </a:lnTo>
                  <a:lnTo>
                    <a:pt x="49" y="241"/>
                  </a:lnTo>
                  <a:lnTo>
                    <a:pt x="31" y="295"/>
                  </a:lnTo>
                  <a:lnTo>
                    <a:pt x="18" y="368"/>
                  </a:lnTo>
                  <a:lnTo>
                    <a:pt x="0" y="466"/>
                  </a:lnTo>
                  <a:lnTo>
                    <a:pt x="0" y="512"/>
                  </a:lnTo>
                  <a:lnTo>
                    <a:pt x="9" y="547"/>
                  </a:lnTo>
                  <a:lnTo>
                    <a:pt x="20" y="566"/>
                  </a:lnTo>
                  <a:lnTo>
                    <a:pt x="42" y="569"/>
                  </a:lnTo>
                  <a:lnTo>
                    <a:pt x="355" y="5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34" name="Freeform 22"/>
            <p:cNvSpPr>
              <a:spLocks/>
            </p:cNvSpPr>
            <p:nvPr/>
          </p:nvSpPr>
          <p:spPr bwMode="auto">
            <a:xfrm>
              <a:off x="1302" y="2335"/>
              <a:ext cx="1404" cy="318"/>
            </a:xfrm>
            <a:custGeom>
              <a:avLst/>
              <a:gdLst>
                <a:gd name="T0" fmla="*/ 120 w 1404"/>
                <a:gd name="T1" fmla="*/ 99 h 318"/>
                <a:gd name="T2" fmla="*/ 205 w 1404"/>
                <a:gd name="T3" fmla="*/ 131 h 318"/>
                <a:gd name="T4" fmla="*/ 282 w 1404"/>
                <a:gd name="T5" fmla="*/ 151 h 318"/>
                <a:gd name="T6" fmla="*/ 350 w 1404"/>
                <a:gd name="T7" fmla="*/ 163 h 318"/>
                <a:gd name="T8" fmla="*/ 415 w 1404"/>
                <a:gd name="T9" fmla="*/ 163 h 318"/>
                <a:gd name="T10" fmla="*/ 481 w 1404"/>
                <a:gd name="T11" fmla="*/ 151 h 318"/>
                <a:gd name="T12" fmla="*/ 546 w 1404"/>
                <a:gd name="T13" fmla="*/ 131 h 318"/>
                <a:gd name="T14" fmla="*/ 617 w 1404"/>
                <a:gd name="T15" fmla="*/ 103 h 318"/>
                <a:gd name="T16" fmla="*/ 694 w 1404"/>
                <a:gd name="T17" fmla="*/ 67 h 318"/>
                <a:gd name="T18" fmla="*/ 793 w 1404"/>
                <a:gd name="T19" fmla="*/ 36 h 318"/>
                <a:gd name="T20" fmla="*/ 910 w 1404"/>
                <a:gd name="T21" fmla="*/ 12 h 318"/>
                <a:gd name="T22" fmla="*/ 1029 w 1404"/>
                <a:gd name="T23" fmla="*/ 0 h 318"/>
                <a:gd name="T24" fmla="*/ 1149 w 1404"/>
                <a:gd name="T25" fmla="*/ 12 h 318"/>
                <a:gd name="T26" fmla="*/ 1254 w 1404"/>
                <a:gd name="T27" fmla="*/ 51 h 318"/>
                <a:gd name="T28" fmla="*/ 1339 w 1404"/>
                <a:gd name="T29" fmla="*/ 123 h 318"/>
                <a:gd name="T30" fmla="*/ 1393 w 1404"/>
                <a:gd name="T31" fmla="*/ 235 h 318"/>
                <a:gd name="T32" fmla="*/ 1396 w 1404"/>
                <a:gd name="T33" fmla="*/ 310 h 318"/>
                <a:gd name="T34" fmla="*/ 1379 w 1404"/>
                <a:gd name="T35" fmla="*/ 314 h 318"/>
                <a:gd name="T36" fmla="*/ 1345 w 1404"/>
                <a:gd name="T37" fmla="*/ 290 h 318"/>
                <a:gd name="T38" fmla="*/ 1294 w 1404"/>
                <a:gd name="T39" fmla="*/ 243 h 318"/>
                <a:gd name="T40" fmla="*/ 1234 w 1404"/>
                <a:gd name="T41" fmla="*/ 203 h 318"/>
                <a:gd name="T42" fmla="*/ 1168 w 1404"/>
                <a:gd name="T43" fmla="*/ 175 h 318"/>
                <a:gd name="T44" fmla="*/ 1092 w 1404"/>
                <a:gd name="T45" fmla="*/ 159 h 318"/>
                <a:gd name="T46" fmla="*/ 1006 w 1404"/>
                <a:gd name="T47" fmla="*/ 159 h 318"/>
                <a:gd name="T48" fmla="*/ 910 w 1404"/>
                <a:gd name="T49" fmla="*/ 179 h 318"/>
                <a:gd name="T50" fmla="*/ 799 w 1404"/>
                <a:gd name="T51" fmla="*/ 215 h 318"/>
                <a:gd name="T52" fmla="*/ 694 w 1404"/>
                <a:gd name="T53" fmla="*/ 262 h 318"/>
                <a:gd name="T54" fmla="*/ 592 w 1404"/>
                <a:gd name="T55" fmla="*/ 282 h 318"/>
                <a:gd name="T56" fmla="*/ 481 w 1404"/>
                <a:gd name="T57" fmla="*/ 286 h 318"/>
                <a:gd name="T58" fmla="*/ 370 w 1404"/>
                <a:gd name="T59" fmla="*/ 282 h 318"/>
                <a:gd name="T60" fmla="*/ 262 w 1404"/>
                <a:gd name="T61" fmla="*/ 266 h 318"/>
                <a:gd name="T62" fmla="*/ 165 w 1404"/>
                <a:gd name="T63" fmla="*/ 247 h 318"/>
                <a:gd name="T64" fmla="*/ 83 w 1404"/>
                <a:gd name="T65" fmla="*/ 227 h 318"/>
                <a:gd name="T66" fmla="*/ 20 w 1404"/>
                <a:gd name="T67" fmla="*/ 211 h 318"/>
                <a:gd name="T68" fmla="*/ 17 w 1404"/>
                <a:gd name="T69" fmla="*/ 175 h 318"/>
                <a:gd name="T70" fmla="*/ 60 w 1404"/>
                <a:gd name="T71" fmla="*/ 103 h 31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404"/>
                <a:gd name="T109" fmla="*/ 0 h 318"/>
                <a:gd name="T110" fmla="*/ 1404 w 1404"/>
                <a:gd name="T111" fmla="*/ 318 h 31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404" h="318">
                  <a:moveTo>
                    <a:pt x="74" y="79"/>
                  </a:moveTo>
                  <a:lnTo>
                    <a:pt x="120" y="99"/>
                  </a:lnTo>
                  <a:lnTo>
                    <a:pt x="165" y="115"/>
                  </a:lnTo>
                  <a:lnTo>
                    <a:pt x="205" y="131"/>
                  </a:lnTo>
                  <a:lnTo>
                    <a:pt x="245" y="143"/>
                  </a:lnTo>
                  <a:lnTo>
                    <a:pt x="282" y="151"/>
                  </a:lnTo>
                  <a:lnTo>
                    <a:pt x="316" y="159"/>
                  </a:lnTo>
                  <a:lnTo>
                    <a:pt x="350" y="163"/>
                  </a:lnTo>
                  <a:lnTo>
                    <a:pt x="384" y="163"/>
                  </a:lnTo>
                  <a:lnTo>
                    <a:pt x="415" y="163"/>
                  </a:lnTo>
                  <a:lnTo>
                    <a:pt x="447" y="159"/>
                  </a:lnTo>
                  <a:lnTo>
                    <a:pt x="481" y="151"/>
                  </a:lnTo>
                  <a:lnTo>
                    <a:pt x="512" y="143"/>
                  </a:lnTo>
                  <a:lnTo>
                    <a:pt x="546" y="131"/>
                  </a:lnTo>
                  <a:lnTo>
                    <a:pt x="580" y="119"/>
                  </a:lnTo>
                  <a:lnTo>
                    <a:pt x="617" y="103"/>
                  </a:lnTo>
                  <a:lnTo>
                    <a:pt x="654" y="87"/>
                  </a:lnTo>
                  <a:lnTo>
                    <a:pt x="694" y="67"/>
                  </a:lnTo>
                  <a:lnTo>
                    <a:pt x="742" y="51"/>
                  </a:lnTo>
                  <a:lnTo>
                    <a:pt x="793" y="36"/>
                  </a:lnTo>
                  <a:lnTo>
                    <a:pt x="850" y="24"/>
                  </a:lnTo>
                  <a:lnTo>
                    <a:pt x="910" y="12"/>
                  </a:lnTo>
                  <a:lnTo>
                    <a:pt x="970" y="4"/>
                  </a:lnTo>
                  <a:lnTo>
                    <a:pt x="1029" y="0"/>
                  </a:lnTo>
                  <a:lnTo>
                    <a:pt x="1089" y="4"/>
                  </a:lnTo>
                  <a:lnTo>
                    <a:pt x="1149" y="12"/>
                  </a:lnTo>
                  <a:lnTo>
                    <a:pt x="1203" y="28"/>
                  </a:lnTo>
                  <a:lnTo>
                    <a:pt x="1254" y="51"/>
                  </a:lnTo>
                  <a:lnTo>
                    <a:pt x="1299" y="83"/>
                  </a:lnTo>
                  <a:lnTo>
                    <a:pt x="1339" y="123"/>
                  </a:lnTo>
                  <a:lnTo>
                    <a:pt x="1370" y="175"/>
                  </a:lnTo>
                  <a:lnTo>
                    <a:pt x="1393" y="235"/>
                  </a:lnTo>
                  <a:lnTo>
                    <a:pt x="1404" y="310"/>
                  </a:lnTo>
                  <a:lnTo>
                    <a:pt x="1396" y="310"/>
                  </a:lnTo>
                  <a:lnTo>
                    <a:pt x="1387" y="314"/>
                  </a:lnTo>
                  <a:lnTo>
                    <a:pt x="1379" y="314"/>
                  </a:lnTo>
                  <a:lnTo>
                    <a:pt x="1370" y="318"/>
                  </a:lnTo>
                  <a:lnTo>
                    <a:pt x="1345" y="290"/>
                  </a:lnTo>
                  <a:lnTo>
                    <a:pt x="1319" y="266"/>
                  </a:lnTo>
                  <a:lnTo>
                    <a:pt x="1294" y="243"/>
                  </a:lnTo>
                  <a:lnTo>
                    <a:pt x="1265" y="223"/>
                  </a:lnTo>
                  <a:lnTo>
                    <a:pt x="1234" y="203"/>
                  </a:lnTo>
                  <a:lnTo>
                    <a:pt x="1203" y="187"/>
                  </a:lnTo>
                  <a:lnTo>
                    <a:pt x="1168" y="175"/>
                  </a:lnTo>
                  <a:lnTo>
                    <a:pt x="1132" y="167"/>
                  </a:lnTo>
                  <a:lnTo>
                    <a:pt x="1092" y="159"/>
                  </a:lnTo>
                  <a:lnTo>
                    <a:pt x="1052" y="159"/>
                  </a:lnTo>
                  <a:lnTo>
                    <a:pt x="1006" y="159"/>
                  </a:lnTo>
                  <a:lnTo>
                    <a:pt x="961" y="167"/>
                  </a:lnTo>
                  <a:lnTo>
                    <a:pt x="910" y="179"/>
                  </a:lnTo>
                  <a:lnTo>
                    <a:pt x="856" y="195"/>
                  </a:lnTo>
                  <a:lnTo>
                    <a:pt x="799" y="215"/>
                  </a:lnTo>
                  <a:lnTo>
                    <a:pt x="739" y="243"/>
                  </a:lnTo>
                  <a:lnTo>
                    <a:pt x="694" y="262"/>
                  </a:lnTo>
                  <a:lnTo>
                    <a:pt x="643" y="274"/>
                  </a:lnTo>
                  <a:lnTo>
                    <a:pt x="592" y="282"/>
                  </a:lnTo>
                  <a:lnTo>
                    <a:pt x="538" y="286"/>
                  </a:lnTo>
                  <a:lnTo>
                    <a:pt x="481" y="286"/>
                  </a:lnTo>
                  <a:lnTo>
                    <a:pt x="427" y="286"/>
                  </a:lnTo>
                  <a:lnTo>
                    <a:pt x="370" y="282"/>
                  </a:lnTo>
                  <a:lnTo>
                    <a:pt x="316" y="274"/>
                  </a:lnTo>
                  <a:lnTo>
                    <a:pt x="262" y="266"/>
                  </a:lnTo>
                  <a:lnTo>
                    <a:pt x="211" y="258"/>
                  </a:lnTo>
                  <a:lnTo>
                    <a:pt x="165" y="247"/>
                  </a:lnTo>
                  <a:lnTo>
                    <a:pt x="120" y="235"/>
                  </a:lnTo>
                  <a:lnTo>
                    <a:pt x="83" y="227"/>
                  </a:lnTo>
                  <a:lnTo>
                    <a:pt x="49" y="219"/>
                  </a:lnTo>
                  <a:lnTo>
                    <a:pt x="20" y="211"/>
                  </a:lnTo>
                  <a:lnTo>
                    <a:pt x="0" y="203"/>
                  </a:lnTo>
                  <a:lnTo>
                    <a:pt x="17" y="175"/>
                  </a:lnTo>
                  <a:lnTo>
                    <a:pt x="40" y="139"/>
                  </a:lnTo>
                  <a:lnTo>
                    <a:pt x="60" y="103"/>
                  </a:lnTo>
                  <a:lnTo>
                    <a:pt x="74" y="79"/>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a:endParaRPr lang="en-US">
                <a:solidFill>
                  <a:prstClr val="black"/>
                </a:solidFill>
                <a:latin typeface="Trebuchet MS" panose="020B0603020202020204"/>
                <a:ea typeface="宋体" panose="02010600030101010101" pitchFamily="2" charset="-122"/>
                <a:cs typeface="Arial" panose="020B0604020202020204" pitchFamily="34" charset="0"/>
              </a:endParaRPr>
            </a:p>
          </p:txBody>
        </p:sp>
      </p:grpSp>
      <p:grpSp>
        <p:nvGrpSpPr>
          <p:cNvPr id="35" name="Group 27"/>
          <p:cNvGrpSpPr>
            <a:grpSpLocks/>
          </p:cNvGrpSpPr>
          <p:nvPr/>
        </p:nvGrpSpPr>
        <p:grpSpPr bwMode="auto">
          <a:xfrm rot="-637170">
            <a:off x="8449585" y="4477028"/>
            <a:ext cx="2427288" cy="995362"/>
            <a:chOff x="336" y="2040"/>
            <a:chExt cx="1200" cy="2016"/>
          </a:xfrm>
        </p:grpSpPr>
        <p:pic>
          <p:nvPicPr>
            <p:cNvPr id="36" name="Picture 28" descr="p3012_5"/>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925410">
              <a:off x="636" y="2328"/>
              <a:ext cx="900" cy="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29" descr="p3012_8"/>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553848">
              <a:off x="480" y="2040"/>
              <a:ext cx="900" cy="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30" descr="p3012_8"/>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407644">
              <a:off x="336" y="2544"/>
              <a:ext cx="900" cy="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AutoShape 3"/>
          <p:cNvSpPr>
            <a:spLocks noChangeArrowheads="1"/>
          </p:cNvSpPr>
          <p:nvPr/>
        </p:nvSpPr>
        <p:spPr bwMode="auto">
          <a:xfrm>
            <a:off x="6625322" y="3661571"/>
            <a:ext cx="329626" cy="299242"/>
          </a:xfrm>
          <a:prstGeom prst="irregularSeal1">
            <a:avLst/>
          </a:prstGeom>
          <a:gradFill rotWithShape="1">
            <a:gsLst>
              <a:gs pos="0">
                <a:srgbClr val="E6F8A6">
                  <a:alpha val="62000"/>
                </a:srgbClr>
              </a:gs>
              <a:gs pos="100000">
                <a:srgbClr val="FF0066"/>
              </a:gs>
            </a:gsLst>
            <a:lin ang="5400000" scaled="1"/>
          </a:gradFill>
          <a:ln>
            <a:noFill/>
          </a:ln>
          <a:effectLst/>
          <a:extLst>
            <a:ext uri="{91240B29-F687-4F45-9708-019B960494DF}">
              <a14:hiddenLine xmlns:a14="http://schemas.microsoft.com/office/drawing/2010/main" w="9525">
                <a:solidFill>
                  <a:srgbClr val="00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914400" fontAlgn="base">
              <a:spcBef>
                <a:spcPct val="0"/>
              </a:spcBef>
              <a:spcAft>
                <a:spcPct val="0"/>
              </a:spcAft>
            </a:pPr>
            <a:endParaRPr lang="vi-VN" altLang="en-US" sz="1500">
              <a:solidFill>
                <a:srgbClr val="FFFFFF"/>
              </a:solidFill>
              <a:ea typeface="宋体" panose="02010600030101010101" pitchFamily="2" charset="-122"/>
              <a:cs typeface="Arial" panose="020B0604020202020204" pitchFamily="34" charset="0"/>
            </a:endParaRPr>
          </a:p>
        </p:txBody>
      </p:sp>
      <p:sp>
        <p:nvSpPr>
          <p:cNvPr id="41" name="AutoShape 5"/>
          <p:cNvSpPr>
            <a:spLocks noChangeArrowheads="1"/>
          </p:cNvSpPr>
          <p:nvPr/>
        </p:nvSpPr>
        <p:spPr bwMode="auto">
          <a:xfrm>
            <a:off x="1239177" y="3999539"/>
            <a:ext cx="310092" cy="286484"/>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defRPr/>
            </a:pPr>
            <a:endParaRPr lang="vi-VN" sz="1350">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42" name="AutoShape 8"/>
          <p:cNvSpPr>
            <a:spLocks noChangeArrowheads="1"/>
          </p:cNvSpPr>
          <p:nvPr/>
        </p:nvSpPr>
        <p:spPr bwMode="auto">
          <a:xfrm>
            <a:off x="4711039" y="739608"/>
            <a:ext cx="310092" cy="286484"/>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defRPr/>
            </a:pPr>
            <a:endParaRPr lang="vi-VN" sz="1350">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43" name="AutoShape 10"/>
          <p:cNvSpPr>
            <a:spLocks noChangeArrowheads="1"/>
          </p:cNvSpPr>
          <p:nvPr/>
        </p:nvSpPr>
        <p:spPr bwMode="auto">
          <a:xfrm>
            <a:off x="6635803" y="60518"/>
            <a:ext cx="283660" cy="293302"/>
          </a:xfrm>
          <a:prstGeom prst="irregularSeal2">
            <a:avLst/>
          </a:prstGeom>
          <a:gradFill rotWithShape="1">
            <a:gsLst>
              <a:gs pos="0">
                <a:srgbClr val="FCA2B1">
                  <a:alpha val="87999"/>
                </a:srgbClr>
              </a:gs>
              <a:gs pos="100000">
                <a:srgbClr val="FF0000">
                  <a:alpha val="57999"/>
                </a:srgbClr>
              </a:gs>
            </a:gsLst>
            <a:path path="shape">
              <a:fillToRect l="50000" t="50000" r="50000" b="50000"/>
            </a:path>
          </a:gradFill>
          <a:ln>
            <a:noFill/>
          </a:ln>
          <a:effectLst/>
          <a:extLst>
            <a:ext uri="{91240B29-F687-4F45-9708-019B960494DF}">
              <a14:hiddenLine xmlns:a14="http://schemas.microsoft.com/office/drawing/2010/main" w="9525">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914400" fontAlgn="base">
              <a:spcBef>
                <a:spcPct val="0"/>
              </a:spcBef>
              <a:spcAft>
                <a:spcPct val="0"/>
              </a:spcAft>
            </a:pPr>
            <a:endParaRPr lang="vi-VN" altLang="en-US" sz="1500">
              <a:solidFill>
                <a:srgbClr val="FFFFFF"/>
              </a:solidFill>
              <a:ea typeface="宋体" panose="02010600030101010101" pitchFamily="2" charset="-122"/>
              <a:cs typeface="Arial" panose="020B0604020202020204" pitchFamily="34" charset="0"/>
            </a:endParaRPr>
          </a:p>
        </p:txBody>
      </p:sp>
      <p:sp>
        <p:nvSpPr>
          <p:cNvPr id="44" name="AutoShape 14"/>
          <p:cNvSpPr>
            <a:spLocks noChangeArrowheads="1"/>
          </p:cNvSpPr>
          <p:nvPr/>
        </p:nvSpPr>
        <p:spPr bwMode="auto">
          <a:xfrm>
            <a:off x="7482981" y="1490161"/>
            <a:ext cx="296662" cy="321282"/>
          </a:xfrm>
          <a:prstGeom prst="star5">
            <a:avLst/>
          </a:prstGeom>
          <a:gradFill rotWithShape="1">
            <a:gsLst>
              <a:gs pos="0">
                <a:schemeClr val="accent1"/>
              </a:gs>
              <a:gs pos="100000">
                <a:srgbClr val="FF0066"/>
              </a:gs>
            </a:gsLst>
            <a:path path="shape">
              <a:fillToRect l="50000" t="50000" r="50000" b="50000"/>
            </a:path>
          </a:gradFill>
          <a:ln>
            <a:noFill/>
          </a:ln>
          <a:effectLst/>
          <a:extLst>
            <a:ext uri="{91240B29-F687-4F45-9708-019B960494DF}">
              <a14:hiddenLine xmlns:a14="http://schemas.microsoft.com/office/drawing/2010/main" w="9525">
                <a:solidFill>
                  <a:srgbClr val="00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defRPr/>
            </a:pPr>
            <a:endParaRPr lang="vi-VN" sz="1350">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45" name="AutoShape 19"/>
          <p:cNvSpPr>
            <a:spLocks noChangeArrowheads="1"/>
          </p:cNvSpPr>
          <p:nvPr/>
        </p:nvSpPr>
        <p:spPr bwMode="auto">
          <a:xfrm>
            <a:off x="6899361" y="4333091"/>
            <a:ext cx="410198" cy="389712"/>
          </a:xfrm>
          <a:prstGeom prst="star5">
            <a:avLst/>
          </a:prstGeom>
          <a:gradFill rotWithShape="1">
            <a:gsLst>
              <a:gs pos="0">
                <a:srgbClr val="FFFF00"/>
              </a:gs>
              <a:gs pos="100000">
                <a:srgbClr val="1907FD"/>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defRPr/>
            </a:pPr>
            <a:endParaRPr lang="vi-VN" sz="1350">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46" name="AutoShape 20"/>
          <p:cNvSpPr>
            <a:spLocks noChangeArrowheads="1"/>
          </p:cNvSpPr>
          <p:nvPr/>
        </p:nvSpPr>
        <p:spPr bwMode="auto">
          <a:xfrm>
            <a:off x="2038416" y="4387923"/>
            <a:ext cx="379680" cy="394350"/>
          </a:xfrm>
          <a:prstGeom prst="star4">
            <a:avLst>
              <a:gd name="adj" fmla="val 12500"/>
            </a:avLst>
          </a:prstGeom>
          <a:gradFill rotWithShape="1">
            <a:gsLst>
              <a:gs pos="0">
                <a:srgbClr val="06E81C"/>
              </a:gs>
              <a:gs pos="100000">
                <a:srgbClr val="FF82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914400" fontAlgn="base">
              <a:spcBef>
                <a:spcPct val="0"/>
              </a:spcBef>
              <a:spcAft>
                <a:spcPct val="0"/>
              </a:spcAft>
            </a:pPr>
            <a:endParaRPr lang="vi-VN" altLang="en-US" sz="1500">
              <a:solidFill>
                <a:srgbClr val="FFFFFF"/>
              </a:solidFill>
              <a:ea typeface="宋体" panose="02010600030101010101" pitchFamily="2" charset="-122"/>
              <a:cs typeface="Arial" panose="020B0604020202020204" pitchFamily="34" charset="0"/>
            </a:endParaRPr>
          </a:p>
        </p:txBody>
      </p:sp>
      <p:sp>
        <p:nvSpPr>
          <p:cNvPr id="47" name="AutoShape 21"/>
          <p:cNvSpPr>
            <a:spLocks noChangeArrowheads="1"/>
          </p:cNvSpPr>
          <p:nvPr/>
        </p:nvSpPr>
        <p:spPr bwMode="auto">
          <a:xfrm>
            <a:off x="6295964" y="4452904"/>
            <a:ext cx="368134" cy="403406"/>
          </a:xfrm>
          <a:prstGeom prst="star4">
            <a:avLst>
              <a:gd name="adj" fmla="val 12500"/>
            </a:avLst>
          </a:prstGeom>
          <a:gradFill rotWithShape="1">
            <a:gsLst>
              <a:gs pos="0">
                <a:srgbClr val="000082"/>
              </a:gs>
              <a:gs pos="100000">
                <a:srgbClr val="FF82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914400" fontAlgn="base">
              <a:spcBef>
                <a:spcPct val="0"/>
              </a:spcBef>
              <a:spcAft>
                <a:spcPct val="0"/>
              </a:spcAft>
            </a:pPr>
            <a:endParaRPr lang="vi-VN" altLang="en-US" sz="1500">
              <a:solidFill>
                <a:srgbClr val="FFFFFF"/>
              </a:solidFill>
              <a:ea typeface="宋体" panose="02010600030101010101" pitchFamily="2" charset="-122"/>
              <a:cs typeface="Arial" panose="020B0604020202020204" pitchFamily="34" charset="0"/>
            </a:endParaRPr>
          </a:p>
        </p:txBody>
      </p:sp>
      <p:sp>
        <p:nvSpPr>
          <p:cNvPr id="48" name="AutoShape 22"/>
          <p:cNvSpPr>
            <a:spLocks noChangeArrowheads="1"/>
          </p:cNvSpPr>
          <p:nvPr/>
        </p:nvSpPr>
        <p:spPr bwMode="auto">
          <a:xfrm>
            <a:off x="7425664" y="3890001"/>
            <a:ext cx="310092" cy="286484"/>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defRPr/>
            </a:pPr>
            <a:endParaRPr lang="vi-VN" sz="1350">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49" name="AutoShape 4"/>
          <p:cNvSpPr>
            <a:spLocks noChangeArrowheads="1"/>
          </p:cNvSpPr>
          <p:nvPr/>
        </p:nvSpPr>
        <p:spPr bwMode="auto">
          <a:xfrm>
            <a:off x="1139511" y="2653376"/>
            <a:ext cx="282014" cy="315482"/>
          </a:xfrm>
          <a:prstGeom prst="irregularSeal1">
            <a:avLst/>
          </a:prstGeom>
          <a:gradFill rotWithShape="1">
            <a:gsLst>
              <a:gs pos="0">
                <a:srgbClr val="FF0066"/>
              </a:gs>
              <a:gs pos="100000">
                <a:srgbClr val="FF0000">
                  <a:alpha val="3998"/>
                </a:srgbClr>
              </a:gs>
            </a:gsLst>
            <a:path path="rect">
              <a:fillToRect r="100000" b="10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914400" fontAlgn="base">
              <a:spcBef>
                <a:spcPct val="0"/>
              </a:spcBef>
              <a:spcAft>
                <a:spcPct val="0"/>
              </a:spcAft>
            </a:pPr>
            <a:endParaRPr lang="vi-VN" altLang="en-US" sz="1500">
              <a:solidFill>
                <a:srgbClr val="FFFFFF"/>
              </a:solidFill>
              <a:ea typeface="宋体" panose="02010600030101010101" pitchFamily="2" charset="-122"/>
              <a:cs typeface="Arial" panose="020B0604020202020204" pitchFamily="34" charset="0"/>
            </a:endParaRPr>
          </a:p>
        </p:txBody>
      </p:sp>
      <p:sp>
        <p:nvSpPr>
          <p:cNvPr id="50" name="AutoShape 7"/>
          <p:cNvSpPr>
            <a:spLocks noChangeArrowheads="1"/>
          </p:cNvSpPr>
          <p:nvPr/>
        </p:nvSpPr>
        <p:spPr bwMode="auto">
          <a:xfrm>
            <a:off x="2262601" y="84088"/>
            <a:ext cx="351598" cy="501058"/>
          </a:xfrm>
          <a:prstGeom prst="irregularSeal1">
            <a:avLst/>
          </a:prstGeom>
          <a:gradFill rotWithShape="1">
            <a:gsLst>
              <a:gs pos="0">
                <a:srgbClr val="FF0000"/>
              </a:gs>
              <a:gs pos="100000">
                <a:srgbClr val="1907FD"/>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914400" fontAlgn="base">
              <a:spcBef>
                <a:spcPct val="0"/>
              </a:spcBef>
              <a:spcAft>
                <a:spcPct val="0"/>
              </a:spcAft>
            </a:pPr>
            <a:endParaRPr lang="vi-VN" altLang="en-US" sz="1500">
              <a:solidFill>
                <a:srgbClr val="FFFFFF"/>
              </a:solidFill>
              <a:ea typeface="宋体" panose="02010600030101010101" pitchFamily="2" charset="-122"/>
              <a:cs typeface="Arial" panose="020B0604020202020204" pitchFamily="34" charset="0"/>
            </a:endParaRPr>
          </a:p>
        </p:txBody>
      </p:sp>
      <p:sp>
        <p:nvSpPr>
          <p:cNvPr id="51" name="AutoShape 9"/>
          <p:cNvSpPr>
            <a:spLocks noChangeArrowheads="1"/>
          </p:cNvSpPr>
          <p:nvPr/>
        </p:nvSpPr>
        <p:spPr bwMode="auto">
          <a:xfrm>
            <a:off x="2614199" y="1999660"/>
            <a:ext cx="511360" cy="455614"/>
          </a:xfrm>
          <a:prstGeom prst="star5">
            <a:avLst/>
          </a:prstGeom>
          <a:gradFill rotWithShape="1">
            <a:gsLst>
              <a:gs pos="0">
                <a:srgbClr val="FFFF00"/>
              </a:gs>
              <a:gs pos="100000">
                <a:srgbClr val="1907FD"/>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defRPr/>
            </a:pPr>
            <a:endParaRPr lang="vi-VN" sz="1350">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52" name="AutoShape 11"/>
          <p:cNvSpPr>
            <a:spLocks noChangeArrowheads="1"/>
          </p:cNvSpPr>
          <p:nvPr/>
        </p:nvSpPr>
        <p:spPr bwMode="auto">
          <a:xfrm>
            <a:off x="3983915" y="1898520"/>
            <a:ext cx="282012" cy="315482"/>
          </a:xfrm>
          <a:prstGeom prst="irregularSeal1">
            <a:avLst/>
          </a:prstGeom>
          <a:gradFill rotWithShape="1">
            <a:gsLst>
              <a:gs pos="0">
                <a:srgbClr val="FF0066"/>
              </a:gs>
              <a:gs pos="100000">
                <a:srgbClr val="FF0000">
                  <a:alpha val="3998"/>
                </a:srgbClr>
              </a:gs>
            </a:gsLst>
            <a:path path="rect">
              <a:fillToRect r="100000" b="10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914400" fontAlgn="base">
              <a:spcBef>
                <a:spcPct val="0"/>
              </a:spcBef>
              <a:spcAft>
                <a:spcPct val="0"/>
              </a:spcAft>
            </a:pPr>
            <a:endParaRPr lang="vi-VN" altLang="en-US" sz="1500">
              <a:solidFill>
                <a:srgbClr val="FFFFFF"/>
              </a:solidFill>
              <a:ea typeface="宋体" panose="02010600030101010101" pitchFamily="2" charset="-122"/>
              <a:cs typeface="Arial" panose="020B0604020202020204" pitchFamily="34" charset="0"/>
            </a:endParaRPr>
          </a:p>
        </p:txBody>
      </p:sp>
      <p:sp>
        <p:nvSpPr>
          <p:cNvPr id="53" name="AutoShape 13"/>
          <p:cNvSpPr>
            <a:spLocks noChangeArrowheads="1"/>
          </p:cNvSpPr>
          <p:nvPr/>
        </p:nvSpPr>
        <p:spPr bwMode="auto">
          <a:xfrm>
            <a:off x="2071617" y="898120"/>
            <a:ext cx="390666" cy="294602"/>
          </a:xfrm>
          <a:prstGeom prst="star4">
            <a:avLst>
              <a:gd name="adj" fmla="val 12500"/>
            </a:avLst>
          </a:prstGeom>
          <a:solidFill>
            <a:srgbClr val="FF0000"/>
          </a:solidFill>
          <a:ln>
            <a:noFill/>
          </a:ln>
          <a:effectLst/>
          <a:extLs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914400" fontAlgn="base">
              <a:spcBef>
                <a:spcPct val="0"/>
              </a:spcBef>
              <a:spcAft>
                <a:spcPct val="0"/>
              </a:spcAft>
            </a:pPr>
            <a:endParaRPr lang="vi-VN" altLang="en-US" sz="1500">
              <a:solidFill>
                <a:srgbClr val="FFFFFF"/>
              </a:solidFill>
              <a:ea typeface="宋体" panose="02010600030101010101" pitchFamily="2" charset="-122"/>
              <a:cs typeface="Arial" panose="020B0604020202020204" pitchFamily="34" charset="0"/>
            </a:endParaRPr>
          </a:p>
        </p:txBody>
      </p:sp>
      <p:sp>
        <p:nvSpPr>
          <p:cNvPr id="54" name="AutoShape 17"/>
          <p:cNvSpPr>
            <a:spLocks noChangeArrowheads="1"/>
          </p:cNvSpPr>
          <p:nvPr/>
        </p:nvSpPr>
        <p:spPr bwMode="auto">
          <a:xfrm>
            <a:off x="2858829" y="3907385"/>
            <a:ext cx="454542" cy="512564"/>
          </a:xfrm>
          <a:prstGeom prst="star5">
            <a:avLst/>
          </a:prstGeom>
          <a:gradFill rotWithShape="1">
            <a:gsLst>
              <a:gs pos="0">
                <a:srgbClr val="1907FD"/>
              </a:gs>
              <a:gs pos="100000">
                <a:schemeClr val="bg1"/>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a:defRPr/>
            </a:pPr>
            <a:endParaRPr lang="vi-VN" sz="1350">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55" name="WordArt 11"/>
          <p:cNvSpPr>
            <a:spLocks noChangeArrowheads="1" noChangeShapeType="1" noTextEdit="1"/>
          </p:cNvSpPr>
          <p:nvPr/>
        </p:nvSpPr>
        <p:spPr bwMode="auto">
          <a:xfrm>
            <a:off x="2333860" y="1648686"/>
            <a:ext cx="9248540" cy="2209800"/>
          </a:xfrm>
          <a:prstGeom prst="rect">
            <a:avLst/>
          </a:prstGeom>
        </p:spPr>
        <p:txBody>
          <a:bodyPr wrap="none" fromWordArt="1">
            <a:prstTxWarp prst="textWave1">
              <a:avLst>
                <a:gd name="adj1" fmla="val 13005"/>
                <a:gd name="adj2" fmla="val 0"/>
              </a:avLst>
            </a:prstTxWarp>
            <a:scene3d>
              <a:camera prst="legacyObliqueRight"/>
              <a:lightRig rig="legacyHarsh3" dir="t"/>
            </a:scene3d>
            <a:sp3d extrusionH="100000" prstMaterial="legacyMatte">
              <a:extrusionClr>
                <a:srgbClr val="663300"/>
              </a:extrusionClr>
              <a:contourClr>
                <a:srgbClr val="FFFF00"/>
              </a:contourClr>
            </a:sp3d>
          </a:bodyPr>
          <a:lstStyle/>
          <a:p>
            <a:pPr algn="ctr" defTabSz="914400" eaLnBrk="0" fontAlgn="base" hangingPunct="0">
              <a:spcBef>
                <a:spcPct val="0"/>
              </a:spcBef>
              <a:spcAft>
                <a:spcPct val="0"/>
              </a:spcAft>
            </a:pPr>
            <a:r>
              <a:rPr lang="en-US" sz="3600" kern="10" dirty="0" smtClean="0">
                <a:ln w="9525">
                  <a:round/>
                  <a:headEnd/>
                  <a:tailEnd/>
                </a:ln>
                <a:gradFill rotWithShape="1">
                  <a:gsLst>
                    <a:gs pos="0">
                      <a:srgbClr val="FFFF00"/>
                    </a:gs>
                    <a:gs pos="100000">
                      <a:srgbClr val="FF3300"/>
                    </a:gs>
                  </a:gsLst>
                  <a:path path="rect">
                    <a:fillToRect l="50000" t="50000" r="50000" b="50000"/>
                  </a:path>
                </a:gradFill>
                <a:latin typeface="Times New Roman" pitchFamily="18" charset="0"/>
                <a:cs typeface="Times New Roman" pitchFamily="18" charset="0"/>
              </a:rPr>
              <a:t>CHÀO MỪNG CÁC EM ĐẾN VỚI TIẾT HỌC NGÀY HÔM NAY</a:t>
            </a:r>
          </a:p>
        </p:txBody>
      </p:sp>
      <p:pic>
        <p:nvPicPr>
          <p:cNvPr id="57" name="Picture 4" descr="POINSET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flipV="1">
            <a:off x="9079337" y="3811192"/>
            <a:ext cx="2590800" cy="257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44789567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par>
                                <p:cTn id="10" presetID="7" presetClass="entr" presetSubtype="4" fill="hold" nodeType="withEffect">
                                  <p:stCondLst>
                                    <p:cond delay="0"/>
                                  </p:stCondLst>
                                  <p:childTnLst>
                                    <p:set>
                                      <p:cBhvr>
                                        <p:cTn id="11" dur="1" fill="hold">
                                          <p:stCondLst>
                                            <p:cond delay="0"/>
                                          </p:stCondLst>
                                        </p:cTn>
                                        <p:tgtEl>
                                          <p:spTgt spid="35"/>
                                        </p:tgtEl>
                                        <p:attrNameLst>
                                          <p:attrName>style.visibility</p:attrName>
                                        </p:attrNameLst>
                                      </p:cBhvr>
                                      <p:to>
                                        <p:strVal val="visible"/>
                                      </p:to>
                                    </p:set>
                                    <p:anim calcmode="lin" valueType="num">
                                      <p:cBhvr additive="base">
                                        <p:cTn id="12" dur="5000" fill="hold"/>
                                        <p:tgtEl>
                                          <p:spTgt spid="35"/>
                                        </p:tgtEl>
                                        <p:attrNameLst>
                                          <p:attrName>ppt_x</p:attrName>
                                        </p:attrNameLst>
                                      </p:cBhvr>
                                      <p:tavLst>
                                        <p:tav tm="0">
                                          <p:val>
                                            <p:strVal val="#ppt_x"/>
                                          </p:val>
                                        </p:tav>
                                        <p:tav tm="100000">
                                          <p:val>
                                            <p:strVal val="#ppt_x"/>
                                          </p:val>
                                        </p:tav>
                                      </p:tavLst>
                                    </p:anim>
                                    <p:anim calcmode="lin" valueType="num">
                                      <p:cBhvr additive="base">
                                        <p:cTn id="13" dur="5000" fill="hold"/>
                                        <p:tgtEl>
                                          <p:spTgt spid="35"/>
                                        </p:tgtEl>
                                        <p:attrNameLst>
                                          <p:attrName>ppt_y</p:attrName>
                                        </p:attrNameLst>
                                      </p:cBhvr>
                                      <p:tavLst>
                                        <p:tav tm="0">
                                          <p:val>
                                            <p:strVal val="1+#ppt_h/2"/>
                                          </p:val>
                                        </p:tav>
                                        <p:tav tm="100000">
                                          <p:val>
                                            <p:strVal val="#ppt_y"/>
                                          </p:val>
                                        </p:tav>
                                      </p:tavLst>
                                    </p:anim>
                                  </p:childTnLst>
                                </p:cTn>
                              </p:par>
                              <p:par>
                                <p:cTn id="14" presetID="23" presetClass="entr" presetSubtype="528" repeatCount="indefinite" fill="hold" grpId="0" nodeType="withEffect">
                                  <p:stCondLst>
                                    <p:cond delay="500"/>
                                  </p:stCondLst>
                                  <p:childTnLst>
                                    <p:set>
                                      <p:cBhvr>
                                        <p:cTn id="15" dur="1" fill="hold">
                                          <p:stCondLst>
                                            <p:cond delay="0"/>
                                          </p:stCondLst>
                                        </p:cTn>
                                        <p:tgtEl>
                                          <p:spTgt spid="40"/>
                                        </p:tgtEl>
                                        <p:attrNameLst>
                                          <p:attrName>style.visibility</p:attrName>
                                        </p:attrNameLst>
                                      </p:cBhvr>
                                      <p:to>
                                        <p:strVal val="visible"/>
                                      </p:to>
                                    </p:set>
                                    <p:anim calcmode="lin" valueType="num">
                                      <p:cBhvr>
                                        <p:cTn id="16" dur="1000" fill="hold"/>
                                        <p:tgtEl>
                                          <p:spTgt spid="40"/>
                                        </p:tgtEl>
                                        <p:attrNameLst>
                                          <p:attrName>ppt_w</p:attrName>
                                        </p:attrNameLst>
                                      </p:cBhvr>
                                      <p:tavLst>
                                        <p:tav tm="0">
                                          <p:val>
                                            <p:fltVal val="0"/>
                                          </p:val>
                                        </p:tav>
                                        <p:tav tm="100000">
                                          <p:val>
                                            <p:strVal val="#ppt_w"/>
                                          </p:val>
                                        </p:tav>
                                      </p:tavLst>
                                    </p:anim>
                                    <p:anim calcmode="lin" valueType="num">
                                      <p:cBhvr>
                                        <p:cTn id="17" dur="1000" fill="hold"/>
                                        <p:tgtEl>
                                          <p:spTgt spid="40"/>
                                        </p:tgtEl>
                                        <p:attrNameLst>
                                          <p:attrName>ppt_h</p:attrName>
                                        </p:attrNameLst>
                                      </p:cBhvr>
                                      <p:tavLst>
                                        <p:tav tm="0">
                                          <p:val>
                                            <p:fltVal val="0"/>
                                          </p:val>
                                        </p:tav>
                                        <p:tav tm="100000">
                                          <p:val>
                                            <p:strVal val="#ppt_h"/>
                                          </p:val>
                                        </p:tav>
                                      </p:tavLst>
                                    </p:anim>
                                    <p:anim calcmode="lin" valueType="num">
                                      <p:cBhvr>
                                        <p:cTn id="18" dur="1000" fill="hold"/>
                                        <p:tgtEl>
                                          <p:spTgt spid="40"/>
                                        </p:tgtEl>
                                        <p:attrNameLst>
                                          <p:attrName>ppt_x</p:attrName>
                                        </p:attrNameLst>
                                      </p:cBhvr>
                                      <p:tavLst>
                                        <p:tav tm="0">
                                          <p:val>
                                            <p:fltVal val="0.5"/>
                                          </p:val>
                                        </p:tav>
                                        <p:tav tm="100000">
                                          <p:val>
                                            <p:strVal val="#ppt_x"/>
                                          </p:val>
                                        </p:tav>
                                      </p:tavLst>
                                    </p:anim>
                                    <p:anim calcmode="lin" valueType="num">
                                      <p:cBhvr>
                                        <p:cTn id="19" dur="1000" fill="hold"/>
                                        <p:tgtEl>
                                          <p:spTgt spid="40"/>
                                        </p:tgtEl>
                                        <p:attrNameLst>
                                          <p:attrName>ppt_y</p:attrName>
                                        </p:attrNameLst>
                                      </p:cBhvr>
                                      <p:tavLst>
                                        <p:tav tm="0">
                                          <p:val>
                                            <p:fltVal val="0.5"/>
                                          </p:val>
                                        </p:tav>
                                        <p:tav tm="100000">
                                          <p:val>
                                            <p:strVal val="#ppt_y"/>
                                          </p:val>
                                        </p:tav>
                                      </p:tavLst>
                                    </p:anim>
                                  </p:childTnLst>
                                </p:cTn>
                              </p:par>
                              <p:par>
                                <p:cTn id="20" presetID="23" presetClass="entr" presetSubtype="528" repeatCount="indefinite" fill="hold" nodeType="withEffect">
                                  <p:stCondLst>
                                    <p:cond delay="0"/>
                                  </p:stCondLst>
                                  <p:childTnLst>
                                    <p:set>
                                      <p:cBhvr>
                                        <p:cTn id="21" dur="1" fill="hold">
                                          <p:stCondLst>
                                            <p:cond delay="0"/>
                                          </p:stCondLst>
                                        </p:cTn>
                                        <p:tgtEl>
                                          <p:spTgt spid="41"/>
                                        </p:tgtEl>
                                        <p:attrNameLst>
                                          <p:attrName>style.visibility</p:attrName>
                                        </p:attrNameLst>
                                      </p:cBhvr>
                                      <p:to>
                                        <p:strVal val="visible"/>
                                      </p:to>
                                    </p:set>
                                    <p:anim calcmode="lin" valueType="num">
                                      <p:cBhvr>
                                        <p:cTn id="22" dur="1000" fill="hold"/>
                                        <p:tgtEl>
                                          <p:spTgt spid="41"/>
                                        </p:tgtEl>
                                        <p:attrNameLst>
                                          <p:attrName>ppt_w</p:attrName>
                                        </p:attrNameLst>
                                      </p:cBhvr>
                                      <p:tavLst>
                                        <p:tav tm="0">
                                          <p:val>
                                            <p:fltVal val="0"/>
                                          </p:val>
                                        </p:tav>
                                        <p:tav tm="100000">
                                          <p:val>
                                            <p:strVal val="#ppt_w"/>
                                          </p:val>
                                        </p:tav>
                                      </p:tavLst>
                                    </p:anim>
                                    <p:anim calcmode="lin" valueType="num">
                                      <p:cBhvr>
                                        <p:cTn id="23" dur="1000" fill="hold"/>
                                        <p:tgtEl>
                                          <p:spTgt spid="41"/>
                                        </p:tgtEl>
                                        <p:attrNameLst>
                                          <p:attrName>ppt_h</p:attrName>
                                        </p:attrNameLst>
                                      </p:cBhvr>
                                      <p:tavLst>
                                        <p:tav tm="0">
                                          <p:val>
                                            <p:fltVal val="0"/>
                                          </p:val>
                                        </p:tav>
                                        <p:tav tm="100000">
                                          <p:val>
                                            <p:strVal val="#ppt_h"/>
                                          </p:val>
                                        </p:tav>
                                      </p:tavLst>
                                    </p:anim>
                                    <p:anim calcmode="lin" valueType="num">
                                      <p:cBhvr>
                                        <p:cTn id="24" dur="1000" fill="hold"/>
                                        <p:tgtEl>
                                          <p:spTgt spid="41"/>
                                        </p:tgtEl>
                                        <p:attrNameLst>
                                          <p:attrName>ppt_x</p:attrName>
                                        </p:attrNameLst>
                                      </p:cBhvr>
                                      <p:tavLst>
                                        <p:tav tm="0">
                                          <p:val>
                                            <p:fltVal val="0.5"/>
                                          </p:val>
                                        </p:tav>
                                        <p:tav tm="100000">
                                          <p:val>
                                            <p:strVal val="#ppt_x"/>
                                          </p:val>
                                        </p:tav>
                                      </p:tavLst>
                                    </p:anim>
                                    <p:anim calcmode="lin" valueType="num">
                                      <p:cBhvr>
                                        <p:cTn id="25" dur="1000" fill="hold"/>
                                        <p:tgtEl>
                                          <p:spTgt spid="41"/>
                                        </p:tgtEl>
                                        <p:attrNameLst>
                                          <p:attrName>ppt_y</p:attrName>
                                        </p:attrNameLst>
                                      </p:cBhvr>
                                      <p:tavLst>
                                        <p:tav tm="0">
                                          <p:val>
                                            <p:fltVal val="0.5"/>
                                          </p:val>
                                        </p:tav>
                                        <p:tav tm="100000">
                                          <p:val>
                                            <p:strVal val="#ppt_y"/>
                                          </p:val>
                                        </p:tav>
                                      </p:tavLst>
                                    </p:anim>
                                  </p:childTnLst>
                                </p:cTn>
                              </p:par>
                              <p:par>
                                <p:cTn id="26" presetID="23" presetClass="entr" presetSubtype="528" repeatCount="indefinite" fill="hold" nodeType="withEffect">
                                  <p:stCondLst>
                                    <p:cond delay="0"/>
                                  </p:stCondLst>
                                  <p:childTnLst>
                                    <p:set>
                                      <p:cBhvr>
                                        <p:cTn id="27" dur="1" fill="hold">
                                          <p:stCondLst>
                                            <p:cond delay="0"/>
                                          </p:stCondLst>
                                        </p:cTn>
                                        <p:tgtEl>
                                          <p:spTgt spid="42"/>
                                        </p:tgtEl>
                                        <p:attrNameLst>
                                          <p:attrName>style.visibility</p:attrName>
                                        </p:attrNameLst>
                                      </p:cBhvr>
                                      <p:to>
                                        <p:strVal val="visible"/>
                                      </p:to>
                                    </p:set>
                                    <p:anim calcmode="lin" valueType="num">
                                      <p:cBhvr>
                                        <p:cTn id="28" dur="1000" fill="hold"/>
                                        <p:tgtEl>
                                          <p:spTgt spid="42"/>
                                        </p:tgtEl>
                                        <p:attrNameLst>
                                          <p:attrName>ppt_w</p:attrName>
                                        </p:attrNameLst>
                                      </p:cBhvr>
                                      <p:tavLst>
                                        <p:tav tm="0">
                                          <p:val>
                                            <p:fltVal val="0"/>
                                          </p:val>
                                        </p:tav>
                                        <p:tav tm="100000">
                                          <p:val>
                                            <p:strVal val="#ppt_w"/>
                                          </p:val>
                                        </p:tav>
                                      </p:tavLst>
                                    </p:anim>
                                    <p:anim calcmode="lin" valueType="num">
                                      <p:cBhvr>
                                        <p:cTn id="29" dur="1000" fill="hold"/>
                                        <p:tgtEl>
                                          <p:spTgt spid="42"/>
                                        </p:tgtEl>
                                        <p:attrNameLst>
                                          <p:attrName>ppt_h</p:attrName>
                                        </p:attrNameLst>
                                      </p:cBhvr>
                                      <p:tavLst>
                                        <p:tav tm="0">
                                          <p:val>
                                            <p:fltVal val="0"/>
                                          </p:val>
                                        </p:tav>
                                        <p:tav tm="100000">
                                          <p:val>
                                            <p:strVal val="#ppt_h"/>
                                          </p:val>
                                        </p:tav>
                                      </p:tavLst>
                                    </p:anim>
                                    <p:anim calcmode="lin" valueType="num">
                                      <p:cBhvr>
                                        <p:cTn id="30" dur="1000" fill="hold"/>
                                        <p:tgtEl>
                                          <p:spTgt spid="42"/>
                                        </p:tgtEl>
                                        <p:attrNameLst>
                                          <p:attrName>ppt_x</p:attrName>
                                        </p:attrNameLst>
                                      </p:cBhvr>
                                      <p:tavLst>
                                        <p:tav tm="0">
                                          <p:val>
                                            <p:fltVal val="0.5"/>
                                          </p:val>
                                        </p:tav>
                                        <p:tav tm="100000">
                                          <p:val>
                                            <p:strVal val="#ppt_x"/>
                                          </p:val>
                                        </p:tav>
                                      </p:tavLst>
                                    </p:anim>
                                    <p:anim calcmode="lin" valueType="num">
                                      <p:cBhvr>
                                        <p:cTn id="31" dur="1000" fill="hold"/>
                                        <p:tgtEl>
                                          <p:spTgt spid="42"/>
                                        </p:tgtEl>
                                        <p:attrNameLst>
                                          <p:attrName>ppt_y</p:attrName>
                                        </p:attrNameLst>
                                      </p:cBhvr>
                                      <p:tavLst>
                                        <p:tav tm="0">
                                          <p:val>
                                            <p:fltVal val="0.5"/>
                                          </p:val>
                                        </p:tav>
                                        <p:tav tm="100000">
                                          <p:val>
                                            <p:strVal val="#ppt_y"/>
                                          </p:val>
                                        </p:tav>
                                      </p:tavLst>
                                    </p:anim>
                                  </p:childTnLst>
                                </p:cTn>
                              </p:par>
                              <p:par>
                                <p:cTn id="32" presetID="23" presetClass="entr" presetSubtype="528" repeatCount="indefinite" fill="hold" grpId="0" nodeType="withEffect">
                                  <p:stCondLst>
                                    <p:cond delay="1500"/>
                                  </p:stCondLst>
                                  <p:childTnLst>
                                    <p:set>
                                      <p:cBhvr>
                                        <p:cTn id="33" dur="1" fill="hold">
                                          <p:stCondLst>
                                            <p:cond delay="0"/>
                                          </p:stCondLst>
                                        </p:cTn>
                                        <p:tgtEl>
                                          <p:spTgt spid="43"/>
                                        </p:tgtEl>
                                        <p:attrNameLst>
                                          <p:attrName>style.visibility</p:attrName>
                                        </p:attrNameLst>
                                      </p:cBhvr>
                                      <p:to>
                                        <p:strVal val="visible"/>
                                      </p:to>
                                    </p:set>
                                    <p:anim calcmode="lin" valueType="num">
                                      <p:cBhvr>
                                        <p:cTn id="34" dur="1000" fill="hold"/>
                                        <p:tgtEl>
                                          <p:spTgt spid="43"/>
                                        </p:tgtEl>
                                        <p:attrNameLst>
                                          <p:attrName>ppt_w</p:attrName>
                                        </p:attrNameLst>
                                      </p:cBhvr>
                                      <p:tavLst>
                                        <p:tav tm="0">
                                          <p:val>
                                            <p:fltVal val="0"/>
                                          </p:val>
                                        </p:tav>
                                        <p:tav tm="100000">
                                          <p:val>
                                            <p:strVal val="#ppt_w"/>
                                          </p:val>
                                        </p:tav>
                                      </p:tavLst>
                                    </p:anim>
                                    <p:anim calcmode="lin" valueType="num">
                                      <p:cBhvr>
                                        <p:cTn id="35" dur="1000" fill="hold"/>
                                        <p:tgtEl>
                                          <p:spTgt spid="43"/>
                                        </p:tgtEl>
                                        <p:attrNameLst>
                                          <p:attrName>ppt_h</p:attrName>
                                        </p:attrNameLst>
                                      </p:cBhvr>
                                      <p:tavLst>
                                        <p:tav tm="0">
                                          <p:val>
                                            <p:fltVal val="0"/>
                                          </p:val>
                                        </p:tav>
                                        <p:tav tm="100000">
                                          <p:val>
                                            <p:strVal val="#ppt_h"/>
                                          </p:val>
                                        </p:tav>
                                      </p:tavLst>
                                    </p:anim>
                                    <p:anim calcmode="lin" valueType="num">
                                      <p:cBhvr>
                                        <p:cTn id="36" dur="1000" fill="hold"/>
                                        <p:tgtEl>
                                          <p:spTgt spid="43"/>
                                        </p:tgtEl>
                                        <p:attrNameLst>
                                          <p:attrName>ppt_x</p:attrName>
                                        </p:attrNameLst>
                                      </p:cBhvr>
                                      <p:tavLst>
                                        <p:tav tm="0">
                                          <p:val>
                                            <p:fltVal val="0.5"/>
                                          </p:val>
                                        </p:tav>
                                        <p:tav tm="100000">
                                          <p:val>
                                            <p:strVal val="#ppt_x"/>
                                          </p:val>
                                        </p:tav>
                                      </p:tavLst>
                                    </p:anim>
                                    <p:anim calcmode="lin" valueType="num">
                                      <p:cBhvr>
                                        <p:cTn id="37" dur="1000" fill="hold"/>
                                        <p:tgtEl>
                                          <p:spTgt spid="43"/>
                                        </p:tgtEl>
                                        <p:attrNameLst>
                                          <p:attrName>ppt_y</p:attrName>
                                        </p:attrNameLst>
                                      </p:cBhvr>
                                      <p:tavLst>
                                        <p:tav tm="0">
                                          <p:val>
                                            <p:fltVal val="0.5"/>
                                          </p:val>
                                        </p:tav>
                                        <p:tav tm="100000">
                                          <p:val>
                                            <p:strVal val="#ppt_y"/>
                                          </p:val>
                                        </p:tav>
                                      </p:tavLst>
                                    </p:anim>
                                  </p:childTnLst>
                                </p:cTn>
                              </p:par>
                              <p:par>
                                <p:cTn id="38" presetID="23" presetClass="entr" presetSubtype="528" repeatCount="indefinite" fill="hold" nodeType="withEffect">
                                  <p:stCondLst>
                                    <p:cond delay="0"/>
                                  </p:stCondLst>
                                  <p:childTnLst>
                                    <p:set>
                                      <p:cBhvr>
                                        <p:cTn id="39" dur="1" fill="hold">
                                          <p:stCondLst>
                                            <p:cond delay="0"/>
                                          </p:stCondLst>
                                        </p:cTn>
                                        <p:tgtEl>
                                          <p:spTgt spid="44"/>
                                        </p:tgtEl>
                                        <p:attrNameLst>
                                          <p:attrName>style.visibility</p:attrName>
                                        </p:attrNameLst>
                                      </p:cBhvr>
                                      <p:to>
                                        <p:strVal val="visible"/>
                                      </p:to>
                                    </p:set>
                                    <p:anim calcmode="lin" valueType="num">
                                      <p:cBhvr>
                                        <p:cTn id="40" dur="1000" fill="hold"/>
                                        <p:tgtEl>
                                          <p:spTgt spid="44"/>
                                        </p:tgtEl>
                                        <p:attrNameLst>
                                          <p:attrName>ppt_w</p:attrName>
                                        </p:attrNameLst>
                                      </p:cBhvr>
                                      <p:tavLst>
                                        <p:tav tm="0">
                                          <p:val>
                                            <p:fltVal val="0"/>
                                          </p:val>
                                        </p:tav>
                                        <p:tav tm="100000">
                                          <p:val>
                                            <p:strVal val="#ppt_w"/>
                                          </p:val>
                                        </p:tav>
                                      </p:tavLst>
                                    </p:anim>
                                    <p:anim calcmode="lin" valueType="num">
                                      <p:cBhvr>
                                        <p:cTn id="41" dur="1000" fill="hold"/>
                                        <p:tgtEl>
                                          <p:spTgt spid="44"/>
                                        </p:tgtEl>
                                        <p:attrNameLst>
                                          <p:attrName>ppt_h</p:attrName>
                                        </p:attrNameLst>
                                      </p:cBhvr>
                                      <p:tavLst>
                                        <p:tav tm="0">
                                          <p:val>
                                            <p:fltVal val="0"/>
                                          </p:val>
                                        </p:tav>
                                        <p:tav tm="100000">
                                          <p:val>
                                            <p:strVal val="#ppt_h"/>
                                          </p:val>
                                        </p:tav>
                                      </p:tavLst>
                                    </p:anim>
                                    <p:anim calcmode="lin" valueType="num">
                                      <p:cBhvr>
                                        <p:cTn id="42" dur="1000" fill="hold"/>
                                        <p:tgtEl>
                                          <p:spTgt spid="44"/>
                                        </p:tgtEl>
                                        <p:attrNameLst>
                                          <p:attrName>ppt_x</p:attrName>
                                        </p:attrNameLst>
                                      </p:cBhvr>
                                      <p:tavLst>
                                        <p:tav tm="0">
                                          <p:val>
                                            <p:fltVal val="0.5"/>
                                          </p:val>
                                        </p:tav>
                                        <p:tav tm="100000">
                                          <p:val>
                                            <p:strVal val="#ppt_x"/>
                                          </p:val>
                                        </p:tav>
                                      </p:tavLst>
                                    </p:anim>
                                    <p:anim calcmode="lin" valueType="num">
                                      <p:cBhvr>
                                        <p:cTn id="43" dur="1000" fill="hold"/>
                                        <p:tgtEl>
                                          <p:spTgt spid="44"/>
                                        </p:tgtEl>
                                        <p:attrNameLst>
                                          <p:attrName>ppt_y</p:attrName>
                                        </p:attrNameLst>
                                      </p:cBhvr>
                                      <p:tavLst>
                                        <p:tav tm="0">
                                          <p:val>
                                            <p:fltVal val="0.5"/>
                                          </p:val>
                                        </p:tav>
                                        <p:tav tm="100000">
                                          <p:val>
                                            <p:strVal val="#ppt_y"/>
                                          </p:val>
                                        </p:tav>
                                      </p:tavLst>
                                    </p:anim>
                                  </p:childTnLst>
                                </p:cTn>
                              </p:par>
                              <p:par>
                                <p:cTn id="44" presetID="23" presetClass="entr" presetSubtype="528" repeatCount="indefinite" fill="hold" nodeType="withEffect">
                                  <p:stCondLst>
                                    <p:cond delay="0"/>
                                  </p:stCondLst>
                                  <p:childTnLst>
                                    <p:set>
                                      <p:cBhvr>
                                        <p:cTn id="45" dur="1" fill="hold">
                                          <p:stCondLst>
                                            <p:cond delay="0"/>
                                          </p:stCondLst>
                                        </p:cTn>
                                        <p:tgtEl>
                                          <p:spTgt spid="45"/>
                                        </p:tgtEl>
                                        <p:attrNameLst>
                                          <p:attrName>style.visibility</p:attrName>
                                        </p:attrNameLst>
                                      </p:cBhvr>
                                      <p:to>
                                        <p:strVal val="visible"/>
                                      </p:to>
                                    </p:set>
                                    <p:anim calcmode="lin" valueType="num">
                                      <p:cBhvr>
                                        <p:cTn id="46" dur="1000" fill="hold"/>
                                        <p:tgtEl>
                                          <p:spTgt spid="45"/>
                                        </p:tgtEl>
                                        <p:attrNameLst>
                                          <p:attrName>ppt_w</p:attrName>
                                        </p:attrNameLst>
                                      </p:cBhvr>
                                      <p:tavLst>
                                        <p:tav tm="0">
                                          <p:val>
                                            <p:fltVal val="0"/>
                                          </p:val>
                                        </p:tav>
                                        <p:tav tm="100000">
                                          <p:val>
                                            <p:strVal val="#ppt_w"/>
                                          </p:val>
                                        </p:tav>
                                      </p:tavLst>
                                    </p:anim>
                                    <p:anim calcmode="lin" valueType="num">
                                      <p:cBhvr>
                                        <p:cTn id="47" dur="1000" fill="hold"/>
                                        <p:tgtEl>
                                          <p:spTgt spid="45"/>
                                        </p:tgtEl>
                                        <p:attrNameLst>
                                          <p:attrName>ppt_h</p:attrName>
                                        </p:attrNameLst>
                                      </p:cBhvr>
                                      <p:tavLst>
                                        <p:tav tm="0">
                                          <p:val>
                                            <p:fltVal val="0"/>
                                          </p:val>
                                        </p:tav>
                                        <p:tav tm="100000">
                                          <p:val>
                                            <p:strVal val="#ppt_h"/>
                                          </p:val>
                                        </p:tav>
                                      </p:tavLst>
                                    </p:anim>
                                    <p:anim calcmode="lin" valueType="num">
                                      <p:cBhvr>
                                        <p:cTn id="48" dur="1000" fill="hold"/>
                                        <p:tgtEl>
                                          <p:spTgt spid="45"/>
                                        </p:tgtEl>
                                        <p:attrNameLst>
                                          <p:attrName>ppt_x</p:attrName>
                                        </p:attrNameLst>
                                      </p:cBhvr>
                                      <p:tavLst>
                                        <p:tav tm="0">
                                          <p:val>
                                            <p:fltVal val="0.5"/>
                                          </p:val>
                                        </p:tav>
                                        <p:tav tm="100000">
                                          <p:val>
                                            <p:strVal val="#ppt_x"/>
                                          </p:val>
                                        </p:tav>
                                      </p:tavLst>
                                    </p:anim>
                                    <p:anim calcmode="lin" valueType="num">
                                      <p:cBhvr>
                                        <p:cTn id="49" dur="1000" fill="hold"/>
                                        <p:tgtEl>
                                          <p:spTgt spid="45"/>
                                        </p:tgtEl>
                                        <p:attrNameLst>
                                          <p:attrName>ppt_y</p:attrName>
                                        </p:attrNameLst>
                                      </p:cBhvr>
                                      <p:tavLst>
                                        <p:tav tm="0">
                                          <p:val>
                                            <p:fltVal val="0.5"/>
                                          </p:val>
                                        </p:tav>
                                        <p:tav tm="100000">
                                          <p:val>
                                            <p:strVal val="#ppt_y"/>
                                          </p:val>
                                        </p:tav>
                                      </p:tavLst>
                                    </p:anim>
                                  </p:childTnLst>
                                </p:cTn>
                              </p:par>
                              <p:par>
                                <p:cTn id="50" presetID="23" presetClass="entr" presetSubtype="528" repeatCount="indefinite" fill="hold" grpId="0" nodeType="withEffect">
                                  <p:stCondLst>
                                    <p:cond delay="0"/>
                                  </p:stCondLst>
                                  <p:childTnLst>
                                    <p:set>
                                      <p:cBhvr>
                                        <p:cTn id="51" dur="1" fill="hold">
                                          <p:stCondLst>
                                            <p:cond delay="0"/>
                                          </p:stCondLst>
                                        </p:cTn>
                                        <p:tgtEl>
                                          <p:spTgt spid="46"/>
                                        </p:tgtEl>
                                        <p:attrNameLst>
                                          <p:attrName>style.visibility</p:attrName>
                                        </p:attrNameLst>
                                      </p:cBhvr>
                                      <p:to>
                                        <p:strVal val="visible"/>
                                      </p:to>
                                    </p:set>
                                    <p:anim calcmode="lin" valueType="num">
                                      <p:cBhvr>
                                        <p:cTn id="52" dur="1000" fill="hold"/>
                                        <p:tgtEl>
                                          <p:spTgt spid="46"/>
                                        </p:tgtEl>
                                        <p:attrNameLst>
                                          <p:attrName>ppt_w</p:attrName>
                                        </p:attrNameLst>
                                      </p:cBhvr>
                                      <p:tavLst>
                                        <p:tav tm="0">
                                          <p:val>
                                            <p:fltVal val="0"/>
                                          </p:val>
                                        </p:tav>
                                        <p:tav tm="100000">
                                          <p:val>
                                            <p:strVal val="#ppt_w"/>
                                          </p:val>
                                        </p:tav>
                                      </p:tavLst>
                                    </p:anim>
                                    <p:anim calcmode="lin" valueType="num">
                                      <p:cBhvr>
                                        <p:cTn id="53" dur="1000" fill="hold"/>
                                        <p:tgtEl>
                                          <p:spTgt spid="46"/>
                                        </p:tgtEl>
                                        <p:attrNameLst>
                                          <p:attrName>ppt_h</p:attrName>
                                        </p:attrNameLst>
                                      </p:cBhvr>
                                      <p:tavLst>
                                        <p:tav tm="0">
                                          <p:val>
                                            <p:fltVal val="0"/>
                                          </p:val>
                                        </p:tav>
                                        <p:tav tm="100000">
                                          <p:val>
                                            <p:strVal val="#ppt_h"/>
                                          </p:val>
                                        </p:tav>
                                      </p:tavLst>
                                    </p:anim>
                                    <p:anim calcmode="lin" valueType="num">
                                      <p:cBhvr>
                                        <p:cTn id="54" dur="1000" fill="hold"/>
                                        <p:tgtEl>
                                          <p:spTgt spid="46"/>
                                        </p:tgtEl>
                                        <p:attrNameLst>
                                          <p:attrName>ppt_x</p:attrName>
                                        </p:attrNameLst>
                                      </p:cBhvr>
                                      <p:tavLst>
                                        <p:tav tm="0">
                                          <p:val>
                                            <p:fltVal val="0.5"/>
                                          </p:val>
                                        </p:tav>
                                        <p:tav tm="100000">
                                          <p:val>
                                            <p:strVal val="#ppt_x"/>
                                          </p:val>
                                        </p:tav>
                                      </p:tavLst>
                                    </p:anim>
                                    <p:anim calcmode="lin" valueType="num">
                                      <p:cBhvr>
                                        <p:cTn id="55" dur="1000" fill="hold"/>
                                        <p:tgtEl>
                                          <p:spTgt spid="46"/>
                                        </p:tgtEl>
                                        <p:attrNameLst>
                                          <p:attrName>ppt_y</p:attrName>
                                        </p:attrNameLst>
                                      </p:cBhvr>
                                      <p:tavLst>
                                        <p:tav tm="0">
                                          <p:val>
                                            <p:fltVal val="0.5"/>
                                          </p:val>
                                        </p:tav>
                                        <p:tav tm="100000">
                                          <p:val>
                                            <p:strVal val="#ppt_y"/>
                                          </p:val>
                                        </p:tav>
                                      </p:tavLst>
                                    </p:anim>
                                  </p:childTnLst>
                                </p:cTn>
                              </p:par>
                              <p:par>
                                <p:cTn id="56" presetID="23" presetClass="entr" presetSubtype="528" repeatCount="indefinite" fill="hold" grpId="0" nodeType="withEffect">
                                  <p:stCondLst>
                                    <p:cond delay="1500"/>
                                  </p:stCondLst>
                                  <p:childTnLst>
                                    <p:set>
                                      <p:cBhvr>
                                        <p:cTn id="57" dur="1" fill="hold">
                                          <p:stCondLst>
                                            <p:cond delay="0"/>
                                          </p:stCondLst>
                                        </p:cTn>
                                        <p:tgtEl>
                                          <p:spTgt spid="47"/>
                                        </p:tgtEl>
                                        <p:attrNameLst>
                                          <p:attrName>style.visibility</p:attrName>
                                        </p:attrNameLst>
                                      </p:cBhvr>
                                      <p:to>
                                        <p:strVal val="visible"/>
                                      </p:to>
                                    </p:set>
                                    <p:anim calcmode="lin" valueType="num">
                                      <p:cBhvr>
                                        <p:cTn id="58" dur="1000" fill="hold"/>
                                        <p:tgtEl>
                                          <p:spTgt spid="47"/>
                                        </p:tgtEl>
                                        <p:attrNameLst>
                                          <p:attrName>ppt_w</p:attrName>
                                        </p:attrNameLst>
                                      </p:cBhvr>
                                      <p:tavLst>
                                        <p:tav tm="0">
                                          <p:val>
                                            <p:fltVal val="0"/>
                                          </p:val>
                                        </p:tav>
                                        <p:tav tm="100000">
                                          <p:val>
                                            <p:strVal val="#ppt_w"/>
                                          </p:val>
                                        </p:tav>
                                      </p:tavLst>
                                    </p:anim>
                                    <p:anim calcmode="lin" valueType="num">
                                      <p:cBhvr>
                                        <p:cTn id="59" dur="1000" fill="hold"/>
                                        <p:tgtEl>
                                          <p:spTgt spid="47"/>
                                        </p:tgtEl>
                                        <p:attrNameLst>
                                          <p:attrName>ppt_h</p:attrName>
                                        </p:attrNameLst>
                                      </p:cBhvr>
                                      <p:tavLst>
                                        <p:tav tm="0">
                                          <p:val>
                                            <p:fltVal val="0"/>
                                          </p:val>
                                        </p:tav>
                                        <p:tav tm="100000">
                                          <p:val>
                                            <p:strVal val="#ppt_h"/>
                                          </p:val>
                                        </p:tav>
                                      </p:tavLst>
                                    </p:anim>
                                    <p:anim calcmode="lin" valueType="num">
                                      <p:cBhvr>
                                        <p:cTn id="60" dur="1000" fill="hold"/>
                                        <p:tgtEl>
                                          <p:spTgt spid="47"/>
                                        </p:tgtEl>
                                        <p:attrNameLst>
                                          <p:attrName>ppt_x</p:attrName>
                                        </p:attrNameLst>
                                      </p:cBhvr>
                                      <p:tavLst>
                                        <p:tav tm="0">
                                          <p:val>
                                            <p:fltVal val="0.5"/>
                                          </p:val>
                                        </p:tav>
                                        <p:tav tm="100000">
                                          <p:val>
                                            <p:strVal val="#ppt_x"/>
                                          </p:val>
                                        </p:tav>
                                      </p:tavLst>
                                    </p:anim>
                                    <p:anim calcmode="lin" valueType="num">
                                      <p:cBhvr>
                                        <p:cTn id="61" dur="1000" fill="hold"/>
                                        <p:tgtEl>
                                          <p:spTgt spid="47"/>
                                        </p:tgtEl>
                                        <p:attrNameLst>
                                          <p:attrName>ppt_y</p:attrName>
                                        </p:attrNameLst>
                                      </p:cBhvr>
                                      <p:tavLst>
                                        <p:tav tm="0">
                                          <p:val>
                                            <p:fltVal val="0.5"/>
                                          </p:val>
                                        </p:tav>
                                        <p:tav tm="100000">
                                          <p:val>
                                            <p:strVal val="#ppt_y"/>
                                          </p:val>
                                        </p:tav>
                                      </p:tavLst>
                                    </p:anim>
                                  </p:childTnLst>
                                </p:cTn>
                              </p:par>
                              <p:par>
                                <p:cTn id="62" presetID="23" presetClass="entr" presetSubtype="528" repeatCount="indefinite" fill="hold" nodeType="withEffect">
                                  <p:stCondLst>
                                    <p:cond delay="1500"/>
                                  </p:stCondLst>
                                  <p:childTnLst>
                                    <p:set>
                                      <p:cBhvr>
                                        <p:cTn id="63" dur="1" fill="hold">
                                          <p:stCondLst>
                                            <p:cond delay="0"/>
                                          </p:stCondLst>
                                        </p:cTn>
                                        <p:tgtEl>
                                          <p:spTgt spid="48"/>
                                        </p:tgtEl>
                                        <p:attrNameLst>
                                          <p:attrName>style.visibility</p:attrName>
                                        </p:attrNameLst>
                                      </p:cBhvr>
                                      <p:to>
                                        <p:strVal val="visible"/>
                                      </p:to>
                                    </p:set>
                                    <p:anim calcmode="lin" valueType="num">
                                      <p:cBhvr>
                                        <p:cTn id="64" dur="1000" fill="hold"/>
                                        <p:tgtEl>
                                          <p:spTgt spid="48"/>
                                        </p:tgtEl>
                                        <p:attrNameLst>
                                          <p:attrName>ppt_w</p:attrName>
                                        </p:attrNameLst>
                                      </p:cBhvr>
                                      <p:tavLst>
                                        <p:tav tm="0">
                                          <p:val>
                                            <p:fltVal val="0"/>
                                          </p:val>
                                        </p:tav>
                                        <p:tav tm="100000">
                                          <p:val>
                                            <p:strVal val="#ppt_w"/>
                                          </p:val>
                                        </p:tav>
                                      </p:tavLst>
                                    </p:anim>
                                    <p:anim calcmode="lin" valueType="num">
                                      <p:cBhvr>
                                        <p:cTn id="65" dur="1000" fill="hold"/>
                                        <p:tgtEl>
                                          <p:spTgt spid="48"/>
                                        </p:tgtEl>
                                        <p:attrNameLst>
                                          <p:attrName>ppt_h</p:attrName>
                                        </p:attrNameLst>
                                      </p:cBhvr>
                                      <p:tavLst>
                                        <p:tav tm="0">
                                          <p:val>
                                            <p:fltVal val="0"/>
                                          </p:val>
                                        </p:tav>
                                        <p:tav tm="100000">
                                          <p:val>
                                            <p:strVal val="#ppt_h"/>
                                          </p:val>
                                        </p:tav>
                                      </p:tavLst>
                                    </p:anim>
                                    <p:anim calcmode="lin" valueType="num">
                                      <p:cBhvr>
                                        <p:cTn id="66" dur="1000" fill="hold"/>
                                        <p:tgtEl>
                                          <p:spTgt spid="48"/>
                                        </p:tgtEl>
                                        <p:attrNameLst>
                                          <p:attrName>ppt_x</p:attrName>
                                        </p:attrNameLst>
                                      </p:cBhvr>
                                      <p:tavLst>
                                        <p:tav tm="0">
                                          <p:val>
                                            <p:fltVal val="0.5"/>
                                          </p:val>
                                        </p:tav>
                                        <p:tav tm="100000">
                                          <p:val>
                                            <p:strVal val="#ppt_x"/>
                                          </p:val>
                                        </p:tav>
                                      </p:tavLst>
                                    </p:anim>
                                    <p:anim calcmode="lin" valueType="num">
                                      <p:cBhvr>
                                        <p:cTn id="67" dur="1000" fill="hold"/>
                                        <p:tgtEl>
                                          <p:spTgt spid="48"/>
                                        </p:tgtEl>
                                        <p:attrNameLst>
                                          <p:attrName>ppt_y</p:attrName>
                                        </p:attrNameLst>
                                      </p:cBhvr>
                                      <p:tavLst>
                                        <p:tav tm="0">
                                          <p:val>
                                            <p:fltVal val="0.5"/>
                                          </p:val>
                                        </p:tav>
                                        <p:tav tm="100000">
                                          <p:val>
                                            <p:strVal val="#ppt_y"/>
                                          </p:val>
                                        </p:tav>
                                      </p:tavLst>
                                    </p:anim>
                                  </p:childTnLst>
                                </p:cTn>
                              </p:par>
                              <p:par>
                                <p:cTn id="68" presetID="23" presetClass="entr" presetSubtype="528" repeatCount="indefinite" fill="hold" grpId="0" nodeType="withEffect">
                                  <p:stCondLst>
                                    <p:cond delay="0"/>
                                  </p:stCondLst>
                                  <p:childTnLst>
                                    <p:set>
                                      <p:cBhvr>
                                        <p:cTn id="69" dur="1" fill="hold">
                                          <p:stCondLst>
                                            <p:cond delay="0"/>
                                          </p:stCondLst>
                                        </p:cTn>
                                        <p:tgtEl>
                                          <p:spTgt spid="49"/>
                                        </p:tgtEl>
                                        <p:attrNameLst>
                                          <p:attrName>style.visibility</p:attrName>
                                        </p:attrNameLst>
                                      </p:cBhvr>
                                      <p:to>
                                        <p:strVal val="visible"/>
                                      </p:to>
                                    </p:set>
                                    <p:anim calcmode="lin" valueType="num">
                                      <p:cBhvr>
                                        <p:cTn id="70" dur="1000" fill="hold"/>
                                        <p:tgtEl>
                                          <p:spTgt spid="49"/>
                                        </p:tgtEl>
                                        <p:attrNameLst>
                                          <p:attrName>ppt_w</p:attrName>
                                        </p:attrNameLst>
                                      </p:cBhvr>
                                      <p:tavLst>
                                        <p:tav tm="0">
                                          <p:val>
                                            <p:fltVal val="0"/>
                                          </p:val>
                                        </p:tav>
                                        <p:tav tm="100000">
                                          <p:val>
                                            <p:strVal val="#ppt_w"/>
                                          </p:val>
                                        </p:tav>
                                      </p:tavLst>
                                    </p:anim>
                                    <p:anim calcmode="lin" valueType="num">
                                      <p:cBhvr>
                                        <p:cTn id="71" dur="1000" fill="hold"/>
                                        <p:tgtEl>
                                          <p:spTgt spid="49"/>
                                        </p:tgtEl>
                                        <p:attrNameLst>
                                          <p:attrName>ppt_h</p:attrName>
                                        </p:attrNameLst>
                                      </p:cBhvr>
                                      <p:tavLst>
                                        <p:tav tm="0">
                                          <p:val>
                                            <p:fltVal val="0"/>
                                          </p:val>
                                        </p:tav>
                                        <p:tav tm="100000">
                                          <p:val>
                                            <p:strVal val="#ppt_h"/>
                                          </p:val>
                                        </p:tav>
                                      </p:tavLst>
                                    </p:anim>
                                    <p:anim calcmode="lin" valueType="num">
                                      <p:cBhvr>
                                        <p:cTn id="72" dur="1000" fill="hold"/>
                                        <p:tgtEl>
                                          <p:spTgt spid="49"/>
                                        </p:tgtEl>
                                        <p:attrNameLst>
                                          <p:attrName>ppt_x</p:attrName>
                                        </p:attrNameLst>
                                      </p:cBhvr>
                                      <p:tavLst>
                                        <p:tav tm="0">
                                          <p:val>
                                            <p:fltVal val="0.5"/>
                                          </p:val>
                                        </p:tav>
                                        <p:tav tm="100000">
                                          <p:val>
                                            <p:strVal val="#ppt_x"/>
                                          </p:val>
                                        </p:tav>
                                      </p:tavLst>
                                    </p:anim>
                                    <p:anim calcmode="lin" valueType="num">
                                      <p:cBhvr>
                                        <p:cTn id="73" dur="1000" fill="hold"/>
                                        <p:tgtEl>
                                          <p:spTgt spid="49"/>
                                        </p:tgtEl>
                                        <p:attrNameLst>
                                          <p:attrName>ppt_y</p:attrName>
                                        </p:attrNameLst>
                                      </p:cBhvr>
                                      <p:tavLst>
                                        <p:tav tm="0">
                                          <p:val>
                                            <p:fltVal val="0.5"/>
                                          </p:val>
                                        </p:tav>
                                        <p:tav tm="100000">
                                          <p:val>
                                            <p:strVal val="#ppt_y"/>
                                          </p:val>
                                        </p:tav>
                                      </p:tavLst>
                                    </p:anim>
                                  </p:childTnLst>
                                </p:cTn>
                              </p:par>
                              <p:par>
                                <p:cTn id="74" presetID="23" presetClass="entr" presetSubtype="528" repeatCount="indefinite" fill="hold" grpId="0" nodeType="withEffect">
                                  <p:stCondLst>
                                    <p:cond delay="500"/>
                                  </p:stCondLst>
                                  <p:childTnLst>
                                    <p:set>
                                      <p:cBhvr>
                                        <p:cTn id="75" dur="1" fill="hold">
                                          <p:stCondLst>
                                            <p:cond delay="0"/>
                                          </p:stCondLst>
                                        </p:cTn>
                                        <p:tgtEl>
                                          <p:spTgt spid="50"/>
                                        </p:tgtEl>
                                        <p:attrNameLst>
                                          <p:attrName>style.visibility</p:attrName>
                                        </p:attrNameLst>
                                      </p:cBhvr>
                                      <p:to>
                                        <p:strVal val="visible"/>
                                      </p:to>
                                    </p:set>
                                    <p:anim calcmode="lin" valueType="num">
                                      <p:cBhvr>
                                        <p:cTn id="76" dur="1000" fill="hold"/>
                                        <p:tgtEl>
                                          <p:spTgt spid="50"/>
                                        </p:tgtEl>
                                        <p:attrNameLst>
                                          <p:attrName>ppt_w</p:attrName>
                                        </p:attrNameLst>
                                      </p:cBhvr>
                                      <p:tavLst>
                                        <p:tav tm="0">
                                          <p:val>
                                            <p:fltVal val="0"/>
                                          </p:val>
                                        </p:tav>
                                        <p:tav tm="100000">
                                          <p:val>
                                            <p:strVal val="#ppt_w"/>
                                          </p:val>
                                        </p:tav>
                                      </p:tavLst>
                                    </p:anim>
                                    <p:anim calcmode="lin" valueType="num">
                                      <p:cBhvr>
                                        <p:cTn id="77" dur="1000" fill="hold"/>
                                        <p:tgtEl>
                                          <p:spTgt spid="50"/>
                                        </p:tgtEl>
                                        <p:attrNameLst>
                                          <p:attrName>ppt_h</p:attrName>
                                        </p:attrNameLst>
                                      </p:cBhvr>
                                      <p:tavLst>
                                        <p:tav tm="0">
                                          <p:val>
                                            <p:fltVal val="0"/>
                                          </p:val>
                                        </p:tav>
                                        <p:tav tm="100000">
                                          <p:val>
                                            <p:strVal val="#ppt_h"/>
                                          </p:val>
                                        </p:tav>
                                      </p:tavLst>
                                    </p:anim>
                                    <p:anim calcmode="lin" valueType="num">
                                      <p:cBhvr>
                                        <p:cTn id="78" dur="1000" fill="hold"/>
                                        <p:tgtEl>
                                          <p:spTgt spid="50"/>
                                        </p:tgtEl>
                                        <p:attrNameLst>
                                          <p:attrName>ppt_x</p:attrName>
                                        </p:attrNameLst>
                                      </p:cBhvr>
                                      <p:tavLst>
                                        <p:tav tm="0">
                                          <p:val>
                                            <p:fltVal val="0.5"/>
                                          </p:val>
                                        </p:tav>
                                        <p:tav tm="100000">
                                          <p:val>
                                            <p:strVal val="#ppt_x"/>
                                          </p:val>
                                        </p:tav>
                                      </p:tavLst>
                                    </p:anim>
                                    <p:anim calcmode="lin" valueType="num">
                                      <p:cBhvr>
                                        <p:cTn id="79" dur="1000" fill="hold"/>
                                        <p:tgtEl>
                                          <p:spTgt spid="50"/>
                                        </p:tgtEl>
                                        <p:attrNameLst>
                                          <p:attrName>ppt_y</p:attrName>
                                        </p:attrNameLst>
                                      </p:cBhvr>
                                      <p:tavLst>
                                        <p:tav tm="0">
                                          <p:val>
                                            <p:fltVal val="0.5"/>
                                          </p:val>
                                        </p:tav>
                                        <p:tav tm="100000">
                                          <p:val>
                                            <p:strVal val="#ppt_y"/>
                                          </p:val>
                                        </p:tav>
                                      </p:tavLst>
                                    </p:anim>
                                  </p:childTnLst>
                                </p:cTn>
                              </p:par>
                              <p:par>
                                <p:cTn id="80" presetID="23" presetClass="entr" presetSubtype="528" repeatCount="indefinite" fill="hold" nodeType="withEffect">
                                  <p:stCondLst>
                                    <p:cond delay="0"/>
                                  </p:stCondLst>
                                  <p:childTnLst>
                                    <p:set>
                                      <p:cBhvr>
                                        <p:cTn id="81" dur="1" fill="hold">
                                          <p:stCondLst>
                                            <p:cond delay="0"/>
                                          </p:stCondLst>
                                        </p:cTn>
                                        <p:tgtEl>
                                          <p:spTgt spid="51"/>
                                        </p:tgtEl>
                                        <p:attrNameLst>
                                          <p:attrName>style.visibility</p:attrName>
                                        </p:attrNameLst>
                                      </p:cBhvr>
                                      <p:to>
                                        <p:strVal val="visible"/>
                                      </p:to>
                                    </p:set>
                                    <p:anim calcmode="lin" valueType="num">
                                      <p:cBhvr>
                                        <p:cTn id="82" dur="1000" fill="hold"/>
                                        <p:tgtEl>
                                          <p:spTgt spid="51"/>
                                        </p:tgtEl>
                                        <p:attrNameLst>
                                          <p:attrName>ppt_w</p:attrName>
                                        </p:attrNameLst>
                                      </p:cBhvr>
                                      <p:tavLst>
                                        <p:tav tm="0">
                                          <p:val>
                                            <p:fltVal val="0"/>
                                          </p:val>
                                        </p:tav>
                                        <p:tav tm="100000">
                                          <p:val>
                                            <p:strVal val="#ppt_w"/>
                                          </p:val>
                                        </p:tav>
                                      </p:tavLst>
                                    </p:anim>
                                    <p:anim calcmode="lin" valueType="num">
                                      <p:cBhvr>
                                        <p:cTn id="83" dur="1000" fill="hold"/>
                                        <p:tgtEl>
                                          <p:spTgt spid="51"/>
                                        </p:tgtEl>
                                        <p:attrNameLst>
                                          <p:attrName>ppt_h</p:attrName>
                                        </p:attrNameLst>
                                      </p:cBhvr>
                                      <p:tavLst>
                                        <p:tav tm="0">
                                          <p:val>
                                            <p:fltVal val="0"/>
                                          </p:val>
                                        </p:tav>
                                        <p:tav tm="100000">
                                          <p:val>
                                            <p:strVal val="#ppt_h"/>
                                          </p:val>
                                        </p:tav>
                                      </p:tavLst>
                                    </p:anim>
                                    <p:anim calcmode="lin" valueType="num">
                                      <p:cBhvr>
                                        <p:cTn id="84" dur="1000" fill="hold"/>
                                        <p:tgtEl>
                                          <p:spTgt spid="51"/>
                                        </p:tgtEl>
                                        <p:attrNameLst>
                                          <p:attrName>ppt_x</p:attrName>
                                        </p:attrNameLst>
                                      </p:cBhvr>
                                      <p:tavLst>
                                        <p:tav tm="0">
                                          <p:val>
                                            <p:fltVal val="0.5"/>
                                          </p:val>
                                        </p:tav>
                                        <p:tav tm="100000">
                                          <p:val>
                                            <p:strVal val="#ppt_x"/>
                                          </p:val>
                                        </p:tav>
                                      </p:tavLst>
                                    </p:anim>
                                    <p:anim calcmode="lin" valueType="num">
                                      <p:cBhvr>
                                        <p:cTn id="85" dur="1000" fill="hold"/>
                                        <p:tgtEl>
                                          <p:spTgt spid="51"/>
                                        </p:tgtEl>
                                        <p:attrNameLst>
                                          <p:attrName>ppt_y</p:attrName>
                                        </p:attrNameLst>
                                      </p:cBhvr>
                                      <p:tavLst>
                                        <p:tav tm="0">
                                          <p:val>
                                            <p:fltVal val="0.5"/>
                                          </p:val>
                                        </p:tav>
                                        <p:tav tm="100000">
                                          <p:val>
                                            <p:strVal val="#ppt_y"/>
                                          </p:val>
                                        </p:tav>
                                      </p:tavLst>
                                    </p:anim>
                                  </p:childTnLst>
                                </p:cTn>
                              </p:par>
                              <p:par>
                                <p:cTn id="86" presetID="23" presetClass="entr" presetSubtype="528" repeatCount="indefinite" fill="hold" grpId="0" nodeType="withEffect">
                                  <p:stCondLst>
                                    <p:cond delay="1000"/>
                                  </p:stCondLst>
                                  <p:childTnLst>
                                    <p:set>
                                      <p:cBhvr>
                                        <p:cTn id="87" dur="1" fill="hold">
                                          <p:stCondLst>
                                            <p:cond delay="0"/>
                                          </p:stCondLst>
                                        </p:cTn>
                                        <p:tgtEl>
                                          <p:spTgt spid="52"/>
                                        </p:tgtEl>
                                        <p:attrNameLst>
                                          <p:attrName>style.visibility</p:attrName>
                                        </p:attrNameLst>
                                      </p:cBhvr>
                                      <p:to>
                                        <p:strVal val="visible"/>
                                      </p:to>
                                    </p:set>
                                    <p:anim calcmode="lin" valueType="num">
                                      <p:cBhvr>
                                        <p:cTn id="88" dur="1000" fill="hold"/>
                                        <p:tgtEl>
                                          <p:spTgt spid="52"/>
                                        </p:tgtEl>
                                        <p:attrNameLst>
                                          <p:attrName>ppt_w</p:attrName>
                                        </p:attrNameLst>
                                      </p:cBhvr>
                                      <p:tavLst>
                                        <p:tav tm="0">
                                          <p:val>
                                            <p:fltVal val="0"/>
                                          </p:val>
                                        </p:tav>
                                        <p:tav tm="100000">
                                          <p:val>
                                            <p:strVal val="#ppt_w"/>
                                          </p:val>
                                        </p:tav>
                                      </p:tavLst>
                                    </p:anim>
                                    <p:anim calcmode="lin" valueType="num">
                                      <p:cBhvr>
                                        <p:cTn id="89" dur="1000" fill="hold"/>
                                        <p:tgtEl>
                                          <p:spTgt spid="52"/>
                                        </p:tgtEl>
                                        <p:attrNameLst>
                                          <p:attrName>ppt_h</p:attrName>
                                        </p:attrNameLst>
                                      </p:cBhvr>
                                      <p:tavLst>
                                        <p:tav tm="0">
                                          <p:val>
                                            <p:fltVal val="0"/>
                                          </p:val>
                                        </p:tav>
                                        <p:tav tm="100000">
                                          <p:val>
                                            <p:strVal val="#ppt_h"/>
                                          </p:val>
                                        </p:tav>
                                      </p:tavLst>
                                    </p:anim>
                                    <p:anim calcmode="lin" valueType="num">
                                      <p:cBhvr>
                                        <p:cTn id="90" dur="1000" fill="hold"/>
                                        <p:tgtEl>
                                          <p:spTgt spid="52"/>
                                        </p:tgtEl>
                                        <p:attrNameLst>
                                          <p:attrName>ppt_x</p:attrName>
                                        </p:attrNameLst>
                                      </p:cBhvr>
                                      <p:tavLst>
                                        <p:tav tm="0">
                                          <p:val>
                                            <p:fltVal val="0.5"/>
                                          </p:val>
                                        </p:tav>
                                        <p:tav tm="100000">
                                          <p:val>
                                            <p:strVal val="#ppt_x"/>
                                          </p:val>
                                        </p:tav>
                                      </p:tavLst>
                                    </p:anim>
                                    <p:anim calcmode="lin" valueType="num">
                                      <p:cBhvr>
                                        <p:cTn id="91" dur="1000" fill="hold"/>
                                        <p:tgtEl>
                                          <p:spTgt spid="52"/>
                                        </p:tgtEl>
                                        <p:attrNameLst>
                                          <p:attrName>ppt_y</p:attrName>
                                        </p:attrNameLst>
                                      </p:cBhvr>
                                      <p:tavLst>
                                        <p:tav tm="0">
                                          <p:val>
                                            <p:fltVal val="0.5"/>
                                          </p:val>
                                        </p:tav>
                                        <p:tav tm="100000">
                                          <p:val>
                                            <p:strVal val="#ppt_y"/>
                                          </p:val>
                                        </p:tav>
                                      </p:tavLst>
                                    </p:anim>
                                  </p:childTnLst>
                                </p:cTn>
                              </p:par>
                              <p:par>
                                <p:cTn id="92" presetID="23" presetClass="entr" presetSubtype="528" repeatCount="indefinite" fill="hold" grpId="0" nodeType="withEffect">
                                  <p:stCondLst>
                                    <p:cond delay="0"/>
                                  </p:stCondLst>
                                  <p:childTnLst>
                                    <p:set>
                                      <p:cBhvr>
                                        <p:cTn id="93" dur="1" fill="hold">
                                          <p:stCondLst>
                                            <p:cond delay="0"/>
                                          </p:stCondLst>
                                        </p:cTn>
                                        <p:tgtEl>
                                          <p:spTgt spid="53"/>
                                        </p:tgtEl>
                                        <p:attrNameLst>
                                          <p:attrName>style.visibility</p:attrName>
                                        </p:attrNameLst>
                                      </p:cBhvr>
                                      <p:to>
                                        <p:strVal val="visible"/>
                                      </p:to>
                                    </p:set>
                                    <p:anim calcmode="lin" valueType="num">
                                      <p:cBhvr>
                                        <p:cTn id="94" dur="1000" fill="hold"/>
                                        <p:tgtEl>
                                          <p:spTgt spid="53"/>
                                        </p:tgtEl>
                                        <p:attrNameLst>
                                          <p:attrName>ppt_w</p:attrName>
                                        </p:attrNameLst>
                                      </p:cBhvr>
                                      <p:tavLst>
                                        <p:tav tm="0">
                                          <p:val>
                                            <p:fltVal val="0"/>
                                          </p:val>
                                        </p:tav>
                                        <p:tav tm="100000">
                                          <p:val>
                                            <p:strVal val="#ppt_w"/>
                                          </p:val>
                                        </p:tav>
                                      </p:tavLst>
                                    </p:anim>
                                    <p:anim calcmode="lin" valueType="num">
                                      <p:cBhvr>
                                        <p:cTn id="95" dur="1000" fill="hold"/>
                                        <p:tgtEl>
                                          <p:spTgt spid="53"/>
                                        </p:tgtEl>
                                        <p:attrNameLst>
                                          <p:attrName>ppt_h</p:attrName>
                                        </p:attrNameLst>
                                      </p:cBhvr>
                                      <p:tavLst>
                                        <p:tav tm="0">
                                          <p:val>
                                            <p:fltVal val="0"/>
                                          </p:val>
                                        </p:tav>
                                        <p:tav tm="100000">
                                          <p:val>
                                            <p:strVal val="#ppt_h"/>
                                          </p:val>
                                        </p:tav>
                                      </p:tavLst>
                                    </p:anim>
                                    <p:anim calcmode="lin" valueType="num">
                                      <p:cBhvr>
                                        <p:cTn id="96" dur="1000" fill="hold"/>
                                        <p:tgtEl>
                                          <p:spTgt spid="53"/>
                                        </p:tgtEl>
                                        <p:attrNameLst>
                                          <p:attrName>ppt_x</p:attrName>
                                        </p:attrNameLst>
                                      </p:cBhvr>
                                      <p:tavLst>
                                        <p:tav tm="0">
                                          <p:val>
                                            <p:fltVal val="0.5"/>
                                          </p:val>
                                        </p:tav>
                                        <p:tav tm="100000">
                                          <p:val>
                                            <p:strVal val="#ppt_x"/>
                                          </p:val>
                                        </p:tav>
                                      </p:tavLst>
                                    </p:anim>
                                    <p:anim calcmode="lin" valueType="num">
                                      <p:cBhvr>
                                        <p:cTn id="97" dur="1000" fill="hold"/>
                                        <p:tgtEl>
                                          <p:spTgt spid="53"/>
                                        </p:tgtEl>
                                        <p:attrNameLst>
                                          <p:attrName>ppt_y</p:attrName>
                                        </p:attrNameLst>
                                      </p:cBhvr>
                                      <p:tavLst>
                                        <p:tav tm="0">
                                          <p:val>
                                            <p:fltVal val="0.5"/>
                                          </p:val>
                                        </p:tav>
                                        <p:tav tm="100000">
                                          <p:val>
                                            <p:strVal val="#ppt_y"/>
                                          </p:val>
                                        </p:tav>
                                      </p:tavLst>
                                    </p:anim>
                                  </p:childTnLst>
                                </p:cTn>
                              </p:par>
                              <p:par>
                                <p:cTn id="98" presetID="23" presetClass="entr" presetSubtype="528" repeatCount="indefinite" fill="hold" nodeType="withEffect">
                                  <p:stCondLst>
                                    <p:cond delay="500"/>
                                  </p:stCondLst>
                                  <p:childTnLst>
                                    <p:set>
                                      <p:cBhvr>
                                        <p:cTn id="99" dur="1" fill="hold">
                                          <p:stCondLst>
                                            <p:cond delay="0"/>
                                          </p:stCondLst>
                                        </p:cTn>
                                        <p:tgtEl>
                                          <p:spTgt spid="54"/>
                                        </p:tgtEl>
                                        <p:attrNameLst>
                                          <p:attrName>style.visibility</p:attrName>
                                        </p:attrNameLst>
                                      </p:cBhvr>
                                      <p:to>
                                        <p:strVal val="visible"/>
                                      </p:to>
                                    </p:set>
                                    <p:anim calcmode="lin" valueType="num">
                                      <p:cBhvr>
                                        <p:cTn id="100" dur="1000" fill="hold"/>
                                        <p:tgtEl>
                                          <p:spTgt spid="54"/>
                                        </p:tgtEl>
                                        <p:attrNameLst>
                                          <p:attrName>ppt_w</p:attrName>
                                        </p:attrNameLst>
                                      </p:cBhvr>
                                      <p:tavLst>
                                        <p:tav tm="0">
                                          <p:val>
                                            <p:fltVal val="0"/>
                                          </p:val>
                                        </p:tav>
                                        <p:tav tm="100000">
                                          <p:val>
                                            <p:strVal val="#ppt_w"/>
                                          </p:val>
                                        </p:tav>
                                      </p:tavLst>
                                    </p:anim>
                                    <p:anim calcmode="lin" valueType="num">
                                      <p:cBhvr>
                                        <p:cTn id="101" dur="1000" fill="hold"/>
                                        <p:tgtEl>
                                          <p:spTgt spid="54"/>
                                        </p:tgtEl>
                                        <p:attrNameLst>
                                          <p:attrName>ppt_h</p:attrName>
                                        </p:attrNameLst>
                                      </p:cBhvr>
                                      <p:tavLst>
                                        <p:tav tm="0">
                                          <p:val>
                                            <p:fltVal val="0"/>
                                          </p:val>
                                        </p:tav>
                                        <p:tav tm="100000">
                                          <p:val>
                                            <p:strVal val="#ppt_h"/>
                                          </p:val>
                                        </p:tav>
                                      </p:tavLst>
                                    </p:anim>
                                    <p:anim calcmode="lin" valueType="num">
                                      <p:cBhvr>
                                        <p:cTn id="102" dur="1000" fill="hold"/>
                                        <p:tgtEl>
                                          <p:spTgt spid="54"/>
                                        </p:tgtEl>
                                        <p:attrNameLst>
                                          <p:attrName>ppt_x</p:attrName>
                                        </p:attrNameLst>
                                      </p:cBhvr>
                                      <p:tavLst>
                                        <p:tav tm="0">
                                          <p:val>
                                            <p:fltVal val="0.5"/>
                                          </p:val>
                                        </p:tav>
                                        <p:tav tm="100000">
                                          <p:val>
                                            <p:strVal val="#ppt_x"/>
                                          </p:val>
                                        </p:tav>
                                      </p:tavLst>
                                    </p:anim>
                                    <p:anim calcmode="lin" valueType="num">
                                      <p:cBhvr>
                                        <p:cTn id="103" dur="1000" fill="hold"/>
                                        <p:tgtEl>
                                          <p:spTgt spid="5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3" grpId="0" animBg="1"/>
      <p:bldP spid="46" grpId="0" animBg="1"/>
      <p:bldP spid="47" grpId="0" animBg="1"/>
      <p:bldP spid="49" grpId="0" animBg="1"/>
      <p:bldP spid="50" grpId="0" animBg="1"/>
      <p:bldP spid="52" grpId="0" animBg="1"/>
      <p:bldP spid="5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70103" y="300201"/>
            <a:ext cx="6956071"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defTabSz="914400"/>
            <a:r>
              <a:rPr lang="en-US" sz="5400" b="1" spc="50" dirty="0" smtClean="0">
                <a:ln w="11430"/>
                <a:gradFill>
                  <a:gsLst>
                    <a:gs pos="25000">
                      <a:srgbClr val="ED7D31">
                        <a:satMod val="155000"/>
                      </a:srgbClr>
                    </a:gs>
                    <a:gs pos="100000">
                      <a:srgbClr val="ED7D31">
                        <a:shade val="45000"/>
                        <a:satMod val="165000"/>
                      </a:srgb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HOẠT ĐỘNG DỰ ÁN</a:t>
            </a:r>
            <a:endParaRPr lang="en-US" sz="5400" b="1" spc="50" dirty="0">
              <a:ln w="11430"/>
              <a:gradFill>
                <a:gsLst>
                  <a:gs pos="25000">
                    <a:srgbClr val="ED7D31">
                      <a:satMod val="155000"/>
                    </a:srgbClr>
                  </a:gs>
                  <a:gs pos="100000">
                    <a:srgbClr val="ED7D31">
                      <a:shade val="45000"/>
                      <a:satMod val="165000"/>
                    </a:srgb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
        <p:nvSpPr>
          <p:cNvPr id="8" name="Rectangle 7"/>
          <p:cNvSpPr/>
          <p:nvPr/>
        </p:nvSpPr>
        <p:spPr>
          <a:xfrm>
            <a:off x="622354" y="5531412"/>
            <a:ext cx="1675459" cy="646331"/>
          </a:xfrm>
          <a:prstGeom prst="rect">
            <a:avLst/>
          </a:prstGeom>
          <a:solidFill>
            <a:srgbClr val="FFC000"/>
          </a:solidFill>
        </p:spPr>
        <p:style>
          <a:lnRef idx="1">
            <a:schemeClr val="accent4"/>
          </a:lnRef>
          <a:fillRef idx="3">
            <a:schemeClr val="accent4"/>
          </a:fillRef>
          <a:effectRef idx="2">
            <a:schemeClr val="accent4"/>
          </a:effectRef>
          <a:fontRef idx="minor">
            <a:schemeClr val="lt1"/>
          </a:fontRef>
        </p:style>
        <p:txBody>
          <a:bodyPr wrap="none" lIns="91440" tIns="45720" rIns="91440" bIns="45720">
            <a:spAutoFit/>
          </a:bodyPr>
          <a:lstStyle/>
          <a:p>
            <a:pPr algn="ctr" defTabSz="914400"/>
            <a:r>
              <a:rPr lang="en-US" sz="36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Nhóm</a:t>
            </a:r>
            <a:r>
              <a:rPr lang="en-US"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4</a:t>
            </a:r>
          </a:p>
        </p:txBody>
      </p:sp>
      <p:sp>
        <p:nvSpPr>
          <p:cNvPr id="13" name="Rectangle 12"/>
          <p:cNvSpPr/>
          <p:nvPr/>
        </p:nvSpPr>
        <p:spPr>
          <a:xfrm>
            <a:off x="594644" y="4138010"/>
            <a:ext cx="1675459" cy="646331"/>
          </a:xfrm>
          <a:prstGeom prst="rect">
            <a:avLst/>
          </a:prstGeom>
          <a:solidFill>
            <a:srgbClr val="C9A4E4"/>
          </a:solidFill>
        </p:spPr>
        <p:style>
          <a:lnRef idx="1">
            <a:schemeClr val="accent3"/>
          </a:lnRef>
          <a:fillRef idx="3">
            <a:schemeClr val="accent3"/>
          </a:fillRef>
          <a:effectRef idx="2">
            <a:schemeClr val="accent3"/>
          </a:effectRef>
          <a:fontRef idx="minor">
            <a:schemeClr val="lt1"/>
          </a:fontRef>
        </p:style>
        <p:txBody>
          <a:bodyPr wrap="none" lIns="91440" tIns="45720" rIns="91440" bIns="45720">
            <a:spAutoFit/>
          </a:bodyPr>
          <a:lstStyle/>
          <a:p>
            <a:pPr algn="ctr" defTabSz="914400"/>
            <a:r>
              <a:rPr lang="en-US" sz="36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Nhóm</a:t>
            </a:r>
            <a:r>
              <a:rPr lang="en-US"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3</a:t>
            </a:r>
          </a:p>
        </p:txBody>
      </p:sp>
      <p:sp>
        <p:nvSpPr>
          <p:cNvPr id="14" name="Rectangle 13"/>
          <p:cNvSpPr/>
          <p:nvPr/>
        </p:nvSpPr>
        <p:spPr>
          <a:xfrm>
            <a:off x="659300" y="2870851"/>
            <a:ext cx="1675459" cy="646331"/>
          </a:xfrm>
          <a:prstGeom prst="rect">
            <a:avLst/>
          </a:prstGeom>
          <a:solidFill>
            <a:srgbClr val="0BE5CB"/>
          </a:solidFill>
        </p:spPr>
        <p:style>
          <a:lnRef idx="0">
            <a:schemeClr val="accent2"/>
          </a:lnRef>
          <a:fillRef idx="3">
            <a:schemeClr val="accent2"/>
          </a:fillRef>
          <a:effectRef idx="3">
            <a:schemeClr val="accent2"/>
          </a:effectRef>
          <a:fontRef idx="minor">
            <a:schemeClr val="lt1"/>
          </a:fontRef>
        </p:style>
        <p:txBody>
          <a:bodyPr wrap="none" lIns="91440" tIns="45720" rIns="91440" bIns="45720">
            <a:spAutoFit/>
          </a:bodyPr>
          <a:lstStyle/>
          <a:p>
            <a:pPr algn="ctr" defTabSz="914400"/>
            <a:r>
              <a:rPr lang="en-US" sz="36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Nhóm</a:t>
            </a:r>
            <a:r>
              <a:rPr lang="en-US"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2</a:t>
            </a:r>
          </a:p>
        </p:txBody>
      </p:sp>
      <p:sp>
        <p:nvSpPr>
          <p:cNvPr id="15" name="Rectangle 14"/>
          <p:cNvSpPr/>
          <p:nvPr/>
        </p:nvSpPr>
        <p:spPr>
          <a:xfrm>
            <a:off x="622350" y="1581409"/>
            <a:ext cx="1675459" cy="646331"/>
          </a:xfrm>
          <a:prstGeom prst="rect">
            <a:avLst/>
          </a:prstGeom>
          <a:solidFill>
            <a:srgbClr val="BBF7E7"/>
          </a:solidFill>
        </p:spPr>
        <p:style>
          <a:lnRef idx="0">
            <a:schemeClr val="accent6"/>
          </a:lnRef>
          <a:fillRef idx="3">
            <a:schemeClr val="accent6"/>
          </a:fillRef>
          <a:effectRef idx="3">
            <a:schemeClr val="accent6"/>
          </a:effectRef>
          <a:fontRef idx="minor">
            <a:schemeClr val="lt1"/>
          </a:fontRef>
        </p:style>
        <p:txBody>
          <a:bodyPr wrap="none" lIns="91440" tIns="45720" rIns="91440" bIns="45720">
            <a:spAutoFit/>
          </a:bodyPr>
          <a:lstStyle/>
          <a:p>
            <a:pPr algn="ctr" defTabSz="914400"/>
            <a:r>
              <a:rPr lang="en-US" sz="360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Nhóm 1</a:t>
            </a:r>
          </a:p>
        </p:txBody>
      </p:sp>
      <p:sp>
        <p:nvSpPr>
          <p:cNvPr id="9" name="TextBox 8"/>
          <p:cNvSpPr txBox="1"/>
          <p:nvPr/>
        </p:nvSpPr>
        <p:spPr>
          <a:xfrm>
            <a:off x="4134905" y="1642964"/>
            <a:ext cx="5327058" cy="52322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defTabSz="914400"/>
            <a:r>
              <a:rPr lang="en-US" sz="2800" b="1" dirty="0" err="1" smtClean="0">
                <a:solidFill>
                  <a:prstClr val="black"/>
                </a:solidFill>
                <a:latin typeface="Times New Roman" pitchFamily="18" charset="0"/>
                <a:cs typeface="Times New Roman" pitchFamily="18" charset="0"/>
              </a:rPr>
              <a:t>Tìm</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hiểu</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về</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truyền</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thuyết</a:t>
            </a:r>
            <a:endParaRPr lang="en-US" sz="2800" i="1" dirty="0" smtClean="0">
              <a:solidFill>
                <a:srgbClr val="FF0000"/>
              </a:solidFill>
              <a:latin typeface="Times New Roman" pitchFamily="18" charset="0"/>
              <a:cs typeface="Times New Roman" pitchFamily="18" charset="0"/>
            </a:endParaRPr>
          </a:p>
        </p:txBody>
      </p:sp>
      <p:sp>
        <p:nvSpPr>
          <p:cNvPr id="18" name="TextBox 17"/>
          <p:cNvSpPr txBox="1"/>
          <p:nvPr/>
        </p:nvSpPr>
        <p:spPr>
          <a:xfrm>
            <a:off x="3153187" y="4623464"/>
            <a:ext cx="9195832" cy="523220"/>
          </a:xfrm>
          <a:prstGeom prst="rect">
            <a:avLst/>
          </a:prstGeom>
          <a:noFill/>
        </p:spPr>
        <p:txBody>
          <a:bodyPr wrap="square" rtlCol="0">
            <a:spAutoFit/>
          </a:bodyPr>
          <a:lstStyle/>
          <a:p>
            <a:pPr defTabSz="914400"/>
            <a:endParaRPr lang="en-US" sz="2800" smtClean="0">
              <a:solidFill>
                <a:prstClr val="black"/>
              </a:solidFill>
              <a:latin typeface="Times New Roman" pitchFamily="18" charset="0"/>
              <a:cs typeface="Times New Roman" pitchFamily="18" charset="0"/>
            </a:endParaRPr>
          </a:p>
        </p:txBody>
      </p:sp>
      <p:sp>
        <p:nvSpPr>
          <p:cNvPr id="10" name="TextBox 9"/>
          <p:cNvSpPr txBox="1"/>
          <p:nvPr/>
        </p:nvSpPr>
        <p:spPr>
          <a:xfrm>
            <a:off x="4134905" y="4132493"/>
            <a:ext cx="5327058" cy="523220"/>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defTabSz="914400"/>
            <a:r>
              <a:rPr lang="en-US" sz="2800" b="1" dirty="0" err="1">
                <a:solidFill>
                  <a:prstClr val="black"/>
                </a:solidFill>
                <a:latin typeface="Times New Roman" pitchFamily="18" charset="0"/>
                <a:cs typeface="Times New Roman" pitchFamily="18" charset="0"/>
              </a:rPr>
              <a:t>Tìm</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hiểu</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chung</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về</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văn</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bản</a:t>
            </a:r>
            <a:endParaRPr lang="en-US" sz="2800" b="1" dirty="0">
              <a:solidFill>
                <a:prstClr val="black"/>
              </a:solidFill>
              <a:latin typeface="Times New Roman" pitchFamily="18" charset="0"/>
              <a:cs typeface="Times New Roman" pitchFamily="18" charset="0"/>
            </a:endParaRPr>
          </a:p>
        </p:txBody>
      </p:sp>
      <p:sp>
        <p:nvSpPr>
          <p:cNvPr id="20" name="TextBox 19"/>
          <p:cNvSpPr txBox="1"/>
          <p:nvPr/>
        </p:nvSpPr>
        <p:spPr>
          <a:xfrm>
            <a:off x="4134905" y="5583880"/>
            <a:ext cx="5327058" cy="52322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2800" b="1" dirty="0" err="1">
                <a:solidFill>
                  <a:schemeClr val="bg2">
                    <a:lumMod val="25000"/>
                  </a:schemeClr>
                </a:solidFill>
                <a:latin typeface="Times New Roman" panose="02020603050405020304" pitchFamily="18" charset="0"/>
                <a:cs typeface="Times New Roman" panose="02020603050405020304" pitchFamily="18" charset="0"/>
              </a:rPr>
              <a:t>Tìm</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hiểu</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về</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sự</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ra</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đời</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của</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Gióng</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endParaRPr lang="en-US" sz="2800"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22" name="TextBox 21"/>
          <p:cNvSpPr txBox="1"/>
          <p:nvPr/>
        </p:nvSpPr>
        <p:spPr>
          <a:xfrm>
            <a:off x="4134905" y="2889317"/>
            <a:ext cx="5327058" cy="52322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defTabSz="914400"/>
            <a:r>
              <a:rPr lang="en-US" sz="2800" b="1" dirty="0" err="1" smtClean="0">
                <a:solidFill>
                  <a:prstClr val="black"/>
                </a:solidFill>
                <a:latin typeface="Times New Roman" pitchFamily="18" charset="0"/>
                <a:cs typeface="Times New Roman" pitchFamily="18" charset="0"/>
              </a:rPr>
              <a:t>Điều</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hành</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phần</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đọc</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kể</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tóm</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tắt</a:t>
            </a:r>
            <a:endParaRPr lang="en-US" sz="2800" b="1" dirty="0">
              <a:solidFill>
                <a:prstClr val="black"/>
              </a:solidFill>
              <a:latin typeface="Times New Roman" pitchFamily="18" charset="0"/>
              <a:cs typeface="Times New Roman" pitchFamily="18" charset="0"/>
            </a:endParaRPr>
          </a:p>
        </p:txBody>
      </p:sp>
      <p:sp>
        <p:nvSpPr>
          <p:cNvPr id="16" name="五角星 5"/>
          <p:cNvSpPr/>
          <p:nvPr/>
        </p:nvSpPr>
        <p:spPr>
          <a:xfrm rot="21380687">
            <a:off x="3040852" y="1622406"/>
            <a:ext cx="610625" cy="611191"/>
          </a:xfrm>
          <a:prstGeom prst="star5">
            <a:avLst>
              <a:gd name="adj" fmla="val 23926"/>
              <a:gd name="hf" fmla="val 105146"/>
              <a:gd name="vf" fmla="val 110557"/>
            </a:avLst>
          </a:prstGeom>
          <a:blipFill dpi="0" rotWithShape="1">
            <a:blip r:embed="rId2">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7" name="五角星 5"/>
          <p:cNvSpPr/>
          <p:nvPr/>
        </p:nvSpPr>
        <p:spPr>
          <a:xfrm rot="21380687">
            <a:off x="3040853" y="2845332"/>
            <a:ext cx="610625" cy="611191"/>
          </a:xfrm>
          <a:prstGeom prst="star5">
            <a:avLst>
              <a:gd name="adj" fmla="val 23926"/>
              <a:gd name="hf" fmla="val 105146"/>
              <a:gd name="vf" fmla="val 110557"/>
            </a:avLst>
          </a:prstGeom>
          <a:blipFill dpi="0" rotWithShape="1">
            <a:blip r:embed="rId2">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9" name="五角星 5"/>
          <p:cNvSpPr/>
          <p:nvPr/>
        </p:nvSpPr>
        <p:spPr>
          <a:xfrm rot="21380687">
            <a:off x="3040851" y="4079686"/>
            <a:ext cx="610625" cy="611191"/>
          </a:xfrm>
          <a:prstGeom prst="star5">
            <a:avLst>
              <a:gd name="adj" fmla="val 23926"/>
              <a:gd name="hf" fmla="val 105146"/>
              <a:gd name="vf" fmla="val 110557"/>
            </a:avLst>
          </a:prstGeom>
          <a:blipFill dpi="0" rotWithShape="1">
            <a:blip r:embed="rId2">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1" name="五角星 5"/>
          <p:cNvSpPr/>
          <p:nvPr/>
        </p:nvSpPr>
        <p:spPr>
          <a:xfrm rot="21380687">
            <a:off x="3040851" y="5487426"/>
            <a:ext cx="610625" cy="611191"/>
          </a:xfrm>
          <a:prstGeom prst="star5">
            <a:avLst>
              <a:gd name="adj" fmla="val 23926"/>
              <a:gd name="hf" fmla="val 105146"/>
              <a:gd name="vf" fmla="val 110557"/>
            </a:avLst>
          </a:prstGeom>
          <a:blipFill dpi="0" rotWithShape="1">
            <a:blip r:embed="rId2">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Tree>
    <p:extLst>
      <p:ext uri="{BB962C8B-B14F-4D97-AF65-F5344CB8AC3E}">
        <p14:creationId xmlns:p14="http://schemas.microsoft.com/office/powerpoint/2010/main" val="3099260080"/>
      </p:ext>
    </p:extLst>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par>
                                <p:cTn id="13" presetID="2" presetClass="entr" presetSubtype="1" fill="hold" grpId="0" nodeType="withEffect">
                                  <p:stCondLst>
                                    <p:cond delay="25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0-#ppt_h/2"/>
                                          </p:val>
                                        </p:tav>
                                        <p:tav tm="100000">
                                          <p:val>
                                            <p:strVal val="#ppt_y"/>
                                          </p:val>
                                        </p:tav>
                                      </p:tavLst>
                                    </p:anim>
                                  </p:childTnLst>
                                </p:cTn>
                              </p:par>
                              <p:par>
                                <p:cTn id="17" presetID="6" presetClass="emph" presetSubtype="0" repeatCount="2000" autoRev="1" fill="hold" grpId="1" nodeType="withEffect">
                                  <p:stCondLst>
                                    <p:cond delay="0"/>
                                  </p:stCondLst>
                                  <p:childTnLst>
                                    <p:animScale>
                                      <p:cBhvr>
                                        <p:cTn id="18" dur="2000" fill="hold"/>
                                        <p:tgtEl>
                                          <p:spTgt spid="16"/>
                                        </p:tgtEl>
                                      </p:cBhvr>
                                      <p:by x="150000" y="150000"/>
                                    </p:animScale>
                                  </p:childTnLst>
                                </p:cTn>
                              </p:par>
                              <p:par>
                                <p:cTn id="19" presetID="16" presetClass="entr" presetSubtype="21"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par>
                                <p:cTn id="22" presetID="42"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par>
                                <p:cTn id="27" presetID="2" presetClass="entr" presetSubtype="1" fill="hold" grpId="0" nodeType="withEffect">
                                  <p:stCondLst>
                                    <p:cond delay="250"/>
                                  </p:stCondLst>
                                  <p:childTnLst>
                                    <p:set>
                                      <p:cBhvr>
                                        <p:cTn id="28" dur="1" fill="hold">
                                          <p:stCondLst>
                                            <p:cond delay="0"/>
                                          </p:stCondLst>
                                        </p:cTn>
                                        <p:tgtEl>
                                          <p:spTgt spid="17"/>
                                        </p:tgtEl>
                                        <p:attrNameLst>
                                          <p:attrName>style.visibility</p:attrName>
                                        </p:attrNameLst>
                                      </p:cBhvr>
                                      <p:to>
                                        <p:strVal val="visible"/>
                                      </p:to>
                                    </p:set>
                                    <p:anim calcmode="lin" valueType="num">
                                      <p:cBhvr additive="base">
                                        <p:cTn id="29" dur="500" fill="hold"/>
                                        <p:tgtEl>
                                          <p:spTgt spid="17"/>
                                        </p:tgtEl>
                                        <p:attrNameLst>
                                          <p:attrName>ppt_x</p:attrName>
                                        </p:attrNameLst>
                                      </p:cBhvr>
                                      <p:tavLst>
                                        <p:tav tm="0">
                                          <p:val>
                                            <p:strVal val="#ppt_x"/>
                                          </p:val>
                                        </p:tav>
                                        <p:tav tm="100000">
                                          <p:val>
                                            <p:strVal val="#ppt_x"/>
                                          </p:val>
                                        </p:tav>
                                      </p:tavLst>
                                    </p:anim>
                                    <p:anim calcmode="lin" valueType="num">
                                      <p:cBhvr additive="base">
                                        <p:cTn id="30" dur="500" fill="hold"/>
                                        <p:tgtEl>
                                          <p:spTgt spid="17"/>
                                        </p:tgtEl>
                                        <p:attrNameLst>
                                          <p:attrName>ppt_y</p:attrName>
                                        </p:attrNameLst>
                                      </p:cBhvr>
                                      <p:tavLst>
                                        <p:tav tm="0">
                                          <p:val>
                                            <p:strVal val="0-#ppt_h/2"/>
                                          </p:val>
                                        </p:tav>
                                        <p:tav tm="100000">
                                          <p:val>
                                            <p:strVal val="#ppt_y"/>
                                          </p:val>
                                        </p:tav>
                                      </p:tavLst>
                                    </p:anim>
                                  </p:childTnLst>
                                </p:cTn>
                              </p:par>
                              <p:par>
                                <p:cTn id="31" presetID="6" presetClass="emph" presetSubtype="0" repeatCount="2000" autoRev="1" fill="hold" grpId="1" nodeType="withEffect">
                                  <p:stCondLst>
                                    <p:cond delay="0"/>
                                  </p:stCondLst>
                                  <p:childTnLst>
                                    <p:animScale>
                                      <p:cBhvr>
                                        <p:cTn id="32" dur="2000" fill="hold"/>
                                        <p:tgtEl>
                                          <p:spTgt spid="17"/>
                                        </p:tgtEl>
                                      </p:cBhvr>
                                      <p:by x="150000" y="150000"/>
                                    </p:animScale>
                                  </p:childTnLst>
                                </p:cTn>
                              </p:par>
                              <p:par>
                                <p:cTn id="33" presetID="16" presetClass="entr" presetSubtype="21"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barn(inVertical)">
                                      <p:cBhvr>
                                        <p:cTn id="35" dur="500"/>
                                        <p:tgtEl>
                                          <p:spTgt spid="22"/>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barn(inVertical)">
                                      <p:cBhvr>
                                        <p:cTn id="38" dur="500"/>
                                        <p:tgtEl>
                                          <p:spTgt spid="13"/>
                                        </p:tgtEl>
                                      </p:cBhvr>
                                    </p:animEffect>
                                  </p:childTnLst>
                                </p:cTn>
                              </p:par>
                              <p:par>
                                <p:cTn id="39" presetID="2" presetClass="entr" presetSubtype="1" fill="hold" grpId="0" nodeType="withEffect">
                                  <p:stCondLst>
                                    <p:cond delay="250"/>
                                  </p:stCondLst>
                                  <p:childTnLst>
                                    <p:set>
                                      <p:cBhvr>
                                        <p:cTn id="40" dur="1" fill="hold">
                                          <p:stCondLst>
                                            <p:cond delay="0"/>
                                          </p:stCondLst>
                                        </p:cTn>
                                        <p:tgtEl>
                                          <p:spTgt spid="19"/>
                                        </p:tgtEl>
                                        <p:attrNameLst>
                                          <p:attrName>style.visibility</p:attrName>
                                        </p:attrNameLst>
                                      </p:cBhvr>
                                      <p:to>
                                        <p:strVal val="visible"/>
                                      </p:to>
                                    </p:set>
                                    <p:anim calcmode="lin" valueType="num">
                                      <p:cBhvr additive="base">
                                        <p:cTn id="41" dur="500" fill="hold"/>
                                        <p:tgtEl>
                                          <p:spTgt spid="19"/>
                                        </p:tgtEl>
                                        <p:attrNameLst>
                                          <p:attrName>ppt_x</p:attrName>
                                        </p:attrNameLst>
                                      </p:cBhvr>
                                      <p:tavLst>
                                        <p:tav tm="0">
                                          <p:val>
                                            <p:strVal val="#ppt_x"/>
                                          </p:val>
                                        </p:tav>
                                        <p:tav tm="100000">
                                          <p:val>
                                            <p:strVal val="#ppt_x"/>
                                          </p:val>
                                        </p:tav>
                                      </p:tavLst>
                                    </p:anim>
                                    <p:anim calcmode="lin" valueType="num">
                                      <p:cBhvr additive="base">
                                        <p:cTn id="42" dur="500" fill="hold"/>
                                        <p:tgtEl>
                                          <p:spTgt spid="19"/>
                                        </p:tgtEl>
                                        <p:attrNameLst>
                                          <p:attrName>ppt_y</p:attrName>
                                        </p:attrNameLst>
                                      </p:cBhvr>
                                      <p:tavLst>
                                        <p:tav tm="0">
                                          <p:val>
                                            <p:strVal val="0-#ppt_h/2"/>
                                          </p:val>
                                        </p:tav>
                                        <p:tav tm="100000">
                                          <p:val>
                                            <p:strVal val="#ppt_y"/>
                                          </p:val>
                                        </p:tav>
                                      </p:tavLst>
                                    </p:anim>
                                  </p:childTnLst>
                                </p:cTn>
                              </p:par>
                              <p:par>
                                <p:cTn id="43" presetID="6" presetClass="emph" presetSubtype="0" repeatCount="2000" autoRev="1" fill="hold" grpId="1" nodeType="withEffect">
                                  <p:stCondLst>
                                    <p:cond delay="0"/>
                                  </p:stCondLst>
                                  <p:childTnLst>
                                    <p:animScale>
                                      <p:cBhvr>
                                        <p:cTn id="44" dur="2000" fill="hold"/>
                                        <p:tgtEl>
                                          <p:spTgt spid="19"/>
                                        </p:tgtEl>
                                      </p:cBhvr>
                                      <p:by x="150000" y="150000"/>
                                    </p:animScale>
                                  </p:childTnLst>
                                </p:cTn>
                              </p:par>
                              <p:par>
                                <p:cTn id="45" presetID="16" presetClass="entr" presetSubtype="21" fill="hold" grpId="0"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barn(inVertical)">
                                      <p:cBhvr>
                                        <p:cTn id="47" dur="500"/>
                                        <p:tgtEl>
                                          <p:spTgt spid="10"/>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barn(inVertical)">
                                      <p:cBhvr>
                                        <p:cTn id="50" dur="500"/>
                                        <p:tgtEl>
                                          <p:spTgt spid="8"/>
                                        </p:tgtEl>
                                      </p:cBhvr>
                                    </p:animEffect>
                                  </p:childTnLst>
                                </p:cTn>
                              </p:par>
                              <p:par>
                                <p:cTn id="51" presetID="2" presetClass="entr" presetSubtype="1" fill="hold" grpId="0" nodeType="withEffect">
                                  <p:stCondLst>
                                    <p:cond delay="250"/>
                                  </p:stCondLst>
                                  <p:childTnLst>
                                    <p:set>
                                      <p:cBhvr>
                                        <p:cTn id="52" dur="1" fill="hold">
                                          <p:stCondLst>
                                            <p:cond delay="0"/>
                                          </p:stCondLst>
                                        </p:cTn>
                                        <p:tgtEl>
                                          <p:spTgt spid="21"/>
                                        </p:tgtEl>
                                        <p:attrNameLst>
                                          <p:attrName>style.visibility</p:attrName>
                                        </p:attrNameLst>
                                      </p:cBhvr>
                                      <p:to>
                                        <p:strVal val="visible"/>
                                      </p:to>
                                    </p:set>
                                    <p:anim calcmode="lin" valueType="num">
                                      <p:cBhvr additive="base">
                                        <p:cTn id="53" dur="500" fill="hold"/>
                                        <p:tgtEl>
                                          <p:spTgt spid="21"/>
                                        </p:tgtEl>
                                        <p:attrNameLst>
                                          <p:attrName>ppt_x</p:attrName>
                                        </p:attrNameLst>
                                      </p:cBhvr>
                                      <p:tavLst>
                                        <p:tav tm="0">
                                          <p:val>
                                            <p:strVal val="#ppt_x"/>
                                          </p:val>
                                        </p:tav>
                                        <p:tav tm="100000">
                                          <p:val>
                                            <p:strVal val="#ppt_x"/>
                                          </p:val>
                                        </p:tav>
                                      </p:tavLst>
                                    </p:anim>
                                    <p:anim calcmode="lin" valueType="num">
                                      <p:cBhvr additive="base">
                                        <p:cTn id="54" dur="500" fill="hold"/>
                                        <p:tgtEl>
                                          <p:spTgt spid="21"/>
                                        </p:tgtEl>
                                        <p:attrNameLst>
                                          <p:attrName>ppt_y</p:attrName>
                                        </p:attrNameLst>
                                      </p:cBhvr>
                                      <p:tavLst>
                                        <p:tav tm="0">
                                          <p:val>
                                            <p:strVal val="0-#ppt_h/2"/>
                                          </p:val>
                                        </p:tav>
                                        <p:tav tm="100000">
                                          <p:val>
                                            <p:strVal val="#ppt_y"/>
                                          </p:val>
                                        </p:tav>
                                      </p:tavLst>
                                    </p:anim>
                                  </p:childTnLst>
                                </p:cTn>
                              </p:par>
                              <p:par>
                                <p:cTn id="55" presetID="6" presetClass="emph" presetSubtype="0" repeatCount="2000" autoRev="1" fill="hold" grpId="1" nodeType="withEffect">
                                  <p:stCondLst>
                                    <p:cond delay="0"/>
                                  </p:stCondLst>
                                  <p:childTnLst>
                                    <p:animScale>
                                      <p:cBhvr>
                                        <p:cTn id="56" dur="2000" fill="hold"/>
                                        <p:tgtEl>
                                          <p:spTgt spid="21"/>
                                        </p:tgtEl>
                                      </p:cBhvr>
                                      <p:by x="150000" y="150000"/>
                                    </p:animScale>
                                  </p:childTnLst>
                                </p:cTn>
                              </p:par>
                              <p:par>
                                <p:cTn id="57" presetID="16" presetClass="entr" presetSubtype="21" fill="hold" grpId="0" nodeType="with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barn(inVertical)">
                                      <p:cBhvr>
                                        <p:cTn id="5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animBg="1"/>
      <p:bldP spid="13" grpId="0" animBg="1"/>
      <p:bldP spid="14" grpId="0" animBg="1"/>
      <p:bldP spid="15" grpId="0" animBg="1"/>
      <p:bldP spid="9" grpId="0" animBg="1"/>
      <p:bldP spid="10" grpId="0" animBg="1"/>
      <p:bldP spid="20" grpId="0" animBg="1"/>
      <p:bldP spid="22" grpId="0" animBg="1"/>
      <p:bldP spid="16" grpId="0" animBg="1"/>
      <p:bldP spid="16" grpId="1" animBg="1"/>
      <p:bldP spid="17" grpId="0" animBg="1"/>
      <p:bldP spid="17" grpId="1" animBg="1"/>
      <p:bldP spid="19" grpId="0" animBg="1"/>
      <p:bldP spid="19" grpId="1" animBg="1"/>
      <p:bldP spid="21" grpId="0" animBg="1"/>
      <p:bldP spid="21"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5"/>
          <p:cNvSpPr>
            <a:spLocks noEditPoints="1" noChangeArrowheads="1"/>
          </p:cNvSpPr>
          <p:nvPr/>
        </p:nvSpPr>
        <p:spPr bwMode="auto">
          <a:xfrm>
            <a:off x="1429358" y="1114813"/>
            <a:ext cx="8546830" cy="4147384"/>
          </a:xfrm>
          <a:custGeom>
            <a:avLst/>
            <a:gdLst>
              <a:gd name="T0" fmla="*/ 342 w 2787"/>
              <a:gd name="T1" fmla="*/ 280 h 1349"/>
              <a:gd name="T2" fmla="*/ 170 w 2787"/>
              <a:gd name="T3" fmla="*/ 344 h 1349"/>
              <a:gd name="T4" fmla="*/ 143 w 2787"/>
              <a:gd name="T5" fmla="*/ 698 h 1349"/>
              <a:gd name="T6" fmla="*/ 214 w 2787"/>
              <a:gd name="T7" fmla="*/ 912 h 1349"/>
              <a:gd name="T8" fmla="*/ 230 w 2787"/>
              <a:gd name="T9" fmla="*/ 1199 h 1349"/>
              <a:gd name="T10" fmla="*/ 506 w 2787"/>
              <a:gd name="T11" fmla="*/ 1115 h 1349"/>
              <a:gd name="T12" fmla="*/ 727 w 2787"/>
              <a:gd name="T13" fmla="*/ 1124 h 1349"/>
              <a:gd name="T14" fmla="*/ 944 w 2787"/>
              <a:gd name="T15" fmla="*/ 1141 h 1349"/>
              <a:gd name="T16" fmla="*/ 1129 w 2787"/>
              <a:gd name="T17" fmla="*/ 1226 h 1349"/>
              <a:gd name="T18" fmla="*/ 1335 w 2787"/>
              <a:gd name="T19" fmla="*/ 1185 h 1349"/>
              <a:gd name="T20" fmla="*/ 1521 w 2787"/>
              <a:gd name="T21" fmla="*/ 1247 h 1349"/>
              <a:gd name="T22" fmla="*/ 1690 w 2787"/>
              <a:gd name="T23" fmla="*/ 1203 h 1349"/>
              <a:gd name="T24" fmla="*/ 1912 w 2787"/>
              <a:gd name="T25" fmla="*/ 1176 h 1349"/>
              <a:gd name="T26" fmla="*/ 2077 w 2787"/>
              <a:gd name="T27" fmla="*/ 1212 h 1349"/>
              <a:gd name="T28" fmla="*/ 2177 w 2787"/>
              <a:gd name="T29" fmla="*/ 1253 h 1349"/>
              <a:gd name="T30" fmla="*/ 2397 w 2787"/>
              <a:gd name="T31" fmla="*/ 1269 h 1349"/>
              <a:gd name="T32" fmla="*/ 2570 w 2787"/>
              <a:gd name="T33" fmla="*/ 1313 h 1349"/>
              <a:gd name="T34" fmla="*/ 2721 w 2787"/>
              <a:gd name="T35" fmla="*/ 1127 h 1349"/>
              <a:gd name="T36" fmla="*/ 2731 w 2787"/>
              <a:gd name="T37" fmla="*/ 940 h 1349"/>
              <a:gd name="T38" fmla="*/ 2713 w 2787"/>
              <a:gd name="T39" fmla="*/ 775 h 1349"/>
              <a:gd name="T40" fmla="*/ 2754 w 2787"/>
              <a:gd name="T41" fmla="*/ 619 h 1349"/>
              <a:gd name="T42" fmla="*/ 2679 w 2787"/>
              <a:gd name="T43" fmla="*/ 606 h 1349"/>
              <a:gd name="T44" fmla="*/ 2628 w 2787"/>
              <a:gd name="T45" fmla="*/ 456 h 1349"/>
              <a:gd name="T46" fmla="*/ 2656 w 2787"/>
              <a:gd name="T47" fmla="*/ 409 h 1349"/>
              <a:gd name="T48" fmla="*/ 2663 w 2787"/>
              <a:gd name="T49" fmla="*/ 320 h 1349"/>
              <a:gd name="T50" fmla="*/ 2553 w 2787"/>
              <a:gd name="T51" fmla="*/ 287 h 1349"/>
              <a:gd name="T52" fmla="*/ 2432 w 2787"/>
              <a:gd name="T53" fmla="*/ 203 h 1349"/>
              <a:gd name="T54" fmla="*/ 2270 w 2787"/>
              <a:gd name="T55" fmla="*/ 177 h 1349"/>
              <a:gd name="T56" fmla="*/ 2019 w 2787"/>
              <a:gd name="T57" fmla="*/ 176 h 1349"/>
              <a:gd name="T58" fmla="*/ 1872 w 2787"/>
              <a:gd name="T59" fmla="*/ 84 h 1349"/>
              <a:gd name="T60" fmla="*/ 1773 w 2787"/>
              <a:gd name="T61" fmla="*/ 58 h 1349"/>
              <a:gd name="T62" fmla="*/ 1403 w 2787"/>
              <a:gd name="T63" fmla="*/ 190 h 1349"/>
              <a:gd name="T64" fmla="*/ 1482 w 2787"/>
              <a:gd name="T65" fmla="*/ 56 h 1349"/>
              <a:gd name="T66" fmla="*/ 922 w 2787"/>
              <a:gd name="T67" fmla="*/ 148 h 1349"/>
              <a:gd name="T68" fmla="*/ 311 w 2787"/>
              <a:gd name="T69" fmla="*/ 791 h 1349"/>
              <a:gd name="T70" fmla="*/ 784 w 2787"/>
              <a:gd name="T71" fmla="*/ 160 h 1349"/>
              <a:gd name="T72" fmla="*/ 404 w 2787"/>
              <a:gd name="T73" fmla="*/ 437 h 1349"/>
              <a:gd name="T74" fmla="*/ 758 w 2787"/>
              <a:gd name="T75" fmla="*/ 62 h 1349"/>
              <a:gd name="T76" fmla="*/ 1093 w 2787"/>
              <a:gd name="T77" fmla="*/ 148 h 1349"/>
              <a:gd name="T78" fmla="*/ 1230 w 2787"/>
              <a:gd name="T79" fmla="*/ 120 h 1349"/>
              <a:gd name="T80" fmla="*/ 494 w 2787"/>
              <a:gd name="T81" fmla="*/ 771 h 1349"/>
              <a:gd name="T82" fmla="*/ 665 w 2787"/>
              <a:gd name="T83" fmla="*/ 689 h 1349"/>
              <a:gd name="T84" fmla="*/ 633 w 2787"/>
              <a:gd name="T85" fmla="*/ 1098 h 1349"/>
              <a:gd name="T86" fmla="*/ 1051 w 2787"/>
              <a:gd name="T87" fmla="*/ 834 h 1349"/>
              <a:gd name="T88" fmla="*/ 1129 w 2787"/>
              <a:gd name="T89" fmla="*/ 605 h 1349"/>
              <a:gd name="T90" fmla="*/ 1207 w 2787"/>
              <a:gd name="T91" fmla="*/ 805 h 1349"/>
              <a:gd name="T92" fmla="*/ 1880 w 2787"/>
              <a:gd name="T93" fmla="*/ 220 h 1349"/>
              <a:gd name="T94" fmla="*/ 1469 w 2787"/>
              <a:gd name="T95" fmla="*/ 729 h 1349"/>
              <a:gd name="T96" fmla="*/ 1829 w 2787"/>
              <a:gd name="T97" fmla="*/ 257 h 1349"/>
              <a:gd name="T98" fmla="*/ 1600 w 2787"/>
              <a:gd name="T99" fmla="*/ 706 h 1349"/>
              <a:gd name="T100" fmla="*/ 2342 w 2787"/>
              <a:gd name="T101" fmla="*/ 327 h 1349"/>
              <a:gd name="T102" fmla="*/ 2264 w 2787"/>
              <a:gd name="T103" fmla="*/ 375 h 1349"/>
              <a:gd name="T104" fmla="*/ 1893 w 2787"/>
              <a:gd name="T105" fmla="*/ 989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787" h="1349">
                <a:moveTo>
                  <a:pt x="573" y="70"/>
                </a:moveTo>
                <a:cubicBezTo>
                  <a:pt x="569" y="74"/>
                  <a:pt x="565" y="78"/>
                  <a:pt x="561" y="82"/>
                </a:cubicBezTo>
                <a:cubicBezTo>
                  <a:pt x="556" y="85"/>
                  <a:pt x="552" y="88"/>
                  <a:pt x="548" y="92"/>
                </a:cubicBezTo>
                <a:cubicBezTo>
                  <a:pt x="537" y="102"/>
                  <a:pt x="527" y="112"/>
                  <a:pt x="517" y="123"/>
                </a:cubicBezTo>
                <a:cubicBezTo>
                  <a:pt x="494" y="144"/>
                  <a:pt x="472" y="163"/>
                  <a:pt x="450" y="183"/>
                </a:cubicBezTo>
                <a:cubicBezTo>
                  <a:pt x="415" y="213"/>
                  <a:pt x="379" y="245"/>
                  <a:pt x="342" y="280"/>
                </a:cubicBezTo>
                <a:cubicBezTo>
                  <a:pt x="387" y="230"/>
                  <a:pt x="436" y="183"/>
                  <a:pt x="486" y="135"/>
                </a:cubicBezTo>
                <a:cubicBezTo>
                  <a:pt x="495" y="127"/>
                  <a:pt x="500" y="115"/>
                  <a:pt x="500" y="103"/>
                </a:cubicBezTo>
                <a:cubicBezTo>
                  <a:pt x="500" y="92"/>
                  <a:pt x="496" y="81"/>
                  <a:pt x="488" y="72"/>
                </a:cubicBezTo>
                <a:cubicBezTo>
                  <a:pt x="471" y="54"/>
                  <a:pt x="442" y="53"/>
                  <a:pt x="424" y="70"/>
                </a:cubicBezTo>
                <a:cubicBezTo>
                  <a:pt x="345" y="144"/>
                  <a:pt x="270" y="218"/>
                  <a:pt x="206" y="304"/>
                </a:cubicBezTo>
                <a:cubicBezTo>
                  <a:pt x="200" y="312"/>
                  <a:pt x="185" y="328"/>
                  <a:pt x="170" y="344"/>
                </a:cubicBezTo>
                <a:cubicBezTo>
                  <a:pt x="98" y="420"/>
                  <a:pt x="0" y="524"/>
                  <a:pt x="52" y="605"/>
                </a:cubicBezTo>
                <a:cubicBezTo>
                  <a:pt x="60" y="617"/>
                  <a:pt x="74" y="625"/>
                  <a:pt x="89" y="626"/>
                </a:cubicBezTo>
                <a:cubicBezTo>
                  <a:pt x="136" y="627"/>
                  <a:pt x="166" y="586"/>
                  <a:pt x="186" y="558"/>
                </a:cubicBezTo>
                <a:cubicBezTo>
                  <a:pt x="190" y="552"/>
                  <a:pt x="194" y="547"/>
                  <a:pt x="197" y="544"/>
                </a:cubicBezTo>
                <a:cubicBezTo>
                  <a:pt x="216" y="522"/>
                  <a:pt x="237" y="501"/>
                  <a:pt x="259" y="479"/>
                </a:cubicBezTo>
                <a:cubicBezTo>
                  <a:pt x="211" y="547"/>
                  <a:pt x="167" y="621"/>
                  <a:pt x="143" y="698"/>
                </a:cubicBezTo>
                <a:cubicBezTo>
                  <a:pt x="142" y="703"/>
                  <a:pt x="138" y="712"/>
                  <a:pt x="134" y="720"/>
                </a:cubicBezTo>
                <a:cubicBezTo>
                  <a:pt x="122" y="746"/>
                  <a:pt x="105" y="785"/>
                  <a:pt x="105" y="822"/>
                </a:cubicBezTo>
                <a:cubicBezTo>
                  <a:pt x="105" y="847"/>
                  <a:pt x="113" y="872"/>
                  <a:pt x="136" y="890"/>
                </a:cubicBezTo>
                <a:cubicBezTo>
                  <a:pt x="151" y="901"/>
                  <a:pt x="168" y="905"/>
                  <a:pt x="187" y="901"/>
                </a:cubicBezTo>
                <a:cubicBezTo>
                  <a:pt x="191" y="900"/>
                  <a:pt x="196" y="899"/>
                  <a:pt x="200" y="897"/>
                </a:cubicBezTo>
                <a:cubicBezTo>
                  <a:pt x="204" y="903"/>
                  <a:pt x="208" y="908"/>
                  <a:pt x="214" y="912"/>
                </a:cubicBezTo>
                <a:cubicBezTo>
                  <a:pt x="229" y="924"/>
                  <a:pt x="247" y="929"/>
                  <a:pt x="267" y="926"/>
                </a:cubicBezTo>
                <a:cubicBezTo>
                  <a:pt x="273" y="925"/>
                  <a:pt x="280" y="924"/>
                  <a:pt x="287" y="921"/>
                </a:cubicBezTo>
                <a:cubicBezTo>
                  <a:pt x="274" y="955"/>
                  <a:pt x="262" y="989"/>
                  <a:pt x="251" y="1024"/>
                </a:cubicBezTo>
                <a:cubicBezTo>
                  <a:pt x="251" y="1024"/>
                  <a:pt x="244" y="1044"/>
                  <a:pt x="244" y="1044"/>
                </a:cubicBezTo>
                <a:cubicBezTo>
                  <a:pt x="233" y="1075"/>
                  <a:pt x="219" y="1115"/>
                  <a:pt x="219" y="1151"/>
                </a:cubicBezTo>
                <a:cubicBezTo>
                  <a:pt x="219" y="1168"/>
                  <a:pt x="222" y="1184"/>
                  <a:pt x="230" y="1199"/>
                </a:cubicBezTo>
                <a:cubicBezTo>
                  <a:pt x="236" y="1209"/>
                  <a:pt x="246" y="1216"/>
                  <a:pt x="258" y="1219"/>
                </a:cubicBezTo>
                <a:cubicBezTo>
                  <a:pt x="270" y="1222"/>
                  <a:pt x="282" y="1220"/>
                  <a:pt x="293" y="1214"/>
                </a:cubicBezTo>
                <a:cubicBezTo>
                  <a:pt x="310" y="1203"/>
                  <a:pt x="326" y="1188"/>
                  <a:pt x="340" y="1172"/>
                </a:cubicBezTo>
                <a:cubicBezTo>
                  <a:pt x="340" y="1180"/>
                  <a:pt x="342" y="1188"/>
                  <a:pt x="345" y="1196"/>
                </a:cubicBezTo>
                <a:cubicBezTo>
                  <a:pt x="353" y="1216"/>
                  <a:pt x="374" y="1228"/>
                  <a:pt x="396" y="1223"/>
                </a:cubicBezTo>
                <a:cubicBezTo>
                  <a:pt x="447" y="1213"/>
                  <a:pt x="481" y="1156"/>
                  <a:pt x="506" y="1115"/>
                </a:cubicBezTo>
                <a:cubicBezTo>
                  <a:pt x="506" y="1115"/>
                  <a:pt x="508" y="1112"/>
                  <a:pt x="508" y="1111"/>
                </a:cubicBezTo>
                <a:cubicBezTo>
                  <a:pt x="514" y="1118"/>
                  <a:pt x="521" y="1124"/>
                  <a:pt x="529" y="1127"/>
                </a:cubicBezTo>
                <a:cubicBezTo>
                  <a:pt x="526" y="1142"/>
                  <a:pt x="524" y="1156"/>
                  <a:pt x="524" y="1169"/>
                </a:cubicBezTo>
                <a:cubicBezTo>
                  <a:pt x="524" y="1195"/>
                  <a:pt x="531" y="1216"/>
                  <a:pt x="549" y="1231"/>
                </a:cubicBezTo>
                <a:cubicBezTo>
                  <a:pt x="560" y="1241"/>
                  <a:pt x="575" y="1244"/>
                  <a:pt x="590" y="1241"/>
                </a:cubicBezTo>
                <a:cubicBezTo>
                  <a:pt x="649" y="1225"/>
                  <a:pt x="694" y="1167"/>
                  <a:pt x="727" y="1124"/>
                </a:cubicBezTo>
                <a:cubicBezTo>
                  <a:pt x="740" y="1107"/>
                  <a:pt x="740" y="1107"/>
                  <a:pt x="740" y="1107"/>
                </a:cubicBezTo>
                <a:cubicBezTo>
                  <a:pt x="763" y="1079"/>
                  <a:pt x="784" y="1050"/>
                  <a:pt x="806" y="1021"/>
                </a:cubicBezTo>
                <a:cubicBezTo>
                  <a:pt x="790" y="1064"/>
                  <a:pt x="778" y="1106"/>
                  <a:pt x="778" y="1142"/>
                </a:cubicBezTo>
                <a:cubicBezTo>
                  <a:pt x="778" y="1166"/>
                  <a:pt x="783" y="1187"/>
                  <a:pt x="796" y="1204"/>
                </a:cubicBezTo>
                <a:cubicBezTo>
                  <a:pt x="807" y="1217"/>
                  <a:pt x="824" y="1223"/>
                  <a:pt x="840" y="1220"/>
                </a:cubicBezTo>
                <a:cubicBezTo>
                  <a:pt x="883" y="1212"/>
                  <a:pt x="917" y="1176"/>
                  <a:pt x="944" y="1141"/>
                </a:cubicBezTo>
                <a:cubicBezTo>
                  <a:pt x="944" y="1156"/>
                  <a:pt x="947" y="1169"/>
                  <a:pt x="952" y="1181"/>
                </a:cubicBezTo>
                <a:cubicBezTo>
                  <a:pt x="959" y="1199"/>
                  <a:pt x="977" y="1210"/>
                  <a:pt x="997" y="1208"/>
                </a:cubicBezTo>
                <a:cubicBezTo>
                  <a:pt x="1015" y="1207"/>
                  <a:pt x="1032" y="1200"/>
                  <a:pt x="1046" y="1190"/>
                </a:cubicBezTo>
                <a:cubicBezTo>
                  <a:pt x="1051" y="1191"/>
                  <a:pt x="1056" y="1191"/>
                  <a:pt x="1062" y="1191"/>
                </a:cubicBezTo>
                <a:cubicBezTo>
                  <a:pt x="1075" y="1190"/>
                  <a:pt x="1088" y="1186"/>
                  <a:pt x="1100" y="1180"/>
                </a:cubicBezTo>
                <a:cubicBezTo>
                  <a:pt x="1103" y="1199"/>
                  <a:pt x="1112" y="1215"/>
                  <a:pt x="1129" y="1226"/>
                </a:cubicBezTo>
                <a:cubicBezTo>
                  <a:pt x="1146" y="1237"/>
                  <a:pt x="1163" y="1238"/>
                  <a:pt x="1180" y="1233"/>
                </a:cubicBezTo>
                <a:cubicBezTo>
                  <a:pt x="1182" y="1239"/>
                  <a:pt x="1185" y="1244"/>
                  <a:pt x="1190" y="1248"/>
                </a:cubicBezTo>
                <a:cubicBezTo>
                  <a:pt x="1200" y="1258"/>
                  <a:pt x="1214" y="1262"/>
                  <a:pt x="1228" y="1260"/>
                </a:cubicBezTo>
                <a:cubicBezTo>
                  <a:pt x="1275" y="1253"/>
                  <a:pt x="1308" y="1210"/>
                  <a:pt x="1331" y="1179"/>
                </a:cubicBezTo>
                <a:cubicBezTo>
                  <a:pt x="1331" y="1179"/>
                  <a:pt x="1332" y="1179"/>
                  <a:pt x="1332" y="1179"/>
                </a:cubicBezTo>
                <a:cubicBezTo>
                  <a:pt x="1333" y="1181"/>
                  <a:pt x="1334" y="1183"/>
                  <a:pt x="1335" y="1185"/>
                </a:cubicBezTo>
                <a:cubicBezTo>
                  <a:pt x="1339" y="1190"/>
                  <a:pt x="1343" y="1194"/>
                  <a:pt x="1349" y="1198"/>
                </a:cubicBezTo>
                <a:cubicBezTo>
                  <a:pt x="1343" y="1218"/>
                  <a:pt x="1339" y="1238"/>
                  <a:pt x="1339" y="1258"/>
                </a:cubicBezTo>
                <a:cubicBezTo>
                  <a:pt x="1339" y="1259"/>
                  <a:pt x="1339" y="1260"/>
                  <a:pt x="1339" y="1262"/>
                </a:cubicBezTo>
                <a:cubicBezTo>
                  <a:pt x="1340" y="1284"/>
                  <a:pt x="1357" y="1303"/>
                  <a:pt x="1379" y="1305"/>
                </a:cubicBezTo>
                <a:cubicBezTo>
                  <a:pt x="1426" y="1311"/>
                  <a:pt x="1465" y="1273"/>
                  <a:pt x="1506" y="1222"/>
                </a:cubicBezTo>
                <a:cubicBezTo>
                  <a:pt x="1508" y="1232"/>
                  <a:pt x="1513" y="1240"/>
                  <a:pt x="1521" y="1247"/>
                </a:cubicBezTo>
                <a:cubicBezTo>
                  <a:pt x="1532" y="1256"/>
                  <a:pt x="1547" y="1259"/>
                  <a:pt x="1561" y="1256"/>
                </a:cubicBezTo>
                <a:cubicBezTo>
                  <a:pt x="1597" y="1246"/>
                  <a:pt x="1622" y="1213"/>
                  <a:pt x="1639" y="1189"/>
                </a:cubicBezTo>
                <a:cubicBezTo>
                  <a:pt x="1648" y="1177"/>
                  <a:pt x="1648" y="1177"/>
                  <a:pt x="1648" y="1177"/>
                </a:cubicBezTo>
                <a:cubicBezTo>
                  <a:pt x="1673" y="1147"/>
                  <a:pt x="1698" y="1117"/>
                  <a:pt x="1722" y="1088"/>
                </a:cubicBezTo>
                <a:cubicBezTo>
                  <a:pt x="1722" y="1089"/>
                  <a:pt x="1721" y="1091"/>
                  <a:pt x="1721" y="1092"/>
                </a:cubicBezTo>
                <a:cubicBezTo>
                  <a:pt x="1707" y="1126"/>
                  <a:pt x="1690" y="1166"/>
                  <a:pt x="1690" y="1203"/>
                </a:cubicBezTo>
                <a:cubicBezTo>
                  <a:pt x="1690" y="1217"/>
                  <a:pt x="1692" y="1230"/>
                  <a:pt x="1698" y="1243"/>
                </a:cubicBezTo>
                <a:cubicBezTo>
                  <a:pt x="1703" y="1255"/>
                  <a:pt x="1713" y="1264"/>
                  <a:pt x="1726" y="1268"/>
                </a:cubicBezTo>
                <a:cubicBezTo>
                  <a:pt x="1738" y="1272"/>
                  <a:pt x="1752" y="1270"/>
                  <a:pt x="1763" y="1263"/>
                </a:cubicBezTo>
                <a:cubicBezTo>
                  <a:pt x="1784" y="1249"/>
                  <a:pt x="1803" y="1231"/>
                  <a:pt x="1821" y="1211"/>
                </a:cubicBezTo>
                <a:cubicBezTo>
                  <a:pt x="1823" y="1212"/>
                  <a:pt x="1826" y="1212"/>
                  <a:pt x="1829" y="1213"/>
                </a:cubicBezTo>
                <a:cubicBezTo>
                  <a:pt x="1862" y="1216"/>
                  <a:pt x="1889" y="1196"/>
                  <a:pt x="1912" y="1176"/>
                </a:cubicBezTo>
                <a:cubicBezTo>
                  <a:pt x="1913" y="1183"/>
                  <a:pt x="1916" y="1190"/>
                  <a:pt x="1921" y="1196"/>
                </a:cubicBezTo>
                <a:cubicBezTo>
                  <a:pt x="1933" y="1210"/>
                  <a:pt x="1952" y="1216"/>
                  <a:pt x="1969" y="1210"/>
                </a:cubicBezTo>
                <a:cubicBezTo>
                  <a:pt x="1992" y="1203"/>
                  <a:pt x="2012" y="1188"/>
                  <a:pt x="2029" y="1172"/>
                </a:cubicBezTo>
                <a:cubicBezTo>
                  <a:pt x="2038" y="1184"/>
                  <a:pt x="2052" y="1191"/>
                  <a:pt x="2067" y="1190"/>
                </a:cubicBezTo>
                <a:cubicBezTo>
                  <a:pt x="2072" y="1190"/>
                  <a:pt x="2078" y="1189"/>
                  <a:pt x="2083" y="1188"/>
                </a:cubicBezTo>
                <a:cubicBezTo>
                  <a:pt x="2080" y="1196"/>
                  <a:pt x="2078" y="1204"/>
                  <a:pt x="2077" y="1212"/>
                </a:cubicBezTo>
                <a:cubicBezTo>
                  <a:pt x="2077" y="1214"/>
                  <a:pt x="2077" y="1215"/>
                  <a:pt x="2077" y="1216"/>
                </a:cubicBezTo>
                <a:cubicBezTo>
                  <a:pt x="2077" y="1231"/>
                  <a:pt x="2084" y="1245"/>
                  <a:pt x="2096" y="1253"/>
                </a:cubicBezTo>
                <a:cubicBezTo>
                  <a:pt x="2110" y="1263"/>
                  <a:pt x="2127" y="1264"/>
                  <a:pt x="2142" y="1257"/>
                </a:cubicBezTo>
                <a:cubicBezTo>
                  <a:pt x="2157" y="1249"/>
                  <a:pt x="2171" y="1240"/>
                  <a:pt x="2183" y="1229"/>
                </a:cubicBezTo>
                <a:cubicBezTo>
                  <a:pt x="2181" y="1233"/>
                  <a:pt x="2180" y="1237"/>
                  <a:pt x="2179" y="1241"/>
                </a:cubicBezTo>
                <a:cubicBezTo>
                  <a:pt x="2178" y="1245"/>
                  <a:pt x="2177" y="1249"/>
                  <a:pt x="2177" y="1253"/>
                </a:cubicBezTo>
                <a:cubicBezTo>
                  <a:pt x="2177" y="1264"/>
                  <a:pt x="2182" y="1276"/>
                  <a:pt x="2190" y="1284"/>
                </a:cubicBezTo>
                <a:cubicBezTo>
                  <a:pt x="2201" y="1296"/>
                  <a:pt x="2218" y="1300"/>
                  <a:pt x="2233" y="1296"/>
                </a:cubicBezTo>
                <a:cubicBezTo>
                  <a:pt x="2235" y="1296"/>
                  <a:pt x="2237" y="1295"/>
                  <a:pt x="2239" y="1295"/>
                </a:cubicBezTo>
                <a:cubicBezTo>
                  <a:pt x="2239" y="1297"/>
                  <a:pt x="2240" y="1300"/>
                  <a:pt x="2242" y="1303"/>
                </a:cubicBezTo>
                <a:cubicBezTo>
                  <a:pt x="2250" y="1317"/>
                  <a:pt x="2264" y="1325"/>
                  <a:pt x="2280" y="1326"/>
                </a:cubicBezTo>
                <a:cubicBezTo>
                  <a:pt x="2319" y="1326"/>
                  <a:pt x="2357" y="1304"/>
                  <a:pt x="2397" y="1269"/>
                </a:cubicBezTo>
                <a:cubicBezTo>
                  <a:pt x="2397" y="1281"/>
                  <a:pt x="2402" y="1292"/>
                  <a:pt x="2411" y="1301"/>
                </a:cubicBezTo>
                <a:cubicBezTo>
                  <a:pt x="2428" y="1316"/>
                  <a:pt x="2454" y="1316"/>
                  <a:pt x="2471" y="1301"/>
                </a:cubicBezTo>
                <a:cubicBezTo>
                  <a:pt x="2472" y="1301"/>
                  <a:pt x="2473" y="1300"/>
                  <a:pt x="2473" y="1300"/>
                </a:cubicBezTo>
                <a:cubicBezTo>
                  <a:pt x="2473" y="1311"/>
                  <a:pt x="2477" y="1322"/>
                  <a:pt x="2485" y="1330"/>
                </a:cubicBezTo>
                <a:cubicBezTo>
                  <a:pt x="2502" y="1348"/>
                  <a:pt x="2530" y="1349"/>
                  <a:pt x="2548" y="1333"/>
                </a:cubicBezTo>
                <a:cubicBezTo>
                  <a:pt x="2570" y="1313"/>
                  <a:pt x="2570" y="1313"/>
                  <a:pt x="2570" y="1313"/>
                </a:cubicBezTo>
                <a:cubicBezTo>
                  <a:pt x="2595" y="1290"/>
                  <a:pt x="2628" y="1260"/>
                  <a:pt x="2660" y="1239"/>
                </a:cubicBezTo>
                <a:cubicBezTo>
                  <a:pt x="2675" y="1254"/>
                  <a:pt x="2698" y="1258"/>
                  <a:pt x="2716" y="1247"/>
                </a:cubicBezTo>
                <a:cubicBezTo>
                  <a:pt x="2744" y="1230"/>
                  <a:pt x="2762" y="1203"/>
                  <a:pt x="2763" y="1174"/>
                </a:cubicBezTo>
                <a:cubicBezTo>
                  <a:pt x="2763" y="1174"/>
                  <a:pt x="2763" y="1173"/>
                  <a:pt x="2763" y="1172"/>
                </a:cubicBezTo>
                <a:cubicBezTo>
                  <a:pt x="2763" y="1160"/>
                  <a:pt x="2759" y="1149"/>
                  <a:pt x="2751" y="1140"/>
                </a:cubicBezTo>
                <a:cubicBezTo>
                  <a:pt x="2743" y="1132"/>
                  <a:pt x="2732" y="1127"/>
                  <a:pt x="2721" y="1127"/>
                </a:cubicBezTo>
                <a:cubicBezTo>
                  <a:pt x="2741" y="1097"/>
                  <a:pt x="2759" y="1065"/>
                  <a:pt x="2766" y="1032"/>
                </a:cubicBezTo>
                <a:cubicBezTo>
                  <a:pt x="2766" y="1029"/>
                  <a:pt x="2767" y="1025"/>
                  <a:pt x="2767" y="1022"/>
                </a:cubicBezTo>
                <a:cubicBezTo>
                  <a:pt x="2767" y="1011"/>
                  <a:pt x="2763" y="1001"/>
                  <a:pt x="2755" y="992"/>
                </a:cubicBezTo>
                <a:cubicBezTo>
                  <a:pt x="2747" y="984"/>
                  <a:pt x="2737" y="979"/>
                  <a:pt x="2725" y="978"/>
                </a:cubicBezTo>
                <a:cubicBezTo>
                  <a:pt x="2729" y="967"/>
                  <a:pt x="2731" y="956"/>
                  <a:pt x="2731" y="945"/>
                </a:cubicBezTo>
                <a:cubicBezTo>
                  <a:pt x="2731" y="944"/>
                  <a:pt x="2731" y="942"/>
                  <a:pt x="2731" y="940"/>
                </a:cubicBezTo>
                <a:cubicBezTo>
                  <a:pt x="2731" y="928"/>
                  <a:pt x="2725" y="917"/>
                  <a:pt x="2716" y="909"/>
                </a:cubicBezTo>
                <a:cubicBezTo>
                  <a:pt x="2716" y="909"/>
                  <a:pt x="2716" y="909"/>
                  <a:pt x="2715" y="909"/>
                </a:cubicBezTo>
                <a:cubicBezTo>
                  <a:pt x="2737" y="885"/>
                  <a:pt x="2758" y="862"/>
                  <a:pt x="2777" y="837"/>
                </a:cubicBezTo>
                <a:cubicBezTo>
                  <a:pt x="2784" y="829"/>
                  <a:pt x="2787" y="819"/>
                  <a:pt x="2787" y="809"/>
                </a:cubicBezTo>
                <a:cubicBezTo>
                  <a:pt x="2787" y="797"/>
                  <a:pt x="2783" y="785"/>
                  <a:pt x="2774" y="777"/>
                </a:cubicBezTo>
                <a:cubicBezTo>
                  <a:pt x="2757" y="760"/>
                  <a:pt x="2731" y="760"/>
                  <a:pt x="2713" y="775"/>
                </a:cubicBezTo>
                <a:cubicBezTo>
                  <a:pt x="2663" y="818"/>
                  <a:pt x="2609" y="858"/>
                  <a:pt x="2556" y="896"/>
                </a:cubicBezTo>
                <a:cubicBezTo>
                  <a:pt x="2552" y="899"/>
                  <a:pt x="2548" y="902"/>
                  <a:pt x="2544" y="905"/>
                </a:cubicBezTo>
                <a:cubicBezTo>
                  <a:pt x="2595" y="839"/>
                  <a:pt x="2648" y="771"/>
                  <a:pt x="2709" y="715"/>
                </a:cubicBezTo>
                <a:cubicBezTo>
                  <a:pt x="2722" y="704"/>
                  <a:pt x="2735" y="693"/>
                  <a:pt x="2748" y="682"/>
                </a:cubicBezTo>
                <a:cubicBezTo>
                  <a:pt x="2759" y="673"/>
                  <a:pt x="2764" y="660"/>
                  <a:pt x="2764" y="647"/>
                </a:cubicBezTo>
                <a:cubicBezTo>
                  <a:pt x="2764" y="637"/>
                  <a:pt x="2761" y="627"/>
                  <a:pt x="2754" y="619"/>
                </a:cubicBezTo>
                <a:cubicBezTo>
                  <a:pt x="2738" y="600"/>
                  <a:pt x="2711" y="597"/>
                  <a:pt x="2691" y="612"/>
                </a:cubicBezTo>
                <a:cubicBezTo>
                  <a:pt x="2691" y="612"/>
                  <a:pt x="2690" y="613"/>
                  <a:pt x="2690" y="613"/>
                </a:cubicBezTo>
                <a:cubicBezTo>
                  <a:pt x="2690" y="613"/>
                  <a:pt x="2690" y="613"/>
                  <a:pt x="2690" y="613"/>
                </a:cubicBezTo>
                <a:cubicBezTo>
                  <a:pt x="2690" y="614"/>
                  <a:pt x="2689" y="614"/>
                  <a:pt x="2689" y="614"/>
                </a:cubicBezTo>
                <a:cubicBezTo>
                  <a:pt x="2684" y="618"/>
                  <a:pt x="2678" y="623"/>
                  <a:pt x="2673" y="627"/>
                </a:cubicBezTo>
                <a:cubicBezTo>
                  <a:pt x="2677" y="621"/>
                  <a:pt x="2679" y="614"/>
                  <a:pt x="2679" y="606"/>
                </a:cubicBezTo>
                <a:cubicBezTo>
                  <a:pt x="2679" y="598"/>
                  <a:pt x="2676" y="589"/>
                  <a:pt x="2671" y="582"/>
                </a:cubicBezTo>
                <a:cubicBezTo>
                  <a:pt x="2662" y="568"/>
                  <a:pt x="2647" y="561"/>
                  <a:pt x="2631" y="562"/>
                </a:cubicBezTo>
                <a:cubicBezTo>
                  <a:pt x="2645" y="551"/>
                  <a:pt x="2660" y="542"/>
                  <a:pt x="2674" y="533"/>
                </a:cubicBezTo>
                <a:cubicBezTo>
                  <a:pt x="2688" y="524"/>
                  <a:pt x="2696" y="509"/>
                  <a:pt x="2696" y="494"/>
                </a:cubicBezTo>
                <a:cubicBezTo>
                  <a:pt x="2696" y="486"/>
                  <a:pt x="2694" y="478"/>
                  <a:pt x="2689" y="471"/>
                </a:cubicBezTo>
                <a:cubicBezTo>
                  <a:pt x="2676" y="450"/>
                  <a:pt x="2649" y="443"/>
                  <a:pt x="2628" y="456"/>
                </a:cubicBezTo>
                <a:cubicBezTo>
                  <a:pt x="2628" y="456"/>
                  <a:pt x="2627" y="456"/>
                  <a:pt x="2627" y="456"/>
                </a:cubicBezTo>
                <a:cubicBezTo>
                  <a:pt x="2627" y="456"/>
                  <a:pt x="2627" y="456"/>
                  <a:pt x="2627" y="456"/>
                </a:cubicBezTo>
                <a:cubicBezTo>
                  <a:pt x="2627" y="456"/>
                  <a:pt x="2627" y="456"/>
                  <a:pt x="2627" y="456"/>
                </a:cubicBezTo>
                <a:cubicBezTo>
                  <a:pt x="2624" y="458"/>
                  <a:pt x="2620" y="460"/>
                  <a:pt x="2617" y="462"/>
                </a:cubicBezTo>
                <a:cubicBezTo>
                  <a:pt x="2625" y="456"/>
                  <a:pt x="2632" y="450"/>
                  <a:pt x="2640" y="443"/>
                </a:cubicBezTo>
                <a:cubicBezTo>
                  <a:pt x="2650" y="435"/>
                  <a:pt x="2656" y="422"/>
                  <a:pt x="2656" y="409"/>
                </a:cubicBezTo>
                <a:cubicBezTo>
                  <a:pt x="2656" y="400"/>
                  <a:pt x="2654" y="392"/>
                  <a:pt x="2649" y="384"/>
                </a:cubicBezTo>
                <a:cubicBezTo>
                  <a:pt x="2644" y="376"/>
                  <a:pt x="2636" y="371"/>
                  <a:pt x="2628" y="367"/>
                </a:cubicBezTo>
                <a:cubicBezTo>
                  <a:pt x="2633" y="364"/>
                  <a:pt x="2638" y="360"/>
                  <a:pt x="2643" y="357"/>
                </a:cubicBezTo>
                <a:cubicBezTo>
                  <a:pt x="2643" y="357"/>
                  <a:pt x="2642" y="357"/>
                  <a:pt x="2642" y="358"/>
                </a:cubicBezTo>
                <a:cubicBezTo>
                  <a:pt x="2643" y="357"/>
                  <a:pt x="2644" y="357"/>
                  <a:pt x="2644" y="356"/>
                </a:cubicBezTo>
                <a:cubicBezTo>
                  <a:pt x="2657" y="348"/>
                  <a:pt x="2663" y="334"/>
                  <a:pt x="2663" y="320"/>
                </a:cubicBezTo>
                <a:cubicBezTo>
                  <a:pt x="2663" y="311"/>
                  <a:pt x="2661" y="302"/>
                  <a:pt x="2656" y="294"/>
                </a:cubicBezTo>
                <a:cubicBezTo>
                  <a:pt x="2642" y="274"/>
                  <a:pt x="2614" y="269"/>
                  <a:pt x="2594" y="282"/>
                </a:cubicBezTo>
                <a:cubicBezTo>
                  <a:pt x="2593" y="282"/>
                  <a:pt x="2593" y="283"/>
                  <a:pt x="2592" y="283"/>
                </a:cubicBezTo>
                <a:cubicBezTo>
                  <a:pt x="2572" y="298"/>
                  <a:pt x="2547" y="309"/>
                  <a:pt x="2521" y="321"/>
                </a:cubicBezTo>
                <a:cubicBezTo>
                  <a:pt x="2516" y="323"/>
                  <a:pt x="2512" y="325"/>
                  <a:pt x="2508" y="327"/>
                </a:cubicBezTo>
                <a:cubicBezTo>
                  <a:pt x="2524" y="315"/>
                  <a:pt x="2540" y="302"/>
                  <a:pt x="2553" y="287"/>
                </a:cubicBezTo>
                <a:cubicBezTo>
                  <a:pt x="2561" y="278"/>
                  <a:pt x="2566" y="267"/>
                  <a:pt x="2566" y="256"/>
                </a:cubicBezTo>
                <a:cubicBezTo>
                  <a:pt x="2566" y="249"/>
                  <a:pt x="2564" y="241"/>
                  <a:pt x="2560" y="234"/>
                </a:cubicBezTo>
                <a:cubicBezTo>
                  <a:pt x="2550" y="217"/>
                  <a:pt x="2531" y="208"/>
                  <a:pt x="2512" y="212"/>
                </a:cubicBezTo>
                <a:cubicBezTo>
                  <a:pt x="2484" y="218"/>
                  <a:pt x="2457" y="232"/>
                  <a:pt x="2431" y="249"/>
                </a:cubicBezTo>
                <a:cubicBezTo>
                  <a:pt x="2436" y="242"/>
                  <a:pt x="2438" y="234"/>
                  <a:pt x="2438" y="226"/>
                </a:cubicBezTo>
                <a:cubicBezTo>
                  <a:pt x="2438" y="218"/>
                  <a:pt x="2436" y="210"/>
                  <a:pt x="2432" y="203"/>
                </a:cubicBezTo>
                <a:cubicBezTo>
                  <a:pt x="2421" y="184"/>
                  <a:pt x="2399" y="176"/>
                  <a:pt x="2378" y="183"/>
                </a:cubicBezTo>
                <a:cubicBezTo>
                  <a:pt x="2301" y="211"/>
                  <a:pt x="2231" y="266"/>
                  <a:pt x="2175" y="310"/>
                </a:cubicBezTo>
                <a:cubicBezTo>
                  <a:pt x="2086" y="380"/>
                  <a:pt x="2003" y="462"/>
                  <a:pt x="1913" y="568"/>
                </a:cubicBezTo>
                <a:cubicBezTo>
                  <a:pt x="1982" y="478"/>
                  <a:pt x="2056" y="390"/>
                  <a:pt x="2141" y="311"/>
                </a:cubicBezTo>
                <a:cubicBezTo>
                  <a:pt x="2148" y="305"/>
                  <a:pt x="2159" y="296"/>
                  <a:pt x="2172" y="286"/>
                </a:cubicBezTo>
                <a:cubicBezTo>
                  <a:pt x="2213" y="255"/>
                  <a:pt x="2259" y="219"/>
                  <a:pt x="2270" y="177"/>
                </a:cubicBezTo>
                <a:cubicBezTo>
                  <a:pt x="2271" y="174"/>
                  <a:pt x="2271" y="170"/>
                  <a:pt x="2271" y="166"/>
                </a:cubicBezTo>
                <a:cubicBezTo>
                  <a:pt x="2271" y="154"/>
                  <a:pt x="2266" y="142"/>
                  <a:pt x="2257" y="133"/>
                </a:cubicBezTo>
                <a:cubicBezTo>
                  <a:pt x="2246" y="122"/>
                  <a:pt x="2228" y="118"/>
                  <a:pt x="2213" y="123"/>
                </a:cubicBezTo>
                <a:cubicBezTo>
                  <a:pt x="2201" y="127"/>
                  <a:pt x="2189" y="132"/>
                  <a:pt x="2177" y="138"/>
                </a:cubicBezTo>
                <a:cubicBezTo>
                  <a:pt x="2175" y="136"/>
                  <a:pt x="2173" y="135"/>
                  <a:pt x="2170" y="135"/>
                </a:cubicBezTo>
                <a:cubicBezTo>
                  <a:pt x="2126" y="119"/>
                  <a:pt x="2074" y="143"/>
                  <a:pt x="2019" y="176"/>
                </a:cubicBezTo>
                <a:cubicBezTo>
                  <a:pt x="2025" y="160"/>
                  <a:pt x="2029" y="145"/>
                  <a:pt x="2029" y="130"/>
                </a:cubicBezTo>
                <a:cubicBezTo>
                  <a:pt x="2029" y="126"/>
                  <a:pt x="2028" y="122"/>
                  <a:pt x="2028" y="119"/>
                </a:cubicBezTo>
                <a:cubicBezTo>
                  <a:pt x="2025" y="98"/>
                  <a:pt x="2009" y="82"/>
                  <a:pt x="1988" y="80"/>
                </a:cubicBezTo>
                <a:cubicBezTo>
                  <a:pt x="1970" y="78"/>
                  <a:pt x="1952" y="81"/>
                  <a:pt x="1934" y="86"/>
                </a:cubicBezTo>
                <a:cubicBezTo>
                  <a:pt x="1934" y="86"/>
                  <a:pt x="1934" y="86"/>
                  <a:pt x="1934" y="86"/>
                </a:cubicBezTo>
                <a:cubicBezTo>
                  <a:pt x="1918" y="69"/>
                  <a:pt x="1890" y="68"/>
                  <a:pt x="1872" y="84"/>
                </a:cubicBezTo>
                <a:cubicBezTo>
                  <a:pt x="1866" y="88"/>
                  <a:pt x="1861" y="94"/>
                  <a:pt x="1856" y="99"/>
                </a:cubicBezTo>
                <a:cubicBezTo>
                  <a:pt x="1845" y="108"/>
                  <a:pt x="1833" y="117"/>
                  <a:pt x="1821" y="126"/>
                </a:cubicBezTo>
                <a:cubicBezTo>
                  <a:pt x="1823" y="121"/>
                  <a:pt x="1824" y="115"/>
                  <a:pt x="1825" y="109"/>
                </a:cubicBezTo>
                <a:cubicBezTo>
                  <a:pt x="1825" y="107"/>
                  <a:pt x="1825" y="105"/>
                  <a:pt x="1825" y="102"/>
                </a:cubicBezTo>
                <a:cubicBezTo>
                  <a:pt x="1825" y="90"/>
                  <a:pt x="1821" y="79"/>
                  <a:pt x="1812" y="70"/>
                </a:cubicBezTo>
                <a:cubicBezTo>
                  <a:pt x="1802" y="60"/>
                  <a:pt x="1787" y="56"/>
                  <a:pt x="1773" y="58"/>
                </a:cubicBezTo>
                <a:cubicBezTo>
                  <a:pt x="1714" y="68"/>
                  <a:pt x="1657" y="106"/>
                  <a:pt x="1611" y="136"/>
                </a:cubicBezTo>
                <a:cubicBezTo>
                  <a:pt x="1611" y="136"/>
                  <a:pt x="1610" y="137"/>
                  <a:pt x="1610" y="137"/>
                </a:cubicBezTo>
                <a:cubicBezTo>
                  <a:pt x="1610" y="135"/>
                  <a:pt x="1610" y="134"/>
                  <a:pt x="1610" y="132"/>
                </a:cubicBezTo>
                <a:cubicBezTo>
                  <a:pt x="1610" y="124"/>
                  <a:pt x="1608" y="116"/>
                  <a:pt x="1603" y="109"/>
                </a:cubicBezTo>
                <a:cubicBezTo>
                  <a:pt x="1593" y="91"/>
                  <a:pt x="1571" y="83"/>
                  <a:pt x="1551" y="89"/>
                </a:cubicBezTo>
                <a:cubicBezTo>
                  <a:pt x="1495" y="108"/>
                  <a:pt x="1446" y="151"/>
                  <a:pt x="1403" y="190"/>
                </a:cubicBezTo>
                <a:cubicBezTo>
                  <a:pt x="1405" y="183"/>
                  <a:pt x="1407" y="176"/>
                  <a:pt x="1408" y="169"/>
                </a:cubicBezTo>
                <a:cubicBezTo>
                  <a:pt x="1408" y="167"/>
                  <a:pt x="1408" y="165"/>
                  <a:pt x="1408" y="163"/>
                </a:cubicBezTo>
                <a:cubicBezTo>
                  <a:pt x="1408" y="162"/>
                  <a:pt x="1408" y="160"/>
                  <a:pt x="1408" y="159"/>
                </a:cubicBezTo>
                <a:cubicBezTo>
                  <a:pt x="1429" y="143"/>
                  <a:pt x="1450" y="127"/>
                  <a:pt x="1470" y="110"/>
                </a:cubicBezTo>
                <a:cubicBezTo>
                  <a:pt x="1481" y="101"/>
                  <a:pt x="1486" y="88"/>
                  <a:pt x="1486" y="76"/>
                </a:cubicBezTo>
                <a:cubicBezTo>
                  <a:pt x="1486" y="69"/>
                  <a:pt x="1485" y="62"/>
                  <a:pt x="1482" y="56"/>
                </a:cubicBezTo>
                <a:cubicBezTo>
                  <a:pt x="1472" y="37"/>
                  <a:pt x="1452" y="27"/>
                  <a:pt x="1431" y="32"/>
                </a:cubicBezTo>
                <a:cubicBezTo>
                  <a:pt x="1397" y="39"/>
                  <a:pt x="1365" y="56"/>
                  <a:pt x="1334" y="77"/>
                </a:cubicBezTo>
                <a:cubicBezTo>
                  <a:pt x="1321" y="43"/>
                  <a:pt x="1293" y="22"/>
                  <a:pt x="1254" y="17"/>
                </a:cubicBezTo>
                <a:cubicBezTo>
                  <a:pt x="1228" y="13"/>
                  <a:pt x="1202" y="17"/>
                  <a:pt x="1180" y="21"/>
                </a:cubicBezTo>
                <a:cubicBezTo>
                  <a:pt x="1084" y="39"/>
                  <a:pt x="1001" y="92"/>
                  <a:pt x="927" y="156"/>
                </a:cubicBezTo>
                <a:cubicBezTo>
                  <a:pt x="926" y="153"/>
                  <a:pt x="924" y="151"/>
                  <a:pt x="922" y="148"/>
                </a:cubicBezTo>
                <a:cubicBezTo>
                  <a:pt x="911" y="134"/>
                  <a:pt x="892" y="128"/>
                  <a:pt x="874" y="133"/>
                </a:cubicBezTo>
                <a:cubicBezTo>
                  <a:pt x="800" y="155"/>
                  <a:pt x="699" y="288"/>
                  <a:pt x="540" y="502"/>
                </a:cubicBezTo>
                <a:cubicBezTo>
                  <a:pt x="538" y="506"/>
                  <a:pt x="535" y="509"/>
                  <a:pt x="533" y="512"/>
                </a:cubicBezTo>
                <a:cubicBezTo>
                  <a:pt x="510" y="542"/>
                  <a:pt x="487" y="573"/>
                  <a:pt x="466" y="603"/>
                </a:cubicBezTo>
                <a:cubicBezTo>
                  <a:pt x="430" y="651"/>
                  <a:pt x="394" y="696"/>
                  <a:pt x="363" y="734"/>
                </a:cubicBezTo>
                <a:cubicBezTo>
                  <a:pt x="342" y="758"/>
                  <a:pt x="325" y="777"/>
                  <a:pt x="311" y="791"/>
                </a:cubicBezTo>
                <a:cubicBezTo>
                  <a:pt x="353" y="736"/>
                  <a:pt x="406" y="656"/>
                  <a:pt x="474" y="545"/>
                </a:cubicBezTo>
                <a:cubicBezTo>
                  <a:pt x="490" y="519"/>
                  <a:pt x="505" y="495"/>
                  <a:pt x="509" y="489"/>
                </a:cubicBezTo>
                <a:cubicBezTo>
                  <a:pt x="576" y="398"/>
                  <a:pt x="634" y="324"/>
                  <a:pt x="705" y="260"/>
                </a:cubicBezTo>
                <a:cubicBezTo>
                  <a:pt x="717" y="249"/>
                  <a:pt x="717" y="249"/>
                  <a:pt x="717" y="249"/>
                </a:cubicBezTo>
                <a:cubicBezTo>
                  <a:pt x="739" y="231"/>
                  <a:pt x="763" y="210"/>
                  <a:pt x="778" y="182"/>
                </a:cubicBezTo>
                <a:cubicBezTo>
                  <a:pt x="782" y="175"/>
                  <a:pt x="784" y="167"/>
                  <a:pt x="784" y="160"/>
                </a:cubicBezTo>
                <a:cubicBezTo>
                  <a:pt x="784" y="148"/>
                  <a:pt x="779" y="136"/>
                  <a:pt x="770" y="127"/>
                </a:cubicBezTo>
                <a:cubicBezTo>
                  <a:pt x="755" y="113"/>
                  <a:pt x="732" y="111"/>
                  <a:pt x="715" y="122"/>
                </a:cubicBezTo>
                <a:cubicBezTo>
                  <a:pt x="605" y="192"/>
                  <a:pt x="514" y="303"/>
                  <a:pt x="433" y="402"/>
                </a:cubicBezTo>
                <a:cubicBezTo>
                  <a:pt x="420" y="418"/>
                  <a:pt x="420" y="418"/>
                  <a:pt x="420" y="418"/>
                </a:cubicBezTo>
                <a:cubicBezTo>
                  <a:pt x="376" y="472"/>
                  <a:pt x="332" y="529"/>
                  <a:pt x="293" y="590"/>
                </a:cubicBezTo>
                <a:cubicBezTo>
                  <a:pt x="327" y="536"/>
                  <a:pt x="367" y="484"/>
                  <a:pt x="404" y="437"/>
                </a:cubicBezTo>
                <a:cubicBezTo>
                  <a:pt x="433" y="400"/>
                  <a:pt x="459" y="360"/>
                  <a:pt x="484" y="321"/>
                </a:cubicBezTo>
                <a:cubicBezTo>
                  <a:pt x="515" y="272"/>
                  <a:pt x="545" y="226"/>
                  <a:pt x="580" y="187"/>
                </a:cubicBezTo>
                <a:cubicBezTo>
                  <a:pt x="592" y="177"/>
                  <a:pt x="603" y="166"/>
                  <a:pt x="615" y="155"/>
                </a:cubicBezTo>
                <a:cubicBezTo>
                  <a:pt x="625" y="150"/>
                  <a:pt x="640" y="146"/>
                  <a:pt x="651" y="143"/>
                </a:cubicBezTo>
                <a:cubicBezTo>
                  <a:pt x="687" y="134"/>
                  <a:pt x="732" y="122"/>
                  <a:pt x="753" y="82"/>
                </a:cubicBezTo>
                <a:cubicBezTo>
                  <a:pt x="756" y="76"/>
                  <a:pt x="758" y="69"/>
                  <a:pt x="758" y="62"/>
                </a:cubicBezTo>
                <a:cubicBezTo>
                  <a:pt x="758" y="56"/>
                  <a:pt x="757" y="50"/>
                  <a:pt x="754" y="44"/>
                </a:cubicBezTo>
                <a:cubicBezTo>
                  <a:pt x="749" y="32"/>
                  <a:pt x="739" y="23"/>
                  <a:pt x="726" y="19"/>
                </a:cubicBezTo>
                <a:cubicBezTo>
                  <a:pt x="669" y="0"/>
                  <a:pt x="594" y="50"/>
                  <a:pt x="573" y="70"/>
                </a:cubicBezTo>
                <a:close/>
                <a:moveTo>
                  <a:pt x="1117" y="136"/>
                </a:moveTo>
                <a:cubicBezTo>
                  <a:pt x="1109" y="140"/>
                  <a:pt x="1102" y="144"/>
                  <a:pt x="1095" y="149"/>
                </a:cubicBezTo>
                <a:cubicBezTo>
                  <a:pt x="1094" y="149"/>
                  <a:pt x="1094" y="148"/>
                  <a:pt x="1093" y="148"/>
                </a:cubicBezTo>
                <a:cubicBezTo>
                  <a:pt x="1101" y="143"/>
                  <a:pt x="1109" y="139"/>
                  <a:pt x="1117" y="136"/>
                </a:cubicBezTo>
                <a:close/>
                <a:moveTo>
                  <a:pt x="1249" y="107"/>
                </a:moveTo>
                <a:cubicBezTo>
                  <a:pt x="1250" y="108"/>
                  <a:pt x="1250" y="108"/>
                  <a:pt x="1250" y="108"/>
                </a:cubicBezTo>
                <a:cubicBezTo>
                  <a:pt x="1250" y="108"/>
                  <a:pt x="1250" y="109"/>
                  <a:pt x="1250" y="110"/>
                </a:cubicBezTo>
                <a:cubicBezTo>
                  <a:pt x="1250" y="115"/>
                  <a:pt x="1249" y="125"/>
                  <a:pt x="1240" y="146"/>
                </a:cubicBezTo>
                <a:cubicBezTo>
                  <a:pt x="1239" y="137"/>
                  <a:pt x="1236" y="128"/>
                  <a:pt x="1230" y="120"/>
                </a:cubicBezTo>
                <a:cubicBezTo>
                  <a:pt x="1225" y="114"/>
                  <a:pt x="1218" y="110"/>
                  <a:pt x="1211" y="107"/>
                </a:cubicBezTo>
                <a:cubicBezTo>
                  <a:pt x="1237" y="104"/>
                  <a:pt x="1246" y="105"/>
                  <a:pt x="1249" y="107"/>
                </a:cubicBezTo>
                <a:close/>
                <a:moveTo>
                  <a:pt x="590" y="586"/>
                </a:moveTo>
                <a:cubicBezTo>
                  <a:pt x="580" y="605"/>
                  <a:pt x="569" y="624"/>
                  <a:pt x="559" y="643"/>
                </a:cubicBezTo>
                <a:cubicBezTo>
                  <a:pt x="543" y="673"/>
                  <a:pt x="543" y="673"/>
                  <a:pt x="543" y="673"/>
                </a:cubicBezTo>
                <a:cubicBezTo>
                  <a:pt x="527" y="702"/>
                  <a:pt x="509" y="735"/>
                  <a:pt x="494" y="771"/>
                </a:cubicBezTo>
                <a:cubicBezTo>
                  <a:pt x="473" y="803"/>
                  <a:pt x="452" y="836"/>
                  <a:pt x="432" y="869"/>
                </a:cubicBezTo>
                <a:cubicBezTo>
                  <a:pt x="409" y="905"/>
                  <a:pt x="385" y="942"/>
                  <a:pt x="361" y="979"/>
                </a:cubicBezTo>
                <a:cubicBezTo>
                  <a:pt x="395" y="888"/>
                  <a:pt x="440" y="801"/>
                  <a:pt x="496" y="717"/>
                </a:cubicBezTo>
                <a:cubicBezTo>
                  <a:pt x="510" y="695"/>
                  <a:pt x="526" y="674"/>
                  <a:pt x="541" y="652"/>
                </a:cubicBezTo>
                <a:cubicBezTo>
                  <a:pt x="557" y="631"/>
                  <a:pt x="573" y="609"/>
                  <a:pt x="590" y="586"/>
                </a:cubicBezTo>
                <a:close/>
                <a:moveTo>
                  <a:pt x="665" y="689"/>
                </a:moveTo>
                <a:cubicBezTo>
                  <a:pt x="675" y="674"/>
                  <a:pt x="684" y="659"/>
                  <a:pt x="694" y="645"/>
                </a:cubicBezTo>
                <a:cubicBezTo>
                  <a:pt x="667" y="690"/>
                  <a:pt x="642" y="734"/>
                  <a:pt x="620" y="775"/>
                </a:cubicBezTo>
                <a:cubicBezTo>
                  <a:pt x="615" y="779"/>
                  <a:pt x="611" y="783"/>
                  <a:pt x="606" y="787"/>
                </a:cubicBezTo>
                <a:cubicBezTo>
                  <a:pt x="625" y="755"/>
                  <a:pt x="645" y="722"/>
                  <a:pt x="665" y="689"/>
                </a:cubicBezTo>
                <a:close/>
                <a:moveTo>
                  <a:pt x="636" y="1095"/>
                </a:moveTo>
                <a:cubicBezTo>
                  <a:pt x="635" y="1096"/>
                  <a:pt x="634" y="1097"/>
                  <a:pt x="633" y="1098"/>
                </a:cubicBezTo>
                <a:cubicBezTo>
                  <a:pt x="633" y="1098"/>
                  <a:pt x="633" y="1097"/>
                  <a:pt x="633" y="1097"/>
                </a:cubicBezTo>
                <a:cubicBezTo>
                  <a:pt x="634" y="1096"/>
                  <a:pt x="635" y="1095"/>
                  <a:pt x="636" y="1095"/>
                </a:cubicBezTo>
                <a:close/>
                <a:moveTo>
                  <a:pt x="1275" y="453"/>
                </a:moveTo>
                <a:cubicBezTo>
                  <a:pt x="1244" y="495"/>
                  <a:pt x="1217" y="535"/>
                  <a:pt x="1196" y="569"/>
                </a:cubicBezTo>
                <a:cubicBezTo>
                  <a:pt x="1154" y="636"/>
                  <a:pt x="1115" y="711"/>
                  <a:pt x="1074" y="800"/>
                </a:cubicBezTo>
                <a:cubicBezTo>
                  <a:pt x="1066" y="811"/>
                  <a:pt x="1059" y="823"/>
                  <a:pt x="1051" y="834"/>
                </a:cubicBezTo>
                <a:cubicBezTo>
                  <a:pt x="1004" y="903"/>
                  <a:pt x="956" y="975"/>
                  <a:pt x="905" y="1042"/>
                </a:cubicBezTo>
                <a:cubicBezTo>
                  <a:pt x="891" y="1061"/>
                  <a:pt x="891" y="1061"/>
                  <a:pt x="891" y="1061"/>
                </a:cubicBezTo>
                <a:cubicBezTo>
                  <a:pt x="889" y="1064"/>
                  <a:pt x="886" y="1068"/>
                  <a:pt x="882" y="1073"/>
                </a:cubicBezTo>
                <a:cubicBezTo>
                  <a:pt x="893" y="1042"/>
                  <a:pt x="906" y="1011"/>
                  <a:pt x="916" y="988"/>
                </a:cubicBezTo>
                <a:cubicBezTo>
                  <a:pt x="926" y="964"/>
                  <a:pt x="926" y="964"/>
                  <a:pt x="926" y="964"/>
                </a:cubicBezTo>
                <a:cubicBezTo>
                  <a:pt x="974" y="842"/>
                  <a:pt x="1042" y="721"/>
                  <a:pt x="1129" y="605"/>
                </a:cubicBezTo>
                <a:cubicBezTo>
                  <a:pt x="1145" y="584"/>
                  <a:pt x="1162" y="563"/>
                  <a:pt x="1179" y="542"/>
                </a:cubicBezTo>
                <a:cubicBezTo>
                  <a:pt x="1210" y="511"/>
                  <a:pt x="1242" y="482"/>
                  <a:pt x="1275" y="453"/>
                </a:cubicBezTo>
                <a:close/>
                <a:moveTo>
                  <a:pt x="1253" y="701"/>
                </a:moveTo>
                <a:cubicBezTo>
                  <a:pt x="1290" y="652"/>
                  <a:pt x="1332" y="597"/>
                  <a:pt x="1378" y="541"/>
                </a:cubicBezTo>
                <a:cubicBezTo>
                  <a:pt x="1360" y="567"/>
                  <a:pt x="1341" y="594"/>
                  <a:pt x="1322" y="623"/>
                </a:cubicBezTo>
                <a:cubicBezTo>
                  <a:pt x="1282" y="683"/>
                  <a:pt x="1244" y="745"/>
                  <a:pt x="1207" y="805"/>
                </a:cubicBezTo>
                <a:cubicBezTo>
                  <a:pt x="1198" y="820"/>
                  <a:pt x="1188" y="836"/>
                  <a:pt x="1179" y="851"/>
                </a:cubicBezTo>
                <a:cubicBezTo>
                  <a:pt x="1190" y="819"/>
                  <a:pt x="1202" y="787"/>
                  <a:pt x="1214" y="755"/>
                </a:cubicBezTo>
                <a:cubicBezTo>
                  <a:pt x="1227" y="737"/>
                  <a:pt x="1240" y="719"/>
                  <a:pt x="1253" y="701"/>
                </a:cubicBezTo>
                <a:close/>
                <a:moveTo>
                  <a:pt x="1852" y="240"/>
                </a:moveTo>
                <a:cubicBezTo>
                  <a:pt x="1872" y="226"/>
                  <a:pt x="1872" y="226"/>
                  <a:pt x="1872" y="226"/>
                </a:cubicBezTo>
                <a:cubicBezTo>
                  <a:pt x="1874" y="224"/>
                  <a:pt x="1877" y="222"/>
                  <a:pt x="1880" y="220"/>
                </a:cubicBezTo>
                <a:cubicBezTo>
                  <a:pt x="1866" y="236"/>
                  <a:pt x="1852" y="251"/>
                  <a:pt x="1839" y="264"/>
                </a:cubicBezTo>
                <a:cubicBezTo>
                  <a:pt x="1825" y="279"/>
                  <a:pt x="1813" y="292"/>
                  <a:pt x="1805" y="302"/>
                </a:cubicBezTo>
                <a:cubicBezTo>
                  <a:pt x="1788" y="323"/>
                  <a:pt x="1771" y="345"/>
                  <a:pt x="1753" y="367"/>
                </a:cubicBezTo>
                <a:cubicBezTo>
                  <a:pt x="1683" y="431"/>
                  <a:pt x="1622" y="502"/>
                  <a:pt x="1572" y="578"/>
                </a:cubicBezTo>
                <a:cubicBezTo>
                  <a:pt x="1555" y="603"/>
                  <a:pt x="1539" y="629"/>
                  <a:pt x="1525" y="656"/>
                </a:cubicBezTo>
                <a:cubicBezTo>
                  <a:pt x="1506" y="680"/>
                  <a:pt x="1487" y="704"/>
                  <a:pt x="1469" y="729"/>
                </a:cubicBezTo>
                <a:cubicBezTo>
                  <a:pt x="1449" y="756"/>
                  <a:pt x="1429" y="783"/>
                  <a:pt x="1410" y="811"/>
                </a:cubicBezTo>
                <a:cubicBezTo>
                  <a:pt x="1419" y="788"/>
                  <a:pt x="1428" y="766"/>
                  <a:pt x="1438" y="743"/>
                </a:cubicBezTo>
                <a:cubicBezTo>
                  <a:pt x="1444" y="735"/>
                  <a:pt x="1450" y="727"/>
                  <a:pt x="1455" y="719"/>
                </a:cubicBezTo>
                <a:cubicBezTo>
                  <a:pt x="1549" y="587"/>
                  <a:pt x="1647" y="462"/>
                  <a:pt x="1749" y="349"/>
                </a:cubicBezTo>
                <a:cubicBezTo>
                  <a:pt x="1749" y="349"/>
                  <a:pt x="1797" y="294"/>
                  <a:pt x="1797" y="294"/>
                </a:cubicBezTo>
                <a:cubicBezTo>
                  <a:pt x="1807" y="281"/>
                  <a:pt x="1818" y="269"/>
                  <a:pt x="1829" y="257"/>
                </a:cubicBezTo>
                <a:cubicBezTo>
                  <a:pt x="1837" y="251"/>
                  <a:pt x="1844" y="245"/>
                  <a:pt x="1852" y="240"/>
                </a:cubicBezTo>
                <a:close/>
                <a:moveTo>
                  <a:pt x="1894" y="365"/>
                </a:moveTo>
                <a:cubicBezTo>
                  <a:pt x="1808" y="450"/>
                  <a:pt x="1732" y="541"/>
                  <a:pt x="1666" y="637"/>
                </a:cubicBezTo>
                <a:cubicBezTo>
                  <a:pt x="1654" y="654"/>
                  <a:pt x="1643" y="672"/>
                  <a:pt x="1632" y="689"/>
                </a:cubicBezTo>
                <a:cubicBezTo>
                  <a:pt x="1613" y="709"/>
                  <a:pt x="1595" y="729"/>
                  <a:pt x="1577" y="748"/>
                </a:cubicBezTo>
                <a:cubicBezTo>
                  <a:pt x="1584" y="734"/>
                  <a:pt x="1592" y="720"/>
                  <a:pt x="1600" y="706"/>
                </a:cubicBezTo>
                <a:cubicBezTo>
                  <a:pt x="1674" y="609"/>
                  <a:pt x="1749" y="515"/>
                  <a:pt x="1818" y="429"/>
                </a:cubicBezTo>
                <a:cubicBezTo>
                  <a:pt x="1842" y="407"/>
                  <a:pt x="1868" y="386"/>
                  <a:pt x="1894" y="365"/>
                </a:cubicBezTo>
                <a:close/>
                <a:moveTo>
                  <a:pt x="2264" y="375"/>
                </a:moveTo>
                <a:cubicBezTo>
                  <a:pt x="2282" y="361"/>
                  <a:pt x="2301" y="348"/>
                  <a:pt x="2321" y="335"/>
                </a:cubicBezTo>
                <a:cubicBezTo>
                  <a:pt x="2335" y="325"/>
                  <a:pt x="2350" y="315"/>
                  <a:pt x="2364" y="305"/>
                </a:cubicBezTo>
                <a:cubicBezTo>
                  <a:pt x="2357" y="312"/>
                  <a:pt x="2349" y="320"/>
                  <a:pt x="2342" y="327"/>
                </a:cubicBezTo>
                <a:cubicBezTo>
                  <a:pt x="2336" y="331"/>
                  <a:pt x="2329" y="335"/>
                  <a:pt x="2323" y="340"/>
                </a:cubicBezTo>
                <a:cubicBezTo>
                  <a:pt x="2134" y="479"/>
                  <a:pt x="1989" y="622"/>
                  <a:pt x="1879" y="775"/>
                </a:cubicBezTo>
                <a:cubicBezTo>
                  <a:pt x="1873" y="785"/>
                  <a:pt x="1866" y="795"/>
                  <a:pt x="1859" y="805"/>
                </a:cubicBezTo>
                <a:cubicBezTo>
                  <a:pt x="1837" y="827"/>
                  <a:pt x="1816" y="850"/>
                  <a:pt x="1794" y="873"/>
                </a:cubicBezTo>
                <a:cubicBezTo>
                  <a:pt x="1822" y="832"/>
                  <a:pt x="1852" y="791"/>
                  <a:pt x="1883" y="751"/>
                </a:cubicBezTo>
                <a:cubicBezTo>
                  <a:pt x="1979" y="634"/>
                  <a:pt x="2107" y="491"/>
                  <a:pt x="2264" y="375"/>
                </a:cubicBezTo>
                <a:close/>
                <a:moveTo>
                  <a:pt x="1932" y="859"/>
                </a:moveTo>
                <a:cubicBezTo>
                  <a:pt x="2029" y="762"/>
                  <a:pt x="2029" y="762"/>
                  <a:pt x="2029" y="762"/>
                </a:cubicBezTo>
                <a:cubicBezTo>
                  <a:pt x="2033" y="757"/>
                  <a:pt x="2038" y="752"/>
                  <a:pt x="2043" y="748"/>
                </a:cubicBezTo>
                <a:cubicBezTo>
                  <a:pt x="2009" y="799"/>
                  <a:pt x="1977" y="852"/>
                  <a:pt x="1946" y="903"/>
                </a:cubicBezTo>
                <a:cubicBezTo>
                  <a:pt x="1923" y="943"/>
                  <a:pt x="1923" y="943"/>
                  <a:pt x="1923" y="943"/>
                </a:cubicBezTo>
                <a:cubicBezTo>
                  <a:pt x="1914" y="958"/>
                  <a:pt x="1903" y="973"/>
                  <a:pt x="1893" y="989"/>
                </a:cubicBezTo>
                <a:cubicBezTo>
                  <a:pt x="1871" y="1013"/>
                  <a:pt x="1849" y="1037"/>
                  <a:pt x="1829" y="1060"/>
                </a:cubicBezTo>
                <a:cubicBezTo>
                  <a:pt x="1856" y="989"/>
                  <a:pt x="1889" y="923"/>
                  <a:pt x="1929" y="862"/>
                </a:cubicBezTo>
                <a:cubicBezTo>
                  <a:pt x="1930" y="861"/>
                  <a:pt x="1931" y="860"/>
                  <a:pt x="1932" y="859"/>
                </a:cubicBezTo>
                <a:close/>
              </a:path>
            </a:pathLst>
          </a:custGeom>
          <a:solidFill>
            <a:srgbClr val="FFCC99"/>
          </a:solidFill>
          <a:ln>
            <a:noFill/>
          </a:ln>
        </p:spPr>
        <p:txBody>
          <a:bodyPr/>
          <a:lstStyle/>
          <a:p>
            <a:pPr defTabSz="1218072"/>
            <a:endParaRPr lang="zh-CN" altLang="en-US" sz="2398">
              <a:solidFill>
                <a:srgbClr val="5F5F5F"/>
              </a:solidFill>
            </a:endParaRPr>
          </a:p>
        </p:txBody>
      </p:sp>
      <p:sp>
        <p:nvSpPr>
          <p:cNvPr id="7" name="矩形 69"/>
          <p:cNvSpPr>
            <a:spLocks noChangeArrowheads="1"/>
          </p:cNvSpPr>
          <p:nvPr/>
        </p:nvSpPr>
        <p:spPr bwMode="auto">
          <a:xfrm>
            <a:off x="2644799" y="2616202"/>
            <a:ext cx="7054427" cy="1568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55" tIns="45678" rIns="91355" bIns="4567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1218072"/>
            <a:r>
              <a:rPr lang="en-US" altLang="zh-CN" sz="4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I. TÌM HIỂU CHUNG</a:t>
            </a:r>
            <a:endParaRPr lang="en-US" altLang="zh-CN" sz="4800" b="1" dirty="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endParaRPr>
          </a:p>
          <a:p>
            <a:pPr algn="just" defTabSz="1218072"/>
            <a:endParaRPr lang="en-US" altLang="zh-CN" sz="4796" b="1" dirty="0">
              <a:solidFill>
                <a:srgbClr val="60B962"/>
              </a:solidFill>
              <a:latin typeface="方正卡通简体" panose="03000509000000000000" pitchFamily="65" charset="-122"/>
              <a:ea typeface="方正卡通简体" panose="03000509000000000000" pitchFamily="65" charset="-122"/>
              <a:sym typeface="微软雅黑" panose="020B0503020204020204" pitchFamily="34" charset="-122"/>
            </a:endParaRPr>
          </a:p>
        </p:txBody>
      </p:sp>
      <p:sp>
        <p:nvSpPr>
          <p:cNvPr id="8" name="五角星 4"/>
          <p:cNvSpPr/>
          <p:nvPr/>
        </p:nvSpPr>
        <p:spPr>
          <a:xfrm rot="19903756">
            <a:off x="5361869" y="-11544"/>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1" name="五角星 5"/>
          <p:cNvSpPr/>
          <p:nvPr/>
        </p:nvSpPr>
        <p:spPr>
          <a:xfrm rot="21380687">
            <a:off x="7968355" y="346961"/>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2" name="五角星 6"/>
          <p:cNvSpPr/>
          <p:nvPr/>
        </p:nvSpPr>
        <p:spPr>
          <a:xfrm rot="19938392">
            <a:off x="9283335" y="413174"/>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3" name="五角星 7"/>
          <p:cNvSpPr/>
          <p:nvPr/>
        </p:nvSpPr>
        <p:spPr>
          <a:xfrm rot="19938392">
            <a:off x="10324431" y="5347254"/>
            <a:ext cx="485929" cy="486379"/>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4" name="五角星 8"/>
          <p:cNvSpPr/>
          <p:nvPr/>
        </p:nvSpPr>
        <p:spPr>
          <a:xfrm rot="19967404">
            <a:off x="10768849" y="1113007"/>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6" name="五角星 9"/>
          <p:cNvSpPr/>
          <p:nvPr/>
        </p:nvSpPr>
        <p:spPr>
          <a:xfrm>
            <a:off x="8455481" y="4647392"/>
            <a:ext cx="337603" cy="337916"/>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7" name="五角星 10"/>
          <p:cNvSpPr/>
          <p:nvPr/>
        </p:nvSpPr>
        <p:spPr>
          <a:xfrm>
            <a:off x="10825931" y="4643498"/>
            <a:ext cx="248230" cy="24846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8" name="五角星 11"/>
          <p:cNvSpPr/>
          <p:nvPr/>
        </p:nvSpPr>
        <p:spPr>
          <a:xfrm>
            <a:off x="11509886" y="4967955"/>
            <a:ext cx="124114" cy="124229"/>
          </a:xfrm>
          <a:prstGeom prst="star5">
            <a:avLst>
              <a:gd name="adj" fmla="val 23926"/>
              <a:gd name="hf" fmla="val 105146"/>
              <a:gd name="vf" fmla="val 110557"/>
            </a:avLst>
          </a:prstGeom>
          <a:solidFill>
            <a:srgbClr val="FFFF00"/>
          </a:solid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9" name="五角星 12"/>
          <p:cNvSpPr/>
          <p:nvPr/>
        </p:nvSpPr>
        <p:spPr>
          <a:xfrm rot="19922997">
            <a:off x="11084655" y="4134023"/>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0"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18091" y="2243172"/>
            <a:ext cx="1112140" cy="1183180"/>
          </a:xfrm>
          <a:prstGeom prst="rect">
            <a:avLst/>
          </a:prstGeom>
          <a:noFill/>
          <a:extLst>
            <a:ext uri="{909E8E84-426E-40DD-AFC4-6F175D3DCCD1}">
              <a14:hiddenFill xmlns:a14="http://schemas.microsoft.com/office/drawing/2010/main">
                <a:solidFill>
                  <a:srgbClr val="FFFFFF"/>
                </a:solidFill>
              </a14:hiddenFill>
            </a:ext>
          </a:extLst>
        </p:spPr>
      </p:pic>
      <p:pic>
        <p:nvPicPr>
          <p:cNvPr id="15"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97540" y="4672866"/>
            <a:ext cx="3010466"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1"/>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598556" y="-59138"/>
            <a:ext cx="2687293" cy="1970456"/>
          </a:xfrm>
          <a:prstGeom prst="rect">
            <a:avLst/>
          </a:prstGeom>
        </p:spPr>
      </p:pic>
      <p:sp>
        <p:nvSpPr>
          <p:cNvPr id="22" name="五角星 4"/>
          <p:cNvSpPr/>
          <p:nvPr/>
        </p:nvSpPr>
        <p:spPr>
          <a:xfrm rot="19903756">
            <a:off x="5371199" y="11065"/>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3" name="五角星 5"/>
          <p:cNvSpPr/>
          <p:nvPr/>
        </p:nvSpPr>
        <p:spPr>
          <a:xfrm rot="21380687">
            <a:off x="7977685" y="369570"/>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4" name="五角星 6"/>
          <p:cNvSpPr/>
          <p:nvPr/>
        </p:nvSpPr>
        <p:spPr>
          <a:xfrm rot="19938392">
            <a:off x="9292665" y="435783"/>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5"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06870" y="4695475"/>
            <a:ext cx="3010466"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图片 1"/>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607886" y="-36529"/>
            <a:ext cx="2687293" cy="1970456"/>
          </a:xfrm>
          <a:prstGeom prst="rect">
            <a:avLst/>
          </a:prstGeom>
        </p:spPr>
      </p:pic>
      <p:sp>
        <p:nvSpPr>
          <p:cNvPr id="27" name="五角星 8"/>
          <p:cNvSpPr/>
          <p:nvPr/>
        </p:nvSpPr>
        <p:spPr>
          <a:xfrm rot="19967404">
            <a:off x="10759520" y="1189833"/>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8" name="五角星 12"/>
          <p:cNvSpPr/>
          <p:nvPr/>
        </p:nvSpPr>
        <p:spPr>
          <a:xfrm rot="19922997">
            <a:off x="11075326" y="4210849"/>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9"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80432" y="1368278"/>
            <a:ext cx="1112140" cy="1183180"/>
          </a:xfrm>
          <a:prstGeom prst="rect">
            <a:avLst/>
          </a:prstGeom>
          <a:noFill/>
          <a:extLst>
            <a:ext uri="{909E8E84-426E-40DD-AFC4-6F175D3DCCD1}">
              <a14:hiddenFill xmlns:a14="http://schemas.microsoft.com/office/drawing/2010/main">
                <a:solidFill>
                  <a:srgbClr val="FFFFFF"/>
                </a:solidFill>
              </a14:hiddenFill>
            </a:ext>
          </a:extLst>
        </p:spPr>
      </p:pic>
      <p:sp>
        <p:nvSpPr>
          <p:cNvPr id="30" name="五角星 4"/>
          <p:cNvSpPr/>
          <p:nvPr/>
        </p:nvSpPr>
        <p:spPr>
          <a:xfrm rot="19903756">
            <a:off x="5361870" y="87891"/>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1" name="五角星 5"/>
          <p:cNvSpPr/>
          <p:nvPr/>
        </p:nvSpPr>
        <p:spPr>
          <a:xfrm rot="21380687">
            <a:off x="7968356" y="446396"/>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2" name="五角星 6"/>
          <p:cNvSpPr/>
          <p:nvPr/>
        </p:nvSpPr>
        <p:spPr>
          <a:xfrm rot="19938392">
            <a:off x="9283336" y="512609"/>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33"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97541" y="4772301"/>
            <a:ext cx="3010466"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图片 1"/>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598557" y="40297"/>
            <a:ext cx="2687293" cy="1970456"/>
          </a:xfrm>
          <a:prstGeom prst="rect">
            <a:avLst/>
          </a:prstGeom>
        </p:spPr>
      </p:pic>
      <p:sp>
        <p:nvSpPr>
          <p:cNvPr id="35" name="五角星 7"/>
          <p:cNvSpPr/>
          <p:nvPr/>
        </p:nvSpPr>
        <p:spPr>
          <a:xfrm rot="19938392">
            <a:off x="10252278" y="5342233"/>
            <a:ext cx="485929" cy="486379"/>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6" name="五角星 10"/>
          <p:cNvSpPr/>
          <p:nvPr/>
        </p:nvSpPr>
        <p:spPr>
          <a:xfrm>
            <a:off x="10753778" y="4638477"/>
            <a:ext cx="248230" cy="24846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7" name="五角星 8"/>
          <p:cNvSpPr/>
          <p:nvPr/>
        </p:nvSpPr>
        <p:spPr>
          <a:xfrm rot="19967404">
            <a:off x="10687367" y="1184812"/>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8" name="五角星 12"/>
          <p:cNvSpPr/>
          <p:nvPr/>
        </p:nvSpPr>
        <p:spPr>
          <a:xfrm rot="19922997">
            <a:off x="11003173" y="4205828"/>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39"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94200" y="3349183"/>
            <a:ext cx="1112140" cy="1183180"/>
          </a:xfrm>
          <a:prstGeom prst="rect">
            <a:avLst/>
          </a:prstGeom>
          <a:noFill/>
          <a:extLst>
            <a:ext uri="{909E8E84-426E-40DD-AFC4-6F175D3DCCD1}">
              <a14:hiddenFill xmlns:a14="http://schemas.microsoft.com/office/drawing/2010/main">
                <a:solidFill>
                  <a:srgbClr val="FFFFFF"/>
                </a:solidFill>
              </a14:hiddenFill>
            </a:ext>
          </a:extLst>
        </p:spPr>
      </p:pic>
      <p:sp>
        <p:nvSpPr>
          <p:cNvPr id="40" name="五角星 4"/>
          <p:cNvSpPr/>
          <p:nvPr/>
        </p:nvSpPr>
        <p:spPr>
          <a:xfrm rot="19903756">
            <a:off x="5289717" y="82870"/>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41" name="五角星 5"/>
          <p:cNvSpPr/>
          <p:nvPr/>
        </p:nvSpPr>
        <p:spPr>
          <a:xfrm rot="21380687">
            <a:off x="7896203" y="441375"/>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42" name="五角星 6"/>
          <p:cNvSpPr/>
          <p:nvPr/>
        </p:nvSpPr>
        <p:spPr>
          <a:xfrm rot="19938392">
            <a:off x="9211183" y="507588"/>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43"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25388" y="4767280"/>
            <a:ext cx="3010466"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图片 1"/>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526404" y="35276"/>
            <a:ext cx="2687293" cy="1970456"/>
          </a:xfrm>
          <a:prstGeom prst="rect">
            <a:avLst/>
          </a:prstGeom>
        </p:spPr>
      </p:pic>
      <p:pic>
        <p:nvPicPr>
          <p:cNvPr id="46" name="图片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777" y="2054157"/>
            <a:ext cx="1465012" cy="1771045"/>
          </a:xfrm>
          <a:prstGeom prst="rect">
            <a:avLst/>
          </a:prstGeom>
        </p:spPr>
      </p:pic>
      <p:pic>
        <p:nvPicPr>
          <p:cNvPr id="47" name="图片 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68437" y="4985308"/>
            <a:ext cx="2222512" cy="1967878"/>
          </a:xfrm>
          <a:prstGeom prst="rect">
            <a:avLst/>
          </a:prstGeom>
        </p:spPr>
      </p:pic>
      <p:pic>
        <p:nvPicPr>
          <p:cNvPr id="48" name="图片 1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9664" y="3878769"/>
            <a:ext cx="1632706" cy="1633412"/>
          </a:xfrm>
          <a:prstGeom prst="rect">
            <a:avLst/>
          </a:prstGeom>
        </p:spPr>
      </p:pic>
    </p:spTree>
    <p:extLst>
      <p:ext uri="{BB962C8B-B14F-4D97-AF65-F5344CB8AC3E}">
        <p14:creationId xmlns:p14="http://schemas.microsoft.com/office/powerpoint/2010/main" val="97243522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 presetClass="entr" presetSubtype="1"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par>
                                <p:cTn id="15" presetID="2" presetClass="entr" presetSubtype="1" fill="hold" grpId="0" nodeType="withEffect">
                                  <p:stCondLst>
                                    <p:cond delay="25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50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750" fill="hold"/>
                                        <p:tgtEl>
                                          <p:spTgt spid="13"/>
                                        </p:tgtEl>
                                        <p:attrNameLst>
                                          <p:attrName>ppt_x</p:attrName>
                                        </p:attrNameLst>
                                      </p:cBhvr>
                                      <p:tavLst>
                                        <p:tav tm="0">
                                          <p:val>
                                            <p:strVal val="#ppt_x"/>
                                          </p:val>
                                        </p:tav>
                                        <p:tav tm="100000">
                                          <p:val>
                                            <p:strVal val="#ppt_x"/>
                                          </p:val>
                                        </p:tav>
                                      </p:tavLst>
                                    </p:anim>
                                    <p:anim calcmode="lin" valueType="num">
                                      <p:cBhvr additive="base">
                                        <p:cTn id="26" dur="750" fill="hold"/>
                                        <p:tgtEl>
                                          <p:spTgt spid="13"/>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stCondLst>
                                    <p:cond delay="25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750" fill="hold"/>
                                        <p:tgtEl>
                                          <p:spTgt spid="16"/>
                                        </p:tgtEl>
                                        <p:attrNameLst>
                                          <p:attrName>ppt_x</p:attrName>
                                        </p:attrNameLst>
                                      </p:cBhvr>
                                      <p:tavLst>
                                        <p:tav tm="0">
                                          <p:val>
                                            <p:strVal val="#ppt_x"/>
                                          </p:val>
                                        </p:tav>
                                        <p:tav tm="100000">
                                          <p:val>
                                            <p:strVal val="#ppt_x"/>
                                          </p:val>
                                        </p:tav>
                                      </p:tavLst>
                                    </p:anim>
                                    <p:anim calcmode="lin" valueType="num">
                                      <p:cBhvr additive="base">
                                        <p:cTn id="34" dur="750" fill="hold"/>
                                        <p:tgtEl>
                                          <p:spTgt spid="16"/>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0-#ppt_h/2"/>
                                          </p:val>
                                        </p:tav>
                                        <p:tav tm="100000">
                                          <p:val>
                                            <p:strVal val="#ppt_y"/>
                                          </p:val>
                                        </p:tav>
                                      </p:tavLst>
                                    </p:anim>
                                  </p:childTnLst>
                                </p:cTn>
                              </p:par>
                              <p:par>
                                <p:cTn id="39" presetID="2" presetClass="entr" presetSubtype="1" fill="hold" grpId="0" nodeType="withEffect">
                                  <p:stCondLst>
                                    <p:cond delay="25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750" fill="hold"/>
                                        <p:tgtEl>
                                          <p:spTgt spid="18"/>
                                        </p:tgtEl>
                                        <p:attrNameLst>
                                          <p:attrName>ppt_x</p:attrName>
                                        </p:attrNameLst>
                                      </p:cBhvr>
                                      <p:tavLst>
                                        <p:tav tm="0">
                                          <p:val>
                                            <p:strVal val="#ppt_x"/>
                                          </p:val>
                                        </p:tav>
                                        <p:tav tm="100000">
                                          <p:val>
                                            <p:strVal val="#ppt_x"/>
                                          </p:val>
                                        </p:tav>
                                      </p:tavLst>
                                    </p:anim>
                                    <p:anim calcmode="lin" valueType="num">
                                      <p:cBhvr additive="base">
                                        <p:cTn id="42" dur="750" fill="hold"/>
                                        <p:tgtEl>
                                          <p:spTgt spid="18"/>
                                        </p:tgtEl>
                                        <p:attrNameLst>
                                          <p:attrName>ppt_y</p:attrName>
                                        </p:attrNameLst>
                                      </p:cBhvr>
                                      <p:tavLst>
                                        <p:tav tm="0">
                                          <p:val>
                                            <p:strVal val="0-#ppt_h/2"/>
                                          </p:val>
                                        </p:tav>
                                        <p:tav tm="100000">
                                          <p:val>
                                            <p:strVal val="#ppt_y"/>
                                          </p:val>
                                        </p:tav>
                                      </p:tavLst>
                                    </p:anim>
                                  </p:childTnLst>
                                </p:cTn>
                              </p:par>
                              <p:par>
                                <p:cTn id="43" presetID="2" presetClass="entr" presetSubtype="1" fill="hold" grpId="0" nodeType="withEffect">
                                  <p:stCondLst>
                                    <p:cond delay="25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0-#ppt_h/2"/>
                                          </p:val>
                                        </p:tav>
                                        <p:tav tm="100000">
                                          <p:val>
                                            <p:strVal val="#ppt_y"/>
                                          </p:val>
                                        </p:tav>
                                      </p:tavLst>
                                    </p:anim>
                                  </p:childTnLst>
                                </p:cTn>
                              </p:par>
                            </p:childTnLst>
                          </p:cTn>
                        </p:par>
                        <p:par>
                          <p:cTn id="47" fill="hold">
                            <p:stCondLst>
                              <p:cond delay="1500"/>
                            </p:stCondLst>
                            <p:childTnLst>
                              <p:par>
                                <p:cTn id="48" presetID="2" presetClass="entr" presetSubtype="2" fill="hold" nodeType="afterEffect">
                                  <p:stCondLst>
                                    <p:cond delay="0"/>
                                  </p:stCondLst>
                                  <p:childTnLst>
                                    <p:set>
                                      <p:cBhvr>
                                        <p:cTn id="49" dur="1" fill="hold">
                                          <p:stCondLst>
                                            <p:cond delay="0"/>
                                          </p:stCondLst>
                                        </p:cTn>
                                        <p:tgtEl>
                                          <p:spTgt spid="20"/>
                                        </p:tgtEl>
                                        <p:attrNameLst>
                                          <p:attrName>style.visibility</p:attrName>
                                        </p:attrNameLst>
                                      </p:cBhvr>
                                      <p:to>
                                        <p:strVal val="visible"/>
                                      </p:to>
                                    </p:set>
                                    <p:anim calcmode="lin" valueType="num">
                                      <p:cBhvr additive="base">
                                        <p:cTn id="50" dur="500" fill="hold"/>
                                        <p:tgtEl>
                                          <p:spTgt spid="20"/>
                                        </p:tgtEl>
                                        <p:attrNameLst>
                                          <p:attrName>ppt_x</p:attrName>
                                        </p:attrNameLst>
                                      </p:cBhvr>
                                      <p:tavLst>
                                        <p:tav tm="0">
                                          <p:val>
                                            <p:strVal val="1+#ppt_w/2"/>
                                          </p:val>
                                        </p:tav>
                                        <p:tav tm="100000">
                                          <p:val>
                                            <p:strVal val="#ppt_x"/>
                                          </p:val>
                                        </p:tav>
                                      </p:tavLst>
                                    </p:anim>
                                    <p:anim calcmode="lin" valueType="num">
                                      <p:cBhvr additive="base">
                                        <p:cTn id="51" dur="500" fill="hold"/>
                                        <p:tgtEl>
                                          <p:spTgt spid="20"/>
                                        </p:tgtEl>
                                        <p:attrNameLst>
                                          <p:attrName>ppt_y</p:attrName>
                                        </p:attrNameLst>
                                      </p:cBhvr>
                                      <p:tavLst>
                                        <p:tav tm="0">
                                          <p:val>
                                            <p:strVal val="#ppt_y"/>
                                          </p:val>
                                        </p:tav>
                                        <p:tav tm="100000">
                                          <p:val>
                                            <p:strVal val="#ppt_y"/>
                                          </p:val>
                                        </p:tav>
                                      </p:tavLst>
                                    </p:anim>
                                  </p:childTnLst>
                                </p:cTn>
                              </p:par>
                              <p:par>
                                <p:cTn id="52" presetID="0" presetClass="path" presetSubtype="0" accel="50000" decel="50000" fill="hold" nodeType="withEffect">
                                  <p:stCondLst>
                                    <p:cond delay="500"/>
                                  </p:stCondLst>
                                  <p:childTnLst>
                                    <p:animMotion origin="layout" path="M -5.55556E-7 0.01204 C -0.01007 0.01328 -0.01875 0.01667 -0.02865 0.01791 C -0.03871 0.02192 -0.04809 0.02254 -0.05868 0.02378 C -0.15174 0.02192 -0.15347 0.03273 -0.20625 0.01451 C -0.2118 0.00957 -0.21302 0.00556 -0.21805 -0.00155 C -0.22604 -0.01236 -0.23455 -0.02378 -0.24566 -0.0278 C -0.27448 -0.05374 -0.34062 -0.04324 -0.36146 -0.04386 C -0.36996 -0.04664 -0.37865 -0.04787 -0.38733 -0.05065 C -0.39288 -0.0525 -0.39774 -0.05528 -0.4033 -0.05652 C -0.41094 -0.06053 -0.41944 -0.06486 -0.4276 -0.06671 C -0.44028 -0.07536 -0.4533 -0.08215 -0.46701 -0.0874 C -0.47187 -0.08926 -0.47587 -0.09265 -0.48038 -0.09543 C -0.49097 -0.10099 -0.50347 -0.10562 -0.51476 -0.10809 C -0.5408 -0.10686 -0.56597 -0.10562 -0.59184 -0.10655 C -0.60347 -0.11211 -0.61528 -0.11643 -0.62621 -0.12415 C -0.63108 -0.12755 -0.63611 -0.13095 -0.64149 -0.13311 C -0.65191 -0.14145 -0.63958 -0.13249 -0.64983 -0.13743 C -0.65434 -0.14021 -0.65868 -0.14392 -0.66337 -0.1467 C -0.66805 -0.14948 -0.66493 -0.14639 -0.6691 -0.14917 C -0.67691 -0.15411 -0.6849 -0.15936 -0.6934 -0.16276 C -0.70087 -0.16955 -0.7092 -0.17635 -0.71771 -0.18098 C -0.72413 -0.18994 -0.7342 -0.19426 -0.73941 -0.20507 C -0.74062 -0.20754 -0.74201 -0.20939 -0.74271 -0.21186 C -0.7434 -0.21372 -0.74358 -0.21588 -0.74444 -0.21773 C -0.74653 -0.22236 -0.74983 -0.22576 -0.75208 -0.23039 C -0.75694 -0.23997 -0.76094 -0.24583 -0.76701 -0.25417 " pathEditMode="relative" rAng="0" ptsTypes="AAAAAAAAAAAAAAAAAAAAAAAAAA">
                                      <p:cBhvr>
                                        <p:cTn id="53" dur="6500" fill="hold"/>
                                        <p:tgtEl>
                                          <p:spTgt spid="20"/>
                                        </p:tgtEl>
                                        <p:attrNameLst>
                                          <p:attrName>ppt_x</p:attrName>
                                          <p:attrName>ppt_y</p:attrName>
                                        </p:attrNameLst>
                                      </p:cBhvr>
                                      <p:rCtr x="-38400" y="-12300"/>
                                    </p:animMotion>
                                  </p:childTnLst>
                                </p:cTn>
                              </p:par>
                              <p:par>
                                <p:cTn id="54" presetID="8" presetClass="emph" presetSubtype="0" repeatCount="2000" fill="hold" grpId="1" nodeType="withEffect">
                                  <p:stCondLst>
                                    <p:cond delay="0"/>
                                  </p:stCondLst>
                                  <p:childTnLst>
                                    <p:animRot by="21600000">
                                      <p:cBhvr>
                                        <p:cTn id="55" dur="3500" fill="hold"/>
                                        <p:tgtEl>
                                          <p:spTgt spid="8"/>
                                        </p:tgtEl>
                                        <p:attrNameLst>
                                          <p:attrName>r</p:attrName>
                                        </p:attrNameLst>
                                      </p:cBhvr>
                                    </p:animRot>
                                  </p:childTnLst>
                                </p:cTn>
                              </p:par>
                              <p:par>
                                <p:cTn id="56" presetID="8" presetClass="emph" presetSubtype="0" repeatCount="2000" fill="hold" grpId="1" nodeType="withEffect">
                                  <p:stCondLst>
                                    <p:cond delay="0"/>
                                  </p:stCondLst>
                                  <p:childTnLst>
                                    <p:animRot by="-21600000">
                                      <p:cBhvr>
                                        <p:cTn id="57" dur="3500" fill="hold"/>
                                        <p:tgtEl>
                                          <p:spTgt spid="13"/>
                                        </p:tgtEl>
                                        <p:attrNameLst>
                                          <p:attrName>r</p:attrName>
                                        </p:attrNameLst>
                                      </p:cBhvr>
                                    </p:animRot>
                                  </p:childTnLst>
                                </p:cTn>
                              </p:par>
                              <p:par>
                                <p:cTn id="58" presetID="8" presetClass="emph" presetSubtype="0" repeatCount="2000" fill="hold" grpId="1" nodeType="withEffect">
                                  <p:stCondLst>
                                    <p:cond delay="0"/>
                                  </p:stCondLst>
                                  <p:childTnLst>
                                    <p:animRot by="21600000">
                                      <p:cBhvr>
                                        <p:cTn id="59" dur="3500" fill="hold"/>
                                        <p:tgtEl>
                                          <p:spTgt spid="14"/>
                                        </p:tgtEl>
                                        <p:attrNameLst>
                                          <p:attrName>r</p:attrName>
                                        </p:attrNameLst>
                                      </p:cBhvr>
                                    </p:animRot>
                                  </p:childTnLst>
                                </p:cTn>
                              </p:par>
                              <p:par>
                                <p:cTn id="60" presetID="8" presetClass="emph" presetSubtype="0" repeatCount="2000" fill="hold" grpId="1" nodeType="withEffect">
                                  <p:stCondLst>
                                    <p:cond delay="0"/>
                                  </p:stCondLst>
                                  <p:childTnLst>
                                    <p:animRot by="-21600000">
                                      <p:cBhvr>
                                        <p:cTn id="61" dur="3500" fill="hold"/>
                                        <p:tgtEl>
                                          <p:spTgt spid="17"/>
                                        </p:tgtEl>
                                        <p:attrNameLst>
                                          <p:attrName>r</p:attrName>
                                        </p:attrNameLst>
                                      </p:cBhvr>
                                    </p:animRot>
                                  </p:childTnLst>
                                </p:cTn>
                              </p:par>
                              <p:par>
                                <p:cTn id="62" presetID="8" presetClass="emph" presetSubtype="0" repeatCount="2000" fill="hold" grpId="1" nodeType="withEffect">
                                  <p:stCondLst>
                                    <p:cond delay="0"/>
                                  </p:stCondLst>
                                  <p:childTnLst>
                                    <p:animRot by="21600000">
                                      <p:cBhvr>
                                        <p:cTn id="63" dur="3500" fill="hold"/>
                                        <p:tgtEl>
                                          <p:spTgt spid="12"/>
                                        </p:tgtEl>
                                        <p:attrNameLst>
                                          <p:attrName>r</p:attrName>
                                        </p:attrNameLst>
                                      </p:cBhvr>
                                    </p:animRot>
                                  </p:childTnLst>
                                </p:cTn>
                              </p:par>
                              <p:par>
                                <p:cTn id="64" presetID="6" presetClass="emph" presetSubtype="0" repeatCount="2000" autoRev="1" fill="hold" grpId="1" nodeType="withEffect">
                                  <p:stCondLst>
                                    <p:cond delay="0"/>
                                  </p:stCondLst>
                                  <p:childTnLst>
                                    <p:animScale>
                                      <p:cBhvr>
                                        <p:cTn id="65" dur="2000" fill="hold"/>
                                        <p:tgtEl>
                                          <p:spTgt spid="19"/>
                                        </p:tgtEl>
                                      </p:cBhvr>
                                      <p:by x="150000" y="150000"/>
                                    </p:animScale>
                                  </p:childTnLst>
                                </p:cTn>
                              </p:par>
                              <p:par>
                                <p:cTn id="66" presetID="6" presetClass="emph" presetSubtype="0" repeatCount="2000" autoRev="1" fill="hold" grpId="1" nodeType="withEffect">
                                  <p:stCondLst>
                                    <p:cond delay="0"/>
                                  </p:stCondLst>
                                  <p:childTnLst>
                                    <p:animScale>
                                      <p:cBhvr>
                                        <p:cTn id="67" dur="2000" fill="hold"/>
                                        <p:tgtEl>
                                          <p:spTgt spid="11"/>
                                        </p:tgtEl>
                                      </p:cBhvr>
                                      <p:by x="150000" y="150000"/>
                                    </p:animScale>
                                  </p:childTnLst>
                                </p:cTn>
                              </p:par>
                            </p:childTnLst>
                          </p:cTn>
                        </p:par>
                        <p:par>
                          <p:cTn id="68" fill="hold">
                            <p:stCondLst>
                              <p:cond delay="9500"/>
                            </p:stCondLst>
                            <p:childTnLst>
                              <p:par>
                                <p:cTn id="69" presetID="37" presetClass="entr" presetSubtype="0" fill="hold" nodeType="after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900" decel="100000" fill="hold"/>
                                        <p:tgtEl>
                                          <p:spTgt spid="15"/>
                                        </p:tgtEl>
                                        <p:attrNameLst>
                                          <p:attrName>ppt_y</p:attrName>
                                        </p:attrNameLst>
                                      </p:cBhvr>
                                      <p:tavLst>
                                        <p:tav tm="0">
                                          <p:val>
                                            <p:strVal val="#ppt_y+1"/>
                                          </p:val>
                                        </p:tav>
                                        <p:tav tm="100000">
                                          <p:val>
                                            <p:strVal val="#ppt_y-.03"/>
                                          </p:val>
                                        </p:tav>
                                      </p:tavLst>
                                    </p:anim>
                                    <p:anim calcmode="lin" valueType="num">
                                      <p:cBhvr>
                                        <p:cTn id="74"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par>
                          <p:cTn id="75" fill="hold">
                            <p:stCondLst>
                              <p:cond delay="10500"/>
                            </p:stCondLst>
                            <p:childTnLst>
                              <p:par>
                                <p:cTn id="76" presetID="2" presetClass="entr" presetSubtype="1" fill="hold" grpId="0" nodeType="afterEffect">
                                  <p:stCondLst>
                                    <p:cond delay="0"/>
                                  </p:stCondLst>
                                  <p:childTnLst>
                                    <p:set>
                                      <p:cBhvr>
                                        <p:cTn id="77" dur="1" fill="hold">
                                          <p:stCondLst>
                                            <p:cond delay="0"/>
                                          </p:stCondLst>
                                        </p:cTn>
                                        <p:tgtEl>
                                          <p:spTgt spid="22"/>
                                        </p:tgtEl>
                                        <p:attrNameLst>
                                          <p:attrName>style.visibility</p:attrName>
                                        </p:attrNameLst>
                                      </p:cBhvr>
                                      <p:to>
                                        <p:strVal val="visible"/>
                                      </p:to>
                                    </p:set>
                                    <p:anim calcmode="lin" valueType="num">
                                      <p:cBhvr additive="base">
                                        <p:cTn id="78" dur="500" fill="hold"/>
                                        <p:tgtEl>
                                          <p:spTgt spid="22"/>
                                        </p:tgtEl>
                                        <p:attrNameLst>
                                          <p:attrName>ppt_x</p:attrName>
                                        </p:attrNameLst>
                                      </p:cBhvr>
                                      <p:tavLst>
                                        <p:tav tm="0">
                                          <p:val>
                                            <p:strVal val="#ppt_x"/>
                                          </p:val>
                                        </p:tav>
                                        <p:tav tm="100000">
                                          <p:val>
                                            <p:strVal val="#ppt_x"/>
                                          </p:val>
                                        </p:tav>
                                      </p:tavLst>
                                    </p:anim>
                                    <p:anim calcmode="lin" valueType="num">
                                      <p:cBhvr additive="base">
                                        <p:cTn id="79" dur="500" fill="hold"/>
                                        <p:tgtEl>
                                          <p:spTgt spid="22"/>
                                        </p:tgtEl>
                                        <p:attrNameLst>
                                          <p:attrName>ppt_y</p:attrName>
                                        </p:attrNameLst>
                                      </p:cBhvr>
                                      <p:tavLst>
                                        <p:tav tm="0">
                                          <p:val>
                                            <p:strVal val="0-#ppt_h/2"/>
                                          </p:val>
                                        </p:tav>
                                        <p:tav tm="100000">
                                          <p:val>
                                            <p:strVal val="#ppt_y"/>
                                          </p:val>
                                        </p:tav>
                                      </p:tavLst>
                                    </p:anim>
                                  </p:childTnLst>
                                </p:cTn>
                              </p:par>
                              <p:par>
                                <p:cTn id="80" presetID="2" presetClass="entr" presetSubtype="1" fill="hold" grpId="0" nodeType="withEffect">
                                  <p:stCondLst>
                                    <p:cond delay="250"/>
                                  </p:stCondLst>
                                  <p:childTnLst>
                                    <p:set>
                                      <p:cBhvr>
                                        <p:cTn id="81" dur="1" fill="hold">
                                          <p:stCondLst>
                                            <p:cond delay="0"/>
                                          </p:stCondLst>
                                        </p:cTn>
                                        <p:tgtEl>
                                          <p:spTgt spid="23"/>
                                        </p:tgtEl>
                                        <p:attrNameLst>
                                          <p:attrName>style.visibility</p:attrName>
                                        </p:attrNameLst>
                                      </p:cBhvr>
                                      <p:to>
                                        <p:strVal val="visible"/>
                                      </p:to>
                                    </p:set>
                                    <p:anim calcmode="lin" valueType="num">
                                      <p:cBhvr additive="base">
                                        <p:cTn id="82" dur="500" fill="hold"/>
                                        <p:tgtEl>
                                          <p:spTgt spid="23"/>
                                        </p:tgtEl>
                                        <p:attrNameLst>
                                          <p:attrName>ppt_x</p:attrName>
                                        </p:attrNameLst>
                                      </p:cBhvr>
                                      <p:tavLst>
                                        <p:tav tm="0">
                                          <p:val>
                                            <p:strVal val="#ppt_x"/>
                                          </p:val>
                                        </p:tav>
                                        <p:tav tm="100000">
                                          <p:val>
                                            <p:strVal val="#ppt_x"/>
                                          </p:val>
                                        </p:tav>
                                      </p:tavLst>
                                    </p:anim>
                                    <p:anim calcmode="lin" valueType="num">
                                      <p:cBhvr additive="base">
                                        <p:cTn id="83" dur="500" fill="hold"/>
                                        <p:tgtEl>
                                          <p:spTgt spid="23"/>
                                        </p:tgtEl>
                                        <p:attrNameLst>
                                          <p:attrName>ppt_y</p:attrName>
                                        </p:attrNameLst>
                                      </p:cBhvr>
                                      <p:tavLst>
                                        <p:tav tm="0">
                                          <p:val>
                                            <p:strVal val="0-#ppt_h/2"/>
                                          </p:val>
                                        </p:tav>
                                        <p:tav tm="100000">
                                          <p:val>
                                            <p:strVal val="#ppt_y"/>
                                          </p:val>
                                        </p:tav>
                                      </p:tavLst>
                                    </p:anim>
                                  </p:childTnLst>
                                </p:cTn>
                              </p:par>
                              <p:par>
                                <p:cTn id="84" presetID="2" presetClass="entr" presetSubtype="1" fill="hold" grpId="0" nodeType="withEffect">
                                  <p:stCondLst>
                                    <p:cond delay="500"/>
                                  </p:stCondLst>
                                  <p:childTnLst>
                                    <p:set>
                                      <p:cBhvr>
                                        <p:cTn id="85" dur="1" fill="hold">
                                          <p:stCondLst>
                                            <p:cond delay="0"/>
                                          </p:stCondLst>
                                        </p:cTn>
                                        <p:tgtEl>
                                          <p:spTgt spid="24"/>
                                        </p:tgtEl>
                                        <p:attrNameLst>
                                          <p:attrName>style.visibility</p:attrName>
                                        </p:attrNameLst>
                                      </p:cBhvr>
                                      <p:to>
                                        <p:strVal val="visible"/>
                                      </p:to>
                                    </p:set>
                                    <p:anim calcmode="lin" valueType="num">
                                      <p:cBhvr additive="base">
                                        <p:cTn id="86" dur="500" fill="hold"/>
                                        <p:tgtEl>
                                          <p:spTgt spid="24"/>
                                        </p:tgtEl>
                                        <p:attrNameLst>
                                          <p:attrName>ppt_x</p:attrName>
                                        </p:attrNameLst>
                                      </p:cBhvr>
                                      <p:tavLst>
                                        <p:tav tm="0">
                                          <p:val>
                                            <p:strVal val="#ppt_x"/>
                                          </p:val>
                                        </p:tav>
                                        <p:tav tm="100000">
                                          <p:val>
                                            <p:strVal val="#ppt_x"/>
                                          </p:val>
                                        </p:tav>
                                      </p:tavLst>
                                    </p:anim>
                                    <p:anim calcmode="lin" valueType="num">
                                      <p:cBhvr additive="base">
                                        <p:cTn id="87" dur="500" fill="hold"/>
                                        <p:tgtEl>
                                          <p:spTgt spid="24"/>
                                        </p:tgtEl>
                                        <p:attrNameLst>
                                          <p:attrName>ppt_y</p:attrName>
                                        </p:attrNameLst>
                                      </p:cBhvr>
                                      <p:tavLst>
                                        <p:tav tm="0">
                                          <p:val>
                                            <p:strVal val="0-#ppt_h/2"/>
                                          </p:val>
                                        </p:tav>
                                        <p:tav tm="100000">
                                          <p:val>
                                            <p:strVal val="#ppt_y"/>
                                          </p:val>
                                        </p:tav>
                                      </p:tavLst>
                                    </p:anim>
                                  </p:childTnLst>
                                </p:cTn>
                              </p:par>
                              <p:par>
                                <p:cTn id="88" presetID="8" presetClass="emph" presetSubtype="0" repeatCount="2000" fill="hold" grpId="1" nodeType="withEffect">
                                  <p:stCondLst>
                                    <p:cond delay="0"/>
                                  </p:stCondLst>
                                  <p:childTnLst>
                                    <p:animRot by="21600000">
                                      <p:cBhvr>
                                        <p:cTn id="89" dur="3500" fill="hold"/>
                                        <p:tgtEl>
                                          <p:spTgt spid="22"/>
                                        </p:tgtEl>
                                        <p:attrNameLst>
                                          <p:attrName>r</p:attrName>
                                        </p:attrNameLst>
                                      </p:cBhvr>
                                    </p:animRot>
                                  </p:childTnLst>
                                </p:cTn>
                              </p:par>
                              <p:par>
                                <p:cTn id="90" presetID="8" presetClass="emph" presetSubtype="0" repeatCount="2000" fill="hold" grpId="1" nodeType="withEffect">
                                  <p:stCondLst>
                                    <p:cond delay="0"/>
                                  </p:stCondLst>
                                  <p:childTnLst>
                                    <p:animRot by="21600000">
                                      <p:cBhvr>
                                        <p:cTn id="91" dur="3500" fill="hold"/>
                                        <p:tgtEl>
                                          <p:spTgt spid="24"/>
                                        </p:tgtEl>
                                        <p:attrNameLst>
                                          <p:attrName>r</p:attrName>
                                        </p:attrNameLst>
                                      </p:cBhvr>
                                    </p:animRot>
                                  </p:childTnLst>
                                </p:cTn>
                              </p:par>
                              <p:par>
                                <p:cTn id="92" presetID="6" presetClass="emph" presetSubtype="0" repeatCount="2000" autoRev="1" fill="hold" grpId="1" nodeType="withEffect">
                                  <p:stCondLst>
                                    <p:cond delay="0"/>
                                  </p:stCondLst>
                                  <p:childTnLst>
                                    <p:animScale>
                                      <p:cBhvr>
                                        <p:cTn id="93" dur="2000" fill="hold"/>
                                        <p:tgtEl>
                                          <p:spTgt spid="23"/>
                                        </p:tgtEl>
                                      </p:cBhvr>
                                      <p:by x="150000" y="150000"/>
                                    </p:animScale>
                                  </p:childTnLst>
                                </p:cTn>
                              </p:par>
                            </p:childTnLst>
                          </p:cTn>
                        </p:par>
                        <p:par>
                          <p:cTn id="94" fill="hold">
                            <p:stCondLst>
                              <p:cond delay="18500"/>
                            </p:stCondLst>
                            <p:childTnLst>
                              <p:par>
                                <p:cTn id="95" presetID="37" presetClass="entr" presetSubtype="0" fill="hold" nodeType="afterEffect">
                                  <p:stCondLst>
                                    <p:cond delay="0"/>
                                  </p:stCondLst>
                                  <p:childTnLst>
                                    <p:set>
                                      <p:cBhvr>
                                        <p:cTn id="96" dur="1" fill="hold">
                                          <p:stCondLst>
                                            <p:cond delay="0"/>
                                          </p:stCondLst>
                                        </p:cTn>
                                        <p:tgtEl>
                                          <p:spTgt spid="25"/>
                                        </p:tgtEl>
                                        <p:attrNameLst>
                                          <p:attrName>style.visibility</p:attrName>
                                        </p:attrNameLst>
                                      </p:cBhvr>
                                      <p:to>
                                        <p:strVal val="visible"/>
                                      </p:to>
                                    </p:set>
                                    <p:animEffect transition="in" filter="fade">
                                      <p:cBhvr>
                                        <p:cTn id="97" dur="1000"/>
                                        <p:tgtEl>
                                          <p:spTgt spid="25"/>
                                        </p:tgtEl>
                                      </p:cBhvr>
                                    </p:animEffect>
                                    <p:anim calcmode="lin" valueType="num">
                                      <p:cBhvr>
                                        <p:cTn id="98" dur="1000" fill="hold"/>
                                        <p:tgtEl>
                                          <p:spTgt spid="25"/>
                                        </p:tgtEl>
                                        <p:attrNameLst>
                                          <p:attrName>ppt_x</p:attrName>
                                        </p:attrNameLst>
                                      </p:cBhvr>
                                      <p:tavLst>
                                        <p:tav tm="0">
                                          <p:val>
                                            <p:strVal val="#ppt_x"/>
                                          </p:val>
                                        </p:tav>
                                        <p:tav tm="100000">
                                          <p:val>
                                            <p:strVal val="#ppt_x"/>
                                          </p:val>
                                        </p:tav>
                                      </p:tavLst>
                                    </p:anim>
                                    <p:anim calcmode="lin" valueType="num">
                                      <p:cBhvr>
                                        <p:cTn id="99" dur="900" decel="100000" fill="hold"/>
                                        <p:tgtEl>
                                          <p:spTgt spid="25"/>
                                        </p:tgtEl>
                                        <p:attrNameLst>
                                          <p:attrName>ppt_y</p:attrName>
                                        </p:attrNameLst>
                                      </p:cBhvr>
                                      <p:tavLst>
                                        <p:tav tm="0">
                                          <p:val>
                                            <p:strVal val="#ppt_y+1"/>
                                          </p:val>
                                        </p:tav>
                                        <p:tav tm="100000">
                                          <p:val>
                                            <p:strVal val="#ppt_y-.03"/>
                                          </p:val>
                                        </p:tav>
                                      </p:tavLst>
                                    </p:anim>
                                    <p:anim calcmode="lin" valueType="num">
                                      <p:cBhvr>
                                        <p:cTn id="100" dur="100" accel="100000" fill="hold">
                                          <p:stCondLst>
                                            <p:cond delay="900"/>
                                          </p:stCondLst>
                                        </p:cTn>
                                        <p:tgtEl>
                                          <p:spTgt spid="25"/>
                                        </p:tgtEl>
                                        <p:attrNameLst>
                                          <p:attrName>ppt_y</p:attrName>
                                        </p:attrNameLst>
                                      </p:cBhvr>
                                      <p:tavLst>
                                        <p:tav tm="0">
                                          <p:val>
                                            <p:strVal val="#ppt_y-.03"/>
                                          </p:val>
                                        </p:tav>
                                        <p:tav tm="100000">
                                          <p:val>
                                            <p:strVal val="#ppt_y"/>
                                          </p:val>
                                        </p:tav>
                                      </p:tavLst>
                                    </p:anim>
                                  </p:childTnLst>
                                </p:cTn>
                              </p:par>
                              <p:par>
                                <p:cTn id="101" presetID="2" presetClass="entr" presetSubtype="1" fill="hold" grpId="0" nodeType="withEffect">
                                  <p:stCondLst>
                                    <p:cond delay="0"/>
                                  </p:stCondLst>
                                  <p:childTnLst>
                                    <p:set>
                                      <p:cBhvr>
                                        <p:cTn id="102" dur="1" fill="hold">
                                          <p:stCondLst>
                                            <p:cond delay="0"/>
                                          </p:stCondLst>
                                        </p:cTn>
                                        <p:tgtEl>
                                          <p:spTgt spid="27"/>
                                        </p:tgtEl>
                                        <p:attrNameLst>
                                          <p:attrName>style.visibility</p:attrName>
                                        </p:attrNameLst>
                                      </p:cBhvr>
                                      <p:to>
                                        <p:strVal val="visible"/>
                                      </p:to>
                                    </p:set>
                                    <p:anim calcmode="lin" valueType="num">
                                      <p:cBhvr additive="base">
                                        <p:cTn id="103" dur="500" fill="hold"/>
                                        <p:tgtEl>
                                          <p:spTgt spid="27"/>
                                        </p:tgtEl>
                                        <p:attrNameLst>
                                          <p:attrName>ppt_x</p:attrName>
                                        </p:attrNameLst>
                                      </p:cBhvr>
                                      <p:tavLst>
                                        <p:tav tm="0">
                                          <p:val>
                                            <p:strVal val="#ppt_x"/>
                                          </p:val>
                                        </p:tav>
                                        <p:tav tm="100000">
                                          <p:val>
                                            <p:strVal val="#ppt_x"/>
                                          </p:val>
                                        </p:tav>
                                      </p:tavLst>
                                    </p:anim>
                                    <p:anim calcmode="lin" valueType="num">
                                      <p:cBhvr additive="base">
                                        <p:cTn id="104" dur="500" fill="hold"/>
                                        <p:tgtEl>
                                          <p:spTgt spid="27"/>
                                        </p:tgtEl>
                                        <p:attrNameLst>
                                          <p:attrName>ppt_y</p:attrName>
                                        </p:attrNameLst>
                                      </p:cBhvr>
                                      <p:tavLst>
                                        <p:tav tm="0">
                                          <p:val>
                                            <p:strVal val="0-#ppt_h/2"/>
                                          </p:val>
                                        </p:tav>
                                        <p:tav tm="100000">
                                          <p:val>
                                            <p:strVal val="#ppt_y"/>
                                          </p:val>
                                        </p:tav>
                                      </p:tavLst>
                                    </p:anim>
                                  </p:childTnLst>
                                </p:cTn>
                              </p:par>
                              <p:par>
                                <p:cTn id="105" presetID="2" presetClass="entr" presetSubtype="1" fill="hold" grpId="0" nodeType="withEffect">
                                  <p:stCondLst>
                                    <p:cond delay="250"/>
                                  </p:stCondLst>
                                  <p:childTnLst>
                                    <p:set>
                                      <p:cBhvr>
                                        <p:cTn id="106" dur="1" fill="hold">
                                          <p:stCondLst>
                                            <p:cond delay="0"/>
                                          </p:stCondLst>
                                        </p:cTn>
                                        <p:tgtEl>
                                          <p:spTgt spid="28"/>
                                        </p:tgtEl>
                                        <p:attrNameLst>
                                          <p:attrName>style.visibility</p:attrName>
                                        </p:attrNameLst>
                                      </p:cBhvr>
                                      <p:to>
                                        <p:strVal val="visible"/>
                                      </p:to>
                                    </p:set>
                                    <p:anim calcmode="lin" valueType="num">
                                      <p:cBhvr additive="base">
                                        <p:cTn id="107" dur="500" fill="hold"/>
                                        <p:tgtEl>
                                          <p:spTgt spid="28"/>
                                        </p:tgtEl>
                                        <p:attrNameLst>
                                          <p:attrName>ppt_x</p:attrName>
                                        </p:attrNameLst>
                                      </p:cBhvr>
                                      <p:tavLst>
                                        <p:tav tm="0">
                                          <p:val>
                                            <p:strVal val="#ppt_x"/>
                                          </p:val>
                                        </p:tav>
                                        <p:tav tm="100000">
                                          <p:val>
                                            <p:strVal val="#ppt_x"/>
                                          </p:val>
                                        </p:tav>
                                      </p:tavLst>
                                    </p:anim>
                                    <p:anim calcmode="lin" valueType="num">
                                      <p:cBhvr additive="base">
                                        <p:cTn id="108" dur="500" fill="hold"/>
                                        <p:tgtEl>
                                          <p:spTgt spid="28"/>
                                        </p:tgtEl>
                                        <p:attrNameLst>
                                          <p:attrName>ppt_y</p:attrName>
                                        </p:attrNameLst>
                                      </p:cBhvr>
                                      <p:tavLst>
                                        <p:tav tm="0">
                                          <p:val>
                                            <p:strVal val="0-#ppt_h/2"/>
                                          </p:val>
                                        </p:tav>
                                        <p:tav tm="100000">
                                          <p:val>
                                            <p:strVal val="#ppt_y"/>
                                          </p:val>
                                        </p:tav>
                                      </p:tavLst>
                                    </p:anim>
                                  </p:childTnLst>
                                </p:cTn>
                              </p:par>
                            </p:childTnLst>
                          </p:cTn>
                        </p:par>
                        <p:par>
                          <p:cTn id="109" fill="hold">
                            <p:stCondLst>
                              <p:cond delay="19500"/>
                            </p:stCondLst>
                            <p:childTnLst>
                              <p:par>
                                <p:cTn id="110" presetID="2" presetClass="entr" presetSubtype="2" fill="hold" nodeType="afterEffect">
                                  <p:stCondLst>
                                    <p:cond delay="0"/>
                                  </p:stCondLst>
                                  <p:childTnLst>
                                    <p:set>
                                      <p:cBhvr>
                                        <p:cTn id="111" dur="1" fill="hold">
                                          <p:stCondLst>
                                            <p:cond delay="0"/>
                                          </p:stCondLst>
                                        </p:cTn>
                                        <p:tgtEl>
                                          <p:spTgt spid="29"/>
                                        </p:tgtEl>
                                        <p:attrNameLst>
                                          <p:attrName>style.visibility</p:attrName>
                                        </p:attrNameLst>
                                      </p:cBhvr>
                                      <p:to>
                                        <p:strVal val="visible"/>
                                      </p:to>
                                    </p:set>
                                    <p:anim calcmode="lin" valueType="num">
                                      <p:cBhvr additive="base">
                                        <p:cTn id="112" dur="500" fill="hold"/>
                                        <p:tgtEl>
                                          <p:spTgt spid="29"/>
                                        </p:tgtEl>
                                        <p:attrNameLst>
                                          <p:attrName>ppt_x</p:attrName>
                                        </p:attrNameLst>
                                      </p:cBhvr>
                                      <p:tavLst>
                                        <p:tav tm="0">
                                          <p:val>
                                            <p:strVal val="1+#ppt_w/2"/>
                                          </p:val>
                                        </p:tav>
                                        <p:tav tm="100000">
                                          <p:val>
                                            <p:strVal val="#ppt_x"/>
                                          </p:val>
                                        </p:tav>
                                      </p:tavLst>
                                    </p:anim>
                                    <p:anim calcmode="lin" valueType="num">
                                      <p:cBhvr additive="base">
                                        <p:cTn id="113" dur="500" fill="hold"/>
                                        <p:tgtEl>
                                          <p:spTgt spid="29"/>
                                        </p:tgtEl>
                                        <p:attrNameLst>
                                          <p:attrName>ppt_y</p:attrName>
                                        </p:attrNameLst>
                                      </p:cBhvr>
                                      <p:tavLst>
                                        <p:tav tm="0">
                                          <p:val>
                                            <p:strVal val="#ppt_y"/>
                                          </p:val>
                                        </p:tav>
                                        <p:tav tm="100000">
                                          <p:val>
                                            <p:strVal val="#ppt_y"/>
                                          </p:val>
                                        </p:tav>
                                      </p:tavLst>
                                    </p:anim>
                                  </p:childTnLst>
                                </p:cTn>
                              </p:par>
                              <p:par>
                                <p:cTn id="114" presetID="0" presetClass="path" presetSubtype="0" accel="50000" decel="50000" fill="hold" nodeType="withEffect">
                                  <p:stCondLst>
                                    <p:cond delay="500"/>
                                  </p:stCondLst>
                                  <p:childTnLst>
                                    <p:animMotion origin="layout" path="M -2.08333E-7 0.01204 C -0.01003 0.01319 -0.01875 0.01666 -0.02865 0.01782 C -0.03867 0.02199 -0.04805 0.02245 -0.05872 0.02384 C -0.15169 0.02199 -0.15352 0.03264 -0.20625 0.01458 C -0.21185 0.00949 -0.21302 0.00555 -0.2181 -0.00162 C -0.22604 -0.0125 -0.2345 -0.02384 -0.2457 -0.02778 C -0.27448 -0.05394 -0.34062 -0.04329 -0.36146 -0.04375 C -0.36992 -0.04653 -0.37865 -0.04792 -0.38737 -0.05093 C -0.39284 -0.05255 -0.39779 -0.05533 -0.40325 -0.05671 C -0.41094 -0.06065 -0.4194 -0.06482 -0.4276 -0.0669 C -0.44023 -0.07546 -0.45325 -0.08218 -0.46706 -0.08773 C -0.47187 -0.08935 -0.47591 -0.09259 -0.48034 -0.09537 C -0.49102 -0.10116 -0.50352 -0.10556 -0.51471 -0.1081 C -0.54075 -0.10718 -0.56602 -0.10556 -0.5918 -0.10648 C -0.60352 -0.11204 -0.61523 -0.11644 -0.62617 -0.12408 C -0.63112 -0.12755 -0.63607 -0.13102 -0.64154 -0.1331 C -0.65195 -0.14144 -0.63958 -0.13241 -0.64987 -0.1375 C -0.6543 -0.14028 -0.65872 -0.14398 -0.66341 -0.14676 C -0.6681 -0.14954 -0.66497 -0.1463 -0.66914 -0.14908 C -0.67695 -0.15417 -0.6849 -0.15926 -0.69336 -0.16273 C -0.70091 -0.16945 -0.70924 -0.17639 -0.71771 -0.18125 C -0.72409 -0.19005 -0.73424 -0.19421 -0.73945 -0.20509 C -0.74062 -0.20764 -0.74206 -0.20949 -0.74271 -0.21181 C -0.74336 -0.21366 -0.74362 -0.21597 -0.7444 -0.21783 C -0.74648 -0.22246 -0.74987 -0.2257 -0.75208 -0.23033 C -0.7569 -0.24005 -0.76094 -0.24584 -0.76706 -0.25417 " pathEditMode="relative" rAng="0" ptsTypes="AAAAAAAAAAAAAAAAAAAAAAAAAA">
                                      <p:cBhvr>
                                        <p:cTn id="115" dur="6500" fill="hold"/>
                                        <p:tgtEl>
                                          <p:spTgt spid="29"/>
                                        </p:tgtEl>
                                        <p:attrNameLst>
                                          <p:attrName>ppt_x</p:attrName>
                                          <p:attrName>ppt_y</p:attrName>
                                        </p:attrNameLst>
                                      </p:cBhvr>
                                      <p:rCtr x="-38359" y="-12662"/>
                                    </p:animMotion>
                                  </p:childTnLst>
                                </p:cTn>
                              </p:par>
                              <p:par>
                                <p:cTn id="116" presetID="8" presetClass="emph" presetSubtype="0" repeatCount="2000" fill="hold" grpId="1" nodeType="withEffect">
                                  <p:stCondLst>
                                    <p:cond delay="0"/>
                                  </p:stCondLst>
                                  <p:childTnLst>
                                    <p:animRot by="21600000">
                                      <p:cBhvr>
                                        <p:cTn id="117" dur="3500" fill="hold"/>
                                        <p:tgtEl>
                                          <p:spTgt spid="27"/>
                                        </p:tgtEl>
                                        <p:attrNameLst>
                                          <p:attrName>r</p:attrName>
                                        </p:attrNameLst>
                                      </p:cBhvr>
                                    </p:animRot>
                                  </p:childTnLst>
                                </p:cTn>
                              </p:par>
                              <p:par>
                                <p:cTn id="118" presetID="6" presetClass="emph" presetSubtype="0" repeatCount="2000" autoRev="1" fill="hold" grpId="1" nodeType="withEffect">
                                  <p:stCondLst>
                                    <p:cond delay="0"/>
                                  </p:stCondLst>
                                  <p:childTnLst>
                                    <p:animScale>
                                      <p:cBhvr>
                                        <p:cTn id="119" dur="2000" fill="hold"/>
                                        <p:tgtEl>
                                          <p:spTgt spid="28"/>
                                        </p:tgtEl>
                                      </p:cBhvr>
                                      <p:by x="150000" y="150000"/>
                                    </p:animScale>
                                  </p:childTnLst>
                                </p:cTn>
                              </p:par>
                            </p:childTnLst>
                          </p:cTn>
                        </p:par>
                        <p:par>
                          <p:cTn id="120" fill="hold">
                            <p:stCondLst>
                              <p:cond delay="27500"/>
                            </p:stCondLst>
                            <p:childTnLst>
                              <p:par>
                                <p:cTn id="121" presetID="2" presetClass="entr" presetSubtype="1" fill="hold" grpId="0" nodeType="afterEffect">
                                  <p:stCondLst>
                                    <p:cond delay="0"/>
                                  </p:stCondLst>
                                  <p:childTnLst>
                                    <p:set>
                                      <p:cBhvr>
                                        <p:cTn id="122" dur="1" fill="hold">
                                          <p:stCondLst>
                                            <p:cond delay="0"/>
                                          </p:stCondLst>
                                        </p:cTn>
                                        <p:tgtEl>
                                          <p:spTgt spid="30"/>
                                        </p:tgtEl>
                                        <p:attrNameLst>
                                          <p:attrName>style.visibility</p:attrName>
                                        </p:attrNameLst>
                                      </p:cBhvr>
                                      <p:to>
                                        <p:strVal val="visible"/>
                                      </p:to>
                                    </p:set>
                                    <p:anim calcmode="lin" valueType="num">
                                      <p:cBhvr additive="base">
                                        <p:cTn id="123" dur="500" fill="hold"/>
                                        <p:tgtEl>
                                          <p:spTgt spid="30"/>
                                        </p:tgtEl>
                                        <p:attrNameLst>
                                          <p:attrName>ppt_x</p:attrName>
                                        </p:attrNameLst>
                                      </p:cBhvr>
                                      <p:tavLst>
                                        <p:tav tm="0">
                                          <p:val>
                                            <p:strVal val="#ppt_x"/>
                                          </p:val>
                                        </p:tav>
                                        <p:tav tm="100000">
                                          <p:val>
                                            <p:strVal val="#ppt_x"/>
                                          </p:val>
                                        </p:tav>
                                      </p:tavLst>
                                    </p:anim>
                                    <p:anim calcmode="lin" valueType="num">
                                      <p:cBhvr additive="base">
                                        <p:cTn id="124" dur="500" fill="hold"/>
                                        <p:tgtEl>
                                          <p:spTgt spid="30"/>
                                        </p:tgtEl>
                                        <p:attrNameLst>
                                          <p:attrName>ppt_y</p:attrName>
                                        </p:attrNameLst>
                                      </p:cBhvr>
                                      <p:tavLst>
                                        <p:tav tm="0">
                                          <p:val>
                                            <p:strVal val="0-#ppt_h/2"/>
                                          </p:val>
                                        </p:tav>
                                        <p:tav tm="100000">
                                          <p:val>
                                            <p:strVal val="#ppt_y"/>
                                          </p:val>
                                        </p:tav>
                                      </p:tavLst>
                                    </p:anim>
                                  </p:childTnLst>
                                </p:cTn>
                              </p:par>
                              <p:par>
                                <p:cTn id="125" presetID="2" presetClass="entr" presetSubtype="1" fill="hold" grpId="0" nodeType="withEffect">
                                  <p:stCondLst>
                                    <p:cond delay="250"/>
                                  </p:stCondLst>
                                  <p:childTnLst>
                                    <p:set>
                                      <p:cBhvr>
                                        <p:cTn id="126" dur="1" fill="hold">
                                          <p:stCondLst>
                                            <p:cond delay="0"/>
                                          </p:stCondLst>
                                        </p:cTn>
                                        <p:tgtEl>
                                          <p:spTgt spid="31"/>
                                        </p:tgtEl>
                                        <p:attrNameLst>
                                          <p:attrName>style.visibility</p:attrName>
                                        </p:attrNameLst>
                                      </p:cBhvr>
                                      <p:to>
                                        <p:strVal val="visible"/>
                                      </p:to>
                                    </p:set>
                                    <p:anim calcmode="lin" valueType="num">
                                      <p:cBhvr additive="base">
                                        <p:cTn id="127" dur="500" fill="hold"/>
                                        <p:tgtEl>
                                          <p:spTgt spid="31"/>
                                        </p:tgtEl>
                                        <p:attrNameLst>
                                          <p:attrName>ppt_x</p:attrName>
                                        </p:attrNameLst>
                                      </p:cBhvr>
                                      <p:tavLst>
                                        <p:tav tm="0">
                                          <p:val>
                                            <p:strVal val="#ppt_x"/>
                                          </p:val>
                                        </p:tav>
                                        <p:tav tm="100000">
                                          <p:val>
                                            <p:strVal val="#ppt_x"/>
                                          </p:val>
                                        </p:tav>
                                      </p:tavLst>
                                    </p:anim>
                                    <p:anim calcmode="lin" valueType="num">
                                      <p:cBhvr additive="base">
                                        <p:cTn id="128" dur="500" fill="hold"/>
                                        <p:tgtEl>
                                          <p:spTgt spid="31"/>
                                        </p:tgtEl>
                                        <p:attrNameLst>
                                          <p:attrName>ppt_y</p:attrName>
                                        </p:attrNameLst>
                                      </p:cBhvr>
                                      <p:tavLst>
                                        <p:tav tm="0">
                                          <p:val>
                                            <p:strVal val="0-#ppt_h/2"/>
                                          </p:val>
                                        </p:tav>
                                        <p:tav tm="100000">
                                          <p:val>
                                            <p:strVal val="#ppt_y"/>
                                          </p:val>
                                        </p:tav>
                                      </p:tavLst>
                                    </p:anim>
                                  </p:childTnLst>
                                </p:cTn>
                              </p:par>
                              <p:par>
                                <p:cTn id="129" presetID="2" presetClass="entr" presetSubtype="1" fill="hold" grpId="0" nodeType="withEffect">
                                  <p:stCondLst>
                                    <p:cond delay="500"/>
                                  </p:stCondLst>
                                  <p:childTnLst>
                                    <p:set>
                                      <p:cBhvr>
                                        <p:cTn id="130" dur="1" fill="hold">
                                          <p:stCondLst>
                                            <p:cond delay="0"/>
                                          </p:stCondLst>
                                        </p:cTn>
                                        <p:tgtEl>
                                          <p:spTgt spid="32"/>
                                        </p:tgtEl>
                                        <p:attrNameLst>
                                          <p:attrName>style.visibility</p:attrName>
                                        </p:attrNameLst>
                                      </p:cBhvr>
                                      <p:to>
                                        <p:strVal val="visible"/>
                                      </p:to>
                                    </p:set>
                                    <p:anim calcmode="lin" valueType="num">
                                      <p:cBhvr additive="base">
                                        <p:cTn id="131" dur="500" fill="hold"/>
                                        <p:tgtEl>
                                          <p:spTgt spid="32"/>
                                        </p:tgtEl>
                                        <p:attrNameLst>
                                          <p:attrName>ppt_x</p:attrName>
                                        </p:attrNameLst>
                                      </p:cBhvr>
                                      <p:tavLst>
                                        <p:tav tm="0">
                                          <p:val>
                                            <p:strVal val="#ppt_x"/>
                                          </p:val>
                                        </p:tav>
                                        <p:tav tm="100000">
                                          <p:val>
                                            <p:strVal val="#ppt_x"/>
                                          </p:val>
                                        </p:tav>
                                      </p:tavLst>
                                    </p:anim>
                                    <p:anim calcmode="lin" valueType="num">
                                      <p:cBhvr additive="base">
                                        <p:cTn id="132" dur="500" fill="hold"/>
                                        <p:tgtEl>
                                          <p:spTgt spid="32"/>
                                        </p:tgtEl>
                                        <p:attrNameLst>
                                          <p:attrName>ppt_y</p:attrName>
                                        </p:attrNameLst>
                                      </p:cBhvr>
                                      <p:tavLst>
                                        <p:tav tm="0">
                                          <p:val>
                                            <p:strVal val="0-#ppt_h/2"/>
                                          </p:val>
                                        </p:tav>
                                        <p:tav tm="100000">
                                          <p:val>
                                            <p:strVal val="#ppt_y"/>
                                          </p:val>
                                        </p:tav>
                                      </p:tavLst>
                                    </p:anim>
                                  </p:childTnLst>
                                </p:cTn>
                              </p:par>
                              <p:par>
                                <p:cTn id="133" presetID="8" presetClass="emph" presetSubtype="0" repeatCount="2000" fill="hold" grpId="1" nodeType="withEffect">
                                  <p:stCondLst>
                                    <p:cond delay="0"/>
                                  </p:stCondLst>
                                  <p:childTnLst>
                                    <p:animRot by="21600000">
                                      <p:cBhvr>
                                        <p:cTn id="134" dur="3500" fill="hold"/>
                                        <p:tgtEl>
                                          <p:spTgt spid="30"/>
                                        </p:tgtEl>
                                        <p:attrNameLst>
                                          <p:attrName>r</p:attrName>
                                        </p:attrNameLst>
                                      </p:cBhvr>
                                    </p:animRot>
                                  </p:childTnLst>
                                </p:cTn>
                              </p:par>
                              <p:par>
                                <p:cTn id="135" presetID="8" presetClass="emph" presetSubtype="0" repeatCount="2000" fill="hold" grpId="1" nodeType="withEffect">
                                  <p:stCondLst>
                                    <p:cond delay="0"/>
                                  </p:stCondLst>
                                  <p:childTnLst>
                                    <p:animRot by="21600000">
                                      <p:cBhvr>
                                        <p:cTn id="136" dur="3500" fill="hold"/>
                                        <p:tgtEl>
                                          <p:spTgt spid="32"/>
                                        </p:tgtEl>
                                        <p:attrNameLst>
                                          <p:attrName>r</p:attrName>
                                        </p:attrNameLst>
                                      </p:cBhvr>
                                    </p:animRot>
                                  </p:childTnLst>
                                </p:cTn>
                              </p:par>
                              <p:par>
                                <p:cTn id="137" presetID="6" presetClass="emph" presetSubtype="0" repeatCount="2000" autoRev="1" fill="hold" grpId="1" nodeType="withEffect">
                                  <p:stCondLst>
                                    <p:cond delay="0"/>
                                  </p:stCondLst>
                                  <p:childTnLst>
                                    <p:animScale>
                                      <p:cBhvr>
                                        <p:cTn id="138" dur="2000" fill="hold"/>
                                        <p:tgtEl>
                                          <p:spTgt spid="31"/>
                                        </p:tgtEl>
                                      </p:cBhvr>
                                      <p:by x="150000" y="150000"/>
                                    </p:animScale>
                                  </p:childTnLst>
                                </p:cTn>
                              </p:par>
                            </p:childTnLst>
                          </p:cTn>
                        </p:par>
                        <p:par>
                          <p:cTn id="139" fill="hold">
                            <p:stCondLst>
                              <p:cond delay="35500"/>
                            </p:stCondLst>
                            <p:childTnLst>
                              <p:par>
                                <p:cTn id="140" presetID="37" presetClass="entr" presetSubtype="0" fill="hold" nodeType="afterEffect">
                                  <p:stCondLst>
                                    <p:cond delay="0"/>
                                  </p:stCondLst>
                                  <p:childTnLst>
                                    <p:set>
                                      <p:cBhvr>
                                        <p:cTn id="141" dur="1" fill="hold">
                                          <p:stCondLst>
                                            <p:cond delay="0"/>
                                          </p:stCondLst>
                                        </p:cTn>
                                        <p:tgtEl>
                                          <p:spTgt spid="33"/>
                                        </p:tgtEl>
                                        <p:attrNameLst>
                                          <p:attrName>style.visibility</p:attrName>
                                        </p:attrNameLst>
                                      </p:cBhvr>
                                      <p:to>
                                        <p:strVal val="visible"/>
                                      </p:to>
                                    </p:set>
                                    <p:animEffect transition="in" filter="fade">
                                      <p:cBhvr>
                                        <p:cTn id="142" dur="1000"/>
                                        <p:tgtEl>
                                          <p:spTgt spid="33"/>
                                        </p:tgtEl>
                                      </p:cBhvr>
                                    </p:animEffect>
                                    <p:anim calcmode="lin" valueType="num">
                                      <p:cBhvr>
                                        <p:cTn id="143" dur="1000" fill="hold"/>
                                        <p:tgtEl>
                                          <p:spTgt spid="33"/>
                                        </p:tgtEl>
                                        <p:attrNameLst>
                                          <p:attrName>ppt_x</p:attrName>
                                        </p:attrNameLst>
                                      </p:cBhvr>
                                      <p:tavLst>
                                        <p:tav tm="0">
                                          <p:val>
                                            <p:strVal val="#ppt_x"/>
                                          </p:val>
                                        </p:tav>
                                        <p:tav tm="100000">
                                          <p:val>
                                            <p:strVal val="#ppt_x"/>
                                          </p:val>
                                        </p:tav>
                                      </p:tavLst>
                                    </p:anim>
                                    <p:anim calcmode="lin" valueType="num">
                                      <p:cBhvr>
                                        <p:cTn id="144" dur="900" decel="100000" fill="hold"/>
                                        <p:tgtEl>
                                          <p:spTgt spid="33"/>
                                        </p:tgtEl>
                                        <p:attrNameLst>
                                          <p:attrName>ppt_y</p:attrName>
                                        </p:attrNameLst>
                                      </p:cBhvr>
                                      <p:tavLst>
                                        <p:tav tm="0">
                                          <p:val>
                                            <p:strVal val="#ppt_y+1"/>
                                          </p:val>
                                        </p:tav>
                                        <p:tav tm="100000">
                                          <p:val>
                                            <p:strVal val="#ppt_y-.03"/>
                                          </p:val>
                                        </p:tav>
                                      </p:tavLst>
                                    </p:anim>
                                    <p:anim calcmode="lin" valueType="num">
                                      <p:cBhvr>
                                        <p:cTn id="145" dur="100" accel="100000" fill="hold">
                                          <p:stCondLst>
                                            <p:cond delay="900"/>
                                          </p:stCondLst>
                                        </p:cTn>
                                        <p:tgtEl>
                                          <p:spTgt spid="33"/>
                                        </p:tgtEl>
                                        <p:attrNameLst>
                                          <p:attrName>ppt_y</p:attrName>
                                        </p:attrNameLst>
                                      </p:cBhvr>
                                      <p:tavLst>
                                        <p:tav tm="0">
                                          <p:val>
                                            <p:strVal val="#ppt_y-.03"/>
                                          </p:val>
                                        </p:tav>
                                        <p:tav tm="100000">
                                          <p:val>
                                            <p:strVal val="#ppt_y"/>
                                          </p:val>
                                        </p:tav>
                                      </p:tavLst>
                                    </p:anim>
                                  </p:childTnLst>
                                </p:cTn>
                              </p:par>
                              <p:par>
                                <p:cTn id="146" presetID="2" presetClass="entr" presetSubtype="1" fill="hold" grpId="0" nodeType="withEffect">
                                  <p:stCondLst>
                                    <p:cond delay="0"/>
                                  </p:stCondLst>
                                  <p:childTnLst>
                                    <p:set>
                                      <p:cBhvr>
                                        <p:cTn id="147" dur="1" fill="hold">
                                          <p:stCondLst>
                                            <p:cond delay="0"/>
                                          </p:stCondLst>
                                        </p:cTn>
                                        <p:tgtEl>
                                          <p:spTgt spid="35"/>
                                        </p:tgtEl>
                                        <p:attrNameLst>
                                          <p:attrName>style.visibility</p:attrName>
                                        </p:attrNameLst>
                                      </p:cBhvr>
                                      <p:to>
                                        <p:strVal val="visible"/>
                                      </p:to>
                                    </p:set>
                                    <p:anim calcmode="lin" valueType="num">
                                      <p:cBhvr additive="base">
                                        <p:cTn id="148" dur="750" fill="hold"/>
                                        <p:tgtEl>
                                          <p:spTgt spid="35"/>
                                        </p:tgtEl>
                                        <p:attrNameLst>
                                          <p:attrName>ppt_x</p:attrName>
                                        </p:attrNameLst>
                                      </p:cBhvr>
                                      <p:tavLst>
                                        <p:tav tm="0">
                                          <p:val>
                                            <p:strVal val="#ppt_x"/>
                                          </p:val>
                                        </p:tav>
                                        <p:tav tm="100000">
                                          <p:val>
                                            <p:strVal val="#ppt_x"/>
                                          </p:val>
                                        </p:tav>
                                      </p:tavLst>
                                    </p:anim>
                                    <p:anim calcmode="lin" valueType="num">
                                      <p:cBhvr additive="base">
                                        <p:cTn id="149" dur="750" fill="hold"/>
                                        <p:tgtEl>
                                          <p:spTgt spid="35"/>
                                        </p:tgtEl>
                                        <p:attrNameLst>
                                          <p:attrName>ppt_y</p:attrName>
                                        </p:attrNameLst>
                                      </p:cBhvr>
                                      <p:tavLst>
                                        <p:tav tm="0">
                                          <p:val>
                                            <p:strVal val="0-#ppt_h/2"/>
                                          </p:val>
                                        </p:tav>
                                        <p:tav tm="100000">
                                          <p:val>
                                            <p:strVal val="#ppt_y"/>
                                          </p:val>
                                        </p:tav>
                                      </p:tavLst>
                                    </p:anim>
                                  </p:childTnLst>
                                </p:cTn>
                              </p:par>
                              <p:par>
                                <p:cTn id="150" presetID="2" presetClass="entr" presetSubtype="1" fill="hold" grpId="0" nodeType="withEffect">
                                  <p:stCondLst>
                                    <p:cond delay="0"/>
                                  </p:stCondLst>
                                  <p:childTnLst>
                                    <p:set>
                                      <p:cBhvr>
                                        <p:cTn id="151" dur="1" fill="hold">
                                          <p:stCondLst>
                                            <p:cond delay="0"/>
                                          </p:stCondLst>
                                        </p:cTn>
                                        <p:tgtEl>
                                          <p:spTgt spid="36"/>
                                        </p:tgtEl>
                                        <p:attrNameLst>
                                          <p:attrName>style.visibility</p:attrName>
                                        </p:attrNameLst>
                                      </p:cBhvr>
                                      <p:to>
                                        <p:strVal val="visible"/>
                                      </p:to>
                                    </p:set>
                                    <p:anim calcmode="lin" valueType="num">
                                      <p:cBhvr additive="base">
                                        <p:cTn id="152" dur="500" fill="hold"/>
                                        <p:tgtEl>
                                          <p:spTgt spid="36"/>
                                        </p:tgtEl>
                                        <p:attrNameLst>
                                          <p:attrName>ppt_x</p:attrName>
                                        </p:attrNameLst>
                                      </p:cBhvr>
                                      <p:tavLst>
                                        <p:tav tm="0">
                                          <p:val>
                                            <p:strVal val="#ppt_x"/>
                                          </p:val>
                                        </p:tav>
                                        <p:tav tm="100000">
                                          <p:val>
                                            <p:strVal val="#ppt_x"/>
                                          </p:val>
                                        </p:tav>
                                      </p:tavLst>
                                    </p:anim>
                                    <p:anim calcmode="lin" valueType="num">
                                      <p:cBhvr additive="base">
                                        <p:cTn id="153" dur="500" fill="hold"/>
                                        <p:tgtEl>
                                          <p:spTgt spid="36"/>
                                        </p:tgtEl>
                                        <p:attrNameLst>
                                          <p:attrName>ppt_y</p:attrName>
                                        </p:attrNameLst>
                                      </p:cBhvr>
                                      <p:tavLst>
                                        <p:tav tm="0">
                                          <p:val>
                                            <p:strVal val="0-#ppt_h/2"/>
                                          </p:val>
                                        </p:tav>
                                        <p:tav tm="100000">
                                          <p:val>
                                            <p:strVal val="#ppt_y"/>
                                          </p:val>
                                        </p:tav>
                                      </p:tavLst>
                                    </p:anim>
                                  </p:childTnLst>
                                </p:cTn>
                              </p:par>
                              <p:par>
                                <p:cTn id="154" presetID="8" presetClass="emph" presetSubtype="0" repeatCount="2000" fill="hold" grpId="1" nodeType="withEffect">
                                  <p:stCondLst>
                                    <p:cond delay="0"/>
                                  </p:stCondLst>
                                  <p:childTnLst>
                                    <p:animRot by="-21600000">
                                      <p:cBhvr>
                                        <p:cTn id="155" dur="3500" fill="hold"/>
                                        <p:tgtEl>
                                          <p:spTgt spid="35"/>
                                        </p:tgtEl>
                                        <p:attrNameLst>
                                          <p:attrName>r</p:attrName>
                                        </p:attrNameLst>
                                      </p:cBhvr>
                                    </p:animRot>
                                  </p:childTnLst>
                                </p:cTn>
                              </p:par>
                              <p:par>
                                <p:cTn id="156" presetID="8" presetClass="emph" presetSubtype="0" repeatCount="2000" fill="hold" grpId="1" nodeType="withEffect">
                                  <p:stCondLst>
                                    <p:cond delay="0"/>
                                  </p:stCondLst>
                                  <p:childTnLst>
                                    <p:animRot by="-21600000">
                                      <p:cBhvr>
                                        <p:cTn id="157" dur="3500" fill="hold"/>
                                        <p:tgtEl>
                                          <p:spTgt spid="36"/>
                                        </p:tgtEl>
                                        <p:attrNameLst>
                                          <p:attrName>r</p:attrName>
                                        </p:attrNameLst>
                                      </p:cBhvr>
                                    </p:animRot>
                                  </p:childTnLst>
                                </p:cTn>
                              </p:par>
                              <p:par>
                                <p:cTn id="158" presetID="2" presetClass="entr" presetSubtype="1" fill="hold" grpId="0" nodeType="withEffect">
                                  <p:stCondLst>
                                    <p:cond delay="0"/>
                                  </p:stCondLst>
                                  <p:childTnLst>
                                    <p:set>
                                      <p:cBhvr>
                                        <p:cTn id="159" dur="1" fill="hold">
                                          <p:stCondLst>
                                            <p:cond delay="0"/>
                                          </p:stCondLst>
                                        </p:cTn>
                                        <p:tgtEl>
                                          <p:spTgt spid="37"/>
                                        </p:tgtEl>
                                        <p:attrNameLst>
                                          <p:attrName>style.visibility</p:attrName>
                                        </p:attrNameLst>
                                      </p:cBhvr>
                                      <p:to>
                                        <p:strVal val="visible"/>
                                      </p:to>
                                    </p:set>
                                    <p:anim calcmode="lin" valueType="num">
                                      <p:cBhvr additive="base">
                                        <p:cTn id="160" dur="500" fill="hold"/>
                                        <p:tgtEl>
                                          <p:spTgt spid="37"/>
                                        </p:tgtEl>
                                        <p:attrNameLst>
                                          <p:attrName>ppt_x</p:attrName>
                                        </p:attrNameLst>
                                      </p:cBhvr>
                                      <p:tavLst>
                                        <p:tav tm="0">
                                          <p:val>
                                            <p:strVal val="#ppt_x"/>
                                          </p:val>
                                        </p:tav>
                                        <p:tav tm="100000">
                                          <p:val>
                                            <p:strVal val="#ppt_x"/>
                                          </p:val>
                                        </p:tav>
                                      </p:tavLst>
                                    </p:anim>
                                    <p:anim calcmode="lin" valueType="num">
                                      <p:cBhvr additive="base">
                                        <p:cTn id="161" dur="500" fill="hold"/>
                                        <p:tgtEl>
                                          <p:spTgt spid="37"/>
                                        </p:tgtEl>
                                        <p:attrNameLst>
                                          <p:attrName>ppt_y</p:attrName>
                                        </p:attrNameLst>
                                      </p:cBhvr>
                                      <p:tavLst>
                                        <p:tav tm="0">
                                          <p:val>
                                            <p:strVal val="0-#ppt_h/2"/>
                                          </p:val>
                                        </p:tav>
                                        <p:tav tm="100000">
                                          <p:val>
                                            <p:strVal val="#ppt_y"/>
                                          </p:val>
                                        </p:tav>
                                      </p:tavLst>
                                    </p:anim>
                                  </p:childTnLst>
                                </p:cTn>
                              </p:par>
                              <p:par>
                                <p:cTn id="162" presetID="2" presetClass="entr" presetSubtype="1" fill="hold" grpId="0" nodeType="withEffect">
                                  <p:stCondLst>
                                    <p:cond delay="250"/>
                                  </p:stCondLst>
                                  <p:childTnLst>
                                    <p:set>
                                      <p:cBhvr>
                                        <p:cTn id="163" dur="1" fill="hold">
                                          <p:stCondLst>
                                            <p:cond delay="0"/>
                                          </p:stCondLst>
                                        </p:cTn>
                                        <p:tgtEl>
                                          <p:spTgt spid="38"/>
                                        </p:tgtEl>
                                        <p:attrNameLst>
                                          <p:attrName>style.visibility</p:attrName>
                                        </p:attrNameLst>
                                      </p:cBhvr>
                                      <p:to>
                                        <p:strVal val="visible"/>
                                      </p:to>
                                    </p:set>
                                    <p:anim calcmode="lin" valueType="num">
                                      <p:cBhvr additive="base">
                                        <p:cTn id="164" dur="500" fill="hold"/>
                                        <p:tgtEl>
                                          <p:spTgt spid="38"/>
                                        </p:tgtEl>
                                        <p:attrNameLst>
                                          <p:attrName>ppt_x</p:attrName>
                                        </p:attrNameLst>
                                      </p:cBhvr>
                                      <p:tavLst>
                                        <p:tav tm="0">
                                          <p:val>
                                            <p:strVal val="#ppt_x"/>
                                          </p:val>
                                        </p:tav>
                                        <p:tav tm="100000">
                                          <p:val>
                                            <p:strVal val="#ppt_x"/>
                                          </p:val>
                                        </p:tav>
                                      </p:tavLst>
                                    </p:anim>
                                    <p:anim calcmode="lin" valueType="num">
                                      <p:cBhvr additive="base">
                                        <p:cTn id="165" dur="500" fill="hold"/>
                                        <p:tgtEl>
                                          <p:spTgt spid="38"/>
                                        </p:tgtEl>
                                        <p:attrNameLst>
                                          <p:attrName>ppt_y</p:attrName>
                                        </p:attrNameLst>
                                      </p:cBhvr>
                                      <p:tavLst>
                                        <p:tav tm="0">
                                          <p:val>
                                            <p:strVal val="0-#ppt_h/2"/>
                                          </p:val>
                                        </p:tav>
                                        <p:tav tm="100000">
                                          <p:val>
                                            <p:strVal val="#ppt_y"/>
                                          </p:val>
                                        </p:tav>
                                      </p:tavLst>
                                    </p:anim>
                                  </p:childTnLst>
                                </p:cTn>
                              </p:par>
                            </p:childTnLst>
                          </p:cTn>
                        </p:par>
                        <p:par>
                          <p:cTn id="166" fill="hold">
                            <p:stCondLst>
                              <p:cond delay="42500"/>
                            </p:stCondLst>
                            <p:childTnLst>
                              <p:par>
                                <p:cTn id="167" presetID="2" presetClass="entr" presetSubtype="2" fill="hold" nodeType="afterEffect">
                                  <p:stCondLst>
                                    <p:cond delay="0"/>
                                  </p:stCondLst>
                                  <p:childTnLst>
                                    <p:set>
                                      <p:cBhvr>
                                        <p:cTn id="168" dur="1" fill="hold">
                                          <p:stCondLst>
                                            <p:cond delay="0"/>
                                          </p:stCondLst>
                                        </p:cTn>
                                        <p:tgtEl>
                                          <p:spTgt spid="39"/>
                                        </p:tgtEl>
                                        <p:attrNameLst>
                                          <p:attrName>style.visibility</p:attrName>
                                        </p:attrNameLst>
                                      </p:cBhvr>
                                      <p:to>
                                        <p:strVal val="visible"/>
                                      </p:to>
                                    </p:set>
                                    <p:anim calcmode="lin" valueType="num">
                                      <p:cBhvr additive="base">
                                        <p:cTn id="169" dur="500" fill="hold"/>
                                        <p:tgtEl>
                                          <p:spTgt spid="39"/>
                                        </p:tgtEl>
                                        <p:attrNameLst>
                                          <p:attrName>ppt_x</p:attrName>
                                        </p:attrNameLst>
                                      </p:cBhvr>
                                      <p:tavLst>
                                        <p:tav tm="0">
                                          <p:val>
                                            <p:strVal val="1+#ppt_w/2"/>
                                          </p:val>
                                        </p:tav>
                                        <p:tav tm="100000">
                                          <p:val>
                                            <p:strVal val="#ppt_x"/>
                                          </p:val>
                                        </p:tav>
                                      </p:tavLst>
                                    </p:anim>
                                    <p:anim calcmode="lin" valueType="num">
                                      <p:cBhvr additive="base">
                                        <p:cTn id="170" dur="500" fill="hold"/>
                                        <p:tgtEl>
                                          <p:spTgt spid="39"/>
                                        </p:tgtEl>
                                        <p:attrNameLst>
                                          <p:attrName>ppt_y</p:attrName>
                                        </p:attrNameLst>
                                      </p:cBhvr>
                                      <p:tavLst>
                                        <p:tav tm="0">
                                          <p:val>
                                            <p:strVal val="#ppt_y"/>
                                          </p:val>
                                        </p:tav>
                                        <p:tav tm="100000">
                                          <p:val>
                                            <p:strVal val="#ppt_y"/>
                                          </p:val>
                                        </p:tav>
                                      </p:tavLst>
                                    </p:anim>
                                  </p:childTnLst>
                                </p:cTn>
                              </p:par>
                              <p:par>
                                <p:cTn id="171" presetID="0" presetClass="path" presetSubtype="0" accel="50000" decel="50000" fill="hold" nodeType="withEffect">
                                  <p:stCondLst>
                                    <p:cond delay="500"/>
                                  </p:stCondLst>
                                  <p:childTnLst>
                                    <p:animMotion origin="layout" path="M -3.33333E-6 0.01203 C -0.01002 0.01319 -0.01875 0.01666 -0.02864 0.01782 C -0.03867 0.02199 -0.04804 0.02245 -0.05872 0.02384 C -0.15169 0.02199 -0.15351 0.03264 -0.20625 0.01458 C -0.21185 0.00949 -0.21302 0.00555 -0.2181 -0.00162 C -0.22604 -0.01227 -0.2345 -0.02385 -0.2457 -0.02778 C -0.27448 -0.05371 -0.34062 -0.04329 -0.36145 -0.04375 C -0.36992 -0.04653 -0.37864 -0.04792 -0.38737 -0.0507 C -0.39284 -0.05255 -0.39778 -0.05533 -0.40325 -0.05648 C -0.41093 -0.06042 -0.4194 -0.06482 -0.4276 -0.06667 C -0.44023 -0.07547 -0.45325 -0.08218 -0.46705 -0.0875 C -0.47187 -0.08935 -0.47591 -0.0926 -0.48034 -0.09537 C -0.49101 -0.10093 -0.50351 -0.10556 -0.51471 -0.1081 C -0.54075 -0.10695 -0.56601 -0.10556 -0.59179 -0.10648 C -0.60351 -0.11204 -0.61523 -0.11644 -0.62617 -0.12408 C -0.63112 -0.12755 -0.63606 -0.13102 -0.64153 -0.1331 C -0.65195 -0.14144 -0.63958 -0.13241 -0.64987 -0.1375 C -0.65429 -0.14028 -0.65872 -0.14398 -0.66341 -0.14676 C -0.6681 -0.14954 -0.66497 -0.1463 -0.66914 -0.14908 C -0.67695 -0.15417 -0.68489 -0.15926 -0.69336 -0.16273 C -0.70091 -0.16945 -0.70924 -0.17639 -0.7177 -0.18102 C -0.72409 -0.19005 -0.73424 -0.19422 -0.73945 -0.2051 C -0.74062 -0.20764 -0.74205 -0.20949 -0.7427 -0.21181 C -0.74336 -0.21366 -0.74362 -0.21598 -0.7444 -0.21783 C -0.74648 -0.22246 -0.74987 -0.2257 -0.75208 -0.23033 C -0.7569 -0.24005 -0.76093 -0.24584 -0.76705 -0.25417 " pathEditMode="relative" rAng="0" ptsTypes="AAAAAAAAAAAAAAAAAAAAAAAAAA">
                                      <p:cBhvr>
                                        <p:cTn id="172" dur="6500" fill="hold"/>
                                        <p:tgtEl>
                                          <p:spTgt spid="39"/>
                                        </p:tgtEl>
                                        <p:attrNameLst>
                                          <p:attrName>ppt_x</p:attrName>
                                          <p:attrName>ppt_y</p:attrName>
                                        </p:attrNameLst>
                                      </p:cBhvr>
                                      <p:rCtr x="-38359" y="-12662"/>
                                    </p:animMotion>
                                  </p:childTnLst>
                                </p:cTn>
                              </p:par>
                              <p:par>
                                <p:cTn id="173" presetID="8" presetClass="emph" presetSubtype="0" repeatCount="2000" fill="hold" grpId="1" nodeType="withEffect">
                                  <p:stCondLst>
                                    <p:cond delay="0"/>
                                  </p:stCondLst>
                                  <p:childTnLst>
                                    <p:animRot by="21600000">
                                      <p:cBhvr>
                                        <p:cTn id="174" dur="3500" fill="hold"/>
                                        <p:tgtEl>
                                          <p:spTgt spid="37"/>
                                        </p:tgtEl>
                                        <p:attrNameLst>
                                          <p:attrName>r</p:attrName>
                                        </p:attrNameLst>
                                      </p:cBhvr>
                                    </p:animRot>
                                  </p:childTnLst>
                                </p:cTn>
                              </p:par>
                              <p:par>
                                <p:cTn id="175" presetID="6" presetClass="emph" presetSubtype="0" repeatCount="2000" autoRev="1" fill="hold" grpId="1" nodeType="withEffect">
                                  <p:stCondLst>
                                    <p:cond delay="0"/>
                                  </p:stCondLst>
                                  <p:childTnLst>
                                    <p:animScale>
                                      <p:cBhvr>
                                        <p:cTn id="176" dur="2000" fill="hold"/>
                                        <p:tgtEl>
                                          <p:spTgt spid="38"/>
                                        </p:tgtEl>
                                      </p:cBhvr>
                                      <p:by x="150000" y="150000"/>
                                    </p:animScale>
                                  </p:childTnLst>
                                </p:cTn>
                              </p:par>
                            </p:childTnLst>
                          </p:cTn>
                        </p:par>
                        <p:par>
                          <p:cTn id="177" fill="hold">
                            <p:stCondLst>
                              <p:cond delay="50500"/>
                            </p:stCondLst>
                            <p:childTnLst>
                              <p:par>
                                <p:cTn id="178" presetID="2" presetClass="entr" presetSubtype="1" fill="hold" grpId="0" nodeType="afterEffect">
                                  <p:stCondLst>
                                    <p:cond delay="0"/>
                                  </p:stCondLst>
                                  <p:childTnLst>
                                    <p:set>
                                      <p:cBhvr>
                                        <p:cTn id="179" dur="1" fill="hold">
                                          <p:stCondLst>
                                            <p:cond delay="0"/>
                                          </p:stCondLst>
                                        </p:cTn>
                                        <p:tgtEl>
                                          <p:spTgt spid="40"/>
                                        </p:tgtEl>
                                        <p:attrNameLst>
                                          <p:attrName>style.visibility</p:attrName>
                                        </p:attrNameLst>
                                      </p:cBhvr>
                                      <p:to>
                                        <p:strVal val="visible"/>
                                      </p:to>
                                    </p:set>
                                    <p:anim calcmode="lin" valueType="num">
                                      <p:cBhvr additive="base">
                                        <p:cTn id="180" dur="500" fill="hold"/>
                                        <p:tgtEl>
                                          <p:spTgt spid="40"/>
                                        </p:tgtEl>
                                        <p:attrNameLst>
                                          <p:attrName>ppt_x</p:attrName>
                                        </p:attrNameLst>
                                      </p:cBhvr>
                                      <p:tavLst>
                                        <p:tav tm="0">
                                          <p:val>
                                            <p:strVal val="#ppt_x"/>
                                          </p:val>
                                        </p:tav>
                                        <p:tav tm="100000">
                                          <p:val>
                                            <p:strVal val="#ppt_x"/>
                                          </p:val>
                                        </p:tav>
                                      </p:tavLst>
                                    </p:anim>
                                    <p:anim calcmode="lin" valueType="num">
                                      <p:cBhvr additive="base">
                                        <p:cTn id="181" dur="500" fill="hold"/>
                                        <p:tgtEl>
                                          <p:spTgt spid="40"/>
                                        </p:tgtEl>
                                        <p:attrNameLst>
                                          <p:attrName>ppt_y</p:attrName>
                                        </p:attrNameLst>
                                      </p:cBhvr>
                                      <p:tavLst>
                                        <p:tav tm="0">
                                          <p:val>
                                            <p:strVal val="0-#ppt_h/2"/>
                                          </p:val>
                                        </p:tav>
                                        <p:tav tm="100000">
                                          <p:val>
                                            <p:strVal val="#ppt_y"/>
                                          </p:val>
                                        </p:tav>
                                      </p:tavLst>
                                    </p:anim>
                                  </p:childTnLst>
                                </p:cTn>
                              </p:par>
                              <p:par>
                                <p:cTn id="182" presetID="2" presetClass="entr" presetSubtype="1" fill="hold" grpId="0" nodeType="withEffect">
                                  <p:stCondLst>
                                    <p:cond delay="250"/>
                                  </p:stCondLst>
                                  <p:childTnLst>
                                    <p:set>
                                      <p:cBhvr>
                                        <p:cTn id="183" dur="1" fill="hold">
                                          <p:stCondLst>
                                            <p:cond delay="0"/>
                                          </p:stCondLst>
                                        </p:cTn>
                                        <p:tgtEl>
                                          <p:spTgt spid="41"/>
                                        </p:tgtEl>
                                        <p:attrNameLst>
                                          <p:attrName>style.visibility</p:attrName>
                                        </p:attrNameLst>
                                      </p:cBhvr>
                                      <p:to>
                                        <p:strVal val="visible"/>
                                      </p:to>
                                    </p:set>
                                    <p:anim calcmode="lin" valueType="num">
                                      <p:cBhvr additive="base">
                                        <p:cTn id="184" dur="500" fill="hold"/>
                                        <p:tgtEl>
                                          <p:spTgt spid="41"/>
                                        </p:tgtEl>
                                        <p:attrNameLst>
                                          <p:attrName>ppt_x</p:attrName>
                                        </p:attrNameLst>
                                      </p:cBhvr>
                                      <p:tavLst>
                                        <p:tav tm="0">
                                          <p:val>
                                            <p:strVal val="#ppt_x"/>
                                          </p:val>
                                        </p:tav>
                                        <p:tav tm="100000">
                                          <p:val>
                                            <p:strVal val="#ppt_x"/>
                                          </p:val>
                                        </p:tav>
                                      </p:tavLst>
                                    </p:anim>
                                    <p:anim calcmode="lin" valueType="num">
                                      <p:cBhvr additive="base">
                                        <p:cTn id="185" dur="500" fill="hold"/>
                                        <p:tgtEl>
                                          <p:spTgt spid="41"/>
                                        </p:tgtEl>
                                        <p:attrNameLst>
                                          <p:attrName>ppt_y</p:attrName>
                                        </p:attrNameLst>
                                      </p:cBhvr>
                                      <p:tavLst>
                                        <p:tav tm="0">
                                          <p:val>
                                            <p:strVal val="0-#ppt_h/2"/>
                                          </p:val>
                                        </p:tav>
                                        <p:tav tm="100000">
                                          <p:val>
                                            <p:strVal val="#ppt_y"/>
                                          </p:val>
                                        </p:tav>
                                      </p:tavLst>
                                    </p:anim>
                                  </p:childTnLst>
                                </p:cTn>
                              </p:par>
                              <p:par>
                                <p:cTn id="186" presetID="2" presetClass="entr" presetSubtype="1" fill="hold" grpId="0" nodeType="withEffect">
                                  <p:stCondLst>
                                    <p:cond delay="500"/>
                                  </p:stCondLst>
                                  <p:childTnLst>
                                    <p:set>
                                      <p:cBhvr>
                                        <p:cTn id="187" dur="1" fill="hold">
                                          <p:stCondLst>
                                            <p:cond delay="0"/>
                                          </p:stCondLst>
                                        </p:cTn>
                                        <p:tgtEl>
                                          <p:spTgt spid="42"/>
                                        </p:tgtEl>
                                        <p:attrNameLst>
                                          <p:attrName>style.visibility</p:attrName>
                                        </p:attrNameLst>
                                      </p:cBhvr>
                                      <p:to>
                                        <p:strVal val="visible"/>
                                      </p:to>
                                    </p:set>
                                    <p:anim calcmode="lin" valueType="num">
                                      <p:cBhvr additive="base">
                                        <p:cTn id="188" dur="500" fill="hold"/>
                                        <p:tgtEl>
                                          <p:spTgt spid="42"/>
                                        </p:tgtEl>
                                        <p:attrNameLst>
                                          <p:attrName>ppt_x</p:attrName>
                                        </p:attrNameLst>
                                      </p:cBhvr>
                                      <p:tavLst>
                                        <p:tav tm="0">
                                          <p:val>
                                            <p:strVal val="#ppt_x"/>
                                          </p:val>
                                        </p:tav>
                                        <p:tav tm="100000">
                                          <p:val>
                                            <p:strVal val="#ppt_x"/>
                                          </p:val>
                                        </p:tav>
                                      </p:tavLst>
                                    </p:anim>
                                    <p:anim calcmode="lin" valueType="num">
                                      <p:cBhvr additive="base">
                                        <p:cTn id="189" dur="500" fill="hold"/>
                                        <p:tgtEl>
                                          <p:spTgt spid="42"/>
                                        </p:tgtEl>
                                        <p:attrNameLst>
                                          <p:attrName>ppt_y</p:attrName>
                                        </p:attrNameLst>
                                      </p:cBhvr>
                                      <p:tavLst>
                                        <p:tav tm="0">
                                          <p:val>
                                            <p:strVal val="0-#ppt_h/2"/>
                                          </p:val>
                                        </p:tav>
                                        <p:tav tm="100000">
                                          <p:val>
                                            <p:strVal val="#ppt_y"/>
                                          </p:val>
                                        </p:tav>
                                      </p:tavLst>
                                    </p:anim>
                                  </p:childTnLst>
                                </p:cTn>
                              </p:par>
                              <p:par>
                                <p:cTn id="190" presetID="8" presetClass="emph" presetSubtype="0" repeatCount="2000" fill="hold" grpId="1" nodeType="withEffect">
                                  <p:stCondLst>
                                    <p:cond delay="0"/>
                                  </p:stCondLst>
                                  <p:childTnLst>
                                    <p:animRot by="21600000">
                                      <p:cBhvr>
                                        <p:cTn id="191" dur="3500" fill="hold"/>
                                        <p:tgtEl>
                                          <p:spTgt spid="40"/>
                                        </p:tgtEl>
                                        <p:attrNameLst>
                                          <p:attrName>r</p:attrName>
                                        </p:attrNameLst>
                                      </p:cBhvr>
                                    </p:animRot>
                                  </p:childTnLst>
                                </p:cTn>
                              </p:par>
                              <p:par>
                                <p:cTn id="192" presetID="8" presetClass="emph" presetSubtype="0" repeatCount="2000" fill="hold" grpId="1" nodeType="withEffect">
                                  <p:stCondLst>
                                    <p:cond delay="0"/>
                                  </p:stCondLst>
                                  <p:childTnLst>
                                    <p:animRot by="21600000">
                                      <p:cBhvr>
                                        <p:cTn id="193" dur="3500" fill="hold"/>
                                        <p:tgtEl>
                                          <p:spTgt spid="42"/>
                                        </p:tgtEl>
                                        <p:attrNameLst>
                                          <p:attrName>r</p:attrName>
                                        </p:attrNameLst>
                                      </p:cBhvr>
                                    </p:animRot>
                                  </p:childTnLst>
                                </p:cTn>
                              </p:par>
                              <p:par>
                                <p:cTn id="194" presetID="6" presetClass="emph" presetSubtype="0" repeatCount="2000" autoRev="1" fill="hold" grpId="1" nodeType="withEffect">
                                  <p:stCondLst>
                                    <p:cond delay="0"/>
                                  </p:stCondLst>
                                  <p:childTnLst>
                                    <p:animScale>
                                      <p:cBhvr>
                                        <p:cTn id="195" dur="2000" fill="hold"/>
                                        <p:tgtEl>
                                          <p:spTgt spid="41"/>
                                        </p:tgtEl>
                                      </p:cBhvr>
                                      <p:by x="150000" y="150000"/>
                                    </p:animScale>
                                  </p:childTnLst>
                                </p:cTn>
                              </p:par>
                            </p:childTnLst>
                          </p:cTn>
                        </p:par>
                        <p:par>
                          <p:cTn id="196" fill="hold">
                            <p:stCondLst>
                              <p:cond delay="58500"/>
                            </p:stCondLst>
                            <p:childTnLst>
                              <p:par>
                                <p:cTn id="197" presetID="37" presetClass="entr" presetSubtype="0" fill="hold" nodeType="afterEffect">
                                  <p:stCondLst>
                                    <p:cond delay="0"/>
                                  </p:stCondLst>
                                  <p:childTnLst>
                                    <p:set>
                                      <p:cBhvr>
                                        <p:cTn id="198" dur="1" fill="hold">
                                          <p:stCondLst>
                                            <p:cond delay="0"/>
                                          </p:stCondLst>
                                        </p:cTn>
                                        <p:tgtEl>
                                          <p:spTgt spid="43"/>
                                        </p:tgtEl>
                                        <p:attrNameLst>
                                          <p:attrName>style.visibility</p:attrName>
                                        </p:attrNameLst>
                                      </p:cBhvr>
                                      <p:to>
                                        <p:strVal val="visible"/>
                                      </p:to>
                                    </p:set>
                                    <p:animEffect transition="in" filter="fade">
                                      <p:cBhvr>
                                        <p:cTn id="199" dur="1000"/>
                                        <p:tgtEl>
                                          <p:spTgt spid="43"/>
                                        </p:tgtEl>
                                      </p:cBhvr>
                                    </p:animEffect>
                                    <p:anim calcmode="lin" valueType="num">
                                      <p:cBhvr>
                                        <p:cTn id="200" dur="1000" fill="hold"/>
                                        <p:tgtEl>
                                          <p:spTgt spid="43"/>
                                        </p:tgtEl>
                                        <p:attrNameLst>
                                          <p:attrName>ppt_x</p:attrName>
                                        </p:attrNameLst>
                                      </p:cBhvr>
                                      <p:tavLst>
                                        <p:tav tm="0">
                                          <p:val>
                                            <p:strVal val="#ppt_x"/>
                                          </p:val>
                                        </p:tav>
                                        <p:tav tm="100000">
                                          <p:val>
                                            <p:strVal val="#ppt_x"/>
                                          </p:val>
                                        </p:tav>
                                      </p:tavLst>
                                    </p:anim>
                                    <p:anim calcmode="lin" valueType="num">
                                      <p:cBhvr>
                                        <p:cTn id="201" dur="900" decel="100000" fill="hold"/>
                                        <p:tgtEl>
                                          <p:spTgt spid="43"/>
                                        </p:tgtEl>
                                        <p:attrNameLst>
                                          <p:attrName>ppt_y</p:attrName>
                                        </p:attrNameLst>
                                      </p:cBhvr>
                                      <p:tavLst>
                                        <p:tav tm="0">
                                          <p:val>
                                            <p:strVal val="#ppt_y+1"/>
                                          </p:val>
                                        </p:tav>
                                        <p:tav tm="100000">
                                          <p:val>
                                            <p:strVal val="#ppt_y-.03"/>
                                          </p:val>
                                        </p:tav>
                                      </p:tavLst>
                                    </p:anim>
                                    <p:anim calcmode="lin" valueType="num">
                                      <p:cBhvr>
                                        <p:cTn id="202" dur="100" accel="100000" fill="hold">
                                          <p:stCondLst>
                                            <p:cond delay="900"/>
                                          </p:stCondLst>
                                        </p:cTn>
                                        <p:tgtEl>
                                          <p:spTgt spid="43"/>
                                        </p:tgtEl>
                                        <p:attrNameLst>
                                          <p:attrName>ppt_y</p:attrName>
                                        </p:attrNameLst>
                                      </p:cBhvr>
                                      <p:tavLst>
                                        <p:tav tm="0">
                                          <p:val>
                                            <p:strVal val="#ppt_y-.03"/>
                                          </p:val>
                                        </p:tav>
                                        <p:tav tm="100000">
                                          <p:val>
                                            <p:strVal val="#ppt_y"/>
                                          </p:val>
                                        </p:tav>
                                      </p:tavLst>
                                    </p:anim>
                                  </p:childTnLst>
                                </p:cTn>
                              </p:par>
                              <p:par>
                                <p:cTn id="203" presetID="10" presetClass="entr" presetSubtype="0" fill="hold" nodeType="withEffect">
                                  <p:stCondLst>
                                    <p:cond delay="500"/>
                                  </p:stCondLst>
                                  <p:childTnLst>
                                    <p:set>
                                      <p:cBhvr>
                                        <p:cTn id="204" dur="1" fill="hold">
                                          <p:stCondLst>
                                            <p:cond delay="0"/>
                                          </p:stCondLst>
                                        </p:cTn>
                                        <p:tgtEl>
                                          <p:spTgt spid="46"/>
                                        </p:tgtEl>
                                        <p:attrNameLst>
                                          <p:attrName>style.visibility</p:attrName>
                                        </p:attrNameLst>
                                      </p:cBhvr>
                                      <p:to>
                                        <p:strVal val="visible"/>
                                      </p:to>
                                    </p:set>
                                    <p:animEffect transition="in" filter="fade">
                                      <p:cBhvr>
                                        <p:cTn id="205" dur="500"/>
                                        <p:tgtEl>
                                          <p:spTgt spid="46"/>
                                        </p:tgtEl>
                                      </p:cBhvr>
                                    </p:animEffect>
                                  </p:childTnLst>
                                </p:cTn>
                              </p:par>
                              <p:par>
                                <p:cTn id="206" presetID="10" presetClass="entr" presetSubtype="0" fill="hold" nodeType="withEffect">
                                  <p:stCondLst>
                                    <p:cond delay="1000"/>
                                  </p:stCondLst>
                                  <p:childTnLst>
                                    <p:set>
                                      <p:cBhvr>
                                        <p:cTn id="207" dur="1" fill="hold">
                                          <p:stCondLst>
                                            <p:cond delay="0"/>
                                          </p:stCondLst>
                                        </p:cTn>
                                        <p:tgtEl>
                                          <p:spTgt spid="47"/>
                                        </p:tgtEl>
                                        <p:attrNameLst>
                                          <p:attrName>style.visibility</p:attrName>
                                        </p:attrNameLst>
                                      </p:cBhvr>
                                      <p:to>
                                        <p:strVal val="visible"/>
                                      </p:to>
                                    </p:set>
                                    <p:animEffect transition="in" filter="fade">
                                      <p:cBhvr>
                                        <p:cTn id="208" dur="500"/>
                                        <p:tgtEl>
                                          <p:spTgt spid="47"/>
                                        </p:tgtEl>
                                      </p:cBhvr>
                                    </p:animEffect>
                                  </p:childTnLst>
                                </p:cTn>
                              </p:par>
                              <p:par>
                                <p:cTn id="209" presetID="10" presetClass="entr" presetSubtype="0" fill="hold" nodeType="withEffect">
                                  <p:stCondLst>
                                    <p:cond delay="1500"/>
                                  </p:stCondLst>
                                  <p:childTnLst>
                                    <p:set>
                                      <p:cBhvr>
                                        <p:cTn id="210" dur="1" fill="hold">
                                          <p:stCondLst>
                                            <p:cond delay="0"/>
                                          </p:stCondLst>
                                        </p:cTn>
                                        <p:tgtEl>
                                          <p:spTgt spid="48"/>
                                        </p:tgtEl>
                                        <p:attrNameLst>
                                          <p:attrName>style.visibility</p:attrName>
                                        </p:attrNameLst>
                                      </p:cBhvr>
                                      <p:to>
                                        <p:strVal val="visible"/>
                                      </p:to>
                                    </p:set>
                                    <p:animEffect transition="in" filter="fade">
                                      <p:cBhvr>
                                        <p:cTn id="211"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8" grpId="1" animBg="1"/>
      <p:bldP spid="11" grpId="0" animBg="1"/>
      <p:bldP spid="11" grpId="1" animBg="1"/>
      <p:bldP spid="12" grpId="0" animBg="1"/>
      <p:bldP spid="12" grpId="1" animBg="1"/>
      <p:bldP spid="13" grpId="0" animBg="1"/>
      <p:bldP spid="13" grpId="1" animBg="1"/>
      <p:bldP spid="14" grpId="0" animBg="1"/>
      <p:bldP spid="14" grpId="1" animBg="1"/>
      <p:bldP spid="16" grpId="0" animBg="1"/>
      <p:bldP spid="17" grpId="0" animBg="1"/>
      <p:bldP spid="17" grpId="1" animBg="1"/>
      <p:bldP spid="18" grpId="0" animBg="1"/>
      <p:bldP spid="19" grpId="0" animBg="1"/>
      <p:bldP spid="19" grpId="1" animBg="1"/>
      <p:bldP spid="22" grpId="0" animBg="1"/>
      <p:bldP spid="22" grpId="1" animBg="1"/>
      <p:bldP spid="23" grpId="0" animBg="1"/>
      <p:bldP spid="23" grpId="1" animBg="1"/>
      <p:bldP spid="24" grpId="0" animBg="1"/>
      <p:bldP spid="24" grpId="1" animBg="1"/>
      <p:bldP spid="27" grpId="0" animBg="1"/>
      <p:bldP spid="27" grpId="1" animBg="1"/>
      <p:bldP spid="28" grpId="0" animBg="1"/>
      <p:bldP spid="28" grpId="1" animBg="1"/>
      <p:bldP spid="30" grpId="0" animBg="1"/>
      <p:bldP spid="30" grpId="1" animBg="1"/>
      <p:bldP spid="31" grpId="0" animBg="1"/>
      <p:bldP spid="31" grpId="1" animBg="1"/>
      <p:bldP spid="32" grpId="0" animBg="1"/>
      <p:bldP spid="32" grpId="1" animBg="1"/>
      <p:bldP spid="35" grpId="0" animBg="1"/>
      <p:bldP spid="35" grpId="1" animBg="1"/>
      <p:bldP spid="36" grpId="0" animBg="1"/>
      <p:bldP spid="36" grpId="1" animBg="1"/>
      <p:bldP spid="37" grpId="0" animBg="1"/>
      <p:bldP spid="37" grpId="1" animBg="1"/>
      <p:bldP spid="38" grpId="0" animBg="1"/>
      <p:bldP spid="38" grpId="1" animBg="1"/>
      <p:bldP spid="40" grpId="0" animBg="1"/>
      <p:bldP spid="40" grpId="1" animBg="1"/>
      <p:bldP spid="41" grpId="0" animBg="1"/>
      <p:bldP spid="41" grpId="1" animBg="1"/>
      <p:bldP spid="42" grpId="0" animBg="1"/>
      <p:bldP spid="42"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5"/>
          <p:cNvSpPr>
            <a:spLocks noEditPoints="1" noChangeArrowheads="1"/>
          </p:cNvSpPr>
          <p:nvPr/>
        </p:nvSpPr>
        <p:spPr bwMode="auto">
          <a:xfrm>
            <a:off x="1429358" y="1114813"/>
            <a:ext cx="8546830" cy="4147384"/>
          </a:xfrm>
          <a:custGeom>
            <a:avLst/>
            <a:gdLst>
              <a:gd name="T0" fmla="*/ 342 w 2787"/>
              <a:gd name="T1" fmla="*/ 280 h 1349"/>
              <a:gd name="T2" fmla="*/ 170 w 2787"/>
              <a:gd name="T3" fmla="*/ 344 h 1349"/>
              <a:gd name="T4" fmla="*/ 143 w 2787"/>
              <a:gd name="T5" fmla="*/ 698 h 1349"/>
              <a:gd name="T6" fmla="*/ 214 w 2787"/>
              <a:gd name="T7" fmla="*/ 912 h 1349"/>
              <a:gd name="T8" fmla="*/ 230 w 2787"/>
              <a:gd name="T9" fmla="*/ 1199 h 1349"/>
              <a:gd name="T10" fmla="*/ 506 w 2787"/>
              <a:gd name="T11" fmla="*/ 1115 h 1349"/>
              <a:gd name="T12" fmla="*/ 727 w 2787"/>
              <a:gd name="T13" fmla="*/ 1124 h 1349"/>
              <a:gd name="T14" fmla="*/ 944 w 2787"/>
              <a:gd name="T15" fmla="*/ 1141 h 1349"/>
              <a:gd name="T16" fmla="*/ 1129 w 2787"/>
              <a:gd name="T17" fmla="*/ 1226 h 1349"/>
              <a:gd name="T18" fmla="*/ 1335 w 2787"/>
              <a:gd name="T19" fmla="*/ 1185 h 1349"/>
              <a:gd name="T20" fmla="*/ 1521 w 2787"/>
              <a:gd name="T21" fmla="*/ 1247 h 1349"/>
              <a:gd name="T22" fmla="*/ 1690 w 2787"/>
              <a:gd name="T23" fmla="*/ 1203 h 1349"/>
              <a:gd name="T24" fmla="*/ 1912 w 2787"/>
              <a:gd name="T25" fmla="*/ 1176 h 1349"/>
              <a:gd name="T26" fmla="*/ 2077 w 2787"/>
              <a:gd name="T27" fmla="*/ 1212 h 1349"/>
              <a:gd name="T28" fmla="*/ 2177 w 2787"/>
              <a:gd name="T29" fmla="*/ 1253 h 1349"/>
              <a:gd name="T30" fmla="*/ 2397 w 2787"/>
              <a:gd name="T31" fmla="*/ 1269 h 1349"/>
              <a:gd name="T32" fmla="*/ 2570 w 2787"/>
              <a:gd name="T33" fmla="*/ 1313 h 1349"/>
              <a:gd name="T34" fmla="*/ 2721 w 2787"/>
              <a:gd name="T35" fmla="*/ 1127 h 1349"/>
              <a:gd name="T36" fmla="*/ 2731 w 2787"/>
              <a:gd name="T37" fmla="*/ 940 h 1349"/>
              <a:gd name="T38" fmla="*/ 2713 w 2787"/>
              <a:gd name="T39" fmla="*/ 775 h 1349"/>
              <a:gd name="T40" fmla="*/ 2754 w 2787"/>
              <a:gd name="T41" fmla="*/ 619 h 1349"/>
              <a:gd name="T42" fmla="*/ 2679 w 2787"/>
              <a:gd name="T43" fmla="*/ 606 h 1349"/>
              <a:gd name="T44" fmla="*/ 2628 w 2787"/>
              <a:gd name="T45" fmla="*/ 456 h 1349"/>
              <a:gd name="T46" fmla="*/ 2656 w 2787"/>
              <a:gd name="T47" fmla="*/ 409 h 1349"/>
              <a:gd name="T48" fmla="*/ 2663 w 2787"/>
              <a:gd name="T49" fmla="*/ 320 h 1349"/>
              <a:gd name="T50" fmla="*/ 2553 w 2787"/>
              <a:gd name="T51" fmla="*/ 287 h 1349"/>
              <a:gd name="T52" fmla="*/ 2432 w 2787"/>
              <a:gd name="T53" fmla="*/ 203 h 1349"/>
              <a:gd name="T54" fmla="*/ 2270 w 2787"/>
              <a:gd name="T55" fmla="*/ 177 h 1349"/>
              <a:gd name="T56" fmla="*/ 2019 w 2787"/>
              <a:gd name="T57" fmla="*/ 176 h 1349"/>
              <a:gd name="T58" fmla="*/ 1872 w 2787"/>
              <a:gd name="T59" fmla="*/ 84 h 1349"/>
              <a:gd name="T60" fmla="*/ 1773 w 2787"/>
              <a:gd name="T61" fmla="*/ 58 h 1349"/>
              <a:gd name="T62" fmla="*/ 1403 w 2787"/>
              <a:gd name="T63" fmla="*/ 190 h 1349"/>
              <a:gd name="T64" fmla="*/ 1482 w 2787"/>
              <a:gd name="T65" fmla="*/ 56 h 1349"/>
              <a:gd name="T66" fmla="*/ 922 w 2787"/>
              <a:gd name="T67" fmla="*/ 148 h 1349"/>
              <a:gd name="T68" fmla="*/ 311 w 2787"/>
              <a:gd name="T69" fmla="*/ 791 h 1349"/>
              <a:gd name="T70" fmla="*/ 784 w 2787"/>
              <a:gd name="T71" fmla="*/ 160 h 1349"/>
              <a:gd name="T72" fmla="*/ 404 w 2787"/>
              <a:gd name="T73" fmla="*/ 437 h 1349"/>
              <a:gd name="T74" fmla="*/ 758 w 2787"/>
              <a:gd name="T75" fmla="*/ 62 h 1349"/>
              <a:gd name="T76" fmla="*/ 1093 w 2787"/>
              <a:gd name="T77" fmla="*/ 148 h 1349"/>
              <a:gd name="T78" fmla="*/ 1230 w 2787"/>
              <a:gd name="T79" fmla="*/ 120 h 1349"/>
              <a:gd name="T80" fmla="*/ 494 w 2787"/>
              <a:gd name="T81" fmla="*/ 771 h 1349"/>
              <a:gd name="T82" fmla="*/ 665 w 2787"/>
              <a:gd name="T83" fmla="*/ 689 h 1349"/>
              <a:gd name="T84" fmla="*/ 633 w 2787"/>
              <a:gd name="T85" fmla="*/ 1098 h 1349"/>
              <a:gd name="T86" fmla="*/ 1051 w 2787"/>
              <a:gd name="T87" fmla="*/ 834 h 1349"/>
              <a:gd name="T88" fmla="*/ 1129 w 2787"/>
              <a:gd name="T89" fmla="*/ 605 h 1349"/>
              <a:gd name="T90" fmla="*/ 1207 w 2787"/>
              <a:gd name="T91" fmla="*/ 805 h 1349"/>
              <a:gd name="T92" fmla="*/ 1880 w 2787"/>
              <a:gd name="T93" fmla="*/ 220 h 1349"/>
              <a:gd name="T94" fmla="*/ 1469 w 2787"/>
              <a:gd name="T95" fmla="*/ 729 h 1349"/>
              <a:gd name="T96" fmla="*/ 1829 w 2787"/>
              <a:gd name="T97" fmla="*/ 257 h 1349"/>
              <a:gd name="T98" fmla="*/ 1600 w 2787"/>
              <a:gd name="T99" fmla="*/ 706 h 1349"/>
              <a:gd name="T100" fmla="*/ 2342 w 2787"/>
              <a:gd name="T101" fmla="*/ 327 h 1349"/>
              <a:gd name="T102" fmla="*/ 2264 w 2787"/>
              <a:gd name="T103" fmla="*/ 375 h 1349"/>
              <a:gd name="T104" fmla="*/ 1893 w 2787"/>
              <a:gd name="T105" fmla="*/ 989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787" h="1349">
                <a:moveTo>
                  <a:pt x="573" y="70"/>
                </a:moveTo>
                <a:cubicBezTo>
                  <a:pt x="569" y="74"/>
                  <a:pt x="565" y="78"/>
                  <a:pt x="561" y="82"/>
                </a:cubicBezTo>
                <a:cubicBezTo>
                  <a:pt x="556" y="85"/>
                  <a:pt x="552" y="88"/>
                  <a:pt x="548" y="92"/>
                </a:cubicBezTo>
                <a:cubicBezTo>
                  <a:pt x="537" y="102"/>
                  <a:pt x="527" y="112"/>
                  <a:pt x="517" y="123"/>
                </a:cubicBezTo>
                <a:cubicBezTo>
                  <a:pt x="494" y="144"/>
                  <a:pt x="472" y="163"/>
                  <a:pt x="450" y="183"/>
                </a:cubicBezTo>
                <a:cubicBezTo>
                  <a:pt x="415" y="213"/>
                  <a:pt x="379" y="245"/>
                  <a:pt x="342" y="280"/>
                </a:cubicBezTo>
                <a:cubicBezTo>
                  <a:pt x="387" y="230"/>
                  <a:pt x="436" y="183"/>
                  <a:pt x="486" y="135"/>
                </a:cubicBezTo>
                <a:cubicBezTo>
                  <a:pt x="495" y="127"/>
                  <a:pt x="500" y="115"/>
                  <a:pt x="500" y="103"/>
                </a:cubicBezTo>
                <a:cubicBezTo>
                  <a:pt x="500" y="92"/>
                  <a:pt x="496" y="81"/>
                  <a:pt x="488" y="72"/>
                </a:cubicBezTo>
                <a:cubicBezTo>
                  <a:pt x="471" y="54"/>
                  <a:pt x="442" y="53"/>
                  <a:pt x="424" y="70"/>
                </a:cubicBezTo>
                <a:cubicBezTo>
                  <a:pt x="345" y="144"/>
                  <a:pt x="270" y="218"/>
                  <a:pt x="206" y="304"/>
                </a:cubicBezTo>
                <a:cubicBezTo>
                  <a:pt x="200" y="312"/>
                  <a:pt x="185" y="328"/>
                  <a:pt x="170" y="344"/>
                </a:cubicBezTo>
                <a:cubicBezTo>
                  <a:pt x="98" y="420"/>
                  <a:pt x="0" y="524"/>
                  <a:pt x="52" y="605"/>
                </a:cubicBezTo>
                <a:cubicBezTo>
                  <a:pt x="60" y="617"/>
                  <a:pt x="74" y="625"/>
                  <a:pt x="89" y="626"/>
                </a:cubicBezTo>
                <a:cubicBezTo>
                  <a:pt x="136" y="627"/>
                  <a:pt x="166" y="586"/>
                  <a:pt x="186" y="558"/>
                </a:cubicBezTo>
                <a:cubicBezTo>
                  <a:pt x="190" y="552"/>
                  <a:pt x="194" y="547"/>
                  <a:pt x="197" y="544"/>
                </a:cubicBezTo>
                <a:cubicBezTo>
                  <a:pt x="216" y="522"/>
                  <a:pt x="237" y="501"/>
                  <a:pt x="259" y="479"/>
                </a:cubicBezTo>
                <a:cubicBezTo>
                  <a:pt x="211" y="547"/>
                  <a:pt x="167" y="621"/>
                  <a:pt x="143" y="698"/>
                </a:cubicBezTo>
                <a:cubicBezTo>
                  <a:pt x="142" y="703"/>
                  <a:pt x="138" y="712"/>
                  <a:pt x="134" y="720"/>
                </a:cubicBezTo>
                <a:cubicBezTo>
                  <a:pt x="122" y="746"/>
                  <a:pt x="105" y="785"/>
                  <a:pt x="105" y="822"/>
                </a:cubicBezTo>
                <a:cubicBezTo>
                  <a:pt x="105" y="847"/>
                  <a:pt x="113" y="872"/>
                  <a:pt x="136" y="890"/>
                </a:cubicBezTo>
                <a:cubicBezTo>
                  <a:pt x="151" y="901"/>
                  <a:pt x="168" y="905"/>
                  <a:pt x="187" y="901"/>
                </a:cubicBezTo>
                <a:cubicBezTo>
                  <a:pt x="191" y="900"/>
                  <a:pt x="196" y="899"/>
                  <a:pt x="200" y="897"/>
                </a:cubicBezTo>
                <a:cubicBezTo>
                  <a:pt x="204" y="903"/>
                  <a:pt x="208" y="908"/>
                  <a:pt x="214" y="912"/>
                </a:cubicBezTo>
                <a:cubicBezTo>
                  <a:pt x="229" y="924"/>
                  <a:pt x="247" y="929"/>
                  <a:pt x="267" y="926"/>
                </a:cubicBezTo>
                <a:cubicBezTo>
                  <a:pt x="273" y="925"/>
                  <a:pt x="280" y="924"/>
                  <a:pt x="287" y="921"/>
                </a:cubicBezTo>
                <a:cubicBezTo>
                  <a:pt x="274" y="955"/>
                  <a:pt x="262" y="989"/>
                  <a:pt x="251" y="1024"/>
                </a:cubicBezTo>
                <a:cubicBezTo>
                  <a:pt x="251" y="1024"/>
                  <a:pt x="244" y="1044"/>
                  <a:pt x="244" y="1044"/>
                </a:cubicBezTo>
                <a:cubicBezTo>
                  <a:pt x="233" y="1075"/>
                  <a:pt x="219" y="1115"/>
                  <a:pt x="219" y="1151"/>
                </a:cubicBezTo>
                <a:cubicBezTo>
                  <a:pt x="219" y="1168"/>
                  <a:pt x="222" y="1184"/>
                  <a:pt x="230" y="1199"/>
                </a:cubicBezTo>
                <a:cubicBezTo>
                  <a:pt x="236" y="1209"/>
                  <a:pt x="246" y="1216"/>
                  <a:pt x="258" y="1219"/>
                </a:cubicBezTo>
                <a:cubicBezTo>
                  <a:pt x="270" y="1222"/>
                  <a:pt x="282" y="1220"/>
                  <a:pt x="293" y="1214"/>
                </a:cubicBezTo>
                <a:cubicBezTo>
                  <a:pt x="310" y="1203"/>
                  <a:pt x="326" y="1188"/>
                  <a:pt x="340" y="1172"/>
                </a:cubicBezTo>
                <a:cubicBezTo>
                  <a:pt x="340" y="1180"/>
                  <a:pt x="342" y="1188"/>
                  <a:pt x="345" y="1196"/>
                </a:cubicBezTo>
                <a:cubicBezTo>
                  <a:pt x="353" y="1216"/>
                  <a:pt x="374" y="1228"/>
                  <a:pt x="396" y="1223"/>
                </a:cubicBezTo>
                <a:cubicBezTo>
                  <a:pt x="447" y="1213"/>
                  <a:pt x="481" y="1156"/>
                  <a:pt x="506" y="1115"/>
                </a:cubicBezTo>
                <a:cubicBezTo>
                  <a:pt x="506" y="1115"/>
                  <a:pt x="508" y="1112"/>
                  <a:pt x="508" y="1111"/>
                </a:cubicBezTo>
                <a:cubicBezTo>
                  <a:pt x="514" y="1118"/>
                  <a:pt x="521" y="1124"/>
                  <a:pt x="529" y="1127"/>
                </a:cubicBezTo>
                <a:cubicBezTo>
                  <a:pt x="526" y="1142"/>
                  <a:pt x="524" y="1156"/>
                  <a:pt x="524" y="1169"/>
                </a:cubicBezTo>
                <a:cubicBezTo>
                  <a:pt x="524" y="1195"/>
                  <a:pt x="531" y="1216"/>
                  <a:pt x="549" y="1231"/>
                </a:cubicBezTo>
                <a:cubicBezTo>
                  <a:pt x="560" y="1241"/>
                  <a:pt x="575" y="1244"/>
                  <a:pt x="590" y="1241"/>
                </a:cubicBezTo>
                <a:cubicBezTo>
                  <a:pt x="649" y="1225"/>
                  <a:pt x="694" y="1167"/>
                  <a:pt x="727" y="1124"/>
                </a:cubicBezTo>
                <a:cubicBezTo>
                  <a:pt x="740" y="1107"/>
                  <a:pt x="740" y="1107"/>
                  <a:pt x="740" y="1107"/>
                </a:cubicBezTo>
                <a:cubicBezTo>
                  <a:pt x="763" y="1079"/>
                  <a:pt x="784" y="1050"/>
                  <a:pt x="806" y="1021"/>
                </a:cubicBezTo>
                <a:cubicBezTo>
                  <a:pt x="790" y="1064"/>
                  <a:pt x="778" y="1106"/>
                  <a:pt x="778" y="1142"/>
                </a:cubicBezTo>
                <a:cubicBezTo>
                  <a:pt x="778" y="1166"/>
                  <a:pt x="783" y="1187"/>
                  <a:pt x="796" y="1204"/>
                </a:cubicBezTo>
                <a:cubicBezTo>
                  <a:pt x="807" y="1217"/>
                  <a:pt x="824" y="1223"/>
                  <a:pt x="840" y="1220"/>
                </a:cubicBezTo>
                <a:cubicBezTo>
                  <a:pt x="883" y="1212"/>
                  <a:pt x="917" y="1176"/>
                  <a:pt x="944" y="1141"/>
                </a:cubicBezTo>
                <a:cubicBezTo>
                  <a:pt x="944" y="1156"/>
                  <a:pt x="947" y="1169"/>
                  <a:pt x="952" y="1181"/>
                </a:cubicBezTo>
                <a:cubicBezTo>
                  <a:pt x="959" y="1199"/>
                  <a:pt x="977" y="1210"/>
                  <a:pt x="997" y="1208"/>
                </a:cubicBezTo>
                <a:cubicBezTo>
                  <a:pt x="1015" y="1207"/>
                  <a:pt x="1032" y="1200"/>
                  <a:pt x="1046" y="1190"/>
                </a:cubicBezTo>
                <a:cubicBezTo>
                  <a:pt x="1051" y="1191"/>
                  <a:pt x="1056" y="1191"/>
                  <a:pt x="1062" y="1191"/>
                </a:cubicBezTo>
                <a:cubicBezTo>
                  <a:pt x="1075" y="1190"/>
                  <a:pt x="1088" y="1186"/>
                  <a:pt x="1100" y="1180"/>
                </a:cubicBezTo>
                <a:cubicBezTo>
                  <a:pt x="1103" y="1199"/>
                  <a:pt x="1112" y="1215"/>
                  <a:pt x="1129" y="1226"/>
                </a:cubicBezTo>
                <a:cubicBezTo>
                  <a:pt x="1146" y="1237"/>
                  <a:pt x="1163" y="1238"/>
                  <a:pt x="1180" y="1233"/>
                </a:cubicBezTo>
                <a:cubicBezTo>
                  <a:pt x="1182" y="1239"/>
                  <a:pt x="1185" y="1244"/>
                  <a:pt x="1190" y="1248"/>
                </a:cubicBezTo>
                <a:cubicBezTo>
                  <a:pt x="1200" y="1258"/>
                  <a:pt x="1214" y="1262"/>
                  <a:pt x="1228" y="1260"/>
                </a:cubicBezTo>
                <a:cubicBezTo>
                  <a:pt x="1275" y="1253"/>
                  <a:pt x="1308" y="1210"/>
                  <a:pt x="1331" y="1179"/>
                </a:cubicBezTo>
                <a:cubicBezTo>
                  <a:pt x="1331" y="1179"/>
                  <a:pt x="1332" y="1179"/>
                  <a:pt x="1332" y="1179"/>
                </a:cubicBezTo>
                <a:cubicBezTo>
                  <a:pt x="1333" y="1181"/>
                  <a:pt x="1334" y="1183"/>
                  <a:pt x="1335" y="1185"/>
                </a:cubicBezTo>
                <a:cubicBezTo>
                  <a:pt x="1339" y="1190"/>
                  <a:pt x="1343" y="1194"/>
                  <a:pt x="1349" y="1198"/>
                </a:cubicBezTo>
                <a:cubicBezTo>
                  <a:pt x="1343" y="1218"/>
                  <a:pt x="1339" y="1238"/>
                  <a:pt x="1339" y="1258"/>
                </a:cubicBezTo>
                <a:cubicBezTo>
                  <a:pt x="1339" y="1259"/>
                  <a:pt x="1339" y="1260"/>
                  <a:pt x="1339" y="1262"/>
                </a:cubicBezTo>
                <a:cubicBezTo>
                  <a:pt x="1340" y="1284"/>
                  <a:pt x="1357" y="1303"/>
                  <a:pt x="1379" y="1305"/>
                </a:cubicBezTo>
                <a:cubicBezTo>
                  <a:pt x="1426" y="1311"/>
                  <a:pt x="1465" y="1273"/>
                  <a:pt x="1506" y="1222"/>
                </a:cubicBezTo>
                <a:cubicBezTo>
                  <a:pt x="1508" y="1232"/>
                  <a:pt x="1513" y="1240"/>
                  <a:pt x="1521" y="1247"/>
                </a:cubicBezTo>
                <a:cubicBezTo>
                  <a:pt x="1532" y="1256"/>
                  <a:pt x="1547" y="1259"/>
                  <a:pt x="1561" y="1256"/>
                </a:cubicBezTo>
                <a:cubicBezTo>
                  <a:pt x="1597" y="1246"/>
                  <a:pt x="1622" y="1213"/>
                  <a:pt x="1639" y="1189"/>
                </a:cubicBezTo>
                <a:cubicBezTo>
                  <a:pt x="1648" y="1177"/>
                  <a:pt x="1648" y="1177"/>
                  <a:pt x="1648" y="1177"/>
                </a:cubicBezTo>
                <a:cubicBezTo>
                  <a:pt x="1673" y="1147"/>
                  <a:pt x="1698" y="1117"/>
                  <a:pt x="1722" y="1088"/>
                </a:cubicBezTo>
                <a:cubicBezTo>
                  <a:pt x="1722" y="1089"/>
                  <a:pt x="1721" y="1091"/>
                  <a:pt x="1721" y="1092"/>
                </a:cubicBezTo>
                <a:cubicBezTo>
                  <a:pt x="1707" y="1126"/>
                  <a:pt x="1690" y="1166"/>
                  <a:pt x="1690" y="1203"/>
                </a:cubicBezTo>
                <a:cubicBezTo>
                  <a:pt x="1690" y="1217"/>
                  <a:pt x="1692" y="1230"/>
                  <a:pt x="1698" y="1243"/>
                </a:cubicBezTo>
                <a:cubicBezTo>
                  <a:pt x="1703" y="1255"/>
                  <a:pt x="1713" y="1264"/>
                  <a:pt x="1726" y="1268"/>
                </a:cubicBezTo>
                <a:cubicBezTo>
                  <a:pt x="1738" y="1272"/>
                  <a:pt x="1752" y="1270"/>
                  <a:pt x="1763" y="1263"/>
                </a:cubicBezTo>
                <a:cubicBezTo>
                  <a:pt x="1784" y="1249"/>
                  <a:pt x="1803" y="1231"/>
                  <a:pt x="1821" y="1211"/>
                </a:cubicBezTo>
                <a:cubicBezTo>
                  <a:pt x="1823" y="1212"/>
                  <a:pt x="1826" y="1212"/>
                  <a:pt x="1829" y="1213"/>
                </a:cubicBezTo>
                <a:cubicBezTo>
                  <a:pt x="1862" y="1216"/>
                  <a:pt x="1889" y="1196"/>
                  <a:pt x="1912" y="1176"/>
                </a:cubicBezTo>
                <a:cubicBezTo>
                  <a:pt x="1913" y="1183"/>
                  <a:pt x="1916" y="1190"/>
                  <a:pt x="1921" y="1196"/>
                </a:cubicBezTo>
                <a:cubicBezTo>
                  <a:pt x="1933" y="1210"/>
                  <a:pt x="1952" y="1216"/>
                  <a:pt x="1969" y="1210"/>
                </a:cubicBezTo>
                <a:cubicBezTo>
                  <a:pt x="1992" y="1203"/>
                  <a:pt x="2012" y="1188"/>
                  <a:pt x="2029" y="1172"/>
                </a:cubicBezTo>
                <a:cubicBezTo>
                  <a:pt x="2038" y="1184"/>
                  <a:pt x="2052" y="1191"/>
                  <a:pt x="2067" y="1190"/>
                </a:cubicBezTo>
                <a:cubicBezTo>
                  <a:pt x="2072" y="1190"/>
                  <a:pt x="2078" y="1189"/>
                  <a:pt x="2083" y="1188"/>
                </a:cubicBezTo>
                <a:cubicBezTo>
                  <a:pt x="2080" y="1196"/>
                  <a:pt x="2078" y="1204"/>
                  <a:pt x="2077" y="1212"/>
                </a:cubicBezTo>
                <a:cubicBezTo>
                  <a:pt x="2077" y="1214"/>
                  <a:pt x="2077" y="1215"/>
                  <a:pt x="2077" y="1216"/>
                </a:cubicBezTo>
                <a:cubicBezTo>
                  <a:pt x="2077" y="1231"/>
                  <a:pt x="2084" y="1245"/>
                  <a:pt x="2096" y="1253"/>
                </a:cubicBezTo>
                <a:cubicBezTo>
                  <a:pt x="2110" y="1263"/>
                  <a:pt x="2127" y="1264"/>
                  <a:pt x="2142" y="1257"/>
                </a:cubicBezTo>
                <a:cubicBezTo>
                  <a:pt x="2157" y="1249"/>
                  <a:pt x="2171" y="1240"/>
                  <a:pt x="2183" y="1229"/>
                </a:cubicBezTo>
                <a:cubicBezTo>
                  <a:pt x="2181" y="1233"/>
                  <a:pt x="2180" y="1237"/>
                  <a:pt x="2179" y="1241"/>
                </a:cubicBezTo>
                <a:cubicBezTo>
                  <a:pt x="2178" y="1245"/>
                  <a:pt x="2177" y="1249"/>
                  <a:pt x="2177" y="1253"/>
                </a:cubicBezTo>
                <a:cubicBezTo>
                  <a:pt x="2177" y="1264"/>
                  <a:pt x="2182" y="1276"/>
                  <a:pt x="2190" y="1284"/>
                </a:cubicBezTo>
                <a:cubicBezTo>
                  <a:pt x="2201" y="1296"/>
                  <a:pt x="2218" y="1300"/>
                  <a:pt x="2233" y="1296"/>
                </a:cubicBezTo>
                <a:cubicBezTo>
                  <a:pt x="2235" y="1296"/>
                  <a:pt x="2237" y="1295"/>
                  <a:pt x="2239" y="1295"/>
                </a:cubicBezTo>
                <a:cubicBezTo>
                  <a:pt x="2239" y="1297"/>
                  <a:pt x="2240" y="1300"/>
                  <a:pt x="2242" y="1303"/>
                </a:cubicBezTo>
                <a:cubicBezTo>
                  <a:pt x="2250" y="1317"/>
                  <a:pt x="2264" y="1325"/>
                  <a:pt x="2280" y="1326"/>
                </a:cubicBezTo>
                <a:cubicBezTo>
                  <a:pt x="2319" y="1326"/>
                  <a:pt x="2357" y="1304"/>
                  <a:pt x="2397" y="1269"/>
                </a:cubicBezTo>
                <a:cubicBezTo>
                  <a:pt x="2397" y="1281"/>
                  <a:pt x="2402" y="1292"/>
                  <a:pt x="2411" y="1301"/>
                </a:cubicBezTo>
                <a:cubicBezTo>
                  <a:pt x="2428" y="1316"/>
                  <a:pt x="2454" y="1316"/>
                  <a:pt x="2471" y="1301"/>
                </a:cubicBezTo>
                <a:cubicBezTo>
                  <a:pt x="2472" y="1301"/>
                  <a:pt x="2473" y="1300"/>
                  <a:pt x="2473" y="1300"/>
                </a:cubicBezTo>
                <a:cubicBezTo>
                  <a:pt x="2473" y="1311"/>
                  <a:pt x="2477" y="1322"/>
                  <a:pt x="2485" y="1330"/>
                </a:cubicBezTo>
                <a:cubicBezTo>
                  <a:pt x="2502" y="1348"/>
                  <a:pt x="2530" y="1349"/>
                  <a:pt x="2548" y="1333"/>
                </a:cubicBezTo>
                <a:cubicBezTo>
                  <a:pt x="2570" y="1313"/>
                  <a:pt x="2570" y="1313"/>
                  <a:pt x="2570" y="1313"/>
                </a:cubicBezTo>
                <a:cubicBezTo>
                  <a:pt x="2595" y="1290"/>
                  <a:pt x="2628" y="1260"/>
                  <a:pt x="2660" y="1239"/>
                </a:cubicBezTo>
                <a:cubicBezTo>
                  <a:pt x="2675" y="1254"/>
                  <a:pt x="2698" y="1258"/>
                  <a:pt x="2716" y="1247"/>
                </a:cubicBezTo>
                <a:cubicBezTo>
                  <a:pt x="2744" y="1230"/>
                  <a:pt x="2762" y="1203"/>
                  <a:pt x="2763" y="1174"/>
                </a:cubicBezTo>
                <a:cubicBezTo>
                  <a:pt x="2763" y="1174"/>
                  <a:pt x="2763" y="1173"/>
                  <a:pt x="2763" y="1172"/>
                </a:cubicBezTo>
                <a:cubicBezTo>
                  <a:pt x="2763" y="1160"/>
                  <a:pt x="2759" y="1149"/>
                  <a:pt x="2751" y="1140"/>
                </a:cubicBezTo>
                <a:cubicBezTo>
                  <a:pt x="2743" y="1132"/>
                  <a:pt x="2732" y="1127"/>
                  <a:pt x="2721" y="1127"/>
                </a:cubicBezTo>
                <a:cubicBezTo>
                  <a:pt x="2741" y="1097"/>
                  <a:pt x="2759" y="1065"/>
                  <a:pt x="2766" y="1032"/>
                </a:cubicBezTo>
                <a:cubicBezTo>
                  <a:pt x="2766" y="1029"/>
                  <a:pt x="2767" y="1025"/>
                  <a:pt x="2767" y="1022"/>
                </a:cubicBezTo>
                <a:cubicBezTo>
                  <a:pt x="2767" y="1011"/>
                  <a:pt x="2763" y="1001"/>
                  <a:pt x="2755" y="992"/>
                </a:cubicBezTo>
                <a:cubicBezTo>
                  <a:pt x="2747" y="984"/>
                  <a:pt x="2737" y="979"/>
                  <a:pt x="2725" y="978"/>
                </a:cubicBezTo>
                <a:cubicBezTo>
                  <a:pt x="2729" y="967"/>
                  <a:pt x="2731" y="956"/>
                  <a:pt x="2731" y="945"/>
                </a:cubicBezTo>
                <a:cubicBezTo>
                  <a:pt x="2731" y="944"/>
                  <a:pt x="2731" y="942"/>
                  <a:pt x="2731" y="940"/>
                </a:cubicBezTo>
                <a:cubicBezTo>
                  <a:pt x="2731" y="928"/>
                  <a:pt x="2725" y="917"/>
                  <a:pt x="2716" y="909"/>
                </a:cubicBezTo>
                <a:cubicBezTo>
                  <a:pt x="2716" y="909"/>
                  <a:pt x="2716" y="909"/>
                  <a:pt x="2715" y="909"/>
                </a:cubicBezTo>
                <a:cubicBezTo>
                  <a:pt x="2737" y="885"/>
                  <a:pt x="2758" y="862"/>
                  <a:pt x="2777" y="837"/>
                </a:cubicBezTo>
                <a:cubicBezTo>
                  <a:pt x="2784" y="829"/>
                  <a:pt x="2787" y="819"/>
                  <a:pt x="2787" y="809"/>
                </a:cubicBezTo>
                <a:cubicBezTo>
                  <a:pt x="2787" y="797"/>
                  <a:pt x="2783" y="785"/>
                  <a:pt x="2774" y="777"/>
                </a:cubicBezTo>
                <a:cubicBezTo>
                  <a:pt x="2757" y="760"/>
                  <a:pt x="2731" y="760"/>
                  <a:pt x="2713" y="775"/>
                </a:cubicBezTo>
                <a:cubicBezTo>
                  <a:pt x="2663" y="818"/>
                  <a:pt x="2609" y="858"/>
                  <a:pt x="2556" y="896"/>
                </a:cubicBezTo>
                <a:cubicBezTo>
                  <a:pt x="2552" y="899"/>
                  <a:pt x="2548" y="902"/>
                  <a:pt x="2544" y="905"/>
                </a:cubicBezTo>
                <a:cubicBezTo>
                  <a:pt x="2595" y="839"/>
                  <a:pt x="2648" y="771"/>
                  <a:pt x="2709" y="715"/>
                </a:cubicBezTo>
                <a:cubicBezTo>
                  <a:pt x="2722" y="704"/>
                  <a:pt x="2735" y="693"/>
                  <a:pt x="2748" y="682"/>
                </a:cubicBezTo>
                <a:cubicBezTo>
                  <a:pt x="2759" y="673"/>
                  <a:pt x="2764" y="660"/>
                  <a:pt x="2764" y="647"/>
                </a:cubicBezTo>
                <a:cubicBezTo>
                  <a:pt x="2764" y="637"/>
                  <a:pt x="2761" y="627"/>
                  <a:pt x="2754" y="619"/>
                </a:cubicBezTo>
                <a:cubicBezTo>
                  <a:pt x="2738" y="600"/>
                  <a:pt x="2711" y="597"/>
                  <a:pt x="2691" y="612"/>
                </a:cubicBezTo>
                <a:cubicBezTo>
                  <a:pt x="2691" y="612"/>
                  <a:pt x="2690" y="613"/>
                  <a:pt x="2690" y="613"/>
                </a:cubicBezTo>
                <a:cubicBezTo>
                  <a:pt x="2690" y="613"/>
                  <a:pt x="2690" y="613"/>
                  <a:pt x="2690" y="613"/>
                </a:cubicBezTo>
                <a:cubicBezTo>
                  <a:pt x="2690" y="614"/>
                  <a:pt x="2689" y="614"/>
                  <a:pt x="2689" y="614"/>
                </a:cubicBezTo>
                <a:cubicBezTo>
                  <a:pt x="2684" y="618"/>
                  <a:pt x="2678" y="623"/>
                  <a:pt x="2673" y="627"/>
                </a:cubicBezTo>
                <a:cubicBezTo>
                  <a:pt x="2677" y="621"/>
                  <a:pt x="2679" y="614"/>
                  <a:pt x="2679" y="606"/>
                </a:cubicBezTo>
                <a:cubicBezTo>
                  <a:pt x="2679" y="598"/>
                  <a:pt x="2676" y="589"/>
                  <a:pt x="2671" y="582"/>
                </a:cubicBezTo>
                <a:cubicBezTo>
                  <a:pt x="2662" y="568"/>
                  <a:pt x="2647" y="561"/>
                  <a:pt x="2631" y="562"/>
                </a:cubicBezTo>
                <a:cubicBezTo>
                  <a:pt x="2645" y="551"/>
                  <a:pt x="2660" y="542"/>
                  <a:pt x="2674" y="533"/>
                </a:cubicBezTo>
                <a:cubicBezTo>
                  <a:pt x="2688" y="524"/>
                  <a:pt x="2696" y="509"/>
                  <a:pt x="2696" y="494"/>
                </a:cubicBezTo>
                <a:cubicBezTo>
                  <a:pt x="2696" y="486"/>
                  <a:pt x="2694" y="478"/>
                  <a:pt x="2689" y="471"/>
                </a:cubicBezTo>
                <a:cubicBezTo>
                  <a:pt x="2676" y="450"/>
                  <a:pt x="2649" y="443"/>
                  <a:pt x="2628" y="456"/>
                </a:cubicBezTo>
                <a:cubicBezTo>
                  <a:pt x="2628" y="456"/>
                  <a:pt x="2627" y="456"/>
                  <a:pt x="2627" y="456"/>
                </a:cubicBezTo>
                <a:cubicBezTo>
                  <a:pt x="2627" y="456"/>
                  <a:pt x="2627" y="456"/>
                  <a:pt x="2627" y="456"/>
                </a:cubicBezTo>
                <a:cubicBezTo>
                  <a:pt x="2627" y="456"/>
                  <a:pt x="2627" y="456"/>
                  <a:pt x="2627" y="456"/>
                </a:cubicBezTo>
                <a:cubicBezTo>
                  <a:pt x="2624" y="458"/>
                  <a:pt x="2620" y="460"/>
                  <a:pt x="2617" y="462"/>
                </a:cubicBezTo>
                <a:cubicBezTo>
                  <a:pt x="2625" y="456"/>
                  <a:pt x="2632" y="450"/>
                  <a:pt x="2640" y="443"/>
                </a:cubicBezTo>
                <a:cubicBezTo>
                  <a:pt x="2650" y="435"/>
                  <a:pt x="2656" y="422"/>
                  <a:pt x="2656" y="409"/>
                </a:cubicBezTo>
                <a:cubicBezTo>
                  <a:pt x="2656" y="400"/>
                  <a:pt x="2654" y="392"/>
                  <a:pt x="2649" y="384"/>
                </a:cubicBezTo>
                <a:cubicBezTo>
                  <a:pt x="2644" y="376"/>
                  <a:pt x="2636" y="371"/>
                  <a:pt x="2628" y="367"/>
                </a:cubicBezTo>
                <a:cubicBezTo>
                  <a:pt x="2633" y="364"/>
                  <a:pt x="2638" y="360"/>
                  <a:pt x="2643" y="357"/>
                </a:cubicBezTo>
                <a:cubicBezTo>
                  <a:pt x="2643" y="357"/>
                  <a:pt x="2642" y="357"/>
                  <a:pt x="2642" y="358"/>
                </a:cubicBezTo>
                <a:cubicBezTo>
                  <a:pt x="2643" y="357"/>
                  <a:pt x="2644" y="357"/>
                  <a:pt x="2644" y="356"/>
                </a:cubicBezTo>
                <a:cubicBezTo>
                  <a:pt x="2657" y="348"/>
                  <a:pt x="2663" y="334"/>
                  <a:pt x="2663" y="320"/>
                </a:cubicBezTo>
                <a:cubicBezTo>
                  <a:pt x="2663" y="311"/>
                  <a:pt x="2661" y="302"/>
                  <a:pt x="2656" y="294"/>
                </a:cubicBezTo>
                <a:cubicBezTo>
                  <a:pt x="2642" y="274"/>
                  <a:pt x="2614" y="269"/>
                  <a:pt x="2594" y="282"/>
                </a:cubicBezTo>
                <a:cubicBezTo>
                  <a:pt x="2593" y="282"/>
                  <a:pt x="2593" y="283"/>
                  <a:pt x="2592" y="283"/>
                </a:cubicBezTo>
                <a:cubicBezTo>
                  <a:pt x="2572" y="298"/>
                  <a:pt x="2547" y="309"/>
                  <a:pt x="2521" y="321"/>
                </a:cubicBezTo>
                <a:cubicBezTo>
                  <a:pt x="2516" y="323"/>
                  <a:pt x="2512" y="325"/>
                  <a:pt x="2508" y="327"/>
                </a:cubicBezTo>
                <a:cubicBezTo>
                  <a:pt x="2524" y="315"/>
                  <a:pt x="2540" y="302"/>
                  <a:pt x="2553" y="287"/>
                </a:cubicBezTo>
                <a:cubicBezTo>
                  <a:pt x="2561" y="278"/>
                  <a:pt x="2566" y="267"/>
                  <a:pt x="2566" y="256"/>
                </a:cubicBezTo>
                <a:cubicBezTo>
                  <a:pt x="2566" y="249"/>
                  <a:pt x="2564" y="241"/>
                  <a:pt x="2560" y="234"/>
                </a:cubicBezTo>
                <a:cubicBezTo>
                  <a:pt x="2550" y="217"/>
                  <a:pt x="2531" y="208"/>
                  <a:pt x="2512" y="212"/>
                </a:cubicBezTo>
                <a:cubicBezTo>
                  <a:pt x="2484" y="218"/>
                  <a:pt x="2457" y="232"/>
                  <a:pt x="2431" y="249"/>
                </a:cubicBezTo>
                <a:cubicBezTo>
                  <a:pt x="2436" y="242"/>
                  <a:pt x="2438" y="234"/>
                  <a:pt x="2438" y="226"/>
                </a:cubicBezTo>
                <a:cubicBezTo>
                  <a:pt x="2438" y="218"/>
                  <a:pt x="2436" y="210"/>
                  <a:pt x="2432" y="203"/>
                </a:cubicBezTo>
                <a:cubicBezTo>
                  <a:pt x="2421" y="184"/>
                  <a:pt x="2399" y="176"/>
                  <a:pt x="2378" y="183"/>
                </a:cubicBezTo>
                <a:cubicBezTo>
                  <a:pt x="2301" y="211"/>
                  <a:pt x="2231" y="266"/>
                  <a:pt x="2175" y="310"/>
                </a:cubicBezTo>
                <a:cubicBezTo>
                  <a:pt x="2086" y="380"/>
                  <a:pt x="2003" y="462"/>
                  <a:pt x="1913" y="568"/>
                </a:cubicBezTo>
                <a:cubicBezTo>
                  <a:pt x="1982" y="478"/>
                  <a:pt x="2056" y="390"/>
                  <a:pt x="2141" y="311"/>
                </a:cubicBezTo>
                <a:cubicBezTo>
                  <a:pt x="2148" y="305"/>
                  <a:pt x="2159" y="296"/>
                  <a:pt x="2172" y="286"/>
                </a:cubicBezTo>
                <a:cubicBezTo>
                  <a:pt x="2213" y="255"/>
                  <a:pt x="2259" y="219"/>
                  <a:pt x="2270" y="177"/>
                </a:cubicBezTo>
                <a:cubicBezTo>
                  <a:pt x="2271" y="174"/>
                  <a:pt x="2271" y="170"/>
                  <a:pt x="2271" y="166"/>
                </a:cubicBezTo>
                <a:cubicBezTo>
                  <a:pt x="2271" y="154"/>
                  <a:pt x="2266" y="142"/>
                  <a:pt x="2257" y="133"/>
                </a:cubicBezTo>
                <a:cubicBezTo>
                  <a:pt x="2246" y="122"/>
                  <a:pt x="2228" y="118"/>
                  <a:pt x="2213" y="123"/>
                </a:cubicBezTo>
                <a:cubicBezTo>
                  <a:pt x="2201" y="127"/>
                  <a:pt x="2189" y="132"/>
                  <a:pt x="2177" y="138"/>
                </a:cubicBezTo>
                <a:cubicBezTo>
                  <a:pt x="2175" y="136"/>
                  <a:pt x="2173" y="135"/>
                  <a:pt x="2170" y="135"/>
                </a:cubicBezTo>
                <a:cubicBezTo>
                  <a:pt x="2126" y="119"/>
                  <a:pt x="2074" y="143"/>
                  <a:pt x="2019" y="176"/>
                </a:cubicBezTo>
                <a:cubicBezTo>
                  <a:pt x="2025" y="160"/>
                  <a:pt x="2029" y="145"/>
                  <a:pt x="2029" y="130"/>
                </a:cubicBezTo>
                <a:cubicBezTo>
                  <a:pt x="2029" y="126"/>
                  <a:pt x="2028" y="122"/>
                  <a:pt x="2028" y="119"/>
                </a:cubicBezTo>
                <a:cubicBezTo>
                  <a:pt x="2025" y="98"/>
                  <a:pt x="2009" y="82"/>
                  <a:pt x="1988" y="80"/>
                </a:cubicBezTo>
                <a:cubicBezTo>
                  <a:pt x="1970" y="78"/>
                  <a:pt x="1952" y="81"/>
                  <a:pt x="1934" y="86"/>
                </a:cubicBezTo>
                <a:cubicBezTo>
                  <a:pt x="1934" y="86"/>
                  <a:pt x="1934" y="86"/>
                  <a:pt x="1934" y="86"/>
                </a:cubicBezTo>
                <a:cubicBezTo>
                  <a:pt x="1918" y="69"/>
                  <a:pt x="1890" y="68"/>
                  <a:pt x="1872" y="84"/>
                </a:cubicBezTo>
                <a:cubicBezTo>
                  <a:pt x="1866" y="88"/>
                  <a:pt x="1861" y="94"/>
                  <a:pt x="1856" y="99"/>
                </a:cubicBezTo>
                <a:cubicBezTo>
                  <a:pt x="1845" y="108"/>
                  <a:pt x="1833" y="117"/>
                  <a:pt x="1821" y="126"/>
                </a:cubicBezTo>
                <a:cubicBezTo>
                  <a:pt x="1823" y="121"/>
                  <a:pt x="1824" y="115"/>
                  <a:pt x="1825" y="109"/>
                </a:cubicBezTo>
                <a:cubicBezTo>
                  <a:pt x="1825" y="107"/>
                  <a:pt x="1825" y="105"/>
                  <a:pt x="1825" y="102"/>
                </a:cubicBezTo>
                <a:cubicBezTo>
                  <a:pt x="1825" y="90"/>
                  <a:pt x="1821" y="79"/>
                  <a:pt x="1812" y="70"/>
                </a:cubicBezTo>
                <a:cubicBezTo>
                  <a:pt x="1802" y="60"/>
                  <a:pt x="1787" y="56"/>
                  <a:pt x="1773" y="58"/>
                </a:cubicBezTo>
                <a:cubicBezTo>
                  <a:pt x="1714" y="68"/>
                  <a:pt x="1657" y="106"/>
                  <a:pt x="1611" y="136"/>
                </a:cubicBezTo>
                <a:cubicBezTo>
                  <a:pt x="1611" y="136"/>
                  <a:pt x="1610" y="137"/>
                  <a:pt x="1610" y="137"/>
                </a:cubicBezTo>
                <a:cubicBezTo>
                  <a:pt x="1610" y="135"/>
                  <a:pt x="1610" y="134"/>
                  <a:pt x="1610" y="132"/>
                </a:cubicBezTo>
                <a:cubicBezTo>
                  <a:pt x="1610" y="124"/>
                  <a:pt x="1608" y="116"/>
                  <a:pt x="1603" y="109"/>
                </a:cubicBezTo>
                <a:cubicBezTo>
                  <a:pt x="1593" y="91"/>
                  <a:pt x="1571" y="83"/>
                  <a:pt x="1551" y="89"/>
                </a:cubicBezTo>
                <a:cubicBezTo>
                  <a:pt x="1495" y="108"/>
                  <a:pt x="1446" y="151"/>
                  <a:pt x="1403" y="190"/>
                </a:cubicBezTo>
                <a:cubicBezTo>
                  <a:pt x="1405" y="183"/>
                  <a:pt x="1407" y="176"/>
                  <a:pt x="1408" y="169"/>
                </a:cubicBezTo>
                <a:cubicBezTo>
                  <a:pt x="1408" y="167"/>
                  <a:pt x="1408" y="165"/>
                  <a:pt x="1408" y="163"/>
                </a:cubicBezTo>
                <a:cubicBezTo>
                  <a:pt x="1408" y="162"/>
                  <a:pt x="1408" y="160"/>
                  <a:pt x="1408" y="159"/>
                </a:cubicBezTo>
                <a:cubicBezTo>
                  <a:pt x="1429" y="143"/>
                  <a:pt x="1450" y="127"/>
                  <a:pt x="1470" y="110"/>
                </a:cubicBezTo>
                <a:cubicBezTo>
                  <a:pt x="1481" y="101"/>
                  <a:pt x="1486" y="88"/>
                  <a:pt x="1486" y="76"/>
                </a:cubicBezTo>
                <a:cubicBezTo>
                  <a:pt x="1486" y="69"/>
                  <a:pt x="1485" y="62"/>
                  <a:pt x="1482" y="56"/>
                </a:cubicBezTo>
                <a:cubicBezTo>
                  <a:pt x="1472" y="37"/>
                  <a:pt x="1452" y="27"/>
                  <a:pt x="1431" y="32"/>
                </a:cubicBezTo>
                <a:cubicBezTo>
                  <a:pt x="1397" y="39"/>
                  <a:pt x="1365" y="56"/>
                  <a:pt x="1334" y="77"/>
                </a:cubicBezTo>
                <a:cubicBezTo>
                  <a:pt x="1321" y="43"/>
                  <a:pt x="1293" y="22"/>
                  <a:pt x="1254" y="17"/>
                </a:cubicBezTo>
                <a:cubicBezTo>
                  <a:pt x="1228" y="13"/>
                  <a:pt x="1202" y="17"/>
                  <a:pt x="1180" y="21"/>
                </a:cubicBezTo>
                <a:cubicBezTo>
                  <a:pt x="1084" y="39"/>
                  <a:pt x="1001" y="92"/>
                  <a:pt x="927" y="156"/>
                </a:cubicBezTo>
                <a:cubicBezTo>
                  <a:pt x="926" y="153"/>
                  <a:pt x="924" y="151"/>
                  <a:pt x="922" y="148"/>
                </a:cubicBezTo>
                <a:cubicBezTo>
                  <a:pt x="911" y="134"/>
                  <a:pt x="892" y="128"/>
                  <a:pt x="874" y="133"/>
                </a:cubicBezTo>
                <a:cubicBezTo>
                  <a:pt x="800" y="155"/>
                  <a:pt x="699" y="288"/>
                  <a:pt x="540" y="502"/>
                </a:cubicBezTo>
                <a:cubicBezTo>
                  <a:pt x="538" y="506"/>
                  <a:pt x="535" y="509"/>
                  <a:pt x="533" y="512"/>
                </a:cubicBezTo>
                <a:cubicBezTo>
                  <a:pt x="510" y="542"/>
                  <a:pt x="487" y="573"/>
                  <a:pt x="466" y="603"/>
                </a:cubicBezTo>
                <a:cubicBezTo>
                  <a:pt x="430" y="651"/>
                  <a:pt x="394" y="696"/>
                  <a:pt x="363" y="734"/>
                </a:cubicBezTo>
                <a:cubicBezTo>
                  <a:pt x="342" y="758"/>
                  <a:pt x="325" y="777"/>
                  <a:pt x="311" y="791"/>
                </a:cubicBezTo>
                <a:cubicBezTo>
                  <a:pt x="353" y="736"/>
                  <a:pt x="406" y="656"/>
                  <a:pt x="474" y="545"/>
                </a:cubicBezTo>
                <a:cubicBezTo>
                  <a:pt x="490" y="519"/>
                  <a:pt x="505" y="495"/>
                  <a:pt x="509" y="489"/>
                </a:cubicBezTo>
                <a:cubicBezTo>
                  <a:pt x="576" y="398"/>
                  <a:pt x="634" y="324"/>
                  <a:pt x="705" y="260"/>
                </a:cubicBezTo>
                <a:cubicBezTo>
                  <a:pt x="717" y="249"/>
                  <a:pt x="717" y="249"/>
                  <a:pt x="717" y="249"/>
                </a:cubicBezTo>
                <a:cubicBezTo>
                  <a:pt x="739" y="231"/>
                  <a:pt x="763" y="210"/>
                  <a:pt x="778" y="182"/>
                </a:cubicBezTo>
                <a:cubicBezTo>
                  <a:pt x="782" y="175"/>
                  <a:pt x="784" y="167"/>
                  <a:pt x="784" y="160"/>
                </a:cubicBezTo>
                <a:cubicBezTo>
                  <a:pt x="784" y="148"/>
                  <a:pt x="779" y="136"/>
                  <a:pt x="770" y="127"/>
                </a:cubicBezTo>
                <a:cubicBezTo>
                  <a:pt x="755" y="113"/>
                  <a:pt x="732" y="111"/>
                  <a:pt x="715" y="122"/>
                </a:cubicBezTo>
                <a:cubicBezTo>
                  <a:pt x="605" y="192"/>
                  <a:pt x="514" y="303"/>
                  <a:pt x="433" y="402"/>
                </a:cubicBezTo>
                <a:cubicBezTo>
                  <a:pt x="420" y="418"/>
                  <a:pt x="420" y="418"/>
                  <a:pt x="420" y="418"/>
                </a:cubicBezTo>
                <a:cubicBezTo>
                  <a:pt x="376" y="472"/>
                  <a:pt x="332" y="529"/>
                  <a:pt x="293" y="590"/>
                </a:cubicBezTo>
                <a:cubicBezTo>
                  <a:pt x="327" y="536"/>
                  <a:pt x="367" y="484"/>
                  <a:pt x="404" y="437"/>
                </a:cubicBezTo>
                <a:cubicBezTo>
                  <a:pt x="433" y="400"/>
                  <a:pt x="459" y="360"/>
                  <a:pt x="484" y="321"/>
                </a:cubicBezTo>
                <a:cubicBezTo>
                  <a:pt x="515" y="272"/>
                  <a:pt x="545" y="226"/>
                  <a:pt x="580" y="187"/>
                </a:cubicBezTo>
                <a:cubicBezTo>
                  <a:pt x="592" y="177"/>
                  <a:pt x="603" y="166"/>
                  <a:pt x="615" y="155"/>
                </a:cubicBezTo>
                <a:cubicBezTo>
                  <a:pt x="625" y="150"/>
                  <a:pt x="640" y="146"/>
                  <a:pt x="651" y="143"/>
                </a:cubicBezTo>
                <a:cubicBezTo>
                  <a:pt x="687" y="134"/>
                  <a:pt x="732" y="122"/>
                  <a:pt x="753" y="82"/>
                </a:cubicBezTo>
                <a:cubicBezTo>
                  <a:pt x="756" y="76"/>
                  <a:pt x="758" y="69"/>
                  <a:pt x="758" y="62"/>
                </a:cubicBezTo>
                <a:cubicBezTo>
                  <a:pt x="758" y="56"/>
                  <a:pt x="757" y="50"/>
                  <a:pt x="754" y="44"/>
                </a:cubicBezTo>
                <a:cubicBezTo>
                  <a:pt x="749" y="32"/>
                  <a:pt x="739" y="23"/>
                  <a:pt x="726" y="19"/>
                </a:cubicBezTo>
                <a:cubicBezTo>
                  <a:pt x="669" y="0"/>
                  <a:pt x="594" y="50"/>
                  <a:pt x="573" y="70"/>
                </a:cubicBezTo>
                <a:close/>
                <a:moveTo>
                  <a:pt x="1117" y="136"/>
                </a:moveTo>
                <a:cubicBezTo>
                  <a:pt x="1109" y="140"/>
                  <a:pt x="1102" y="144"/>
                  <a:pt x="1095" y="149"/>
                </a:cubicBezTo>
                <a:cubicBezTo>
                  <a:pt x="1094" y="149"/>
                  <a:pt x="1094" y="148"/>
                  <a:pt x="1093" y="148"/>
                </a:cubicBezTo>
                <a:cubicBezTo>
                  <a:pt x="1101" y="143"/>
                  <a:pt x="1109" y="139"/>
                  <a:pt x="1117" y="136"/>
                </a:cubicBezTo>
                <a:close/>
                <a:moveTo>
                  <a:pt x="1249" y="107"/>
                </a:moveTo>
                <a:cubicBezTo>
                  <a:pt x="1250" y="108"/>
                  <a:pt x="1250" y="108"/>
                  <a:pt x="1250" y="108"/>
                </a:cubicBezTo>
                <a:cubicBezTo>
                  <a:pt x="1250" y="108"/>
                  <a:pt x="1250" y="109"/>
                  <a:pt x="1250" y="110"/>
                </a:cubicBezTo>
                <a:cubicBezTo>
                  <a:pt x="1250" y="115"/>
                  <a:pt x="1249" y="125"/>
                  <a:pt x="1240" y="146"/>
                </a:cubicBezTo>
                <a:cubicBezTo>
                  <a:pt x="1239" y="137"/>
                  <a:pt x="1236" y="128"/>
                  <a:pt x="1230" y="120"/>
                </a:cubicBezTo>
                <a:cubicBezTo>
                  <a:pt x="1225" y="114"/>
                  <a:pt x="1218" y="110"/>
                  <a:pt x="1211" y="107"/>
                </a:cubicBezTo>
                <a:cubicBezTo>
                  <a:pt x="1237" y="104"/>
                  <a:pt x="1246" y="105"/>
                  <a:pt x="1249" y="107"/>
                </a:cubicBezTo>
                <a:close/>
                <a:moveTo>
                  <a:pt x="590" y="586"/>
                </a:moveTo>
                <a:cubicBezTo>
                  <a:pt x="580" y="605"/>
                  <a:pt x="569" y="624"/>
                  <a:pt x="559" y="643"/>
                </a:cubicBezTo>
                <a:cubicBezTo>
                  <a:pt x="543" y="673"/>
                  <a:pt x="543" y="673"/>
                  <a:pt x="543" y="673"/>
                </a:cubicBezTo>
                <a:cubicBezTo>
                  <a:pt x="527" y="702"/>
                  <a:pt x="509" y="735"/>
                  <a:pt x="494" y="771"/>
                </a:cubicBezTo>
                <a:cubicBezTo>
                  <a:pt x="473" y="803"/>
                  <a:pt x="452" y="836"/>
                  <a:pt x="432" y="869"/>
                </a:cubicBezTo>
                <a:cubicBezTo>
                  <a:pt x="409" y="905"/>
                  <a:pt x="385" y="942"/>
                  <a:pt x="361" y="979"/>
                </a:cubicBezTo>
                <a:cubicBezTo>
                  <a:pt x="395" y="888"/>
                  <a:pt x="440" y="801"/>
                  <a:pt x="496" y="717"/>
                </a:cubicBezTo>
                <a:cubicBezTo>
                  <a:pt x="510" y="695"/>
                  <a:pt x="526" y="674"/>
                  <a:pt x="541" y="652"/>
                </a:cubicBezTo>
                <a:cubicBezTo>
                  <a:pt x="557" y="631"/>
                  <a:pt x="573" y="609"/>
                  <a:pt x="590" y="586"/>
                </a:cubicBezTo>
                <a:close/>
                <a:moveTo>
                  <a:pt x="665" y="689"/>
                </a:moveTo>
                <a:cubicBezTo>
                  <a:pt x="675" y="674"/>
                  <a:pt x="684" y="659"/>
                  <a:pt x="694" y="645"/>
                </a:cubicBezTo>
                <a:cubicBezTo>
                  <a:pt x="667" y="690"/>
                  <a:pt x="642" y="734"/>
                  <a:pt x="620" y="775"/>
                </a:cubicBezTo>
                <a:cubicBezTo>
                  <a:pt x="615" y="779"/>
                  <a:pt x="611" y="783"/>
                  <a:pt x="606" y="787"/>
                </a:cubicBezTo>
                <a:cubicBezTo>
                  <a:pt x="625" y="755"/>
                  <a:pt x="645" y="722"/>
                  <a:pt x="665" y="689"/>
                </a:cubicBezTo>
                <a:close/>
                <a:moveTo>
                  <a:pt x="636" y="1095"/>
                </a:moveTo>
                <a:cubicBezTo>
                  <a:pt x="635" y="1096"/>
                  <a:pt x="634" y="1097"/>
                  <a:pt x="633" y="1098"/>
                </a:cubicBezTo>
                <a:cubicBezTo>
                  <a:pt x="633" y="1098"/>
                  <a:pt x="633" y="1097"/>
                  <a:pt x="633" y="1097"/>
                </a:cubicBezTo>
                <a:cubicBezTo>
                  <a:pt x="634" y="1096"/>
                  <a:pt x="635" y="1095"/>
                  <a:pt x="636" y="1095"/>
                </a:cubicBezTo>
                <a:close/>
                <a:moveTo>
                  <a:pt x="1275" y="453"/>
                </a:moveTo>
                <a:cubicBezTo>
                  <a:pt x="1244" y="495"/>
                  <a:pt x="1217" y="535"/>
                  <a:pt x="1196" y="569"/>
                </a:cubicBezTo>
                <a:cubicBezTo>
                  <a:pt x="1154" y="636"/>
                  <a:pt x="1115" y="711"/>
                  <a:pt x="1074" y="800"/>
                </a:cubicBezTo>
                <a:cubicBezTo>
                  <a:pt x="1066" y="811"/>
                  <a:pt x="1059" y="823"/>
                  <a:pt x="1051" y="834"/>
                </a:cubicBezTo>
                <a:cubicBezTo>
                  <a:pt x="1004" y="903"/>
                  <a:pt x="956" y="975"/>
                  <a:pt x="905" y="1042"/>
                </a:cubicBezTo>
                <a:cubicBezTo>
                  <a:pt x="891" y="1061"/>
                  <a:pt x="891" y="1061"/>
                  <a:pt x="891" y="1061"/>
                </a:cubicBezTo>
                <a:cubicBezTo>
                  <a:pt x="889" y="1064"/>
                  <a:pt x="886" y="1068"/>
                  <a:pt x="882" y="1073"/>
                </a:cubicBezTo>
                <a:cubicBezTo>
                  <a:pt x="893" y="1042"/>
                  <a:pt x="906" y="1011"/>
                  <a:pt x="916" y="988"/>
                </a:cubicBezTo>
                <a:cubicBezTo>
                  <a:pt x="926" y="964"/>
                  <a:pt x="926" y="964"/>
                  <a:pt x="926" y="964"/>
                </a:cubicBezTo>
                <a:cubicBezTo>
                  <a:pt x="974" y="842"/>
                  <a:pt x="1042" y="721"/>
                  <a:pt x="1129" y="605"/>
                </a:cubicBezTo>
                <a:cubicBezTo>
                  <a:pt x="1145" y="584"/>
                  <a:pt x="1162" y="563"/>
                  <a:pt x="1179" y="542"/>
                </a:cubicBezTo>
                <a:cubicBezTo>
                  <a:pt x="1210" y="511"/>
                  <a:pt x="1242" y="482"/>
                  <a:pt x="1275" y="453"/>
                </a:cubicBezTo>
                <a:close/>
                <a:moveTo>
                  <a:pt x="1253" y="701"/>
                </a:moveTo>
                <a:cubicBezTo>
                  <a:pt x="1290" y="652"/>
                  <a:pt x="1332" y="597"/>
                  <a:pt x="1378" y="541"/>
                </a:cubicBezTo>
                <a:cubicBezTo>
                  <a:pt x="1360" y="567"/>
                  <a:pt x="1341" y="594"/>
                  <a:pt x="1322" y="623"/>
                </a:cubicBezTo>
                <a:cubicBezTo>
                  <a:pt x="1282" y="683"/>
                  <a:pt x="1244" y="745"/>
                  <a:pt x="1207" y="805"/>
                </a:cubicBezTo>
                <a:cubicBezTo>
                  <a:pt x="1198" y="820"/>
                  <a:pt x="1188" y="836"/>
                  <a:pt x="1179" y="851"/>
                </a:cubicBezTo>
                <a:cubicBezTo>
                  <a:pt x="1190" y="819"/>
                  <a:pt x="1202" y="787"/>
                  <a:pt x="1214" y="755"/>
                </a:cubicBezTo>
                <a:cubicBezTo>
                  <a:pt x="1227" y="737"/>
                  <a:pt x="1240" y="719"/>
                  <a:pt x="1253" y="701"/>
                </a:cubicBezTo>
                <a:close/>
                <a:moveTo>
                  <a:pt x="1852" y="240"/>
                </a:moveTo>
                <a:cubicBezTo>
                  <a:pt x="1872" y="226"/>
                  <a:pt x="1872" y="226"/>
                  <a:pt x="1872" y="226"/>
                </a:cubicBezTo>
                <a:cubicBezTo>
                  <a:pt x="1874" y="224"/>
                  <a:pt x="1877" y="222"/>
                  <a:pt x="1880" y="220"/>
                </a:cubicBezTo>
                <a:cubicBezTo>
                  <a:pt x="1866" y="236"/>
                  <a:pt x="1852" y="251"/>
                  <a:pt x="1839" y="264"/>
                </a:cubicBezTo>
                <a:cubicBezTo>
                  <a:pt x="1825" y="279"/>
                  <a:pt x="1813" y="292"/>
                  <a:pt x="1805" y="302"/>
                </a:cubicBezTo>
                <a:cubicBezTo>
                  <a:pt x="1788" y="323"/>
                  <a:pt x="1771" y="345"/>
                  <a:pt x="1753" y="367"/>
                </a:cubicBezTo>
                <a:cubicBezTo>
                  <a:pt x="1683" y="431"/>
                  <a:pt x="1622" y="502"/>
                  <a:pt x="1572" y="578"/>
                </a:cubicBezTo>
                <a:cubicBezTo>
                  <a:pt x="1555" y="603"/>
                  <a:pt x="1539" y="629"/>
                  <a:pt x="1525" y="656"/>
                </a:cubicBezTo>
                <a:cubicBezTo>
                  <a:pt x="1506" y="680"/>
                  <a:pt x="1487" y="704"/>
                  <a:pt x="1469" y="729"/>
                </a:cubicBezTo>
                <a:cubicBezTo>
                  <a:pt x="1449" y="756"/>
                  <a:pt x="1429" y="783"/>
                  <a:pt x="1410" y="811"/>
                </a:cubicBezTo>
                <a:cubicBezTo>
                  <a:pt x="1419" y="788"/>
                  <a:pt x="1428" y="766"/>
                  <a:pt x="1438" y="743"/>
                </a:cubicBezTo>
                <a:cubicBezTo>
                  <a:pt x="1444" y="735"/>
                  <a:pt x="1450" y="727"/>
                  <a:pt x="1455" y="719"/>
                </a:cubicBezTo>
                <a:cubicBezTo>
                  <a:pt x="1549" y="587"/>
                  <a:pt x="1647" y="462"/>
                  <a:pt x="1749" y="349"/>
                </a:cubicBezTo>
                <a:cubicBezTo>
                  <a:pt x="1749" y="349"/>
                  <a:pt x="1797" y="294"/>
                  <a:pt x="1797" y="294"/>
                </a:cubicBezTo>
                <a:cubicBezTo>
                  <a:pt x="1807" y="281"/>
                  <a:pt x="1818" y="269"/>
                  <a:pt x="1829" y="257"/>
                </a:cubicBezTo>
                <a:cubicBezTo>
                  <a:pt x="1837" y="251"/>
                  <a:pt x="1844" y="245"/>
                  <a:pt x="1852" y="240"/>
                </a:cubicBezTo>
                <a:close/>
                <a:moveTo>
                  <a:pt x="1894" y="365"/>
                </a:moveTo>
                <a:cubicBezTo>
                  <a:pt x="1808" y="450"/>
                  <a:pt x="1732" y="541"/>
                  <a:pt x="1666" y="637"/>
                </a:cubicBezTo>
                <a:cubicBezTo>
                  <a:pt x="1654" y="654"/>
                  <a:pt x="1643" y="672"/>
                  <a:pt x="1632" y="689"/>
                </a:cubicBezTo>
                <a:cubicBezTo>
                  <a:pt x="1613" y="709"/>
                  <a:pt x="1595" y="729"/>
                  <a:pt x="1577" y="748"/>
                </a:cubicBezTo>
                <a:cubicBezTo>
                  <a:pt x="1584" y="734"/>
                  <a:pt x="1592" y="720"/>
                  <a:pt x="1600" y="706"/>
                </a:cubicBezTo>
                <a:cubicBezTo>
                  <a:pt x="1674" y="609"/>
                  <a:pt x="1749" y="515"/>
                  <a:pt x="1818" y="429"/>
                </a:cubicBezTo>
                <a:cubicBezTo>
                  <a:pt x="1842" y="407"/>
                  <a:pt x="1868" y="386"/>
                  <a:pt x="1894" y="365"/>
                </a:cubicBezTo>
                <a:close/>
                <a:moveTo>
                  <a:pt x="2264" y="375"/>
                </a:moveTo>
                <a:cubicBezTo>
                  <a:pt x="2282" y="361"/>
                  <a:pt x="2301" y="348"/>
                  <a:pt x="2321" y="335"/>
                </a:cubicBezTo>
                <a:cubicBezTo>
                  <a:pt x="2335" y="325"/>
                  <a:pt x="2350" y="315"/>
                  <a:pt x="2364" y="305"/>
                </a:cubicBezTo>
                <a:cubicBezTo>
                  <a:pt x="2357" y="312"/>
                  <a:pt x="2349" y="320"/>
                  <a:pt x="2342" y="327"/>
                </a:cubicBezTo>
                <a:cubicBezTo>
                  <a:pt x="2336" y="331"/>
                  <a:pt x="2329" y="335"/>
                  <a:pt x="2323" y="340"/>
                </a:cubicBezTo>
                <a:cubicBezTo>
                  <a:pt x="2134" y="479"/>
                  <a:pt x="1989" y="622"/>
                  <a:pt x="1879" y="775"/>
                </a:cubicBezTo>
                <a:cubicBezTo>
                  <a:pt x="1873" y="785"/>
                  <a:pt x="1866" y="795"/>
                  <a:pt x="1859" y="805"/>
                </a:cubicBezTo>
                <a:cubicBezTo>
                  <a:pt x="1837" y="827"/>
                  <a:pt x="1816" y="850"/>
                  <a:pt x="1794" y="873"/>
                </a:cubicBezTo>
                <a:cubicBezTo>
                  <a:pt x="1822" y="832"/>
                  <a:pt x="1852" y="791"/>
                  <a:pt x="1883" y="751"/>
                </a:cubicBezTo>
                <a:cubicBezTo>
                  <a:pt x="1979" y="634"/>
                  <a:pt x="2107" y="491"/>
                  <a:pt x="2264" y="375"/>
                </a:cubicBezTo>
                <a:close/>
                <a:moveTo>
                  <a:pt x="1932" y="859"/>
                </a:moveTo>
                <a:cubicBezTo>
                  <a:pt x="2029" y="762"/>
                  <a:pt x="2029" y="762"/>
                  <a:pt x="2029" y="762"/>
                </a:cubicBezTo>
                <a:cubicBezTo>
                  <a:pt x="2033" y="757"/>
                  <a:pt x="2038" y="752"/>
                  <a:pt x="2043" y="748"/>
                </a:cubicBezTo>
                <a:cubicBezTo>
                  <a:pt x="2009" y="799"/>
                  <a:pt x="1977" y="852"/>
                  <a:pt x="1946" y="903"/>
                </a:cubicBezTo>
                <a:cubicBezTo>
                  <a:pt x="1923" y="943"/>
                  <a:pt x="1923" y="943"/>
                  <a:pt x="1923" y="943"/>
                </a:cubicBezTo>
                <a:cubicBezTo>
                  <a:pt x="1914" y="958"/>
                  <a:pt x="1903" y="973"/>
                  <a:pt x="1893" y="989"/>
                </a:cubicBezTo>
                <a:cubicBezTo>
                  <a:pt x="1871" y="1013"/>
                  <a:pt x="1849" y="1037"/>
                  <a:pt x="1829" y="1060"/>
                </a:cubicBezTo>
                <a:cubicBezTo>
                  <a:pt x="1856" y="989"/>
                  <a:pt x="1889" y="923"/>
                  <a:pt x="1929" y="862"/>
                </a:cubicBezTo>
                <a:cubicBezTo>
                  <a:pt x="1930" y="861"/>
                  <a:pt x="1931" y="860"/>
                  <a:pt x="1932" y="859"/>
                </a:cubicBezTo>
                <a:close/>
              </a:path>
            </a:pathLst>
          </a:custGeom>
          <a:solidFill>
            <a:srgbClr val="FFCC99"/>
          </a:solidFill>
          <a:ln>
            <a:noFill/>
          </a:ln>
        </p:spPr>
        <p:txBody>
          <a:bodyPr/>
          <a:lstStyle/>
          <a:p>
            <a:pPr defTabSz="1218072"/>
            <a:endParaRPr lang="zh-CN" altLang="en-US" sz="2398">
              <a:solidFill>
                <a:srgbClr val="5F5F5F"/>
              </a:solidFill>
            </a:endParaRPr>
          </a:p>
        </p:txBody>
      </p:sp>
      <p:sp>
        <p:nvSpPr>
          <p:cNvPr id="7" name="矩形 69"/>
          <p:cNvSpPr>
            <a:spLocks noChangeArrowheads="1"/>
          </p:cNvSpPr>
          <p:nvPr/>
        </p:nvSpPr>
        <p:spPr bwMode="auto">
          <a:xfrm>
            <a:off x="2644799" y="2616202"/>
            <a:ext cx="7054427" cy="1568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55" tIns="45678" rIns="91355" bIns="4567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1218072"/>
            <a:r>
              <a:rPr lang="en-US" altLang="zh-CN" sz="4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1. TRUYỀN THUYẾT</a:t>
            </a:r>
            <a:endParaRPr lang="en-US" altLang="zh-CN" sz="4800" b="1" dirty="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endParaRPr>
          </a:p>
          <a:p>
            <a:pPr algn="just" defTabSz="1218072"/>
            <a:endParaRPr lang="en-US" altLang="zh-CN" sz="4796" b="1" dirty="0">
              <a:solidFill>
                <a:srgbClr val="60B962"/>
              </a:solidFill>
              <a:latin typeface="方正卡通简体" panose="03000509000000000000" pitchFamily="65" charset="-122"/>
              <a:ea typeface="方正卡通简体" panose="03000509000000000000" pitchFamily="65" charset="-122"/>
              <a:sym typeface="微软雅黑" panose="020B0503020204020204" pitchFamily="34" charset="-122"/>
            </a:endParaRPr>
          </a:p>
        </p:txBody>
      </p:sp>
      <p:sp>
        <p:nvSpPr>
          <p:cNvPr id="8" name="五角星 4"/>
          <p:cNvSpPr/>
          <p:nvPr/>
        </p:nvSpPr>
        <p:spPr>
          <a:xfrm rot="19903756">
            <a:off x="5361869" y="-11544"/>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1" name="五角星 5"/>
          <p:cNvSpPr/>
          <p:nvPr/>
        </p:nvSpPr>
        <p:spPr>
          <a:xfrm rot="21380687">
            <a:off x="7968355" y="346961"/>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2" name="五角星 6"/>
          <p:cNvSpPr/>
          <p:nvPr/>
        </p:nvSpPr>
        <p:spPr>
          <a:xfrm rot="19938392">
            <a:off x="9283335" y="413174"/>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3" name="五角星 7"/>
          <p:cNvSpPr/>
          <p:nvPr/>
        </p:nvSpPr>
        <p:spPr>
          <a:xfrm rot="19938392">
            <a:off x="10324431" y="5347254"/>
            <a:ext cx="485929" cy="486379"/>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4" name="五角星 8"/>
          <p:cNvSpPr/>
          <p:nvPr/>
        </p:nvSpPr>
        <p:spPr>
          <a:xfrm rot="19967404">
            <a:off x="10768849" y="1113007"/>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6" name="五角星 9"/>
          <p:cNvSpPr/>
          <p:nvPr/>
        </p:nvSpPr>
        <p:spPr>
          <a:xfrm>
            <a:off x="8455481" y="4647392"/>
            <a:ext cx="337603" cy="337916"/>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7" name="五角星 10"/>
          <p:cNvSpPr/>
          <p:nvPr/>
        </p:nvSpPr>
        <p:spPr>
          <a:xfrm>
            <a:off x="10825931" y="4643498"/>
            <a:ext cx="248230" cy="24846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8" name="五角星 11"/>
          <p:cNvSpPr/>
          <p:nvPr/>
        </p:nvSpPr>
        <p:spPr>
          <a:xfrm>
            <a:off x="11509886" y="4967955"/>
            <a:ext cx="124114" cy="124229"/>
          </a:xfrm>
          <a:prstGeom prst="star5">
            <a:avLst>
              <a:gd name="adj" fmla="val 23926"/>
              <a:gd name="hf" fmla="val 105146"/>
              <a:gd name="vf" fmla="val 110557"/>
            </a:avLst>
          </a:prstGeom>
          <a:solidFill>
            <a:srgbClr val="FFFF00"/>
          </a:solid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9" name="五角星 12"/>
          <p:cNvSpPr/>
          <p:nvPr/>
        </p:nvSpPr>
        <p:spPr>
          <a:xfrm rot="19922997">
            <a:off x="11084655" y="4134023"/>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0"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18091" y="2243172"/>
            <a:ext cx="1112140" cy="1183180"/>
          </a:xfrm>
          <a:prstGeom prst="rect">
            <a:avLst/>
          </a:prstGeom>
          <a:noFill/>
          <a:extLst>
            <a:ext uri="{909E8E84-426E-40DD-AFC4-6F175D3DCCD1}">
              <a14:hiddenFill xmlns:a14="http://schemas.microsoft.com/office/drawing/2010/main">
                <a:solidFill>
                  <a:srgbClr val="FFFFFF"/>
                </a:solidFill>
              </a14:hiddenFill>
            </a:ext>
          </a:extLst>
        </p:spPr>
      </p:pic>
      <p:pic>
        <p:nvPicPr>
          <p:cNvPr id="15"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97540" y="4672866"/>
            <a:ext cx="3010466"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1"/>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598556" y="-59138"/>
            <a:ext cx="2687293" cy="1970456"/>
          </a:xfrm>
          <a:prstGeom prst="rect">
            <a:avLst/>
          </a:prstGeom>
        </p:spPr>
      </p:pic>
      <p:sp>
        <p:nvSpPr>
          <p:cNvPr id="22" name="五角星 4"/>
          <p:cNvSpPr/>
          <p:nvPr/>
        </p:nvSpPr>
        <p:spPr>
          <a:xfrm rot="19903756">
            <a:off x="5371199" y="11065"/>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3" name="五角星 5"/>
          <p:cNvSpPr/>
          <p:nvPr/>
        </p:nvSpPr>
        <p:spPr>
          <a:xfrm rot="21380687">
            <a:off x="7977685" y="369570"/>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4" name="五角星 6"/>
          <p:cNvSpPr/>
          <p:nvPr/>
        </p:nvSpPr>
        <p:spPr>
          <a:xfrm rot="19938392">
            <a:off x="9292665" y="435783"/>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5"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06870" y="4695475"/>
            <a:ext cx="3010466"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图片 1"/>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607886" y="-36529"/>
            <a:ext cx="2687293" cy="1970456"/>
          </a:xfrm>
          <a:prstGeom prst="rect">
            <a:avLst/>
          </a:prstGeom>
        </p:spPr>
      </p:pic>
      <p:sp>
        <p:nvSpPr>
          <p:cNvPr id="27" name="五角星 8"/>
          <p:cNvSpPr/>
          <p:nvPr/>
        </p:nvSpPr>
        <p:spPr>
          <a:xfrm rot="19967404">
            <a:off x="10759520" y="1189833"/>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8" name="五角星 12"/>
          <p:cNvSpPr/>
          <p:nvPr/>
        </p:nvSpPr>
        <p:spPr>
          <a:xfrm rot="19922997">
            <a:off x="11075326" y="4210849"/>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9"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80432" y="1368278"/>
            <a:ext cx="1112140" cy="1183180"/>
          </a:xfrm>
          <a:prstGeom prst="rect">
            <a:avLst/>
          </a:prstGeom>
          <a:noFill/>
          <a:extLst>
            <a:ext uri="{909E8E84-426E-40DD-AFC4-6F175D3DCCD1}">
              <a14:hiddenFill xmlns:a14="http://schemas.microsoft.com/office/drawing/2010/main">
                <a:solidFill>
                  <a:srgbClr val="FFFFFF"/>
                </a:solidFill>
              </a14:hiddenFill>
            </a:ext>
          </a:extLst>
        </p:spPr>
      </p:pic>
      <p:sp>
        <p:nvSpPr>
          <p:cNvPr id="30" name="五角星 4"/>
          <p:cNvSpPr/>
          <p:nvPr/>
        </p:nvSpPr>
        <p:spPr>
          <a:xfrm rot="19903756">
            <a:off x="5361870" y="87891"/>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1" name="五角星 5"/>
          <p:cNvSpPr/>
          <p:nvPr/>
        </p:nvSpPr>
        <p:spPr>
          <a:xfrm rot="21380687">
            <a:off x="7968356" y="446396"/>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2" name="五角星 6"/>
          <p:cNvSpPr/>
          <p:nvPr/>
        </p:nvSpPr>
        <p:spPr>
          <a:xfrm rot="19938392">
            <a:off x="9283336" y="512609"/>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33"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97541" y="4772301"/>
            <a:ext cx="3010466"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图片 1"/>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598557" y="40297"/>
            <a:ext cx="2687293" cy="1970456"/>
          </a:xfrm>
          <a:prstGeom prst="rect">
            <a:avLst/>
          </a:prstGeom>
        </p:spPr>
      </p:pic>
      <p:sp>
        <p:nvSpPr>
          <p:cNvPr id="35" name="五角星 7"/>
          <p:cNvSpPr/>
          <p:nvPr/>
        </p:nvSpPr>
        <p:spPr>
          <a:xfrm rot="19938392">
            <a:off x="10252278" y="5342233"/>
            <a:ext cx="485929" cy="486379"/>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6" name="五角星 10"/>
          <p:cNvSpPr/>
          <p:nvPr/>
        </p:nvSpPr>
        <p:spPr>
          <a:xfrm>
            <a:off x="10753778" y="4638477"/>
            <a:ext cx="248230" cy="24846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7" name="五角星 8"/>
          <p:cNvSpPr/>
          <p:nvPr/>
        </p:nvSpPr>
        <p:spPr>
          <a:xfrm rot="19967404">
            <a:off x="10687367" y="1184812"/>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8" name="五角星 12"/>
          <p:cNvSpPr/>
          <p:nvPr/>
        </p:nvSpPr>
        <p:spPr>
          <a:xfrm rot="19922997">
            <a:off x="11003173" y="4205828"/>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39"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94200" y="3349183"/>
            <a:ext cx="1112140" cy="1183180"/>
          </a:xfrm>
          <a:prstGeom prst="rect">
            <a:avLst/>
          </a:prstGeom>
          <a:noFill/>
          <a:extLst>
            <a:ext uri="{909E8E84-426E-40DD-AFC4-6F175D3DCCD1}">
              <a14:hiddenFill xmlns:a14="http://schemas.microsoft.com/office/drawing/2010/main">
                <a:solidFill>
                  <a:srgbClr val="FFFFFF"/>
                </a:solidFill>
              </a14:hiddenFill>
            </a:ext>
          </a:extLst>
        </p:spPr>
      </p:pic>
      <p:sp>
        <p:nvSpPr>
          <p:cNvPr id="40" name="五角星 4"/>
          <p:cNvSpPr/>
          <p:nvPr/>
        </p:nvSpPr>
        <p:spPr>
          <a:xfrm rot="19903756">
            <a:off x="5289717" y="82870"/>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41" name="五角星 5"/>
          <p:cNvSpPr/>
          <p:nvPr/>
        </p:nvSpPr>
        <p:spPr>
          <a:xfrm rot="21380687">
            <a:off x="7896203" y="441375"/>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42" name="五角星 6"/>
          <p:cNvSpPr/>
          <p:nvPr/>
        </p:nvSpPr>
        <p:spPr>
          <a:xfrm rot="19938392">
            <a:off x="9211183" y="507588"/>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43"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25388" y="4767280"/>
            <a:ext cx="3010466"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图片 1"/>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526404" y="35276"/>
            <a:ext cx="2687293" cy="1970456"/>
          </a:xfrm>
          <a:prstGeom prst="rect">
            <a:avLst/>
          </a:prstGeom>
        </p:spPr>
      </p:pic>
      <p:pic>
        <p:nvPicPr>
          <p:cNvPr id="46" name="图片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777" y="2054157"/>
            <a:ext cx="1465012" cy="1771045"/>
          </a:xfrm>
          <a:prstGeom prst="rect">
            <a:avLst/>
          </a:prstGeom>
        </p:spPr>
      </p:pic>
      <p:pic>
        <p:nvPicPr>
          <p:cNvPr id="47" name="图片 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68437" y="4985308"/>
            <a:ext cx="2222512" cy="1967878"/>
          </a:xfrm>
          <a:prstGeom prst="rect">
            <a:avLst/>
          </a:prstGeom>
        </p:spPr>
      </p:pic>
      <p:pic>
        <p:nvPicPr>
          <p:cNvPr id="48" name="图片 1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9664" y="3878769"/>
            <a:ext cx="1632706" cy="1633412"/>
          </a:xfrm>
          <a:prstGeom prst="rect">
            <a:avLst/>
          </a:prstGeom>
        </p:spPr>
      </p:pic>
    </p:spTree>
    <p:extLst>
      <p:ext uri="{BB962C8B-B14F-4D97-AF65-F5344CB8AC3E}">
        <p14:creationId xmlns:p14="http://schemas.microsoft.com/office/powerpoint/2010/main" val="26673405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 presetClass="entr" presetSubtype="1"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par>
                                <p:cTn id="15" presetID="2" presetClass="entr" presetSubtype="1" fill="hold" grpId="0" nodeType="withEffect">
                                  <p:stCondLst>
                                    <p:cond delay="25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50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750" fill="hold"/>
                                        <p:tgtEl>
                                          <p:spTgt spid="13"/>
                                        </p:tgtEl>
                                        <p:attrNameLst>
                                          <p:attrName>ppt_x</p:attrName>
                                        </p:attrNameLst>
                                      </p:cBhvr>
                                      <p:tavLst>
                                        <p:tav tm="0">
                                          <p:val>
                                            <p:strVal val="#ppt_x"/>
                                          </p:val>
                                        </p:tav>
                                        <p:tav tm="100000">
                                          <p:val>
                                            <p:strVal val="#ppt_x"/>
                                          </p:val>
                                        </p:tav>
                                      </p:tavLst>
                                    </p:anim>
                                    <p:anim calcmode="lin" valueType="num">
                                      <p:cBhvr additive="base">
                                        <p:cTn id="26" dur="750" fill="hold"/>
                                        <p:tgtEl>
                                          <p:spTgt spid="13"/>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stCondLst>
                                    <p:cond delay="25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750" fill="hold"/>
                                        <p:tgtEl>
                                          <p:spTgt spid="16"/>
                                        </p:tgtEl>
                                        <p:attrNameLst>
                                          <p:attrName>ppt_x</p:attrName>
                                        </p:attrNameLst>
                                      </p:cBhvr>
                                      <p:tavLst>
                                        <p:tav tm="0">
                                          <p:val>
                                            <p:strVal val="#ppt_x"/>
                                          </p:val>
                                        </p:tav>
                                        <p:tav tm="100000">
                                          <p:val>
                                            <p:strVal val="#ppt_x"/>
                                          </p:val>
                                        </p:tav>
                                      </p:tavLst>
                                    </p:anim>
                                    <p:anim calcmode="lin" valueType="num">
                                      <p:cBhvr additive="base">
                                        <p:cTn id="34" dur="750" fill="hold"/>
                                        <p:tgtEl>
                                          <p:spTgt spid="16"/>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0-#ppt_h/2"/>
                                          </p:val>
                                        </p:tav>
                                        <p:tav tm="100000">
                                          <p:val>
                                            <p:strVal val="#ppt_y"/>
                                          </p:val>
                                        </p:tav>
                                      </p:tavLst>
                                    </p:anim>
                                  </p:childTnLst>
                                </p:cTn>
                              </p:par>
                              <p:par>
                                <p:cTn id="39" presetID="2" presetClass="entr" presetSubtype="1" fill="hold" grpId="0" nodeType="withEffect">
                                  <p:stCondLst>
                                    <p:cond delay="25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750" fill="hold"/>
                                        <p:tgtEl>
                                          <p:spTgt spid="18"/>
                                        </p:tgtEl>
                                        <p:attrNameLst>
                                          <p:attrName>ppt_x</p:attrName>
                                        </p:attrNameLst>
                                      </p:cBhvr>
                                      <p:tavLst>
                                        <p:tav tm="0">
                                          <p:val>
                                            <p:strVal val="#ppt_x"/>
                                          </p:val>
                                        </p:tav>
                                        <p:tav tm="100000">
                                          <p:val>
                                            <p:strVal val="#ppt_x"/>
                                          </p:val>
                                        </p:tav>
                                      </p:tavLst>
                                    </p:anim>
                                    <p:anim calcmode="lin" valueType="num">
                                      <p:cBhvr additive="base">
                                        <p:cTn id="42" dur="750" fill="hold"/>
                                        <p:tgtEl>
                                          <p:spTgt spid="18"/>
                                        </p:tgtEl>
                                        <p:attrNameLst>
                                          <p:attrName>ppt_y</p:attrName>
                                        </p:attrNameLst>
                                      </p:cBhvr>
                                      <p:tavLst>
                                        <p:tav tm="0">
                                          <p:val>
                                            <p:strVal val="0-#ppt_h/2"/>
                                          </p:val>
                                        </p:tav>
                                        <p:tav tm="100000">
                                          <p:val>
                                            <p:strVal val="#ppt_y"/>
                                          </p:val>
                                        </p:tav>
                                      </p:tavLst>
                                    </p:anim>
                                  </p:childTnLst>
                                </p:cTn>
                              </p:par>
                              <p:par>
                                <p:cTn id="43" presetID="2" presetClass="entr" presetSubtype="1" fill="hold" grpId="0" nodeType="withEffect">
                                  <p:stCondLst>
                                    <p:cond delay="25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0-#ppt_h/2"/>
                                          </p:val>
                                        </p:tav>
                                        <p:tav tm="100000">
                                          <p:val>
                                            <p:strVal val="#ppt_y"/>
                                          </p:val>
                                        </p:tav>
                                      </p:tavLst>
                                    </p:anim>
                                  </p:childTnLst>
                                </p:cTn>
                              </p:par>
                            </p:childTnLst>
                          </p:cTn>
                        </p:par>
                        <p:par>
                          <p:cTn id="47" fill="hold">
                            <p:stCondLst>
                              <p:cond delay="1500"/>
                            </p:stCondLst>
                            <p:childTnLst>
                              <p:par>
                                <p:cTn id="48" presetID="2" presetClass="entr" presetSubtype="2" fill="hold" nodeType="afterEffect">
                                  <p:stCondLst>
                                    <p:cond delay="0"/>
                                  </p:stCondLst>
                                  <p:childTnLst>
                                    <p:set>
                                      <p:cBhvr>
                                        <p:cTn id="49" dur="1" fill="hold">
                                          <p:stCondLst>
                                            <p:cond delay="0"/>
                                          </p:stCondLst>
                                        </p:cTn>
                                        <p:tgtEl>
                                          <p:spTgt spid="20"/>
                                        </p:tgtEl>
                                        <p:attrNameLst>
                                          <p:attrName>style.visibility</p:attrName>
                                        </p:attrNameLst>
                                      </p:cBhvr>
                                      <p:to>
                                        <p:strVal val="visible"/>
                                      </p:to>
                                    </p:set>
                                    <p:anim calcmode="lin" valueType="num">
                                      <p:cBhvr additive="base">
                                        <p:cTn id="50" dur="500" fill="hold"/>
                                        <p:tgtEl>
                                          <p:spTgt spid="20"/>
                                        </p:tgtEl>
                                        <p:attrNameLst>
                                          <p:attrName>ppt_x</p:attrName>
                                        </p:attrNameLst>
                                      </p:cBhvr>
                                      <p:tavLst>
                                        <p:tav tm="0">
                                          <p:val>
                                            <p:strVal val="1+#ppt_w/2"/>
                                          </p:val>
                                        </p:tav>
                                        <p:tav tm="100000">
                                          <p:val>
                                            <p:strVal val="#ppt_x"/>
                                          </p:val>
                                        </p:tav>
                                      </p:tavLst>
                                    </p:anim>
                                    <p:anim calcmode="lin" valueType="num">
                                      <p:cBhvr additive="base">
                                        <p:cTn id="51" dur="500" fill="hold"/>
                                        <p:tgtEl>
                                          <p:spTgt spid="20"/>
                                        </p:tgtEl>
                                        <p:attrNameLst>
                                          <p:attrName>ppt_y</p:attrName>
                                        </p:attrNameLst>
                                      </p:cBhvr>
                                      <p:tavLst>
                                        <p:tav tm="0">
                                          <p:val>
                                            <p:strVal val="#ppt_y"/>
                                          </p:val>
                                        </p:tav>
                                        <p:tav tm="100000">
                                          <p:val>
                                            <p:strVal val="#ppt_y"/>
                                          </p:val>
                                        </p:tav>
                                      </p:tavLst>
                                    </p:anim>
                                  </p:childTnLst>
                                </p:cTn>
                              </p:par>
                              <p:par>
                                <p:cTn id="52" presetID="0" presetClass="path" presetSubtype="0" accel="50000" decel="50000" fill="hold" nodeType="withEffect">
                                  <p:stCondLst>
                                    <p:cond delay="500"/>
                                  </p:stCondLst>
                                  <p:childTnLst>
                                    <p:animMotion origin="layout" path="M -5.55556E-7 0.01204 C -0.01007 0.01328 -0.01875 0.01667 -0.02865 0.01791 C -0.03871 0.02192 -0.04809 0.02254 -0.05868 0.02378 C -0.15174 0.02192 -0.15347 0.03273 -0.20625 0.01451 C -0.2118 0.00957 -0.21302 0.00556 -0.21805 -0.00155 C -0.22604 -0.01236 -0.23455 -0.02378 -0.24566 -0.0278 C -0.27448 -0.05374 -0.34062 -0.04324 -0.36146 -0.04386 C -0.36996 -0.04664 -0.37865 -0.04787 -0.38733 -0.05065 C -0.39288 -0.0525 -0.39774 -0.05528 -0.4033 -0.05652 C -0.41094 -0.06053 -0.41944 -0.06486 -0.4276 -0.06671 C -0.44028 -0.07536 -0.4533 -0.08215 -0.46701 -0.0874 C -0.47187 -0.08926 -0.47587 -0.09265 -0.48038 -0.09543 C -0.49097 -0.10099 -0.50347 -0.10562 -0.51476 -0.10809 C -0.5408 -0.10686 -0.56597 -0.10562 -0.59184 -0.10655 C -0.60347 -0.11211 -0.61528 -0.11643 -0.62621 -0.12415 C -0.63108 -0.12755 -0.63611 -0.13095 -0.64149 -0.13311 C -0.65191 -0.14145 -0.63958 -0.13249 -0.64983 -0.13743 C -0.65434 -0.14021 -0.65868 -0.14392 -0.66337 -0.1467 C -0.66805 -0.14948 -0.66493 -0.14639 -0.6691 -0.14917 C -0.67691 -0.15411 -0.6849 -0.15936 -0.6934 -0.16276 C -0.70087 -0.16955 -0.7092 -0.17635 -0.71771 -0.18098 C -0.72413 -0.18994 -0.7342 -0.19426 -0.73941 -0.20507 C -0.74062 -0.20754 -0.74201 -0.20939 -0.74271 -0.21186 C -0.7434 -0.21372 -0.74358 -0.21588 -0.74444 -0.21773 C -0.74653 -0.22236 -0.74983 -0.22576 -0.75208 -0.23039 C -0.75694 -0.23997 -0.76094 -0.24583 -0.76701 -0.25417 " pathEditMode="relative" rAng="0" ptsTypes="AAAAAAAAAAAAAAAAAAAAAAAAAA">
                                      <p:cBhvr>
                                        <p:cTn id="53" dur="6500" fill="hold"/>
                                        <p:tgtEl>
                                          <p:spTgt spid="20"/>
                                        </p:tgtEl>
                                        <p:attrNameLst>
                                          <p:attrName>ppt_x</p:attrName>
                                          <p:attrName>ppt_y</p:attrName>
                                        </p:attrNameLst>
                                      </p:cBhvr>
                                      <p:rCtr x="-38400" y="-12300"/>
                                    </p:animMotion>
                                  </p:childTnLst>
                                </p:cTn>
                              </p:par>
                              <p:par>
                                <p:cTn id="54" presetID="8" presetClass="emph" presetSubtype="0" repeatCount="2000" fill="hold" grpId="1" nodeType="withEffect">
                                  <p:stCondLst>
                                    <p:cond delay="0"/>
                                  </p:stCondLst>
                                  <p:childTnLst>
                                    <p:animRot by="21600000">
                                      <p:cBhvr>
                                        <p:cTn id="55" dur="3500" fill="hold"/>
                                        <p:tgtEl>
                                          <p:spTgt spid="8"/>
                                        </p:tgtEl>
                                        <p:attrNameLst>
                                          <p:attrName>r</p:attrName>
                                        </p:attrNameLst>
                                      </p:cBhvr>
                                    </p:animRot>
                                  </p:childTnLst>
                                </p:cTn>
                              </p:par>
                              <p:par>
                                <p:cTn id="56" presetID="8" presetClass="emph" presetSubtype="0" repeatCount="2000" fill="hold" grpId="1" nodeType="withEffect">
                                  <p:stCondLst>
                                    <p:cond delay="0"/>
                                  </p:stCondLst>
                                  <p:childTnLst>
                                    <p:animRot by="-21600000">
                                      <p:cBhvr>
                                        <p:cTn id="57" dur="3500" fill="hold"/>
                                        <p:tgtEl>
                                          <p:spTgt spid="13"/>
                                        </p:tgtEl>
                                        <p:attrNameLst>
                                          <p:attrName>r</p:attrName>
                                        </p:attrNameLst>
                                      </p:cBhvr>
                                    </p:animRot>
                                  </p:childTnLst>
                                </p:cTn>
                              </p:par>
                              <p:par>
                                <p:cTn id="58" presetID="8" presetClass="emph" presetSubtype="0" repeatCount="2000" fill="hold" grpId="1" nodeType="withEffect">
                                  <p:stCondLst>
                                    <p:cond delay="0"/>
                                  </p:stCondLst>
                                  <p:childTnLst>
                                    <p:animRot by="21600000">
                                      <p:cBhvr>
                                        <p:cTn id="59" dur="3500" fill="hold"/>
                                        <p:tgtEl>
                                          <p:spTgt spid="14"/>
                                        </p:tgtEl>
                                        <p:attrNameLst>
                                          <p:attrName>r</p:attrName>
                                        </p:attrNameLst>
                                      </p:cBhvr>
                                    </p:animRot>
                                  </p:childTnLst>
                                </p:cTn>
                              </p:par>
                              <p:par>
                                <p:cTn id="60" presetID="8" presetClass="emph" presetSubtype="0" repeatCount="2000" fill="hold" grpId="1" nodeType="withEffect">
                                  <p:stCondLst>
                                    <p:cond delay="0"/>
                                  </p:stCondLst>
                                  <p:childTnLst>
                                    <p:animRot by="-21600000">
                                      <p:cBhvr>
                                        <p:cTn id="61" dur="3500" fill="hold"/>
                                        <p:tgtEl>
                                          <p:spTgt spid="17"/>
                                        </p:tgtEl>
                                        <p:attrNameLst>
                                          <p:attrName>r</p:attrName>
                                        </p:attrNameLst>
                                      </p:cBhvr>
                                    </p:animRot>
                                  </p:childTnLst>
                                </p:cTn>
                              </p:par>
                              <p:par>
                                <p:cTn id="62" presetID="8" presetClass="emph" presetSubtype="0" repeatCount="2000" fill="hold" grpId="1" nodeType="withEffect">
                                  <p:stCondLst>
                                    <p:cond delay="0"/>
                                  </p:stCondLst>
                                  <p:childTnLst>
                                    <p:animRot by="21600000">
                                      <p:cBhvr>
                                        <p:cTn id="63" dur="3500" fill="hold"/>
                                        <p:tgtEl>
                                          <p:spTgt spid="12"/>
                                        </p:tgtEl>
                                        <p:attrNameLst>
                                          <p:attrName>r</p:attrName>
                                        </p:attrNameLst>
                                      </p:cBhvr>
                                    </p:animRot>
                                  </p:childTnLst>
                                </p:cTn>
                              </p:par>
                              <p:par>
                                <p:cTn id="64" presetID="6" presetClass="emph" presetSubtype="0" repeatCount="2000" autoRev="1" fill="hold" grpId="1" nodeType="withEffect">
                                  <p:stCondLst>
                                    <p:cond delay="0"/>
                                  </p:stCondLst>
                                  <p:childTnLst>
                                    <p:animScale>
                                      <p:cBhvr>
                                        <p:cTn id="65" dur="2000" fill="hold"/>
                                        <p:tgtEl>
                                          <p:spTgt spid="19"/>
                                        </p:tgtEl>
                                      </p:cBhvr>
                                      <p:by x="150000" y="150000"/>
                                    </p:animScale>
                                  </p:childTnLst>
                                </p:cTn>
                              </p:par>
                              <p:par>
                                <p:cTn id="66" presetID="6" presetClass="emph" presetSubtype="0" repeatCount="2000" autoRev="1" fill="hold" grpId="1" nodeType="withEffect">
                                  <p:stCondLst>
                                    <p:cond delay="0"/>
                                  </p:stCondLst>
                                  <p:childTnLst>
                                    <p:animScale>
                                      <p:cBhvr>
                                        <p:cTn id="67" dur="2000" fill="hold"/>
                                        <p:tgtEl>
                                          <p:spTgt spid="11"/>
                                        </p:tgtEl>
                                      </p:cBhvr>
                                      <p:by x="150000" y="150000"/>
                                    </p:animScale>
                                  </p:childTnLst>
                                </p:cTn>
                              </p:par>
                            </p:childTnLst>
                          </p:cTn>
                        </p:par>
                        <p:par>
                          <p:cTn id="68" fill="hold">
                            <p:stCondLst>
                              <p:cond delay="9500"/>
                            </p:stCondLst>
                            <p:childTnLst>
                              <p:par>
                                <p:cTn id="69" presetID="37" presetClass="entr" presetSubtype="0" fill="hold" nodeType="after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900" decel="100000" fill="hold"/>
                                        <p:tgtEl>
                                          <p:spTgt spid="15"/>
                                        </p:tgtEl>
                                        <p:attrNameLst>
                                          <p:attrName>ppt_y</p:attrName>
                                        </p:attrNameLst>
                                      </p:cBhvr>
                                      <p:tavLst>
                                        <p:tav tm="0">
                                          <p:val>
                                            <p:strVal val="#ppt_y+1"/>
                                          </p:val>
                                        </p:tav>
                                        <p:tav tm="100000">
                                          <p:val>
                                            <p:strVal val="#ppt_y-.03"/>
                                          </p:val>
                                        </p:tav>
                                      </p:tavLst>
                                    </p:anim>
                                    <p:anim calcmode="lin" valueType="num">
                                      <p:cBhvr>
                                        <p:cTn id="74"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par>
                          <p:cTn id="75" fill="hold">
                            <p:stCondLst>
                              <p:cond delay="10500"/>
                            </p:stCondLst>
                            <p:childTnLst>
                              <p:par>
                                <p:cTn id="76" presetID="2" presetClass="entr" presetSubtype="1" fill="hold" grpId="0" nodeType="afterEffect">
                                  <p:stCondLst>
                                    <p:cond delay="0"/>
                                  </p:stCondLst>
                                  <p:childTnLst>
                                    <p:set>
                                      <p:cBhvr>
                                        <p:cTn id="77" dur="1" fill="hold">
                                          <p:stCondLst>
                                            <p:cond delay="0"/>
                                          </p:stCondLst>
                                        </p:cTn>
                                        <p:tgtEl>
                                          <p:spTgt spid="22"/>
                                        </p:tgtEl>
                                        <p:attrNameLst>
                                          <p:attrName>style.visibility</p:attrName>
                                        </p:attrNameLst>
                                      </p:cBhvr>
                                      <p:to>
                                        <p:strVal val="visible"/>
                                      </p:to>
                                    </p:set>
                                    <p:anim calcmode="lin" valueType="num">
                                      <p:cBhvr additive="base">
                                        <p:cTn id="78" dur="500" fill="hold"/>
                                        <p:tgtEl>
                                          <p:spTgt spid="22"/>
                                        </p:tgtEl>
                                        <p:attrNameLst>
                                          <p:attrName>ppt_x</p:attrName>
                                        </p:attrNameLst>
                                      </p:cBhvr>
                                      <p:tavLst>
                                        <p:tav tm="0">
                                          <p:val>
                                            <p:strVal val="#ppt_x"/>
                                          </p:val>
                                        </p:tav>
                                        <p:tav tm="100000">
                                          <p:val>
                                            <p:strVal val="#ppt_x"/>
                                          </p:val>
                                        </p:tav>
                                      </p:tavLst>
                                    </p:anim>
                                    <p:anim calcmode="lin" valueType="num">
                                      <p:cBhvr additive="base">
                                        <p:cTn id="79" dur="500" fill="hold"/>
                                        <p:tgtEl>
                                          <p:spTgt spid="22"/>
                                        </p:tgtEl>
                                        <p:attrNameLst>
                                          <p:attrName>ppt_y</p:attrName>
                                        </p:attrNameLst>
                                      </p:cBhvr>
                                      <p:tavLst>
                                        <p:tav tm="0">
                                          <p:val>
                                            <p:strVal val="0-#ppt_h/2"/>
                                          </p:val>
                                        </p:tav>
                                        <p:tav tm="100000">
                                          <p:val>
                                            <p:strVal val="#ppt_y"/>
                                          </p:val>
                                        </p:tav>
                                      </p:tavLst>
                                    </p:anim>
                                  </p:childTnLst>
                                </p:cTn>
                              </p:par>
                              <p:par>
                                <p:cTn id="80" presetID="2" presetClass="entr" presetSubtype="1" fill="hold" grpId="0" nodeType="withEffect">
                                  <p:stCondLst>
                                    <p:cond delay="250"/>
                                  </p:stCondLst>
                                  <p:childTnLst>
                                    <p:set>
                                      <p:cBhvr>
                                        <p:cTn id="81" dur="1" fill="hold">
                                          <p:stCondLst>
                                            <p:cond delay="0"/>
                                          </p:stCondLst>
                                        </p:cTn>
                                        <p:tgtEl>
                                          <p:spTgt spid="23"/>
                                        </p:tgtEl>
                                        <p:attrNameLst>
                                          <p:attrName>style.visibility</p:attrName>
                                        </p:attrNameLst>
                                      </p:cBhvr>
                                      <p:to>
                                        <p:strVal val="visible"/>
                                      </p:to>
                                    </p:set>
                                    <p:anim calcmode="lin" valueType="num">
                                      <p:cBhvr additive="base">
                                        <p:cTn id="82" dur="500" fill="hold"/>
                                        <p:tgtEl>
                                          <p:spTgt spid="23"/>
                                        </p:tgtEl>
                                        <p:attrNameLst>
                                          <p:attrName>ppt_x</p:attrName>
                                        </p:attrNameLst>
                                      </p:cBhvr>
                                      <p:tavLst>
                                        <p:tav tm="0">
                                          <p:val>
                                            <p:strVal val="#ppt_x"/>
                                          </p:val>
                                        </p:tav>
                                        <p:tav tm="100000">
                                          <p:val>
                                            <p:strVal val="#ppt_x"/>
                                          </p:val>
                                        </p:tav>
                                      </p:tavLst>
                                    </p:anim>
                                    <p:anim calcmode="lin" valueType="num">
                                      <p:cBhvr additive="base">
                                        <p:cTn id="83" dur="500" fill="hold"/>
                                        <p:tgtEl>
                                          <p:spTgt spid="23"/>
                                        </p:tgtEl>
                                        <p:attrNameLst>
                                          <p:attrName>ppt_y</p:attrName>
                                        </p:attrNameLst>
                                      </p:cBhvr>
                                      <p:tavLst>
                                        <p:tav tm="0">
                                          <p:val>
                                            <p:strVal val="0-#ppt_h/2"/>
                                          </p:val>
                                        </p:tav>
                                        <p:tav tm="100000">
                                          <p:val>
                                            <p:strVal val="#ppt_y"/>
                                          </p:val>
                                        </p:tav>
                                      </p:tavLst>
                                    </p:anim>
                                  </p:childTnLst>
                                </p:cTn>
                              </p:par>
                              <p:par>
                                <p:cTn id="84" presetID="2" presetClass="entr" presetSubtype="1" fill="hold" grpId="0" nodeType="withEffect">
                                  <p:stCondLst>
                                    <p:cond delay="500"/>
                                  </p:stCondLst>
                                  <p:childTnLst>
                                    <p:set>
                                      <p:cBhvr>
                                        <p:cTn id="85" dur="1" fill="hold">
                                          <p:stCondLst>
                                            <p:cond delay="0"/>
                                          </p:stCondLst>
                                        </p:cTn>
                                        <p:tgtEl>
                                          <p:spTgt spid="24"/>
                                        </p:tgtEl>
                                        <p:attrNameLst>
                                          <p:attrName>style.visibility</p:attrName>
                                        </p:attrNameLst>
                                      </p:cBhvr>
                                      <p:to>
                                        <p:strVal val="visible"/>
                                      </p:to>
                                    </p:set>
                                    <p:anim calcmode="lin" valueType="num">
                                      <p:cBhvr additive="base">
                                        <p:cTn id="86" dur="500" fill="hold"/>
                                        <p:tgtEl>
                                          <p:spTgt spid="24"/>
                                        </p:tgtEl>
                                        <p:attrNameLst>
                                          <p:attrName>ppt_x</p:attrName>
                                        </p:attrNameLst>
                                      </p:cBhvr>
                                      <p:tavLst>
                                        <p:tav tm="0">
                                          <p:val>
                                            <p:strVal val="#ppt_x"/>
                                          </p:val>
                                        </p:tav>
                                        <p:tav tm="100000">
                                          <p:val>
                                            <p:strVal val="#ppt_x"/>
                                          </p:val>
                                        </p:tav>
                                      </p:tavLst>
                                    </p:anim>
                                    <p:anim calcmode="lin" valueType="num">
                                      <p:cBhvr additive="base">
                                        <p:cTn id="87" dur="500" fill="hold"/>
                                        <p:tgtEl>
                                          <p:spTgt spid="24"/>
                                        </p:tgtEl>
                                        <p:attrNameLst>
                                          <p:attrName>ppt_y</p:attrName>
                                        </p:attrNameLst>
                                      </p:cBhvr>
                                      <p:tavLst>
                                        <p:tav tm="0">
                                          <p:val>
                                            <p:strVal val="0-#ppt_h/2"/>
                                          </p:val>
                                        </p:tav>
                                        <p:tav tm="100000">
                                          <p:val>
                                            <p:strVal val="#ppt_y"/>
                                          </p:val>
                                        </p:tav>
                                      </p:tavLst>
                                    </p:anim>
                                  </p:childTnLst>
                                </p:cTn>
                              </p:par>
                              <p:par>
                                <p:cTn id="88" presetID="8" presetClass="emph" presetSubtype="0" repeatCount="2000" fill="hold" grpId="1" nodeType="withEffect">
                                  <p:stCondLst>
                                    <p:cond delay="0"/>
                                  </p:stCondLst>
                                  <p:childTnLst>
                                    <p:animRot by="21600000">
                                      <p:cBhvr>
                                        <p:cTn id="89" dur="3500" fill="hold"/>
                                        <p:tgtEl>
                                          <p:spTgt spid="22"/>
                                        </p:tgtEl>
                                        <p:attrNameLst>
                                          <p:attrName>r</p:attrName>
                                        </p:attrNameLst>
                                      </p:cBhvr>
                                    </p:animRot>
                                  </p:childTnLst>
                                </p:cTn>
                              </p:par>
                              <p:par>
                                <p:cTn id="90" presetID="8" presetClass="emph" presetSubtype="0" repeatCount="2000" fill="hold" grpId="1" nodeType="withEffect">
                                  <p:stCondLst>
                                    <p:cond delay="0"/>
                                  </p:stCondLst>
                                  <p:childTnLst>
                                    <p:animRot by="21600000">
                                      <p:cBhvr>
                                        <p:cTn id="91" dur="3500" fill="hold"/>
                                        <p:tgtEl>
                                          <p:spTgt spid="24"/>
                                        </p:tgtEl>
                                        <p:attrNameLst>
                                          <p:attrName>r</p:attrName>
                                        </p:attrNameLst>
                                      </p:cBhvr>
                                    </p:animRot>
                                  </p:childTnLst>
                                </p:cTn>
                              </p:par>
                              <p:par>
                                <p:cTn id="92" presetID="6" presetClass="emph" presetSubtype="0" repeatCount="2000" autoRev="1" fill="hold" grpId="1" nodeType="withEffect">
                                  <p:stCondLst>
                                    <p:cond delay="0"/>
                                  </p:stCondLst>
                                  <p:childTnLst>
                                    <p:animScale>
                                      <p:cBhvr>
                                        <p:cTn id="93" dur="2000" fill="hold"/>
                                        <p:tgtEl>
                                          <p:spTgt spid="23"/>
                                        </p:tgtEl>
                                      </p:cBhvr>
                                      <p:by x="150000" y="150000"/>
                                    </p:animScale>
                                  </p:childTnLst>
                                </p:cTn>
                              </p:par>
                            </p:childTnLst>
                          </p:cTn>
                        </p:par>
                        <p:par>
                          <p:cTn id="94" fill="hold">
                            <p:stCondLst>
                              <p:cond delay="18500"/>
                            </p:stCondLst>
                            <p:childTnLst>
                              <p:par>
                                <p:cTn id="95" presetID="37" presetClass="entr" presetSubtype="0" fill="hold" nodeType="afterEffect">
                                  <p:stCondLst>
                                    <p:cond delay="0"/>
                                  </p:stCondLst>
                                  <p:childTnLst>
                                    <p:set>
                                      <p:cBhvr>
                                        <p:cTn id="96" dur="1" fill="hold">
                                          <p:stCondLst>
                                            <p:cond delay="0"/>
                                          </p:stCondLst>
                                        </p:cTn>
                                        <p:tgtEl>
                                          <p:spTgt spid="25"/>
                                        </p:tgtEl>
                                        <p:attrNameLst>
                                          <p:attrName>style.visibility</p:attrName>
                                        </p:attrNameLst>
                                      </p:cBhvr>
                                      <p:to>
                                        <p:strVal val="visible"/>
                                      </p:to>
                                    </p:set>
                                    <p:animEffect transition="in" filter="fade">
                                      <p:cBhvr>
                                        <p:cTn id="97" dur="1000"/>
                                        <p:tgtEl>
                                          <p:spTgt spid="25"/>
                                        </p:tgtEl>
                                      </p:cBhvr>
                                    </p:animEffect>
                                    <p:anim calcmode="lin" valueType="num">
                                      <p:cBhvr>
                                        <p:cTn id="98" dur="1000" fill="hold"/>
                                        <p:tgtEl>
                                          <p:spTgt spid="25"/>
                                        </p:tgtEl>
                                        <p:attrNameLst>
                                          <p:attrName>ppt_x</p:attrName>
                                        </p:attrNameLst>
                                      </p:cBhvr>
                                      <p:tavLst>
                                        <p:tav tm="0">
                                          <p:val>
                                            <p:strVal val="#ppt_x"/>
                                          </p:val>
                                        </p:tav>
                                        <p:tav tm="100000">
                                          <p:val>
                                            <p:strVal val="#ppt_x"/>
                                          </p:val>
                                        </p:tav>
                                      </p:tavLst>
                                    </p:anim>
                                    <p:anim calcmode="lin" valueType="num">
                                      <p:cBhvr>
                                        <p:cTn id="99" dur="900" decel="100000" fill="hold"/>
                                        <p:tgtEl>
                                          <p:spTgt spid="25"/>
                                        </p:tgtEl>
                                        <p:attrNameLst>
                                          <p:attrName>ppt_y</p:attrName>
                                        </p:attrNameLst>
                                      </p:cBhvr>
                                      <p:tavLst>
                                        <p:tav tm="0">
                                          <p:val>
                                            <p:strVal val="#ppt_y+1"/>
                                          </p:val>
                                        </p:tav>
                                        <p:tav tm="100000">
                                          <p:val>
                                            <p:strVal val="#ppt_y-.03"/>
                                          </p:val>
                                        </p:tav>
                                      </p:tavLst>
                                    </p:anim>
                                    <p:anim calcmode="lin" valueType="num">
                                      <p:cBhvr>
                                        <p:cTn id="100" dur="100" accel="100000" fill="hold">
                                          <p:stCondLst>
                                            <p:cond delay="900"/>
                                          </p:stCondLst>
                                        </p:cTn>
                                        <p:tgtEl>
                                          <p:spTgt spid="25"/>
                                        </p:tgtEl>
                                        <p:attrNameLst>
                                          <p:attrName>ppt_y</p:attrName>
                                        </p:attrNameLst>
                                      </p:cBhvr>
                                      <p:tavLst>
                                        <p:tav tm="0">
                                          <p:val>
                                            <p:strVal val="#ppt_y-.03"/>
                                          </p:val>
                                        </p:tav>
                                        <p:tav tm="100000">
                                          <p:val>
                                            <p:strVal val="#ppt_y"/>
                                          </p:val>
                                        </p:tav>
                                      </p:tavLst>
                                    </p:anim>
                                  </p:childTnLst>
                                </p:cTn>
                              </p:par>
                              <p:par>
                                <p:cTn id="101" presetID="2" presetClass="entr" presetSubtype="1" fill="hold" grpId="0" nodeType="withEffect">
                                  <p:stCondLst>
                                    <p:cond delay="0"/>
                                  </p:stCondLst>
                                  <p:childTnLst>
                                    <p:set>
                                      <p:cBhvr>
                                        <p:cTn id="102" dur="1" fill="hold">
                                          <p:stCondLst>
                                            <p:cond delay="0"/>
                                          </p:stCondLst>
                                        </p:cTn>
                                        <p:tgtEl>
                                          <p:spTgt spid="27"/>
                                        </p:tgtEl>
                                        <p:attrNameLst>
                                          <p:attrName>style.visibility</p:attrName>
                                        </p:attrNameLst>
                                      </p:cBhvr>
                                      <p:to>
                                        <p:strVal val="visible"/>
                                      </p:to>
                                    </p:set>
                                    <p:anim calcmode="lin" valueType="num">
                                      <p:cBhvr additive="base">
                                        <p:cTn id="103" dur="500" fill="hold"/>
                                        <p:tgtEl>
                                          <p:spTgt spid="27"/>
                                        </p:tgtEl>
                                        <p:attrNameLst>
                                          <p:attrName>ppt_x</p:attrName>
                                        </p:attrNameLst>
                                      </p:cBhvr>
                                      <p:tavLst>
                                        <p:tav tm="0">
                                          <p:val>
                                            <p:strVal val="#ppt_x"/>
                                          </p:val>
                                        </p:tav>
                                        <p:tav tm="100000">
                                          <p:val>
                                            <p:strVal val="#ppt_x"/>
                                          </p:val>
                                        </p:tav>
                                      </p:tavLst>
                                    </p:anim>
                                    <p:anim calcmode="lin" valueType="num">
                                      <p:cBhvr additive="base">
                                        <p:cTn id="104" dur="500" fill="hold"/>
                                        <p:tgtEl>
                                          <p:spTgt spid="27"/>
                                        </p:tgtEl>
                                        <p:attrNameLst>
                                          <p:attrName>ppt_y</p:attrName>
                                        </p:attrNameLst>
                                      </p:cBhvr>
                                      <p:tavLst>
                                        <p:tav tm="0">
                                          <p:val>
                                            <p:strVal val="0-#ppt_h/2"/>
                                          </p:val>
                                        </p:tav>
                                        <p:tav tm="100000">
                                          <p:val>
                                            <p:strVal val="#ppt_y"/>
                                          </p:val>
                                        </p:tav>
                                      </p:tavLst>
                                    </p:anim>
                                  </p:childTnLst>
                                </p:cTn>
                              </p:par>
                              <p:par>
                                <p:cTn id="105" presetID="2" presetClass="entr" presetSubtype="1" fill="hold" grpId="0" nodeType="withEffect">
                                  <p:stCondLst>
                                    <p:cond delay="250"/>
                                  </p:stCondLst>
                                  <p:childTnLst>
                                    <p:set>
                                      <p:cBhvr>
                                        <p:cTn id="106" dur="1" fill="hold">
                                          <p:stCondLst>
                                            <p:cond delay="0"/>
                                          </p:stCondLst>
                                        </p:cTn>
                                        <p:tgtEl>
                                          <p:spTgt spid="28"/>
                                        </p:tgtEl>
                                        <p:attrNameLst>
                                          <p:attrName>style.visibility</p:attrName>
                                        </p:attrNameLst>
                                      </p:cBhvr>
                                      <p:to>
                                        <p:strVal val="visible"/>
                                      </p:to>
                                    </p:set>
                                    <p:anim calcmode="lin" valueType="num">
                                      <p:cBhvr additive="base">
                                        <p:cTn id="107" dur="500" fill="hold"/>
                                        <p:tgtEl>
                                          <p:spTgt spid="28"/>
                                        </p:tgtEl>
                                        <p:attrNameLst>
                                          <p:attrName>ppt_x</p:attrName>
                                        </p:attrNameLst>
                                      </p:cBhvr>
                                      <p:tavLst>
                                        <p:tav tm="0">
                                          <p:val>
                                            <p:strVal val="#ppt_x"/>
                                          </p:val>
                                        </p:tav>
                                        <p:tav tm="100000">
                                          <p:val>
                                            <p:strVal val="#ppt_x"/>
                                          </p:val>
                                        </p:tav>
                                      </p:tavLst>
                                    </p:anim>
                                    <p:anim calcmode="lin" valueType="num">
                                      <p:cBhvr additive="base">
                                        <p:cTn id="108" dur="500" fill="hold"/>
                                        <p:tgtEl>
                                          <p:spTgt spid="28"/>
                                        </p:tgtEl>
                                        <p:attrNameLst>
                                          <p:attrName>ppt_y</p:attrName>
                                        </p:attrNameLst>
                                      </p:cBhvr>
                                      <p:tavLst>
                                        <p:tav tm="0">
                                          <p:val>
                                            <p:strVal val="0-#ppt_h/2"/>
                                          </p:val>
                                        </p:tav>
                                        <p:tav tm="100000">
                                          <p:val>
                                            <p:strVal val="#ppt_y"/>
                                          </p:val>
                                        </p:tav>
                                      </p:tavLst>
                                    </p:anim>
                                  </p:childTnLst>
                                </p:cTn>
                              </p:par>
                            </p:childTnLst>
                          </p:cTn>
                        </p:par>
                        <p:par>
                          <p:cTn id="109" fill="hold">
                            <p:stCondLst>
                              <p:cond delay="19500"/>
                            </p:stCondLst>
                            <p:childTnLst>
                              <p:par>
                                <p:cTn id="110" presetID="2" presetClass="entr" presetSubtype="2" fill="hold" nodeType="afterEffect">
                                  <p:stCondLst>
                                    <p:cond delay="0"/>
                                  </p:stCondLst>
                                  <p:childTnLst>
                                    <p:set>
                                      <p:cBhvr>
                                        <p:cTn id="111" dur="1" fill="hold">
                                          <p:stCondLst>
                                            <p:cond delay="0"/>
                                          </p:stCondLst>
                                        </p:cTn>
                                        <p:tgtEl>
                                          <p:spTgt spid="29"/>
                                        </p:tgtEl>
                                        <p:attrNameLst>
                                          <p:attrName>style.visibility</p:attrName>
                                        </p:attrNameLst>
                                      </p:cBhvr>
                                      <p:to>
                                        <p:strVal val="visible"/>
                                      </p:to>
                                    </p:set>
                                    <p:anim calcmode="lin" valueType="num">
                                      <p:cBhvr additive="base">
                                        <p:cTn id="112" dur="500" fill="hold"/>
                                        <p:tgtEl>
                                          <p:spTgt spid="29"/>
                                        </p:tgtEl>
                                        <p:attrNameLst>
                                          <p:attrName>ppt_x</p:attrName>
                                        </p:attrNameLst>
                                      </p:cBhvr>
                                      <p:tavLst>
                                        <p:tav tm="0">
                                          <p:val>
                                            <p:strVal val="1+#ppt_w/2"/>
                                          </p:val>
                                        </p:tav>
                                        <p:tav tm="100000">
                                          <p:val>
                                            <p:strVal val="#ppt_x"/>
                                          </p:val>
                                        </p:tav>
                                      </p:tavLst>
                                    </p:anim>
                                    <p:anim calcmode="lin" valueType="num">
                                      <p:cBhvr additive="base">
                                        <p:cTn id="113" dur="500" fill="hold"/>
                                        <p:tgtEl>
                                          <p:spTgt spid="29"/>
                                        </p:tgtEl>
                                        <p:attrNameLst>
                                          <p:attrName>ppt_y</p:attrName>
                                        </p:attrNameLst>
                                      </p:cBhvr>
                                      <p:tavLst>
                                        <p:tav tm="0">
                                          <p:val>
                                            <p:strVal val="#ppt_y"/>
                                          </p:val>
                                        </p:tav>
                                        <p:tav tm="100000">
                                          <p:val>
                                            <p:strVal val="#ppt_y"/>
                                          </p:val>
                                        </p:tav>
                                      </p:tavLst>
                                    </p:anim>
                                  </p:childTnLst>
                                </p:cTn>
                              </p:par>
                              <p:par>
                                <p:cTn id="114" presetID="0" presetClass="path" presetSubtype="0" accel="50000" decel="50000" fill="hold" nodeType="withEffect">
                                  <p:stCondLst>
                                    <p:cond delay="500"/>
                                  </p:stCondLst>
                                  <p:childTnLst>
                                    <p:animMotion origin="layout" path="M -2.08333E-7 0.01204 C -0.01003 0.01319 -0.01875 0.01666 -0.02865 0.01782 C -0.03867 0.02199 -0.04805 0.02245 -0.05872 0.02384 C -0.15169 0.02199 -0.15352 0.03264 -0.20625 0.01458 C -0.21185 0.00949 -0.21302 0.00555 -0.2181 -0.00162 C -0.22604 -0.0125 -0.2345 -0.02384 -0.2457 -0.02778 C -0.27448 -0.05394 -0.34062 -0.04329 -0.36146 -0.04375 C -0.36992 -0.04653 -0.37865 -0.04792 -0.38737 -0.05093 C -0.39284 -0.05255 -0.39779 -0.05533 -0.40325 -0.05671 C -0.41094 -0.06065 -0.4194 -0.06482 -0.4276 -0.0669 C -0.44023 -0.07546 -0.45325 -0.08218 -0.46706 -0.08773 C -0.47187 -0.08935 -0.47591 -0.09259 -0.48034 -0.09537 C -0.49102 -0.10116 -0.50352 -0.10556 -0.51471 -0.1081 C -0.54075 -0.10718 -0.56602 -0.10556 -0.5918 -0.10648 C -0.60352 -0.11204 -0.61523 -0.11644 -0.62617 -0.12408 C -0.63112 -0.12755 -0.63607 -0.13102 -0.64154 -0.1331 C -0.65195 -0.14144 -0.63958 -0.13241 -0.64987 -0.1375 C -0.6543 -0.14028 -0.65872 -0.14398 -0.66341 -0.14676 C -0.6681 -0.14954 -0.66497 -0.1463 -0.66914 -0.14908 C -0.67695 -0.15417 -0.6849 -0.15926 -0.69336 -0.16273 C -0.70091 -0.16945 -0.70924 -0.17639 -0.71771 -0.18125 C -0.72409 -0.19005 -0.73424 -0.19421 -0.73945 -0.20509 C -0.74062 -0.20764 -0.74206 -0.20949 -0.74271 -0.21181 C -0.74336 -0.21366 -0.74362 -0.21597 -0.7444 -0.21783 C -0.74648 -0.22246 -0.74987 -0.2257 -0.75208 -0.23033 C -0.7569 -0.24005 -0.76094 -0.24584 -0.76706 -0.25417 " pathEditMode="relative" rAng="0" ptsTypes="AAAAAAAAAAAAAAAAAAAAAAAAAA">
                                      <p:cBhvr>
                                        <p:cTn id="115" dur="6500" fill="hold"/>
                                        <p:tgtEl>
                                          <p:spTgt spid="29"/>
                                        </p:tgtEl>
                                        <p:attrNameLst>
                                          <p:attrName>ppt_x</p:attrName>
                                          <p:attrName>ppt_y</p:attrName>
                                        </p:attrNameLst>
                                      </p:cBhvr>
                                      <p:rCtr x="-38359" y="-12662"/>
                                    </p:animMotion>
                                  </p:childTnLst>
                                </p:cTn>
                              </p:par>
                              <p:par>
                                <p:cTn id="116" presetID="8" presetClass="emph" presetSubtype="0" repeatCount="2000" fill="hold" grpId="1" nodeType="withEffect">
                                  <p:stCondLst>
                                    <p:cond delay="0"/>
                                  </p:stCondLst>
                                  <p:childTnLst>
                                    <p:animRot by="21600000">
                                      <p:cBhvr>
                                        <p:cTn id="117" dur="3500" fill="hold"/>
                                        <p:tgtEl>
                                          <p:spTgt spid="27"/>
                                        </p:tgtEl>
                                        <p:attrNameLst>
                                          <p:attrName>r</p:attrName>
                                        </p:attrNameLst>
                                      </p:cBhvr>
                                    </p:animRot>
                                  </p:childTnLst>
                                </p:cTn>
                              </p:par>
                              <p:par>
                                <p:cTn id="118" presetID="6" presetClass="emph" presetSubtype="0" repeatCount="2000" autoRev="1" fill="hold" grpId="1" nodeType="withEffect">
                                  <p:stCondLst>
                                    <p:cond delay="0"/>
                                  </p:stCondLst>
                                  <p:childTnLst>
                                    <p:animScale>
                                      <p:cBhvr>
                                        <p:cTn id="119" dur="2000" fill="hold"/>
                                        <p:tgtEl>
                                          <p:spTgt spid="28"/>
                                        </p:tgtEl>
                                      </p:cBhvr>
                                      <p:by x="150000" y="150000"/>
                                    </p:animScale>
                                  </p:childTnLst>
                                </p:cTn>
                              </p:par>
                            </p:childTnLst>
                          </p:cTn>
                        </p:par>
                        <p:par>
                          <p:cTn id="120" fill="hold">
                            <p:stCondLst>
                              <p:cond delay="27500"/>
                            </p:stCondLst>
                            <p:childTnLst>
                              <p:par>
                                <p:cTn id="121" presetID="2" presetClass="entr" presetSubtype="1" fill="hold" grpId="0" nodeType="afterEffect">
                                  <p:stCondLst>
                                    <p:cond delay="0"/>
                                  </p:stCondLst>
                                  <p:childTnLst>
                                    <p:set>
                                      <p:cBhvr>
                                        <p:cTn id="122" dur="1" fill="hold">
                                          <p:stCondLst>
                                            <p:cond delay="0"/>
                                          </p:stCondLst>
                                        </p:cTn>
                                        <p:tgtEl>
                                          <p:spTgt spid="30"/>
                                        </p:tgtEl>
                                        <p:attrNameLst>
                                          <p:attrName>style.visibility</p:attrName>
                                        </p:attrNameLst>
                                      </p:cBhvr>
                                      <p:to>
                                        <p:strVal val="visible"/>
                                      </p:to>
                                    </p:set>
                                    <p:anim calcmode="lin" valueType="num">
                                      <p:cBhvr additive="base">
                                        <p:cTn id="123" dur="500" fill="hold"/>
                                        <p:tgtEl>
                                          <p:spTgt spid="30"/>
                                        </p:tgtEl>
                                        <p:attrNameLst>
                                          <p:attrName>ppt_x</p:attrName>
                                        </p:attrNameLst>
                                      </p:cBhvr>
                                      <p:tavLst>
                                        <p:tav tm="0">
                                          <p:val>
                                            <p:strVal val="#ppt_x"/>
                                          </p:val>
                                        </p:tav>
                                        <p:tav tm="100000">
                                          <p:val>
                                            <p:strVal val="#ppt_x"/>
                                          </p:val>
                                        </p:tav>
                                      </p:tavLst>
                                    </p:anim>
                                    <p:anim calcmode="lin" valueType="num">
                                      <p:cBhvr additive="base">
                                        <p:cTn id="124" dur="500" fill="hold"/>
                                        <p:tgtEl>
                                          <p:spTgt spid="30"/>
                                        </p:tgtEl>
                                        <p:attrNameLst>
                                          <p:attrName>ppt_y</p:attrName>
                                        </p:attrNameLst>
                                      </p:cBhvr>
                                      <p:tavLst>
                                        <p:tav tm="0">
                                          <p:val>
                                            <p:strVal val="0-#ppt_h/2"/>
                                          </p:val>
                                        </p:tav>
                                        <p:tav tm="100000">
                                          <p:val>
                                            <p:strVal val="#ppt_y"/>
                                          </p:val>
                                        </p:tav>
                                      </p:tavLst>
                                    </p:anim>
                                  </p:childTnLst>
                                </p:cTn>
                              </p:par>
                              <p:par>
                                <p:cTn id="125" presetID="2" presetClass="entr" presetSubtype="1" fill="hold" grpId="0" nodeType="withEffect">
                                  <p:stCondLst>
                                    <p:cond delay="250"/>
                                  </p:stCondLst>
                                  <p:childTnLst>
                                    <p:set>
                                      <p:cBhvr>
                                        <p:cTn id="126" dur="1" fill="hold">
                                          <p:stCondLst>
                                            <p:cond delay="0"/>
                                          </p:stCondLst>
                                        </p:cTn>
                                        <p:tgtEl>
                                          <p:spTgt spid="31"/>
                                        </p:tgtEl>
                                        <p:attrNameLst>
                                          <p:attrName>style.visibility</p:attrName>
                                        </p:attrNameLst>
                                      </p:cBhvr>
                                      <p:to>
                                        <p:strVal val="visible"/>
                                      </p:to>
                                    </p:set>
                                    <p:anim calcmode="lin" valueType="num">
                                      <p:cBhvr additive="base">
                                        <p:cTn id="127" dur="500" fill="hold"/>
                                        <p:tgtEl>
                                          <p:spTgt spid="31"/>
                                        </p:tgtEl>
                                        <p:attrNameLst>
                                          <p:attrName>ppt_x</p:attrName>
                                        </p:attrNameLst>
                                      </p:cBhvr>
                                      <p:tavLst>
                                        <p:tav tm="0">
                                          <p:val>
                                            <p:strVal val="#ppt_x"/>
                                          </p:val>
                                        </p:tav>
                                        <p:tav tm="100000">
                                          <p:val>
                                            <p:strVal val="#ppt_x"/>
                                          </p:val>
                                        </p:tav>
                                      </p:tavLst>
                                    </p:anim>
                                    <p:anim calcmode="lin" valueType="num">
                                      <p:cBhvr additive="base">
                                        <p:cTn id="128" dur="500" fill="hold"/>
                                        <p:tgtEl>
                                          <p:spTgt spid="31"/>
                                        </p:tgtEl>
                                        <p:attrNameLst>
                                          <p:attrName>ppt_y</p:attrName>
                                        </p:attrNameLst>
                                      </p:cBhvr>
                                      <p:tavLst>
                                        <p:tav tm="0">
                                          <p:val>
                                            <p:strVal val="0-#ppt_h/2"/>
                                          </p:val>
                                        </p:tav>
                                        <p:tav tm="100000">
                                          <p:val>
                                            <p:strVal val="#ppt_y"/>
                                          </p:val>
                                        </p:tav>
                                      </p:tavLst>
                                    </p:anim>
                                  </p:childTnLst>
                                </p:cTn>
                              </p:par>
                              <p:par>
                                <p:cTn id="129" presetID="2" presetClass="entr" presetSubtype="1" fill="hold" grpId="0" nodeType="withEffect">
                                  <p:stCondLst>
                                    <p:cond delay="500"/>
                                  </p:stCondLst>
                                  <p:childTnLst>
                                    <p:set>
                                      <p:cBhvr>
                                        <p:cTn id="130" dur="1" fill="hold">
                                          <p:stCondLst>
                                            <p:cond delay="0"/>
                                          </p:stCondLst>
                                        </p:cTn>
                                        <p:tgtEl>
                                          <p:spTgt spid="32"/>
                                        </p:tgtEl>
                                        <p:attrNameLst>
                                          <p:attrName>style.visibility</p:attrName>
                                        </p:attrNameLst>
                                      </p:cBhvr>
                                      <p:to>
                                        <p:strVal val="visible"/>
                                      </p:to>
                                    </p:set>
                                    <p:anim calcmode="lin" valueType="num">
                                      <p:cBhvr additive="base">
                                        <p:cTn id="131" dur="500" fill="hold"/>
                                        <p:tgtEl>
                                          <p:spTgt spid="32"/>
                                        </p:tgtEl>
                                        <p:attrNameLst>
                                          <p:attrName>ppt_x</p:attrName>
                                        </p:attrNameLst>
                                      </p:cBhvr>
                                      <p:tavLst>
                                        <p:tav tm="0">
                                          <p:val>
                                            <p:strVal val="#ppt_x"/>
                                          </p:val>
                                        </p:tav>
                                        <p:tav tm="100000">
                                          <p:val>
                                            <p:strVal val="#ppt_x"/>
                                          </p:val>
                                        </p:tav>
                                      </p:tavLst>
                                    </p:anim>
                                    <p:anim calcmode="lin" valueType="num">
                                      <p:cBhvr additive="base">
                                        <p:cTn id="132" dur="500" fill="hold"/>
                                        <p:tgtEl>
                                          <p:spTgt spid="32"/>
                                        </p:tgtEl>
                                        <p:attrNameLst>
                                          <p:attrName>ppt_y</p:attrName>
                                        </p:attrNameLst>
                                      </p:cBhvr>
                                      <p:tavLst>
                                        <p:tav tm="0">
                                          <p:val>
                                            <p:strVal val="0-#ppt_h/2"/>
                                          </p:val>
                                        </p:tav>
                                        <p:tav tm="100000">
                                          <p:val>
                                            <p:strVal val="#ppt_y"/>
                                          </p:val>
                                        </p:tav>
                                      </p:tavLst>
                                    </p:anim>
                                  </p:childTnLst>
                                </p:cTn>
                              </p:par>
                              <p:par>
                                <p:cTn id="133" presetID="8" presetClass="emph" presetSubtype="0" repeatCount="2000" fill="hold" grpId="1" nodeType="withEffect">
                                  <p:stCondLst>
                                    <p:cond delay="0"/>
                                  </p:stCondLst>
                                  <p:childTnLst>
                                    <p:animRot by="21600000">
                                      <p:cBhvr>
                                        <p:cTn id="134" dur="3500" fill="hold"/>
                                        <p:tgtEl>
                                          <p:spTgt spid="30"/>
                                        </p:tgtEl>
                                        <p:attrNameLst>
                                          <p:attrName>r</p:attrName>
                                        </p:attrNameLst>
                                      </p:cBhvr>
                                    </p:animRot>
                                  </p:childTnLst>
                                </p:cTn>
                              </p:par>
                              <p:par>
                                <p:cTn id="135" presetID="8" presetClass="emph" presetSubtype="0" repeatCount="2000" fill="hold" grpId="1" nodeType="withEffect">
                                  <p:stCondLst>
                                    <p:cond delay="0"/>
                                  </p:stCondLst>
                                  <p:childTnLst>
                                    <p:animRot by="21600000">
                                      <p:cBhvr>
                                        <p:cTn id="136" dur="3500" fill="hold"/>
                                        <p:tgtEl>
                                          <p:spTgt spid="32"/>
                                        </p:tgtEl>
                                        <p:attrNameLst>
                                          <p:attrName>r</p:attrName>
                                        </p:attrNameLst>
                                      </p:cBhvr>
                                    </p:animRot>
                                  </p:childTnLst>
                                </p:cTn>
                              </p:par>
                              <p:par>
                                <p:cTn id="137" presetID="6" presetClass="emph" presetSubtype="0" repeatCount="2000" autoRev="1" fill="hold" grpId="1" nodeType="withEffect">
                                  <p:stCondLst>
                                    <p:cond delay="0"/>
                                  </p:stCondLst>
                                  <p:childTnLst>
                                    <p:animScale>
                                      <p:cBhvr>
                                        <p:cTn id="138" dur="2000" fill="hold"/>
                                        <p:tgtEl>
                                          <p:spTgt spid="31"/>
                                        </p:tgtEl>
                                      </p:cBhvr>
                                      <p:by x="150000" y="150000"/>
                                    </p:animScale>
                                  </p:childTnLst>
                                </p:cTn>
                              </p:par>
                            </p:childTnLst>
                          </p:cTn>
                        </p:par>
                        <p:par>
                          <p:cTn id="139" fill="hold">
                            <p:stCondLst>
                              <p:cond delay="35500"/>
                            </p:stCondLst>
                            <p:childTnLst>
                              <p:par>
                                <p:cTn id="140" presetID="37" presetClass="entr" presetSubtype="0" fill="hold" nodeType="afterEffect">
                                  <p:stCondLst>
                                    <p:cond delay="0"/>
                                  </p:stCondLst>
                                  <p:childTnLst>
                                    <p:set>
                                      <p:cBhvr>
                                        <p:cTn id="141" dur="1" fill="hold">
                                          <p:stCondLst>
                                            <p:cond delay="0"/>
                                          </p:stCondLst>
                                        </p:cTn>
                                        <p:tgtEl>
                                          <p:spTgt spid="33"/>
                                        </p:tgtEl>
                                        <p:attrNameLst>
                                          <p:attrName>style.visibility</p:attrName>
                                        </p:attrNameLst>
                                      </p:cBhvr>
                                      <p:to>
                                        <p:strVal val="visible"/>
                                      </p:to>
                                    </p:set>
                                    <p:animEffect transition="in" filter="fade">
                                      <p:cBhvr>
                                        <p:cTn id="142" dur="1000"/>
                                        <p:tgtEl>
                                          <p:spTgt spid="33"/>
                                        </p:tgtEl>
                                      </p:cBhvr>
                                    </p:animEffect>
                                    <p:anim calcmode="lin" valueType="num">
                                      <p:cBhvr>
                                        <p:cTn id="143" dur="1000" fill="hold"/>
                                        <p:tgtEl>
                                          <p:spTgt spid="33"/>
                                        </p:tgtEl>
                                        <p:attrNameLst>
                                          <p:attrName>ppt_x</p:attrName>
                                        </p:attrNameLst>
                                      </p:cBhvr>
                                      <p:tavLst>
                                        <p:tav tm="0">
                                          <p:val>
                                            <p:strVal val="#ppt_x"/>
                                          </p:val>
                                        </p:tav>
                                        <p:tav tm="100000">
                                          <p:val>
                                            <p:strVal val="#ppt_x"/>
                                          </p:val>
                                        </p:tav>
                                      </p:tavLst>
                                    </p:anim>
                                    <p:anim calcmode="lin" valueType="num">
                                      <p:cBhvr>
                                        <p:cTn id="144" dur="900" decel="100000" fill="hold"/>
                                        <p:tgtEl>
                                          <p:spTgt spid="33"/>
                                        </p:tgtEl>
                                        <p:attrNameLst>
                                          <p:attrName>ppt_y</p:attrName>
                                        </p:attrNameLst>
                                      </p:cBhvr>
                                      <p:tavLst>
                                        <p:tav tm="0">
                                          <p:val>
                                            <p:strVal val="#ppt_y+1"/>
                                          </p:val>
                                        </p:tav>
                                        <p:tav tm="100000">
                                          <p:val>
                                            <p:strVal val="#ppt_y-.03"/>
                                          </p:val>
                                        </p:tav>
                                      </p:tavLst>
                                    </p:anim>
                                    <p:anim calcmode="lin" valueType="num">
                                      <p:cBhvr>
                                        <p:cTn id="145" dur="100" accel="100000" fill="hold">
                                          <p:stCondLst>
                                            <p:cond delay="900"/>
                                          </p:stCondLst>
                                        </p:cTn>
                                        <p:tgtEl>
                                          <p:spTgt spid="33"/>
                                        </p:tgtEl>
                                        <p:attrNameLst>
                                          <p:attrName>ppt_y</p:attrName>
                                        </p:attrNameLst>
                                      </p:cBhvr>
                                      <p:tavLst>
                                        <p:tav tm="0">
                                          <p:val>
                                            <p:strVal val="#ppt_y-.03"/>
                                          </p:val>
                                        </p:tav>
                                        <p:tav tm="100000">
                                          <p:val>
                                            <p:strVal val="#ppt_y"/>
                                          </p:val>
                                        </p:tav>
                                      </p:tavLst>
                                    </p:anim>
                                  </p:childTnLst>
                                </p:cTn>
                              </p:par>
                              <p:par>
                                <p:cTn id="146" presetID="2" presetClass="entr" presetSubtype="1" fill="hold" grpId="0" nodeType="withEffect">
                                  <p:stCondLst>
                                    <p:cond delay="0"/>
                                  </p:stCondLst>
                                  <p:childTnLst>
                                    <p:set>
                                      <p:cBhvr>
                                        <p:cTn id="147" dur="1" fill="hold">
                                          <p:stCondLst>
                                            <p:cond delay="0"/>
                                          </p:stCondLst>
                                        </p:cTn>
                                        <p:tgtEl>
                                          <p:spTgt spid="35"/>
                                        </p:tgtEl>
                                        <p:attrNameLst>
                                          <p:attrName>style.visibility</p:attrName>
                                        </p:attrNameLst>
                                      </p:cBhvr>
                                      <p:to>
                                        <p:strVal val="visible"/>
                                      </p:to>
                                    </p:set>
                                    <p:anim calcmode="lin" valueType="num">
                                      <p:cBhvr additive="base">
                                        <p:cTn id="148" dur="750" fill="hold"/>
                                        <p:tgtEl>
                                          <p:spTgt spid="35"/>
                                        </p:tgtEl>
                                        <p:attrNameLst>
                                          <p:attrName>ppt_x</p:attrName>
                                        </p:attrNameLst>
                                      </p:cBhvr>
                                      <p:tavLst>
                                        <p:tav tm="0">
                                          <p:val>
                                            <p:strVal val="#ppt_x"/>
                                          </p:val>
                                        </p:tav>
                                        <p:tav tm="100000">
                                          <p:val>
                                            <p:strVal val="#ppt_x"/>
                                          </p:val>
                                        </p:tav>
                                      </p:tavLst>
                                    </p:anim>
                                    <p:anim calcmode="lin" valueType="num">
                                      <p:cBhvr additive="base">
                                        <p:cTn id="149" dur="750" fill="hold"/>
                                        <p:tgtEl>
                                          <p:spTgt spid="35"/>
                                        </p:tgtEl>
                                        <p:attrNameLst>
                                          <p:attrName>ppt_y</p:attrName>
                                        </p:attrNameLst>
                                      </p:cBhvr>
                                      <p:tavLst>
                                        <p:tav tm="0">
                                          <p:val>
                                            <p:strVal val="0-#ppt_h/2"/>
                                          </p:val>
                                        </p:tav>
                                        <p:tav tm="100000">
                                          <p:val>
                                            <p:strVal val="#ppt_y"/>
                                          </p:val>
                                        </p:tav>
                                      </p:tavLst>
                                    </p:anim>
                                  </p:childTnLst>
                                </p:cTn>
                              </p:par>
                              <p:par>
                                <p:cTn id="150" presetID="2" presetClass="entr" presetSubtype="1" fill="hold" grpId="0" nodeType="withEffect">
                                  <p:stCondLst>
                                    <p:cond delay="0"/>
                                  </p:stCondLst>
                                  <p:childTnLst>
                                    <p:set>
                                      <p:cBhvr>
                                        <p:cTn id="151" dur="1" fill="hold">
                                          <p:stCondLst>
                                            <p:cond delay="0"/>
                                          </p:stCondLst>
                                        </p:cTn>
                                        <p:tgtEl>
                                          <p:spTgt spid="36"/>
                                        </p:tgtEl>
                                        <p:attrNameLst>
                                          <p:attrName>style.visibility</p:attrName>
                                        </p:attrNameLst>
                                      </p:cBhvr>
                                      <p:to>
                                        <p:strVal val="visible"/>
                                      </p:to>
                                    </p:set>
                                    <p:anim calcmode="lin" valueType="num">
                                      <p:cBhvr additive="base">
                                        <p:cTn id="152" dur="500" fill="hold"/>
                                        <p:tgtEl>
                                          <p:spTgt spid="36"/>
                                        </p:tgtEl>
                                        <p:attrNameLst>
                                          <p:attrName>ppt_x</p:attrName>
                                        </p:attrNameLst>
                                      </p:cBhvr>
                                      <p:tavLst>
                                        <p:tav tm="0">
                                          <p:val>
                                            <p:strVal val="#ppt_x"/>
                                          </p:val>
                                        </p:tav>
                                        <p:tav tm="100000">
                                          <p:val>
                                            <p:strVal val="#ppt_x"/>
                                          </p:val>
                                        </p:tav>
                                      </p:tavLst>
                                    </p:anim>
                                    <p:anim calcmode="lin" valueType="num">
                                      <p:cBhvr additive="base">
                                        <p:cTn id="153" dur="500" fill="hold"/>
                                        <p:tgtEl>
                                          <p:spTgt spid="36"/>
                                        </p:tgtEl>
                                        <p:attrNameLst>
                                          <p:attrName>ppt_y</p:attrName>
                                        </p:attrNameLst>
                                      </p:cBhvr>
                                      <p:tavLst>
                                        <p:tav tm="0">
                                          <p:val>
                                            <p:strVal val="0-#ppt_h/2"/>
                                          </p:val>
                                        </p:tav>
                                        <p:tav tm="100000">
                                          <p:val>
                                            <p:strVal val="#ppt_y"/>
                                          </p:val>
                                        </p:tav>
                                      </p:tavLst>
                                    </p:anim>
                                  </p:childTnLst>
                                </p:cTn>
                              </p:par>
                              <p:par>
                                <p:cTn id="154" presetID="8" presetClass="emph" presetSubtype="0" repeatCount="2000" fill="hold" grpId="1" nodeType="withEffect">
                                  <p:stCondLst>
                                    <p:cond delay="0"/>
                                  </p:stCondLst>
                                  <p:childTnLst>
                                    <p:animRot by="-21600000">
                                      <p:cBhvr>
                                        <p:cTn id="155" dur="3500" fill="hold"/>
                                        <p:tgtEl>
                                          <p:spTgt spid="35"/>
                                        </p:tgtEl>
                                        <p:attrNameLst>
                                          <p:attrName>r</p:attrName>
                                        </p:attrNameLst>
                                      </p:cBhvr>
                                    </p:animRot>
                                  </p:childTnLst>
                                </p:cTn>
                              </p:par>
                              <p:par>
                                <p:cTn id="156" presetID="8" presetClass="emph" presetSubtype="0" repeatCount="2000" fill="hold" grpId="1" nodeType="withEffect">
                                  <p:stCondLst>
                                    <p:cond delay="0"/>
                                  </p:stCondLst>
                                  <p:childTnLst>
                                    <p:animRot by="-21600000">
                                      <p:cBhvr>
                                        <p:cTn id="157" dur="3500" fill="hold"/>
                                        <p:tgtEl>
                                          <p:spTgt spid="36"/>
                                        </p:tgtEl>
                                        <p:attrNameLst>
                                          <p:attrName>r</p:attrName>
                                        </p:attrNameLst>
                                      </p:cBhvr>
                                    </p:animRot>
                                  </p:childTnLst>
                                </p:cTn>
                              </p:par>
                              <p:par>
                                <p:cTn id="158" presetID="2" presetClass="entr" presetSubtype="1" fill="hold" grpId="0" nodeType="withEffect">
                                  <p:stCondLst>
                                    <p:cond delay="0"/>
                                  </p:stCondLst>
                                  <p:childTnLst>
                                    <p:set>
                                      <p:cBhvr>
                                        <p:cTn id="159" dur="1" fill="hold">
                                          <p:stCondLst>
                                            <p:cond delay="0"/>
                                          </p:stCondLst>
                                        </p:cTn>
                                        <p:tgtEl>
                                          <p:spTgt spid="37"/>
                                        </p:tgtEl>
                                        <p:attrNameLst>
                                          <p:attrName>style.visibility</p:attrName>
                                        </p:attrNameLst>
                                      </p:cBhvr>
                                      <p:to>
                                        <p:strVal val="visible"/>
                                      </p:to>
                                    </p:set>
                                    <p:anim calcmode="lin" valueType="num">
                                      <p:cBhvr additive="base">
                                        <p:cTn id="160" dur="500" fill="hold"/>
                                        <p:tgtEl>
                                          <p:spTgt spid="37"/>
                                        </p:tgtEl>
                                        <p:attrNameLst>
                                          <p:attrName>ppt_x</p:attrName>
                                        </p:attrNameLst>
                                      </p:cBhvr>
                                      <p:tavLst>
                                        <p:tav tm="0">
                                          <p:val>
                                            <p:strVal val="#ppt_x"/>
                                          </p:val>
                                        </p:tav>
                                        <p:tav tm="100000">
                                          <p:val>
                                            <p:strVal val="#ppt_x"/>
                                          </p:val>
                                        </p:tav>
                                      </p:tavLst>
                                    </p:anim>
                                    <p:anim calcmode="lin" valueType="num">
                                      <p:cBhvr additive="base">
                                        <p:cTn id="161" dur="500" fill="hold"/>
                                        <p:tgtEl>
                                          <p:spTgt spid="37"/>
                                        </p:tgtEl>
                                        <p:attrNameLst>
                                          <p:attrName>ppt_y</p:attrName>
                                        </p:attrNameLst>
                                      </p:cBhvr>
                                      <p:tavLst>
                                        <p:tav tm="0">
                                          <p:val>
                                            <p:strVal val="0-#ppt_h/2"/>
                                          </p:val>
                                        </p:tav>
                                        <p:tav tm="100000">
                                          <p:val>
                                            <p:strVal val="#ppt_y"/>
                                          </p:val>
                                        </p:tav>
                                      </p:tavLst>
                                    </p:anim>
                                  </p:childTnLst>
                                </p:cTn>
                              </p:par>
                              <p:par>
                                <p:cTn id="162" presetID="2" presetClass="entr" presetSubtype="1" fill="hold" grpId="0" nodeType="withEffect">
                                  <p:stCondLst>
                                    <p:cond delay="250"/>
                                  </p:stCondLst>
                                  <p:childTnLst>
                                    <p:set>
                                      <p:cBhvr>
                                        <p:cTn id="163" dur="1" fill="hold">
                                          <p:stCondLst>
                                            <p:cond delay="0"/>
                                          </p:stCondLst>
                                        </p:cTn>
                                        <p:tgtEl>
                                          <p:spTgt spid="38"/>
                                        </p:tgtEl>
                                        <p:attrNameLst>
                                          <p:attrName>style.visibility</p:attrName>
                                        </p:attrNameLst>
                                      </p:cBhvr>
                                      <p:to>
                                        <p:strVal val="visible"/>
                                      </p:to>
                                    </p:set>
                                    <p:anim calcmode="lin" valueType="num">
                                      <p:cBhvr additive="base">
                                        <p:cTn id="164" dur="500" fill="hold"/>
                                        <p:tgtEl>
                                          <p:spTgt spid="38"/>
                                        </p:tgtEl>
                                        <p:attrNameLst>
                                          <p:attrName>ppt_x</p:attrName>
                                        </p:attrNameLst>
                                      </p:cBhvr>
                                      <p:tavLst>
                                        <p:tav tm="0">
                                          <p:val>
                                            <p:strVal val="#ppt_x"/>
                                          </p:val>
                                        </p:tav>
                                        <p:tav tm="100000">
                                          <p:val>
                                            <p:strVal val="#ppt_x"/>
                                          </p:val>
                                        </p:tav>
                                      </p:tavLst>
                                    </p:anim>
                                    <p:anim calcmode="lin" valueType="num">
                                      <p:cBhvr additive="base">
                                        <p:cTn id="165" dur="500" fill="hold"/>
                                        <p:tgtEl>
                                          <p:spTgt spid="38"/>
                                        </p:tgtEl>
                                        <p:attrNameLst>
                                          <p:attrName>ppt_y</p:attrName>
                                        </p:attrNameLst>
                                      </p:cBhvr>
                                      <p:tavLst>
                                        <p:tav tm="0">
                                          <p:val>
                                            <p:strVal val="0-#ppt_h/2"/>
                                          </p:val>
                                        </p:tav>
                                        <p:tav tm="100000">
                                          <p:val>
                                            <p:strVal val="#ppt_y"/>
                                          </p:val>
                                        </p:tav>
                                      </p:tavLst>
                                    </p:anim>
                                  </p:childTnLst>
                                </p:cTn>
                              </p:par>
                            </p:childTnLst>
                          </p:cTn>
                        </p:par>
                        <p:par>
                          <p:cTn id="166" fill="hold">
                            <p:stCondLst>
                              <p:cond delay="42500"/>
                            </p:stCondLst>
                            <p:childTnLst>
                              <p:par>
                                <p:cTn id="167" presetID="2" presetClass="entr" presetSubtype="2" fill="hold" nodeType="afterEffect">
                                  <p:stCondLst>
                                    <p:cond delay="0"/>
                                  </p:stCondLst>
                                  <p:childTnLst>
                                    <p:set>
                                      <p:cBhvr>
                                        <p:cTn id="168" dur="1" fill="hold">
                                          <p:stCondLst>
                                            <p:cond delay="0"/>
                                          </p:stCondLst>
                                        </p:cTn>
                                        <p:tgtEl>
                                          <p:spTgt spid="39"/>
                                        </p:tgtEl>
                                        <p:attrNameLst>
                                          <p:attrName>style.visibility</p:attrName>
                                        </p:attrNameLst>
                                      </p:cBhvr>
                                      <p:to>
                                        <p:strVal val="visible"/>
                                      </p:to>
                                    </p:set>
                                    <p:anim calcmode="lin" valueType="num">
                                      <p:cBhvr additive="base">
                                        <p:cTn id="169" dur="500" fill="hold"/>
                                        <p:tgtEl>
                                          <p:spTgt spid="39"/>
                                        </p:tgtEl>
                                        <p:attrNameLst>
                                          <p:attrName>ppt_x</p:attrName>
                                        </p:attrNameLst>
                                      </p:cBhvr>
                                      <p:tavLst>
                                        <p:tav tm="0">
                                          <p:val>
                                            <p:strVal val="1+#ppt_w/2"/>
                                          </p:val>
                                        </p:tav>
                                        <p:tav tm="100000">
                                          <p:val>
                                            <p:strVal val="#ppt_x"/>
                                          </p:val>
                                        </p:tav>
                                      </p:tavLst>
                                    </p:anim>
                                    <p:anim calcmode="lin" valueType="num">
                                      <p:cBhvr additive="base">
                                        <p:cTn id="170" dur="500" fill="hold"/>
                                        <p:tgtEl>
                                          <p:spTgt spid="39"/>
                                        </p:tgtEl>
                                        <p:attrNameLst>
                                          <p:attrName>ppt_y</p:attrName>
                                        </p:attrNameLst>
                                      </p:cBhvr>
                                      <p:tavLst>
                                        <p:tav tm="0">
                                          <p:val>
                                            <p:strVal val="#ppt_y"/>
                                          </p:val>
                                        </p:tav>
                                        <p:tav tm="100000">
                                          <p:val>
                                            <p:strVal val="#ppt_y"/>
                                          </p:val>
                                        </p:tav>
                                      </p:tavLst>
                                    </p:anim>
                                  </p:childTnLst>
                                </p:cTn>
                              </p:par>
                              <p:par>
                                <p:cTn id="171" presetID="0" presetClass="path" presetSubtype="0" accel="50000" decel="50000" fill="hold" nodeType="withEffect">
                                  <p:stCondLst>
                                    <p:cond delay="500"/>
                                  </p:stCondLst>
                                  <p:childTnLst>
                                    <p:animMotion origin="layout" path="M -3.33333E-6 0.01203 C -0.01002 0.01319 -0.01875 0.01666 -0.02864 0.01782 C -0.03867 0.02199 -0.04804 0.02245 -0.05872 0.02384 C -0.15169 0.02199 -0.15351 0.03264 -0.20625 0.01458 C -0.21185 0.00949 -0.21302 0.00555 -0.2181 -0.00162 C -0.22604 -0.01227 -0.2345 -0.02385 -0.2457 -0.02778 C -0.27448 -0.05371 -0.34062 -0.04329 -0.36145 -0.04375 C -0.36992 -0.04653 -0.37864 -0.04792 -0.38737 -0.0507 C -0.39284 -0.05255 -0.39778 -0.05533 -0.40325 -0.05648 C -0.41093 -0.06042 -0.4194 -0.06482 -0.4276 -0.06667 C -0.44023 -0.07547 -0.45325 -0.08218 -0.46705 -0.0875 C -0.47187 -0.08935 -0.47591 -0.0926 -0.48034 -0.09537 C -0.49101 -0.10093 -0.50351 -0.10556 -0.51471 -0.1081 C -0.54075 -0.10695 -0.56601 -0.10556 -0.59179 -0.10648 C -0.60351 -0.11204 -0.61523 -0.11644 -0.62617 -0.12408 C -0.63112 -0.12755 -0.63606 -0.13102 -0.64153 -0.1331 C -0.65195 -0.14144 -0.63958 -0.13241 -0.64987 -0.1375 C -0.65429 -0.14028 -0.65872 -0.14398 -0.66341 -0.14676 C -0.6681 -0.14954 -0.66497 -0.1463 -0.66914 -0.14908 C -0.67695 -0.15417 -0.68489 -0.15926 -0.69336 -0.16273 C -0.70091 -0.16945 -0.70924 -0.17639 -0.7177 -0.18102 C -0.72409 -0.19005 -0.73424 -0.19422 -0.73945 -0.2051 C -0.74062 -0.20764 -0.74205 -0.20949 -0.7427 -0.21181 C -0.74336 -0.21366 -0.74362 -0.21598 -0.7444 -0.21783 C -0.74648 -0.22246 -0.74987 -0.2257 -0.75208 -0.23033 C -0.7569 -0.24005 -0.76093 -0.24584 -0.76705 -0.25417 " pathEditMode="relative" rAng="0" ptsTypes="AAAAAAAAAAAAAAAAAAAAAAAAAA">
                                      <p:cBhvr>
                                        <p:cTn id="172" dur="6500" fill="hold"/>
                                        <p:tgtEl>
                                          <p:spTgt spid="39"/>
                                        </p:tgtEl>
                                        <p:attrNameLst>
                                          <p:attrName>ppt_x</p:attrName>
                                          <p:attrName>ppt_y</p:attrName>
                                        </p:attrNameLst>
                                      </p:cBhvr>
                                      <p:rCtr x="-38359" y="-12662"/>
                                    </p:animMotion>
                                  </p:childTnLst>
                                </p:cTn>
                              </p:par>
                              <p:par>
                                <p:cTn id="173" presetID="8" presetClass="emph" presetSubtype="0" repeatCount="2000" fill="hold" grpId="1" nodeType="withEffect">
                                  <p:stCondLst>
                                    <p:cond delay="0"/>
                                  </p:stCondLst>
                                  <p:childTnLst>
                                    <p:animRot by="21600000">
                                      <p:cBhvr>
                                        <p:cTn id="174" dur="3500" fill="hold"/>
                                        <p:tgtEl>
                                          <p:spTgt spid="37"/>
                                        </p:tgtEl>
                                        <p:attrNameLst>
                                          <p:attrName>r</p:attrName>
                                        </p:attrNameLst>
                                      </p:cBhvr>
                                    </p:animRot>
                                  </p:childTnLst>
                                </p:cTn>
                              </p:par>
                              <p:par>
                                <p:cTn id="175" presetID="6" presetClass="emph" presetSubtype="0" repeatCount="2000" autoRev="1" fill="hold" grpId="1" nodeType="withEffect">
                                  <p:stCondLst>
                                    <p:cond delay="0"/>
                                  </p:stCondLst>
                                  <p:childTnLst>
                                    <p:animScale>
                                      <p:cBhvr>
                                        <p:cTn id="176" dur="2000" fill="hold"/>
                                        <p:tgtEl>
                                          <p:spTgt spid="38"/>
                                        </p:tgtEl>
                                      </p:cBhvr>
                                      <p:by x="150000" y="150000"/>
                                    </p:animScale>
                                  </p:childTnLst>
                                </p:cTn>
                              </p:par>
                            </p:childTnLst>
                          </p:cTn>
                        </p:par>
                        <p:par>
                          <p:cTn id="177" fill="hold">
                            <p:stCondLst>
                              <p:cond delay="50500"/>
                            </p:stCondLst>
                            <p:childTnLst>
                              <p:par>
                                <p:cTn id="178" presetID="2" presetClass="entr" presetSubtype="1" fill="hold" grpId="0" nodeType="afterEffect">
                                  <p:stCondLst>
                                    <p:cond delay="0"/>
                                  </p:stCondLst>
                                  <p:childTnLst>
                                    <p:set>
                                      <p:cBhvr>
                                        <p:cTn id="179" dur="1" fill="hold">
                                          <p:stCondLst>
                                            <p:cond delay="0"/>
                                          </p:stCondLst>
                                        </p:cTn>
                                        <p:tgtEl>
                                          <p:spTgt spid="40"/>
                                        </p:tgtEl>
                                        <p:attrNameLst>
                                          <p:attrName>style.visibility</p:attrName>
                                        </p:attrNameLst>
                                      </p:cBhvr>
                                      <p:to>
                                        <p:strVal val="visible"/>
                                      </p:to>
                                    </p:set>
                                    <p:anim calcmode="lin" valueType="num">
                                      <p:cBhvr additive="base">
                                        <p:cTn id="180" dur="500" fill="hold"/>
                                        <p:tgtEl>
                                          <p:spTgt spid="40"/>
                                        </p:tgtEl>
                                        <p:attrNameLst>
                                          <p:attrName>ppt_x</p:attrName>
                                        </p:attrNameLst>
                                      </p:cBhvr>
                                      <p:tavLst>
                                        <p:tav tm="0">
                                          <p:val>
                                            <p:strVal val="#ppt_x"/>
                                          </p:val>
                                        </p:tav>
                                        <p:tav tm="100000">
                                          <p:val>
                                            <p:strVal val="#ppt_x"/>
                                          </p:val>
                                        </p:tav>
                                      </p:tavLst>
                                    </p:anim>
                                    <p:anim calcmode="lin" valueType="num">
                                      <p:cBhvr additive="base">
                                        <p:cTn id="181" dur="500" fill="hold"/>
                                        <p:tgtEl>
                                          <p:spTgt spid="40"/>
                                        </p:tgtEl>
                                        <p:attrNameLst>
                                          <p:attrName>ppt_y</p:attrName>
                                        </p:attrNameLst>
                                      </p:cBhvr>
                                      <p:tavLst>
                                        <p:tav tm="0">
                                          <p:val>
                                            <p:strVal val="0-#ppt_h/2"/>
                                          </p:val>
                                        </p:tav>
                                        <p:tav tm="100000">
                                          <p:val>
                                            <p:strVal val="#ppt_y"/>
                                          </p:val>
                                        </p:tav>
                                      </p:tavLst>
                                    </p:anim>
                                  </p:childTnLst>
                                </p:cTn>
                              </p:par>
                              <p:par>
                                <p:cTn id="182" presetID="2" presetClass="entr" presetSubtype="1" fill="hold" grpId="0" nodeType="withEffect">
                                  <p:stCondLst>
                                    <p:cond delay="250"/>
                                  </p:stCondLst>
                                  <p:childTnLst>
                                    <p:set>
                                      <p:cBhvr>
                                        <p:cTn id="183" dur="1" fill="hold">
                                          <p:stCondLst>
                                            <p:cond delay="0"/>
                                          </p:stCondLst>
                                        </p:cTn>
                                        <p:tgtEl>
                                          <p:spTgt spid="41"/>
                                        </p:tgtEl>
                                        <p:attrNameLst>
                                          <p:attrName>style.visibility</p:attrName>
                                        </p:attrNameLst>
                                      </p:cBhvr>
                                      <p:to>
                                        <p:strVal val="visible"/>
                                      </p:to>
                                    </p:set>
                                    <p:anim calcmode="lin" valueType="num">
                                      <p:cBhvr additive="base">
                                        <p:cTn id="184" dur="500" fill="hold"/>
                                        <p:tgtEl>
                                          <p:spTgt spid="41"/>
                                        </p:tgtEl>
                                        <p:attrNameLst>
                                          <p:attrName>ppt_x</p:attrName>
                                        </p:attrNameLst>
                                      </p:cBhvr>
                                      <p:tavLst>
                                        <p:tav tm="0">
                                          <p:val>
                                            <p:strVal val="#ppt_x"/>
                                          </p:val>
                                        </p:tav>
                                        <p:tav tm="100000">
                                          <p:val>
                                            <p:strVal val="#ppt_x"/>
                                          </p:val>
                                        </p:tav>
                                      </p:tavLst>
                                    </p:anim>
                                    <p:anim calcmode="lin" valueType="num">
                                      <p:cBhvr additive="base">
                                        <p:cTn id="185" dur="500" fill="hold"/>
                                        <p:tgtEl>
                                          <p:spTgt spid="41"/>
                                        </p:tgtEl>
                                        <p:attrNameLst>
                                          <p:attrName>ppt_y</p:attrName>
                                        </p:attrNameLst>
                                      </p:cBhvr>
                                      <p:tavLst>
                                        <p:tav tm="0">
                                          <p:val>
                                            <p:strVal val="0-#ppt_h/2"/>
                                          </p:val>
                                        </p:tav>
                                        <p:tav tm="100000">
                                          <p:val>
                                            <p:strVal val="#ppt_y"/>
                                          </p:val>
                                        </p:tav>
                                      </p:tavLst>
                                    </p:anim>
                                  </p:childTnLst>
                                </p:cTn>
                              </p:par>
                              <p:par>
                                <p:cTn id="186" presetID="2" presetClass="entr" presetSubtype="1" fill="hold" grpId="0" nodeType="withEffect">
                                  <p:stCondLst>
                                    <p:cond delay="500"/>
                                  </p:stCondLst>
                                  <p:childTnLst>
                                    <p:set>
                                      <p:cBhvr>
                                        <p:cTn id="187" dur="1" fill="hold">
                                          <p:stCondLst>
                                            <p:cond delay="0"/>
                                          </p:stCondLst>
                                        </p:cTn>
                                        <p:tgtEl>
                                          <p:spTgt spid="42"/>
                                        </p:tgtEl>
                                        <p:attrNameLst>
                                          <p:attrName>style.visibility</p:attrName>
                                        </p:attrNameLst>
                                      </p:cBhvr>
                                      <p:to>
                                        <p:strVal val="visible"/>
                                      </p:to>
                                    </p:set>
                                    <p:anim calcmode="lin" valueType="num">
                                      <p:cBhvr additive="base">
                                        <p:cTn id="188" dur="500" fill="hold"/>
                                        <p:tgtEl>
                                          <p:spTgt spid="42"/>
                                        </p:tgtEl>
                                        <p:attrNameLst>
                                          <p:attrName>ppt_x</p:attrName>
                                        </p:attrNameLst>
                                      </p:cBhvr>
                                      <p:tavLst>
                                        <p:tav tm="0">
                                          <p:val>
                                            <p:strVal val="#ppt_x"/>
                                          </p:val>
                                        </p:tav>
                                        <p:tav tm="100000">
                                          <p:val>
                                            <p:strVal val="#ppt_x"/>
                                          </p:val>
                                        </p:tav>
                                      </p:tavLst>
                                    </p:anim>
                                    <p:anim calcmode="lin" valueType="num">
                                      <p:cBhvr additive="base">
                                        <p:cTn id="189" dur="500" fill="hold"/>
                                        <p:tgtEl>
                                          <p:spTgt spid="42"/>
                                        </p:tgtEl>
                                        <p:attrNameLst>
                                          <p:attrName>ppt_y</p:attrName>
                                        </p:attrNameLst>
                                      </p:cBhvr>
                                      <p:tavLst>
                                        <p:tav tm="0">
                                          <p:val>
                                            <p:strVal val="0-#ppt_h/2"/>
                                          </p:val>
                                        </p:tav>
                                        <p:tav tm="100000">
                                          <p:val>
                                            <p:strVal val="#ppt_y"/>
                                          </p:val>
                                        </p:tav>
                                      </p:tavLst>
                                    </p:anim>
                                  </p:childTnLst>
                                </p:cTn>
                              </p:par>
                              <p:par>
                                <p:cTn id="190" presetID="8" presetClass="emph" presetSubtype="0" repeatCount="2000" fill="hold" grpId="1" nodeType="withEffect">
                                  <p:stCondLst>
                                    <p:cond delay="0"/>
                                  </p:stCondLst>
                                  <p:childTnLst>
                                    <p:animRot by="21600000">
                                      <p:cBhvr>
                                        <p:cTn id="191" dur="3500" fill="hold"/>
                                        <p:tgtEl>
                                          <p:spTgt spid="40"/>
                                        </p:tgtEl>
                                        <p:attrNameLst>
                                          <p:attrName>r</p:attrName>
                                        </p:attrNameLst>
                                      </p:cBhvr>
                                    </p:animRot>
                                  </p:childTnLst>
                                </p:cTn>
                              </p:par>
                              <p:par>
                                <p:cTn id="192" presetID="8" presetClass="emph" presetSubtype="0" repeatCount="2000" fill="hold" grpId="1" nodeType="withEffect">
                                  <p:stCondLst>
                                    <p:cond delay="0"/>
                                  </p:stCondLst>
                                  <p:childTnLst>
                                    <p:animRot by="21600000">
                                      <p:cBhvr>
                                        <p:cTn id="193" dur="3500" fill="hold"/>
                                        <p:tgtEl>
                                          <p:spTgt spid="42"/>
                                        </p:tgtEl>
                                        <p:attrNameLst>
                                          <p:attrName>r</p:attrName>
                                        </p:attrNameLst>
                                      </p:cBhvr>
                                    </p:animRot>
                                  </p:childTnLst>
                                </p:cTn>
                              </p:par>
                              <p:par>
                                <p:cTn id="194" presetID="6" presetClass="emph" presetSubtype="0" repeatCount="2000" autoRev="1" fill="hold" grpId="1" nodeType="withEffect">
                                  <p:stCondLst>
                                    <p:cond delay="0"/>
                                  </p:stCondLst>
                                  <p:childTnLst>
                                    <p:animScale>
                                      <p:cBhvr>
                                        <p:cTn id="195" dur="2000" fill="hold"/>
                                        <p:tgtEl>
                                          <p:spTgt spid="41"/>
                                        </p:tgtEl>
                                      </p:cBhvr>
                                      <p:by x="150000" y="150000"/>
                                    </p:animScale>
                                  </p:childTnLst>
                                </p:cTn>
                              </p:par>
                            </p:childTnLst>
                          </p:cTn>
                        </p:par>
                        <p:par>
                          <p:cTn id="196" fill="hold">
                            <p:stCondLst>
                              <p:cond delay="58500"/>
                            </p:stCondLst>
                            <p:childTnLst>
                              <p:par>
                                <p:cTn id="197" presetID="37" presetClass="entr" presetSubtype="0" fill="hold" nodeType="afterEffect">
                                  <p:stCondLst>
                                    <p:cond delay="0"/>
                                  </p:stCondLst>
                                  <p:childTnLst>
                                    <p:set>
                                      <p:cBhvr>
                                        <p:cTn id="198" dur="1" fill="hold">
                                          <p:stCondLst>
                                            <p:cond delay="0"/>
                                          </p:stCondLst>
                                        </p:cTn>
                                        <p:tgtEl>
                                          <p:spTgt spid="43"/>
                                        </p:tgtEl>
                                        <p:attrNameLst>
                                          <p:attrName>style.visibility</p:attrName>
                                        </p:attrNameLst>
                                      </p:cBhvr>
                                      <p:to>
                                        <p:strVal val="visible"/>
                                      </p:to>
                                    </p:set>
                                    <p:animEffect transition="in" filter="fade">
                                      <p:cBhvr>
                                        <p:cTn id="199" dur="1000"/>
                                        <p:tgtEl>
                                          <p:spTgt spid="43"/>
                                        </p:tgtEl>
                                      </p:cBhvr>
                                    </p:animEffect>
                                    <p:anim calcmode="lin" valueType="num">
                                      <p:cBhvr>
                                        <p:cTn id="200" dur="1000" fill="hold"/>
                                        <p:tgtEl>
                                          <p:spTgt spid="43"/>
                                        </p:tgtEl>
                                        <p:attrNameLst>
                                          <p:attrName>ppt_x</p:attrName>
                                        </p:attrNameLst>
                                      </p:cBhvr>
                                      <p:tavLst>
                                        <p:tav tm="0">
                                          <p:val>
                                            <p:strVal val="#ppt_x"/>
                                          </p:val>
                                        </p:tav>
                                        <p:tav tm="100000">
                                          <p:val>
                                            <p:strVal val="#ppt_x"/>
                                          </p:val>
                                        </p:tav>
                                      </p:tavLst>
                                    </p:anim>
                                    <p:anim calcmode="lin" valueType="num">
                                      <p:cBhvr>
                                        <p:cTn id="201" dur="900" decel="100000" fill="hold"/>
                                        <p:tgtEl>
                                          <p:spTgt spid="43"/>
                                        </p:tgtEl>
                                        <p:attrNameLst>
                                          <p:attrName>ppt_y</p:attrName>
                                        </p:attrNameLst>
                                      </p:cBhvr>
                                      <p:tavLst>
                                        <p:tav tm="0">
                                          <p:val>
                                            <p:strVal val="#ppt_y+1"/>
                                          </p:val>
                                        </p:tav>
                                        <p:tav tm="100000">
                                          <p:val>
                                            <p:strVal val="#ppt_y-.03"/>
                                          </p:val>
                                        </p:tav>
                                      </p:tavLst>
                                    </p:anim>
                                    <p:anim calcmode="lin" valueType="num">
                                      <p:cBhvr>
                                        <p:cTn id="202" dur="100" accel="100000" fill="hold">
                                          <p:stCondLst>
                                            <p:cond delay="900"/>
                                          </p:stCondLst>
                                        </p:cTn>
                                        <p:tgtEl>
                                          <p:spTgt spid="43"/>
                                        </p:tgtEl>
                                        <p:attrNameLst>
                                          <p:attrName>ppt_y</p:attrName>
                                        </p:attrNameLst>
                                      </p:cBhvr>
                                      <p:tavLst>
                                        <p:tav tm="0">
                                          <p:val>
                                            <p:strVal val="#ppt_y-.03"/>
                                          </p:val>
                                        </p:tav>
                                        <p:tav tm="100000">
                                          <p:val>
                                            <p:strVal val="#ppt_y"/>
                                          </p:val>
                                        </p:tav>
                                      </p:tavLst>
                                    </p:anim>
                                  </p:childTnLst>
                                </p:cTn>
                              </p:par>
                              <p:par>
                                <p:cTn id="203" presetID="10" presetClass="entr" presetSubtype="0" fill="hold" nodeType="withEffect">
                                  <p:stCondLst>
                                    <p:cond delay="500"/>
                                  </p:stCondLst>
                                  <p:childTnLst>
                                    <p:set>
                                      <p:cBhvr>
                                        <p:cTn id="204" dur="1" fill="hold">
                                          <p:stCondLst>
                                            <p:cond delay="0"/>
                                          </p:stCondLst>
                                        </p:cTn>
                                        <p:tgtEl>
                                          <p:spTgt spid="46"/>
                                        </p:tgtEl>
                                        <p:attrNameLst>
                                          <p:attrName>style.visibility</p:attrName>
                                        </p:attrNameLst>
                                      </p:cBhvr>
                                      <p:to>
                                        <p:strVal val="visible"/>
                                      </p:to>
                                    </p:set>
                                    <p:animEffect transition="in" filter="fade">
                                      <p:cBhvr>
                                        <p:cTn id="205" dur="500"/>
                                        <p:tgtEl>
                                          <p:spTgt spid="46"/>
                                        </p:tgtEl>
                                      </p:cBhvr>
                                    </p:animEffect>
                                  </p:childTnLst>
                                </p:cTn>
                              </p:par>
                              <p:par>
                                <p:cTn id="206" presetID="10" presetClass="entr" presetSubtype="0" fill="hold" nodeType="withEffect">
                                  <p:stCondLst>
                                    <p:cond delay="1000"/>
                                  </p:stCondLst>
                                  <p:childTnLst>
                                    <p:set>
                                      <p:cBhvr>
                                        <p:cTn id="207" dur="1" fill="hold">
                                          <p:stCondLst>
                                            <p:cond delay="0"/>
                                          </p:stCondLst>
                                        </p:cTn>
                                        <p:tgtEl>
                                          <p:spTgt spid="47"/>
                                        </p:tgtEl>
                                        <p:attrNameLst>
                                          <p:attrName>style.visibility</p:attrName>
                                        </p:attrNameLst>
                                      </p:cBhvr>
                                      <p:to>
                                        <p:strVal val="visible"/>
                                      </p:to>
                                    </p:set>
                                    <p:animEffect transition="in" filter="fade">
                                      <p:cBhvr>
                                        <p:cTn id="208" dur="500"/>
                                        <p:tgtEl>
                                          <p:spTgt spid="47"/>
                                        </p:tgtEl>
                                      </p:cBhvr>
                                    </p:animEffect>
                                  </p:childTnLst>
                                </p:cTn>
                              </p:par>
                              <p:par>
                                <p:cTn id="209" presetID="10" presetClass="entr" presetSubtype="0" fill="hold" nodeType="withEffect">
                                  <p:stCondLst>
                                    <p:cond delay="1500"/>
                                  </p:stCondLst>
                                  <p:childTnLst>
                                    <p:set>
                                      <p:cBhvr>
                                        <p:cTn id="210" dur="1" fill="hold">
                                          <p:stCondLst>
                                            <p:cond delay="0"/>
                                          </p:stCondLst>
                                        </p:cTn>
                                        <p:tgtEl>
                                          <p:spTgt spid="48"/>
                                        </p:tgtEl>
                                        <p:attrNameLst>
                                          <p:attrName>style.visibility</p:attrName>
                                        </p:attrNameLst>
                                      </p:cBhvr>
                                      <p:to>
                                        <p:strVal val="visible"/>
                                      </p:to>
                                    </p:set>
                                    <p:animEffect transition="in" filter="fade">
                                      <p:cBhvr>
                                        <p:cTn id="211"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8" grpId="1" animBg="1"/>
      <p:bldP spid="11" grpId="0" animBg="1"/>
      <p:bldP spid="11" grpId="1" animBg="1"/>
      <p:bldP spid="12" grpId="0" animBg="1"/>
      <p:bldP spid="12" grpId="1" animBg="1"/>
      <p:bldP spid="13" grpId="0" animBg="1"/>
      <p:bldP spid="13" grpId="1" animBg="1"/>
      <p:bldP spid="14" grpId="0" animBg="1"/>
      <p:bldP spid="14" grpId="1" animBg="1"/>
      <p:bldP spid="16" grpId="0" animBg="1"/>
      <p:bldP spid="17" grpId="0" animBg="1"/>
      <p:bldP spid="17" grpId="1" animBg="1"/>
      <p:bldP spid="18" grpId="0" animBg="1"/>
      <p:bldP spid="19" grpId="0" animBg="1"/>
      <p:bldP spid="19" grpId="1" animBg="1"/>
      <p:bldP spid="22" grpId="0" animBg="1"/>
      <p:bldP spid="22" grpId="1" animBg="1"/>
      <p:bldP spid="23" grpId="0" animBg="1"/>
      <p:bldP spid="23" grpId="1" animBg="1"/>
      <p:bldP spid="24" grpId="0" animBg="1"/>
      <p:bldP spid="24" grpId="1" animBg="1"/>
      <p:bldP spid="27" grpId="0" animBg="1"/>
      <p:bldP spid="27" grpId="1" animBg="1"/>
      <p:bldP spid="28" grpId="0" animBg="1"/>
      <p:bldP spid="28" grpId="1" animBg="1"/>
      <p:bldP spid="30" grpId="0" animBg="1"/>
      <p:bldP spid="30" grpId="1" animBg="1"/>
      <p:bldP spid="31" grpId="0" animBg="1"/>
      <p:bldP spid="31" grpId="1" animBg="1"/>
      <p:bldP spid="32" grpId="0" animBg="1"/>
      <p:bldP spid="32" grpId="1" animBg="1"/>
      <p:bldP spid="35" grpId="0" animBg="1"/>
      <p:bldP spid="35" grpId="1" animBg="1"/>
      <p:bldP spid="36" grpId="0" animBg="1"/>
      <p:bldP spid="36" grpId="1" animBg="1"/>
      <p:bldP spid="37" grpId="0" animBg="1"/>
      <p:bldP spid="37" grpId="1" animBg="1"/>
      <p:bldP spid="38" grpId="0" animBg="1"/>
      <p:bldP spid="38" grpId="1" animBg="1"/>
      <p:bldP spid="40" grpId="0" animBg="1"/>
      <p:bldP spid="40" grpId="1" animBg="1"/>
      <p:bldP spid="41" grpId="0" animBg="1"/>
      <p:bldP spid="41" grpId="1" animBg="1"/>
      <p:bldP spid="42" grpId="0" animBg="1"/>
      <p:bldP spid="42"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831F250A-4CE7-44D4-85B4-49BD9AF6BFD0}" type="slidenum">
              <a:rPr lang="en-US" altLang="en-US" smtClean="0">
                <a:solidFill>
                  <a:srgbClr val="5F5F5F"/>
                </a:solidFill>
                <a:cs typeface="Arial" panose="020B0604020202020204" pitchFamily="34" charset="0"/>
              </a:rPr>
              <a:pPr>
                <a:defRPr/>
              </a:pPr>
              <a:t>13</a:t>
            </a:fld>
            <a:endParaRPr lang="en-US" altLang="en-US">
              <a:solidFill>
                <a:srgbClr val="5F5F5F"/>
              </a:solidFill>
              <a:cs typeface="Arial" panose="020B0604020202020204" pitchFamily="34" charset="0"/>
            </a:endParaRPr>
          </a:p>
        </p:txBody>
      </p:sp>
      <p:sp>
        <p:nvSpPr>
          <p:cNvPr id="5" name="Rounded Rectangle 4"/>
          <p:cNvSpPr/>
          <p:nvPr/>
        </p:nvSpPr>
        <p:spPr>
          <a:xfrm>
            <a:off x="0" y="-41211"/>
            <a:ext cx="5906092" cy="747132"/>
          </a:xfrm>
          <a:prstGeom prst="roundRect">
            <a:avLst/>
          </a:prstGeom>
          <a:solidFill>
            <a:srgbClr val="FFC000"/>
          </a:solidFill>
          <a:ln w="57150"/>
        </p:spPr>
        <p:style>
          <a:lnRef idx="2">
            <a:schemeClr val="accent5"/>
          </a:lnRef>
          <a:fillRef idx="1">
            <a:schemeClr val="lt1"/>
          </a:fillRef>
          <a:effectRef idx="0">
            <a:schemeClr val="accent5"/>
          </a:effectRef>
          <a:fontRef idx="minor">
            <a:schemeClr val="dk1"/>
          </a:fontRef>
        </p:style>
        <p:txBody>
          <a:bodyPr rtlCol="0" anchor="ctr"/>
          <a:lstStyle/>
          <a:p>
            <a:pPr algn="ctr"/>
            <a:r>
              <a:rPr lang="en-US" sz="3600" b="1" dirty="0" smtClean="0">
                <a:solidFill>
                  <a:srgbClr val="FF0000"/>
                </a:solidFill>
                <a:latin typeface="Times New Roman" pitchFamily="18" charset="0"/>
                <a:cs typeface="Times New Roman" pitchFamily="18" charset="0"/>
              </a:rPr>
              <a:t>1. TRUYỀN THUYẾT</a:t>
            </a:r>
            <a:endParaRPr lang="en-US" sz="3600" b="1" dirty="0">
              <a:solidFill>
                <a:srgbClr val="FF0000"/>
              </a:solidFill>
              <a:latin typeface="Times New Roman" pitchFamily="18" charset="0"/>
              <a:cs typeface="Times New Roman" pitchFamily="18" charset="0"/>
            </a:endParaRPr>
          </a:p>
        </p:txBody>
      </p:sp>
      <p:sp>
        <p:nvSpPr>
          <p:cNvPr id="8" name="Text Box 10"/>
          <p:cNvSpPr txBox="1">
            <a:spLocks noChangeArrowheads="1"/>
          </p:cNvSpPr>
          <p:nvPr/>
        </p:nvSpPr>
        <p:spPr bwMode="auto">
          <a:xfrm>
            <a:off x="4430960" y="736472"/>
            <a:ext cx="7761039" cy="954107"/>
          </a:xfrm>
          <a:prstGeom prst="rect">
            <a:avLst/>
          </a:prstGeom>
          <a:solidFill>
            <a:srgbClr val="FF9999"/>
          </a:solidFill>
          <a:ln w="9525">
            <a:noFill/>
            <a:miter lim="800000"/>
            <a:headEnd/>
            <a:tailEnd/>
          </a:ln>
        </p:spPr>
        <p:txBody>
          <a:bodyPr wrap="square">
            <a:spAutoFit/>
          </a:bodyPr>
          <a:lstStyle/>
          <a:p>
            <a:pPr defTabSz="914400"/>
            <a:r>
              <a:rPr lang="en-US" sz="2800" dirty="0" err="1">
                <a:solidFill>
                  <a:srgbClr val="FF0000"/>
                </a:solidFill>
                <a:latin typeface="Times New Roman" panose="02020603050405020304" pitchFamily="18" charset="0"/>
                <a:cs typeface="Times New Roman" panose="02020603050405020304" pitchFamily="18" charset="0"/>
              </a:rPr>
              <a:t>Loại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truyện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dân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gian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kể</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về</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các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sự</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việc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và</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nhân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vật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thời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quá</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khứ</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9" name="Text Box 10"/>
          <p:cNvSpPr txBox="1">
            <a:spLocks noChangeArrowheads="1"/>
          </p:cNvSpPr>
          <p:nvPr/>
        </p:nvSpPr>
        <p:spPr bwMode="auto">
          <a:xfrm>
            <a:off x="4480848" y="1894261"/>
            <a:ext cx="7661262" cy="584775"/>
          </a:xfrm>
          <a:prstGeom prst="rect">
            <a:avLst/>
          </a:prstGeom>
          <a:solidFill>
            <a:srgbClr val="C9A4E4"/>
          </a:solidFill>
          <a:ln w="9525">
            <a:noFill/>
            <a:miter lim="800000"/>
            <a:headEnd/>
            <a:tailEnd/>
          </a:ln>
        </p:spPr>
        <p:txBody>
          <a:bodyPr wrap="square">
            <a:spAutoFit/>
          </a:bodyPr>
          <a:lstStyle/>
          <a:p>
            <a:pPr defTabSz="914400"/>
            <a:r>
              <a:rPr lang="en-US" sz="3200" dirty="0">
                <a:solidFill>
                  <a:srgbClr val="FF0000"/>
                </a:solidFill>
                <a:latin typeface="Times New Roman" panose="02020603050405020304" pitchFamily="18" charset="0"/>
                <a:cs typeface="Times New Roman" panose="02020603050405020304" pitchFamily="18" charset="0"/>
              </a:rPr>
              <a:t>-</a:t>
            </a:r>
            <a:r>
              <a:rPr lang="en-US" sz="2800" dirty="0" err="1">
                <a:solidFill>
                  <a:srgbClr val="FF0000"/>
                </a:solidFill>
                <a:latin typeface="Times New Roman" panose="02020603050405020304" pitchFamily="18" charset="0"/>
                <a:cs typeface="Times New Roman" panose="02020603050405020304" pitchFamily="18" charset="0"/>
              </a:rPr>
              <a:t>Thường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có</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các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yếu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tố</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tưởng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tượng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kì</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ảo</a:t>
            </a:r>
            <a:r>
              <a:rPr lang="en-US" sz="2800" dirty="0">
                <a:solidFill>
                  <a:srgbClr val="FF0000"/>
                </a:solidFill>
                <a:latin typeface="Times New Roman" panose="02020603050405020304" pitchFamily="18" charset="0"/>
                <a:cs typeface="Times New Roman" panose="02020603050405020304" pitchFamily="18" charset="0"/>
              </a:rPr>
              <a:t>.</a:t>
            </a:r>
          </a:p>
        </p:txBody>
      </p:sp>
      <p:sp>
        <p:nvSpPr>
          <p:cNvPr id="11" name="太阳形 27"/>
          <p:cNvSpPr/>
          <p:nvPr/>
        </p:nvSpPr>
        <p:spPr>
          <a:xfrm rot="20750437">
            <a:off x="3296013" y="708145"/>
            <a:ext cx="1047750" cy="1060450"/>
          </a:xfrm>
          <a:prstGeom prst="sun">
            <a:avLst>
              <a:gd name="adj" fmla="val 21368"/>
            </a:avLst>
          </a:prstGeom>
          <a:solidFill>
            <a:srgbClr val="C0504D">
              <a:lumMod val="40000"/>
              <a:lumOff val="60000"/>
            </a:srgbClr>
          </a:solidFill>
          <a:ln w="25400" cap="flat" cmpd="sng" algn="ctr">
            <a:noFill/>
            <a:prstDash val="solid"/>
          </a:ln>
          <a:effectLst/>
        </p:spPr>
        <p:txBody>
          <a:bodyPr anchor="ctr"/>
          <a:lstStyle/>
          <a:p>
            <a:pPr algn="ctr" defTabSz="914400">
              <a:defRPr/>
            </a:pPr>
            <a:endParaRPr lang="zh-CN" altLang="en-US" kern="0">
              <a:solidFill>
                <a:prstClr val="white"/>
              </a:solidFill>
              <a:latin typeface="Calibri"/>
              <a:ea typeface="宋体" panose="02010600030101010101" pitchFamily="2" charset="-122"/>
            </a:endParaRPr>
          </a:p>
        </p:txBody>
      </p:sp>
      <p:sp>
        <p:nvSpPr>
          <p:cNvPr id="12" name="太阳形 28"/>
          <p:cNvSpPr/>
          <p:nvPr/>
        </p:nvSpPr>
        <p:spPr>
          <a:xfrm rot="20750437">
            <a:off x="3367338" y="1676600"/>
            <a:ext cx="1047750" cy="1062037"/>
          </a:xfrm>
          <a:prstGeom prst="sun">
            <a:avLst>
              <a:gd name="adj" fmla="val 21368"/>
            </a:avLst>
          </a:prstGeom>
          <a:solidFill>
            <a:srgbClr val="8064A2">
              <a:lumMod val="60000"/>
              <a:lumOff val="40000"/>
            </a:srgbClr>
          </a:solidFill>
          <a:ln w="25400" cap="flat" cmpd="sng" algn="ctr">
            <a:noFill/>
            <a:prstDash val="solid"/>
          </a:ln>
          <a:effectLst/>
        </p:spPr>
        <p:txBody>
          <a:bodyPr anchor="ctr"/>
          <a:lstStyle/>
          <a:p>
            <a:pPr algn="ctr" defTabSz="914400">
              <a:defRPr/>
            </a:pPr>
            <a:endParaRPr lang="zh-CN" altLang="en-US" kern="0">
              <a:solidFill>
                <a:prstClr val="white"/>
              </a:solidFill>
              <a:latin typeface="Calibri"/>
              <a:ea typeface="宋体" panose="02010600030101010101" pitchFamily="2" charset="-122"/>
            </a:endParaRPr>
          </a:p>
        </p:txBody>
      </p:sp>
      <p:sp>
        <p:nvSpPr>
          <p:cNvPr id="16" name="TextBox 15"/>
          <p:cNvSpPr txBox="1"/>
          <p:nvPr/>
        </p:nvSpPr>
        <p:spPr>
          <a:xfrm>
            <a:off x="3493615" y="842977"/>
            <a:ext cx="490537" cy="666750"/>
          </a:xfrm>
          <a:prstGeom prst="rect">
            <a:avLst/>
          </a:prstGeom>
          <a:noFill/>
        </p:spPr>
        <p:txBody>
          <a:bodyPr>
            <a:spAutoFit/>
          </a:bodyPr>
          <a:lstStyle/>
          <a:p>
            <a:pPr defTabSz="914400">
              <a:defRPr/>
            </a:pPr>
            <a:r>
              <a:rPr lang="en-US" altLang="zh-CN" sz="3733" dirty="0" smtClean="0">
                <a:solidFill>
                  <a:srgbClr val="002060"/>
                </a:solidFill>
                <a:latin typeface="Times New Roman" pitchFamily="18" charset="0"/>
                <a:ea typeface="宋体" panose="02010600030101010101" pitchFamily="2" charset="-122"/>
                <a:cs typeface="Times New Roman" pitchFamily="18" charset="0"/>
              </a:rPr>
              <a:t>1</a:t>
            </a:r>
            <a:endParaRPr lang="zh-CN" altLang="en-US" sz="3733" dirty="0">
              <a:solidFill>
                <a:srgbClr val="002060"/>
              </a:solidFill>
              <a:latin typeface="Times New Roman" pitchFamily="18" charset="0"/>
              <a:ea typeface="宋体" panose="02010600030101010101" pitchFamily="2" charset="-122"/>
              <a:cs typeface="Times New Roman" pitchFamily="18" charset="0"/>
            </a:endParaRPr>
          </a:p>
        </p:txBody>
      </p:sp>
      <p:sp>
        <p:nvSpPr>
          <p:cNvPr id="17" name="TextBox 16"/>
          <p:cNvSpPr txBox="1"/>
          <p:nvPr/>
        </p:nvSpPr>
        <p:spPr>
          <a:xfrm>
            <a:off x="3659191" y="1869275"/>
            <a:ext cx="492125" cy="666750"/>
          </a:xfrm>
          <a:prstGeom prst="rect">
            <a:avLst/>
          </a:prstGeom>
          <a:noFill/>
        </p:spPr>
        <p:txBody>
          <a:bodyPr>
            <a:spAutoFit/>
          </a:bodyPr>
          <a:lstStyle/>
          <a:p>
            <a:pPr defTabSz="914400">
              <a:defRPr/>
            </a:pPr>
            <a:r>
              <a:rPr lang="en-US" altLang="zh-CN" sz="3733" dirty="0" smtClean="0">
                <a:solidFill>
                  <a:srgbClr val="002060"/>
                </a:solidFill>
                <a:latin typeface="Times New Roman" pitchFamily="18" charset="0"/>
                <a:ea typeface="宋体" panose="02010600030101010101" pitchFamily="2" charset="-122"/>
                <a:cs typeface="Times New Roman" pitchFamily="18" charset="0"/>
              </a:rPr>
              <a:t>2</a:t>
            </a:r>
            <a:endParaRPr lang="zh-CN" altLang="en-US" sz="3733" dirty="0">
              <a:solidFill>
                <a:srgbClr val="002060"/>
              </a:solidFill>
              <a:latin typeface="Times New Roman" pitchFamily="18" charset="0"/>
              <a:ea typeface="宋体" panose="02010600030101010101" pitchFamily="2" charset="-122"/>
              <a:cs typeface="Times New Roman" pitchFamily="18" charset="0"/>
            </a:endParaRPr>
          </a:p>
        </p:txBody>
      </p:sp>
      <p:sp>
        <p:nvSpPr>
          <p:cNvPr id="3" name="Rectangle 2"/>
          <p:cNvSpPr/>
          <p:nvPr/>
        </p:nvSpPr>
        <p:spPr>
          <a:xfrm>
            <a:off x="0" y="3573743"/>
            <a:ext cx="3738883" cy="369332"/>
          </a:xfrm>
          <a:prstGeom prst="rect">
            <a:avLst/>
          </a:prstGeom>
          <a:solidFill>
            <a:srgbClr val="FFC000"/>
          </a:solidFill>
        </p:spPr>
        <p:txBody>
          <a:bodyPr wrap="square">
            <a:spAutoFit/>
          </a:bodyPr>
          <a:lstStyle/>
          <a:p>
            <a:pPr defTabSz="914400"/>
            <a:r>
              <a:rPr lang="en-US" b="1" dirty="0" smtClean="0">
                <a:latin typeface="Times New Roman" pitchFamily="18" charset="0"/>
                <a:cs typeface="Times New Roman" pitchFamily="18" charset="0"/>
              </a:rPr>
              <a:t>KHÁI NIỆM TRUYỀN THUYẾT</a:t>
            </a:r>
            <a:endParaRPr lang="en-US" b="1" kern="0" dirty="0">
              <a:latin typeface="Times New Roman" panose="02020603050405020304" pitchFamily="18" charset="0"/>
              <a:cs typeface="Times New Roman" panose="02020603050405020304" pitchFamily="18" charset="0"/>
            </a:endParaRPr>
          </a:p>
        </p:txBody>
      </p:sp>
      <p:sp>
        <p:nvSpPr>
          <p:cNvPr id="19" name="Text Box 10"/>
          <p:cNvSpPr txBox="1">
            <a:spLocks noChangeArrowheads="1"/>
          </p:cNvSpPr>
          <p:nvPr/>
        </p:nvSpPr>
        <p:spPr bwMode="auto">
          <a:xfrm>
            <a:off x="4494928" y="2652352"/>
            <a:ext cx="7761039" cy="954107"/>
          </a:xfrm>
          <a:prstGeom prst="rect">
            <a:avLst/>
          </a:prstGeom>
          <a:solidFill>
            <a:srgbClr val="FFC000"/>
          </a:solidFill>
          <a:ln w="9525">
            <a:noFill/>
            <a:miter lim="800000"/>
            <a:headEnd/>
            <a:tailEnd/>
          </a:ln>
        </p:spPr>
        <p:txBody>
          <a:bodyPr wrap="square">
            <a:spAutoFit/>
          </a:bodyPr>
          <a:lstStyle/>
          <a:p>
            <a:pPr defTabSz="914400"/>
            <a:r>
              <a:rPr lang="en-US" sz="2800" dirty="0" err="1">
                <a:solidFill>
                  <a:srgbClr val="FF0000"/>
                </a:solidFill>
                <a:latin typeface="Times New Roman" panose="02020603050405020304" pitchFamily="18" charset="0"/>
                <a:cs typeface="Times New Roman" panose="02020603050405020304" pitchFamily="18" charset="0"/>
              </a:rPr>
              <a:t>Thể</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hiện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thái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độ</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cách</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đánh</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giá</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của</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nhân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dân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đối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với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các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sự</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kiện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và</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nhân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vật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lịch</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sử</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được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kể</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đến</a:t>
            </a:r>
            <a:r>
              <a:rPr lang="en-US" sz="2800" dirty="0">
                <a:solidFill>
                  <a:srgbClr val="FF0000"/>
                </a:solidFill>
                <a:latin typeface="Times New Roman" panose="02020603050405020304" pitchFamily="18" charset="0"/>
                <a:cs typeface="Times New Roman" panose="02020603050405020304" pitchFamily="18" charset="0"/>
              </a:rPr>
              <a:t>.</a:t>
            </a:r>
          </a:p>
        </p:txBody>
      </p:sp>
      <p:sp>
        <p:nvSpPr>
          <p:cNvPr id="20" name="太阳形 27"/>
          <p:cNvSpPr/>
          <p:nvPr/>
        </p:nvSpPr>
        <p:spPr>
          <a:xfrm rot="20750437">
            <a:off x="3431295" y="2689944"/>
            <a:ext cx="1047750" cy="1060450"/>
          </a:xfrm>
          <a:prstGeom prst="sun">
            <a:avLst>
              <a:gd name="adj" fmla="val 21368"/>
            </a:avLst>
          </a:prstGeom>
          <a:solidFill>
            <a:srgbClr val="FFC000"/>
          </a:solidFill>
          <a:ln w="25400" cap="flat" cmpd="sng" algn="ctr">
            <a:noFill/>
            <a:prstDash val="solid"/>
          </a:ln>
          <a:effectLst/>
        </p:spPr>
        <p:txBody>
          <a:bodyPr anchor="ctr"/>
          <a:lstStyle/>
          <a:p>
            <a:pPr algn="ctr" defTabSz="914400">
              <a:defRPr/>
            </a:pPr>
            <a:endParaRPr lang="zh-CN" altLang="en-US" kern="0">
              <a:solidFill>
                <a:prstClr val="white"/>
              </a:solidFill>
              <a:latin typeface="Calibri"/>
              <a:ea typeface="宋体" panose="02010600030101010101" pitchFamily="2" charset="-122"/>
            </a:endParaRPr>
          </a:p>
        </p:txBody>
      </p:sp>
      <p:sp>
        <p:nvSpPr>
          <p:cNvPr id="21" name="TextBox 20"/>
          <p:cNvSpPr txBox="1"/>
          <p:nvPr/>
        </p:nvSpPr>
        <p:spPr>
          <a:xfrm>
            <a:off x="3738883" y="2927710"/>
            <a:ext cx="516936" cy="666750"/>
          </a:xfrm>
          <a:prstGeom prst="rect">
            <a:avLst/>
          </a:prstGeom>
          <a:noFill/>
        </p:spPr>
        <p:txBody>
          <a:bodyPr wrap="square">
            <a:spAutoFit/>
          </a:bodyPr>
          <a:lstStyle/>
          <a:p>
            <a:pPr defTabSz="914400">
              <a:defRPr/>
            </a:pPr>
            <a:r>
              <a:rPr lang="en-US" altLang="zh-CN" sz="3733" dirty="0" smtClean="0">
                <a:solidFill>
                  <a:srgbClr val="002060"/>
                </a:solidFill>
                <a:latin typeface="Times New Roman" pitchFamily="18" charset="0"/>
                <a:ea typeface="宋体" panose="02010600030101010101" pitchFamily="2" charset="-122"/>
                <a:cs typeface="Times New Roman" pitchFamily="18" charset="0"/>
              </a:rPr>
              <a:t>3</a:t>
            </a:r>
            <a:endParaRPr lang="zh-CN" altLang="en-US" sz="3733" dirty="0">
              <a:solidFill>
                <a:srgbClr val="002060"/>
              </a:solidFill>
              <a:latin typeface="Times New Roman" pitchFamily="18" charset="0"/>
              <a:ea typeface="宋体" panose="02010600030101010101" pitchFamily="2" charset="-122"/>
              <a:cs typeface="Times New Roman" pitchFamily="18" charset="0"/>
            </a:endParaRPr>
          </a:p>
        </p:txBody>
      </p:sp>
      <p:sp>
        <p:nvSpPr>
          <p:cNvPr id="23" name="Text Box 10"/>
          <p:cNvSpPr txBox="1">
            <a:spLocks noChangeArrowheads="1"/>
          </p:cNvSpPr>
          <p:nvPr/>
        </p:nvSpPr>
        <p:spPr bwMode="auto">
          <a:xfrm>
            <a:off x="4479390" y="3735476"/>
            <a:ext cx="7726896" cy="523220"/>
          </a:xfrm>
          <a:prstGeom prst="rect">
            <a:avLst/>
          </a:prstGeom>
          <a:solidFill>
            <a:srgbClr val="D3F652"/>
          </a:solidFill>
          <a:ln w="9525">
            <a:noFill/>
            <a:miter lim="800000"/>
            <a:headEnd/>
            <a:tailEnd/>
          </a:ln>
        </p:spPr>
        <p:txBody>
          <a:bodyPr wrap="square">
            <a:spAutoFit/>
          </a:bodyPr>
          <a:lstStyle/>
          <a:p>
            <a:pPr algn="just" defTabSz="914400">
              <a:defRPr/>
            </a:pPr>
            <a:r>
              <a:rPr lang="en-US" altLang="en-US" sz="2800" dirty="0" err="1" smtClean="0">
                <a:solidFill>
                  <a:srgbClr val="002060"/>
                </a:solidFill>
                <a:latin typeface="Times New Roman" panose="02020603050405020304" pitchFamily="18" charset="0"/>
                <a:cs typeface="Times New Roman" panose="02020603050405020304" pitchFamily="18" charset="0"/>
              </a:rPr>
              <a:t>Một</a:t>
            </a:r>
            <a:r>
              <a:rPr lang="en-US" altLang="en-US" sz="2800" dirty="0" smtClean="0">
                <a:solidFill>
                  <a:srgbClr val="002060"/>
                </a:solidFill>
                <a:latin typeface="Times New Roman" panose="02020603050405020304" pitchFamily="18" charset="0"/>
                <a:cs typeface="Times New Roman" panose="02020603050405020304" pitchFamily="18" charset="0"/>
              </a:rPr>
              <a:t> </a:t>
            </a:r>
            <a:r>
              <a:rPr lang="en-US" altLang="en-US" sz="2800" dirty="0" err="1" smtClean="0">
                <a:solidFill>
                  <a:srgbClr val="002060"/>
                </a:solidFill>
                <a:latin typeface="Times New Roman" panose="02020603050405020304" pitchFamily="18" charset="0"/>
                <a:cs typeface="Times New Roman" panose="02020603050405020304" pitchFamily="18" charset="0"/>
              </a:rPr>
              <a:t>số</a:t>
            </a:r>
            <a:r>
              <a:rPr lang="en-US" altLang="en-US" sz="2800" dirty="0" smtClean="0">
                <a:solidFill>
                  <a:srgbClr val="002060"/>
                </a:solidFill>
                <a:latin typeface="Times New Roman" panose="02020603050405020304" pitchFamily="18" charset="0"/>
                <a:cs typeface="Times New Roman" panose="02020603050405020304" pitchFamily="18" charset="0"/>
              </a:rPr>
              <a:t> </a:t>
            </a:r>
            <a:r>
              <a:rPr lang="en-US" altLang="en-US" sz="2800" dirty="0" err="1" smtClean="0">
                <a:solidFill>
                  <a:srgbClr val="002060"/>
                </a:solidFill>
                <a:latin typeface="Times New Roman" panose="02020603050405020304" pitchFamily="18" charset="0"/>
                <a:cs typeface="Times New Roman" panose="02020603050405020304" pitchFamily="18" charset="0"/>
              </a:rPr>
              <a:t>truyện</a:t>
            </a:r>
            <a:r>
              <a:rPr lang="en-US" altLang="en-US" sz="2800" dirty="0" smtClean="0">
                <a:solidFill>
                  <a:srgbClr val="002060"/>
                </a:solidFill>
                <a:latin typeface="Times New Roman" panose="02020603050405020304" pitchFamily="18" charset="0"/>
                <a:cs typeface="Times New Roman" panose="02020603050405020304" pitchFamily="18" charset="0"/>
              </a:rPr>
              <a:t> </a:t>
            </a:r>
            <a:r>
              <a:rPr lang="en-US" altLang="en-US" sz="2800" dirty="0" err="1" smtClean="0">
                <a:solidFill>
                  <a:srgbClr val="002060"/>
                </a:solidFill>
                <a:latin typeface="Times New Roman" panose="02020603050405020304" pitchFamily="18" charset="0"/>
                <a:cs typeface="Times New Roman" panose="02020603050405020304" pitchFamily="18" charset="0"/>
              </a:rPr>
              <a:t>truyền</a:t>
            </a:r>
            <a:r>
              <a:rPr lang="en-US" altLang="en-US" sz="2800" dirty="0" smtClean="0">
                <a:solidFill>
                  <a:srgbClr val="002060"/>
                </a:solidFill>
                <a:latin typeface="Times New Roman" panose="02020603050405020304" pitchFamily="18" charset="0"/>
                <a:cs typeface="Times New Roman" panose="02020603050405020304" pitchFamily="18" charset="0"/>
              </a:rPr>
              <a:t> </a:t>
            </a:r>
            <a:r>
              <a:rPr lang="en-US" altLang="en-US" sz="2800" dirty="0" err="1" smtClean="0">
                <a:solidFill>
                  <a:srgbClr val="002060"/>
                </a:solidFill>
                <a:latin typeface="Times New Roman" panose="02020603050405020304" pitchFamily="18" charset="0"/>
                <a:cs typeface="Times New Roman" panose="02020603050405020304" pitchFamily="18" charset="0"/>
              </a:rPr>
              <a:t>thuyết</a:t>
            </a:r>
            <a:r>
              <a:rPr lang="en-US" altLang="en-US" sz="2800" dirty="0" smtClean="0">
                <a:solidFill>
                  <a:srgbClr val="002060"/>
                </a:solidFill>
                <a:latin typeface="Times New Roman" panose="02020603050405020304" pitchFamily="18" charset="0"/>
                <a:cs typeface="Times New Roman" panose="02020603050405020304" pitchFamily="18" charset="0"/>
              </a:rPr>
              <a:t>:</a:t>
            </a:r>
            <a:endParaRPr lang="en-US" sz="2800" dirty="0">
              <a:solidFill>
                <a:srgbClr val="002060"/>
              </a:solidFill>
              <a:latin typeface="Times New Roman" panose="02020603050405020304" pitchFamily="18" charset="0"/>
              <a:cs typeface="Times New Roman" panose="02020603050405020304" pitchFamily="18" charset="0"/>
            </a:endParaRPr>
          </a:p>
        </p:txBody>
      </p:sp>
      <p:sp>
        <p:nvSpPr>
          <p:cNvPr id="24" name="太阳形 27"/>
          <p:cNvSpPr/>
          <p:nvPr/>
        </p:nvSpPr>
        <p:spPr>
          <a:xfrm rot="20750437">
            <a:off x="3352882" y="3552850"/>
            <a:ext cx="1047750" cy="1060450"/>
          </a:xfrm>
          <a:prstGeom prst="sun">
            <a:avLst>
              <a:gd name="adj" fmla="val 21368"/>
            </a:avLst>
          </a:prstGeom>
          <a:solidFill>
            <a:srgbClr val="D3F652"/>
          </a:solidFill>
          <a:ln w="25400" cap="flat" cmpd="sng" algn="ctr">
            <a:noFill/>
            <a:prstDash val="solid"/>
          </a:ln>
          <a:effectLst/>
        </p:spPr>
        <p:txBody>
          <a:bodyPr anchor="ctr"/>
          <a:lstStyle/>
          <a:p>
            <a:pPr algn="ctr" defTabSz="914400">
              <a:defRPr/>
            </a:pPr>
            <a:endParaRPr lang="zh-CN" altLang="en-US" kern="0">
              <a:solidFill>
                <a:prstClr val="white"/>
              </a:solidFill>
              <a:latin typeface="Calibri"/>
              <a:ea typeface="宋体" panose="02010600030101010101" pitchFamily="2" charset="-122"/>
            </a:endParaRPr>
          </a:p>
        </p:txBody>
      </p:sp>
      <p:sp>
        <p:nvSpPr>
          <p:cNvPr id="25" name="TextBox 24"/>
          <p:cNvSpPr txBox="1"/>
          <p:nvPr/>
        </p:nvSpPr>
        <p:spPr>
          <a:xfrm>
            <a:off x="3618289" y="3780543"/>
            <a:ext cx="516936" cy="666750"/>
          </a:xfrm>
          <a:prstGeom prst="rect">
            <a:avLst/>
          </a:prstGeom>
          <a:noFill/>
        </p:spPr>
        <p:txBody>
          <a:bodyPr wrap="square">
            <a:spAutoFit/>
          </a:bodyPr>
          <a:lstStyle/>
          <a:p>
            <a:pPr defTabSz="914400">
              <a:defRPr/>
            </a:pPr>
            <a:r>
              <a:rPr lang="en-US" altLang="zh-CN" sz="3733" dirty="0" smtClean="0">
                <a:solidFill>
                  <a:srgbClr val="002060"/>
                </a:solidFill>
                <a:latin typeface="Times New Roman" pitchFamily="18" charset="0"/>
                <a:ea typeface="宋体" panose="02010600030101010101" pitchFamily="2" charset="-122"/>
                <a:cs typeface="Times New Roman" pitchFamily="18" charset="0"/>
              </a:rPr>
              <a:t>4</a:t>
            </a:r>
            <a:endParaRPr lang="zh-CN" altLang="en-US" sz="3733" dirty="0">
              <a:solidFill>
                <a:srgbClr val="002060"/>
              </a:solidFill>
              <a:latin typeface="Times New Roman" pitchFamily="18" charset="0"/>
              <a:ea typeface="宋体" panose="02010600030101010101" pitchFamily="2" charset="-122"/>
              <a:cs typeface="Times New Roman" pitchFamily="18" charset="0"/>
            </a:endParaRPr>
          </a:p>
        </p:txBody>
      </p:sp>
      <p:pic>
        <p:nvPicPr>
          <p:cNvPr id="29" name="Picture 10" descr="Kết quả hình ảnh cho thánh gióng vector">
            <a:hlinkClick r:id="rId2" action="ppaction://hlinkfil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6931" y="862942"/>
            <a:ext cx="2527540" cy="23981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graphicFrame>
        <p:nvGraphicFramePr>
          <p:cNvPr id="10" name="Table 9"/>
          <p:cNvGraphicFramePr>
            <a:graphicFrameLocks noGrp="1"/>
          </p:cNvGraphicFramePr>
          <p:nvPr>
            <p:extLst>
              <p:ext uri="{D42A27DB-BD31-4B8C-83A1-F6EECF244321}">
                <p14:modId xmlns:p14="http://schemas.microsoft.com/office/powerpoint/2010/main" val="489385993"/>
              </p:ext>
            </p:extLst>
          </p:nvPr>
        </p:nvGraphicFramePr>
        <p:xfrm>
          <a:off x="0" y="4351668"/>
          <a:ext cx="12192000" cy="2459229"/>
        </p:xfrm>
        <a:graphic>
          <a:graphicData uri="http://schemas.openxmlformats.org/drawingml/2006/table">
            <a:tbl>
              <a:tblPr firstRow="1" bandRow="1">
                <a:tableStyleId>{5C22544A-7EE6-4342-B048-85BDC9FD1C3A}</a:tableStyleId>
              </a:tblPr>
              <a:tblGrid>
                <a:gridCol w="2413389"/>
                <a:gridCol w="2797089"/>
                <a:gridCol w="2104722"/>
                <a:gridCol w="2528596"/>
                <a:gridCol w="2348204"/>
              </a:tblGrid>
              <a:tr h="367408">
                <a:tc>
                  <a: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r>
            </a:tbl>
          </a:graphicData>
        </a:graphic>
      </p:graphicFrame>
      <p:pic>
        <p:nvPicPr>
          <p:cNvPr id="38" name="Picture 2" descr="Con Rong chau Tie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21" y="4359145"/>
            <a:ext cx="2305918" cy="2048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Text Box 3"/>
          <p:cNvSpPr txBox="1">
            <a:spLocks noChangeArrowheads="1"/>
          </p:cNvSpPr>
          <p:nvPr/>
        </p:nvSpPr>
        <p:spPr bwMode="auto">
          <a:xfrm>
            <a:off x="9021" y="6421601"/>
            <a:ext cx="2304733" cy="307777"/>
          </a:xfrm>
          <a:prstGeom prst="rect">
            <a:avLst/>
          </a:prstGeom>
          <a:solidFill>
            <a:srgbClr val="FFFFCC"/>
          </a:solidFill>
          <a:ln w="9525">
            <a:solidFill>
              <a:srgbClr val="00FF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FontTx/>
              <a:buNone/>
            </a:pPr>
            <a:r>
              <a:rPr lang="en-US" altLang="en-US" sz="1400" b="1" dirty="0">
                <a:solidFill>
                  <a:srgbClr val="0000FF"/>
                </a:solidFill>
                <a:latin typeface="Times New Roman" panose="02020603050405020304" pitchFamily="18" charset="0"/>
                <a:cs typeface="Times New Roman" panose="02020603050405020304" pitchFamily="18" charset="0"/>
              </a:rPr>
              <a:t>CON RỒNG, CHÁU TIÊN</a:t>
            </a:r>
          </a:p>
        </p:txBody>
      </p:sp>
      <p:pic>
        <p:nvPicPr>
          <p:cNvPr id="40" name="Picture 4" descr="BC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62110" y="4375534"/>
            <a:ext cx="2702374" cy="19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Rectangle 5"/>
          <p:cNvSpPr>
            <a:spLocks noChangeArrowheads="1"/>
          </p:cNvSpPr>
          <p:nvPr/>
        </p:nvSpPr>
        <p:spPr bwMode="auto">
          <a:xfrm>
            <a:off x="2362110" y="6429897"/>
            <a:ext cx="2702374" cy="381000"/>
          </a:xfrm>
          <a:prstGeom prst="rect">
            <a:avLst/>
          </a:prstGeom>
          <a:solidFill>
            <a:srgbClr val="BBE0E3"/>
          </a:solidFill>
          <a:ln w="9525" algn="ctr">
            <a:solidFill>
              <a:srgbClr val="00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0"/>
              </a:spcBef>
              <a:spcAft>
                <a:spcPct val="0"/>
              </a:spcAft>
              <a:buFontTx/>
              <a:buNone/>
            </a:pPr>
            <a:r>
              <a:rPr lang="en-US" altLang="en-US" sz="1400" b="1" kern="0" dirty="0" smtClean="0">
                <a:solidFill>
                  <a:srgbClr val="0000FF"/>
                </a:solidFill>
                <a:latin typeface="Times New Roman" panose="02020603050405020304" pitchFamily="18" charset="0"/>
                <a:cs typeface="Times New Roman" panose="02020603050405020304" pitchFamily="18" charset="0"/>
              </a:rPr>
              <a:t>BÁNH CHƯNG, BÁNH GIẦY</a:t>
            </a:r>
          </a:p>
        </p:txBody>
      </p:sp>
      <p:pic>
        <p:nvPicPr>
          <p:cNvPr id="42"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64484" y="4375534"/>
            <a:ext cx="2215614" cy="201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Text Box 3"/>
          <p:cNvSpPr txBox="1">
            <a:spLocks noChangeArrowheads="1"/>
          </p:cNvSpPr>
          <p:nvPr/>
        </p:nvSpPr>
        <p:spPr bwMode="auto">
          <a:xfrm>
            <a:off x="5111656" y="6451328"/>
            <a:ext cx="2139381" cy="338137"/>
          </a:xfrm>
          <a:prstGeom prst="rect">
            <a:avLst/>
          </a:prstGeom>
          <a:solidFill>
            <a:srgbClr val="FFFFCC"/>
          </a:solidFill>
          <a:ln w="9525">
            <a:solidFill>
              <a:srgbClr val="00FF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FontTx/>
              <a:buNone/>
            </a:pPr>
            <a:r>
              <a:rPr lang="en-US" altLang="en-US" sz="1600" b="1">
                <a:solidFill>
                  <a:srgbClr val="0000FF"/>
                </a:solidFill>
                <a:latin typeface="Times New Roman" panose="02020603050405020304" pitchFamily="18" charset="0"/>
                <a:cs typeface="Times New Roman" panose="02020603050405020304" pitchFamily="18" charset="0"/>
              </a:rPr>
              <a:t>THÁNH GIÓNG</a:t>
            </a:r>
          </a:p>
        </p:txBody>
      </p:sp>
      <p:pic>
        <p:nvPicPr>
          <p:cNvPr id="44" name="Picture 2" descr="Son Tinh Thuy Tinh"/>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40918" y="4437857"/>
            <a:ext cx="2446893" cy="1911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Text Box 3"/>
          <p:cNvSpPr txBox="1">
            <a:spLocks noChangeArrowheads="1"/>
          </p:cNvSpPr>
          <p:nvPr/>
        </p:nvSpPr>
        <p:spPr bwMode="auto">
          <a:xfrm>
            <a:off x="7327270" y="6451328"/>
            <a:ext cx="2474187" cy="338554"/>
          </a:xfrm>
          <a:prstGeom prst="rect">
            <a:avLst/>
          </a:prstGeom>
          <a:solidFill>
            <a:srgbClr val="FFFFCC"/>
          </a:solidFill>
          <a:ln w="9525">
            <a:solidFill>
              <a:srgbClr val="00FF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FontTx/>
              <a:buNone/>
            </a:pPr>
            <a:r>
              <a:rPr lang="en-US" altLang="en-US" sz="1600" b="1" dirty="0">
                <a:solidFill>
                  <a:srgbClr val="0000FF"/>
                </a:solidFill>
                <a:latin typeface="Times New Roman" panose="02020603050405020304" pitchFamily="18" charset="0"/>
                <a:cs typeface="Times New Roman" panose="02020603050405020304" pitchFamily="18" charset="0"/>
              </a:rPr>
              <a:t>SƠN TINH, THỦY TINH</a:t>
            </a:r>
          </a:p>
        </p:txBody>
      </p:sp>
      <p:pic>
        <p:nvPicPr>
          <p:cNvPr id="46" name="Picture 2" descr="Tóm tắt truyền thuyết Sự tích Hồ Gươm - Văn mẫu lớp 6 (6 mẫu)"/>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96439" y="4377326"/>
            <a:ext cx="2239347" cy="2011270"/>
          </a:xfrm>
          <a:prstGeom prst="rect">
            <a:avLst/>
          </a:prstGeom>
          <a:noFill/>
          <a:extLst>
            <a:ext uri="{909E8E84-426E-40DD-AFC4-6F175D3DCCD1}">
              <a14:hiddenFill xmlns:a14="http://schemas.microsoft.com/office/drawing/2010/main">
                <a:solidFill>
                  <a:srgbClr val="FFFFFF"/>
                </a:solidFill>
              </a14:hiddenFill>
            </a:ext>
          </a:extLst>
        </p:spPr>
      </p:pic>
      <p:sp>
        <p:nvSpPr>
          <p:cNvPr id="47" name="Text Box 3"/>
          <p:cNvSpPr txBox="1">
            <a:spLocks noChangeArrowheads="1"/>
          </p:cNvSpPr>
          <p:nvPr/>
        </p:nvSpPr>
        <p:spPr bwMode="auto">
          <a:xfrm>
            <a:off x="9877689" y="6421601"/>
            <a:ext cx="2276846" cy="338554"/>
          </a:xfrm>
          <a:prstGeom prst="rect">
            <a:avLst/>
          </a:prstGeom>
          <a:solidFill>
            <a:srgbClr val="FFFFCC"/>
          </a:solidFill>
          <a:ln w="9525">
            <a:solidFill>
              <a:srgbClr val="00FF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FontTx/>
              <a:buNone/>
            </a:pPr>
            <a:r>
              <a:rPr lang="en-US" altLang="en-US" sz="1600" b="1" dirty="0" smtClean="0">
                <a:solidFill>
                  <a:srgbClr val="0000FF"/>
                </a:solidFill>
                <a:latin typeface="Times New Roman" panose="02020603050405020304" pitchFamily="18" charset="0"/>
                <a:cs typeface="Times New Roman" panose="02020603050405020304" pitchFamily="18" charset="0"/>
              </a:rPr>
              <a:t>SỰ TÍCH HỒ GƯƠM</a:t>
            </a:r>
            <a:endParaRPr lang="en-US" altLang="en-US" sz="1600" b="1"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6697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mph" presetSubtype="0" fill="hold" grpId="1" nodeType="clickEffect">
                                  <p:stCondLst>
                                    <p:cond delay="0"/>
                                  </p:stCondLst>
                                  <p:childTnLst>
                                    <p:animRot by="10800000">
                                      <p:cBhvr>
                                        <p:cTn id="19" dur="1500" fill="hold"/>
                                        <p:tgtEl>
                                          <p:spTgt spid="11"/>
                                        </p:tgtEl>
                                        <p:attrNameLst>
                                          <p:attrName>r</p:attrName>
                                        </p:attrNameLst>
                                      </p:cBhvr>
                                    </p:animRot>
                                  </p:childTnLst>
                                </p:cTn>
                              </p:par>
                              <p:par>
                                <p:cTn id="20" presetID="10"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diamond(in)">
                                      <p:cBhvr>
                                        <p:cTn id="27" dur="20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8" presetClass="emph" presetSubtype="0" fill="hold" grpId="1" nodeType="withEffect">
                                  <p:stCondLst>
                                    <p:cond delay="500"/>
                                  </p:stCondLst>
                                  <p:childTnLst>
                                    <p:animRot by="10800000">
                                      <p:cBhvr>
                                        <p:cTn id="37" dur="1500" fill="hold"/>
                                        <p:tgtEl>
                                          <p:spTgt spid="12"/>
                                        </p:tgtEl>
                                        <p:attrNameLst>
                                          <p:attrName>r</p:attrName>
                                        </p:attrNameLst>
                                      </p:cBhvr>
                                    </p:animRo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diamond(in)">
                                      <p:cBhvr>
                                        <p:cTn id="42" dur="20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additive="base">
                                        <p:cTn id="47" dur="500" fill="hold"/>
                                        <p:tgtEl>
                                          <p:spTgt spid="20"/>
                                        </p:tgtEl>
                                        <p:attrNameLst>
                                          <p:attrName>ppt_x</p:attrName>
                                        </p:attrNameLst>
                                      </p:cBhvr>
                                      <p:tavLst>
                                        <p:tav tm="0">
                                          <p:val>
                                            <p:strVal val="#ppt_x"/>
                                          </p:val>
                                        </p:tav>
                                        <p:tav tm="100000">
                                          <p:val>
                                            <p:strVal val="#ppt_x"/>
                                          </p:val>
                                        </p:tav>
                                      </p:tavLst>
                                    </p:anim>
                                    <p:anim calcmode="lin" valueType="num">
                                      <p:cBhvr additive="base">
                                        <p:cTn id="48" dur="500" fill="hold"/>
                                        <p:tgtEl>
                                          <p:spTgt spid="20"/>
                                        </p:tgtEl>
                                        <p:attrNameLst>
                                          <p:attrName>ppt_y</p:attrName>
                                        </p:attrNameLst>
                                      </p:cBhvr>
                                      <p:tavLst>
                                        <p:tav tm="0">
                                          <p:val>
                                            <p:strVal val="1+#ppt_h/2"/>
                                          </p:val>
                                        </p:tav>
                                        <p:tav tm="100000">
                                          <p:val>
                                            <p:strVal val="#ppt_y"/>
                                          </p:val>
                                        </p:tav>
                                      </p:tavLst>
                                    </p:anim>
                                  </p:childTnLst>
                                </p:cTn>
                              </p:par>
                              <p:par>
                                <p:cTn id="49" presetID="10" presetClass="entr" presetSubtype="0"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500"/>
                                        <p:tgtEl>
                                          <p:spTgt spid="21"/>
                                        </p:tgtEl>
                                      </p:cBhvr>
                                    </p:animEffect>
                                  </p:childTnLst>
                                </p:cTn>
                              </p:par>
                            </p:childTnLst>
                          </p:cTn>
                        </p:par>
                      </p:childTnLst>
                    </p:cTn>
                  </p:par>
                  <p:par>
                    <p:cTn id="52" fill="hold">
                      <p:stCondLst>
                        <p:cond delay="indefinite"/>
                      </p:stCondLst>
                      <p:childTnLst>
                        <p:par>
                          <p:cTn id="53" fill="hold">
                            <p:stCondLst>
                              <p:cond delay="0"/>
                            </p:stCondLst>
                            <p:childTnLst>
                              <p:par>
                                <p:cTn id="54" presetID="8" presetClass="entr" presetSubtype="16" fill="hold" grpId="0" nodeType="click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diamond(in)">
                                      <p:cBhvr>
                                        <p:cTn id="56" dur="2000"/>
                                        <p:tgtEl>
                                          <p:spTgt spid="19"/>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4"/>
                                        </p:tgtEl>
                                        <p:attrNameLst>
                                          <p:attrName>style.visibility</p:attrName>
                                        </p:attrNameLst>
                                      </p:cBhvr>
                                      <p:to>
                                        <p:strVal val="visible"/>
                                      </p:to>
                                    </p:set>
                                    <p:anim calcmode="lin" valueType="num">
                                      <p:cBhvr additive="base">
                                        <p:cTn id="61" dur="500" fill="hold"/>
                                        <p:tgtEl>
                                          <p:spTgt spid="24"/>
                                        </p:tgtEl>
                                        <p:attrNameLst>
                                          <p:attrName>ppt_x</p:attrName>
                                        </p:attrNameLst>
                                      </p:cBhvr>
                                      <p:tavLst>
                                        <p:tav tm="0">
                                          <p:val>
                                            <p:strVal val="#ppt_x"/>
                                          </p:val>
                                        </p:tav>
                                        <p:tav tm="100000">
                                          <p:val>
                                            <p:strVal val="#ppt_x"/>
                                          </p:val>
                                        </p:tav>
                                      </p:tavLst>
                                    </p:anim>
                                    <p:anim calcmode="lin" valueType="num">
                                      <p:cBhvr additive="base">
                                        <p:cTn id="6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8" presetClass="entr" presetSubtype="16" fill="hold" grpId="0" nodeType="click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diamond(in)">
                                      <p:cBhvr>
                                        <p:cTn id="67" dur="2000"/>
                                        <p:tgtEl>
                                          <p:spTgt spid="23"/>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fade">
                                      <p:cBhvr>
                                        <p:cTn id="70" dur="500"/>
                                        <p:tgtEl>
                                          <p:spTgt spid="25"/>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nodeType="clickEffect">
                                  <p:stCondLst>
                                    <p:cond delay="0"/>
                                  </p:stCondLst>
                                  <p:childTnLst>
                                    <p:set>
                                      <p:cBhvr>
                                        <p:cTn id="74" dur="1" fill="hold">
                                          <p:stCondLst>
                                            <p:cond delay="0"/>
                                          </p:stCondLst>
                                        </p:cTn>
                                        <p:tgtEl>
                                          <p:spTgt spid="10"/>
                                        </p:tgtEl>
                                        <p:attrNameLst>
                                          <p:attrName>style.visibility</p:attrName>
                                        </p:attrNameLst>
                                      </p:cBhvr>
                                      <p:to>
                                        <p:strVal val="visible"/>
                                      </p:to>
                                    </p:set>
                                    <p:animEffect transition="in" filter="barn(inVertical)">
                                      <p:cBhvr>
                                        <p:cTn id="75" dur="500"/>
                                        <p:tgtEl>
                                          <p:spTgt spid="10"/>
                                        </p:tgtEl>
                                      </p:cBhvr>
                                    </p:animEffect>
                                  </p:childTnLst>
                                </p:cTn>
                              </p:par>
                            </p:childTnLst>
                          </p:cTn>
                        </p:par>
                      </p:childTnLst>
                    </p:cTn>
                  </p:par>
                  <p:par>
                    <p:cTn id="76" fill="hold">
                      <p:stCondLst>
                        <p:cond delay="indefinite"/>
                      </p:stCondLst>
                      <p:childTnLst>
                        <p:par>
                          <p:cTn id="77" fill="hold">
                            <p:stCondLst>
                              <p:cond delay="0"/>
                            </p:stCondLst>
                            <p:childTnLst>
                              <p:par>
                                <p:cTn id="78" presetID="4" presetClass="entr" presetSubtype="16" fill="hold" nodeType="clickEffect">
                                  <p:stCondLst>
                                    <p:cond delay="0"/>
                                  </p:stCondLst>
                                  <p:childTnLst>
                                    <p:set>
                                      <p:cBhvr>
                                        <p:cTn id="79" dur="1" fill="hold">
                                          <p:stCondLst>
                                            <p:cond delay="0"/>
                                          </p:stCondLst>
                                        </p:cTn>
                                        <p:tgtEl>
                                          <p:spTgt spid="38"/>
                                        </p:tgtEl>
                                        <p:attrNameLst>
                                          <p:attrName>style.visibility</p:attrName>
                                        </p:attrNameLst>
                                      </p:cBhvr>
                                      <p:to>
                                        <p:strVal val="visible"/>
                                      </p:to>
                                    </p:set>
                                    <p:animEffect transition="in" filter="box(in)">
                                      <p:cBhvr>
                                        <p:cTn id="80" dur="500"/>
                                        <p:tgtEl>
                                          <p:spTgt spid="38"/>
                                        </p:tgtEl>
                                      </p:cBhvr>
                                    </p:animEffect>
                                  </p:childTnLst>
                                </p:cTn>
                              </p:par>
                            </p:childTnLst>
                          </p:cTn>
                        </p:par>
                      </p:childTnLst>
                    </p:cTn>
                  </p:par>
                  <p:par>
                    <p:cTn id="81" fill="hold">
                      <p:stCondLst>
                        <p:cond delay="indefinite"/>
                      </p:stCondLst>
                      <p:childTnLst>
                        <p:par>
                          <p:cTn id="82" fill="hold">
                            <p:stCondLst>
                              <p:cond delay="0"/>
                            </p:stCondLst>
                            <p:childTnLst>
                              <p:par>
                                <p:cTn id="83" presetID="8" presetClass="entr" presetSubtype="16" fill="hold" grpId="0" nodeType="clickEffect">
                                  <p:stCondLst>
                                    <p:cond delay="0"/>
                                  </p:stCondLst>
                                  <p:childTnLst>
                                    <p:set>
                                      <p:cBhvr>
                                        <p:cTn id="84" dur="1" fill="hold">
                                          <p:stCondLst>
                                            <p:cond delay="0"/>
                                          </p:stCondLst>
                                        </p:cTn>
                                        <p:tgtEl>
                                          <p:spTgt spid="39"/>
                                        </p:tgtEl>
                                        <p:attrNameLst>
                                          <p:attrName>style.visibility</p:attrName>
                                        </p:attrNameLst>
                                      </p:cBhvr>
                                      <p:to>
                                        <p:strVal val="visible"/>
                                      </p:to>
                                    </p:set>
                                    <p:animEffect transition="in" filter="diamond(in)">
                                      <p:cBhvr>
                                        <p:cTn id="85" dur="1000"/>
                                        <p:tgtEl>
                                          <p:spTgt spid="39"/>
                                        </p:tgtEl>
                                      </p:cBhvr>
                                    </p:animEffect>
                                  </p:childTnLst>
                                </p:cTn>
                              </p:par>
                            </p:childTnLst>
                          </p:cTn>
                        </p:par>
                      </p:childTnLst>
                    </p:cTn>
                  </p:par>
                  <p:par>
                    <p:cTn id="86" fill="hold">
                      <p:stCondLst>
                        <p:cond delay="indefinite"/>
                      </p:stCondLst>
                      <p:childTnLst>
                        <p:par>
                          <p:cTn id="87" fill="hold">
                            <p:stCondLst>
                              <p:cond delay="0"/>
                            </p:stCondLst>
                            <p:childTnLst>
                              <p:par>
                                <p:cTn id="88" presetID="5" presetClass="entr" presetSubtype="10" fill="hold" nodeType="clickEffect">
                                  <p:stCondLst>
                                    <p:cond delay="0"/>
                                  </p:stCondLst>
                                  <p:childTnLst>
                                    <p:set>
                                      <p:cBhvr>
                                        <p:cTn id="89" dur="1" fill="hold">
                                          <p:stCondLst>
                                            <p:cond delay="0"/>
                                          </p:stCondLst>
                                        </p:cTn>
                                        <p:tgtEl>
                                          <p:spTgt spid="40"/>
                                        </p:tgtEl>
                                        <p:attrNameLst>
                                          <p:attrName>style.visibility</p:attrName>
                                        </p:attrNameLst>
                                      </p:cBhvr>
                                      <p:to>
                                        <p:strVal val="visible"/>
                                      </p:to>
                                    </p:set>
                                    <p:animEffect transition="in" filter="checkerboard(across)">
                                      <p:cBhvr>
                                        <p:cTn id="90" dur="500"/>
                                        <p:tgtEl>
                                          <p:spTgt spid="40"/>
                                        </p:tgtEl>
                                      </p:cBhvr>
                                    </p:animEffect>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41"/>
                                        </p:tgtEl>
                                        <p:attrNameLst>
                                          <p:attrName>style.visibility</p:attrName>
                                        </p:attrNameLst>
                                      </p:cBhvr>
                                      <p:to>
                                        <p:strVal val="visible"/>
                                      </p:to>
                                    </p:set>
                                    <p:anim calcmode="lin" valueType="num">
                                      <p:cBhvr additive="base">
                                        <p:cTn id="95" dur="500" fill="hold"/>
                                        <p:tgtEl>
                                          <p:spTgt spid="41"/>
                                        </p:tgtEl>
                                        <p:attrNameLst>
                                          <p:attrName>ppt_x</p:attrName>
                                        </p:attrNameLst>
                                      </p:cBhvr>
                                      <p:tavLst>
                                        <p:tav tm="0">
                                          <p:val>
                                            <p:strVal val="#ppt_x"/>
                                          </p:val>
                                        </p:tav>
                                        <p:tav tm="100000">
                                          <p:val>
                                            <p:strVal val="#ppt_x"/>
                                          </p:val>
                                        </p:tav>
                                      </p:tavLst>
                                    </p:anim>
                                    <p:anim calcmode="lin" valueType="num">
                                      <p:cBhvr additive="base">
                                        <p:cTn id="96"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5" presetClass="entr" presetSubtype="10" fill="hold" nodeType="clickEffect">
                                  <p:stCondLst>
                                    <p:cond delay="0"/>
                                  </p:stCondLst>
                                  <p:childTnLst>
                                    <p:set>
                                      <p:cBhvr>
                                        <p:cTn id="100" dur="1" fill="hold">
                                          <p:stCondLst>
                                            <p:cond delay="0"/>
                                          </p:stCondLst>
                                        </p:cTn>
                                        <p:tgtEl>
                                          <p:spTgt spid="42"/>
                                        </p:tgtEl>
                                        <p:attrNameLst>
                                          <p:attrName>style.visibility</p:attrName>
                                        </p:attrNameLst>
                                      </p:cBhvr>
                                      <p:to>
                                        <p:strVal val="visible"/>
                                      </p:to>
                                    </p:set>
                                    <p:animEffect transition="in" filter="checkerboard(across)">
                                      <p:cBhvr>
                                        <p:cTn id="101" dur="500"/>
                                        <p:tgtEl>
                                          <p:spTgt spid="42"/>
                                        </p:tgtEl>
                                      </p:cBhvr>
                                    </p:animEffect>
                                  </p:childTnLst>
                                </p:cTn>
                              </p:par>
                            </p:childTnLst>
                          </p:cTn>
                        </p:par>
                      </p:childTnLst>
                    </p:cTn>
                  </p:par>
                  <p:par>
                    <p:cTn id="102" fill="hold">
                      <p:stCondLst>
                        <p:cond delay="indefinite"/>
                      </p:stCondLst>
                      <p:childTnLst>
                        <p:par>
                          <p:cTn id="103" fill="hold">
                            <p:stCondLst>
                              <p:cond delay="0"/>
                            </p:stCondLst>
                            <p:childTnLst>
                              <p:par>
                                <p:cTn id="104" presetID="8" presetClass="entr" presetSubtype="16" fill="hold" grpId="0" nodeType="clickEffect">
                                  <p:stCondLst>
                                    <p:cond delay="0"/>
                                  </p:stCondLst>
                                  <p:childTnLst>
                                    <p:set>
                                      <p:cBhvr>
                                        <p:cTn id="105" dur="1" fill="hold">
                                          <p:stCondLst>
                                            <p:cond delay="0"/>
                                          </p:stCondLst>
                                        </p:cTn>
                                        <p:tgtEl>
                                          <p:spTgt spid="43"/>
                                        </p:tgtEl>
                                        <p:attrNameLst>
                                          <p:attrName>style.visibility</p:attrName>
                                        </p:attrNameLst>
                                      </p:cBhvr>
                                      <p:to>
                                        <p:strVal val="visible"/>
                                      </p:to>
                                    </p:set>
                                    <p:animEffect transition="in" filter="diamond(in)">
                                      <p:cBhvr>
                                        <p:cTn id="106" dur="1000"/>
                                        <p:tgtEl>
                                          <p:spTgt spid="43"/>
                                        </p:tgtEl>
                                      </p:cBhvr>
                                    </p:animEffect>
                                  </p:childTnLst>
                                </p:cTn>
                              </p:par>
                            </p:childTnLst>
                          </p:cTn>
                        </p:par>
                      </p:childTnLst>
                    </p:cTn>
                  </p:par>
                  <p:par>
                    <p:cTn id="107" fill="hold">
                      <p:stCondLst>
                        <p:cond delay="indefinite"/>
                      </p:stCondLst>
                      <p:childTnLst>
                        <p:par>
                          <p:cTn id="108" fill="hold">
                            <p:stCondLst>
                              <p:cond delay="0"/>
                            </p:stCondLst>
                            <p:childTnLst>
                              <p:par>
                                <p:cTn id="109" presetID="20" presetClass="entr" presetSubtype="0" fill="hold" nodeType="clickEffect">
                                  <p:stCondLst>
                                    <p:cond delay="0"/>
                                  </p:stCondLst>
                                  <p:childTnLst>
                                    <p:set>
                                      <p:cBhvr>
                                        <p:cTn id="110" dur="1" fill="hold">
                                          <p:stCondLst>
                                            <p:cond delay="0"/>
                                          </p:stCondLst>
                                        </p:cTn>
                                        <p:tgtEl>
                                          <p:spTgt spid="44"/>
                                        </p:tgtEl>
                                        <p:attrNameLst>
                                          <p:attrName>style.visibility</p:attrName>
                                        </p:attrNameLst>
                                      </p:cBhvr>
                                      <p:to>
                                        <p:strVal val="visible"/>
                                      </p:to>
                                    </p:set>
                                    <p:animEffect transition="in" filter="wedge">
                                      <p:cBhvr>
                                        <p:cTn id="111" dur="1000"/>
                                        <p:tgtEl>
                                          <p:spTgt spid="44"/>
                                        </p:tgtEl>
                                      </p:cBhvr>
                                    </p:animEffect>
                                  </p:childTnLst>
                                </p:cTn>
                              </p:par>
                            </p:childTnLst>
                          </p:cTn>
                        </p:par>
                      </p:childTnLst>
                    </p:cTn>
                  </p:par>
                  <p:par>
                    <p:cTn id="112" fill="hold">
                      <p:stCondLst>
                        <p:cond delay="indefinite"/>
                      </p:stCondLst>
                      <p:childTnLst>
                        <p:par>
                          <p:cTn id="113" fill="hold">
                            <p:stCondLst>
                              <p:cond delay="0"/>
                            </p:stCondLst>
                            <p:childTnLst>
                              <p:par>
                                <p:cTn id="114" presetID="8" presetClass="entr" presetSubtype="16" fill="hold" grpId="0" nodeType="clickEffect">
                                  <p:stCondLst>
                                    <p:cond delay="0"/>
                                  </p:stCondLst>
                                  <p:childTnLst>
                                    <p:set>
                                      <p:cBhvr>
                                        <p:cTn id="115" dur="1" fill="hold">
                                          <p:stCondLst>
                                            <p:cond delay="0"/>
                                          </p:stCondLst>
                                        </p:cTn>
                                        <p:tgtEl>
                                          <p:spTgt spid="45"/>
                                        </p:tgtEl>
                                        <p:attrNameLst>
                                          <p:attrName>style.visibility</p:attrName>
                                        </p:attrNameLst>
                                      </p:cBhvr>
                                      <p:to>
                                        <p:strVal val="visible"/>
                                      </p:to>
                                    </p:set>
                                    <p:animEffect transition="in" filter="diamond(in)">
                                      <p:cBhvr>
                                        <p:cTn id="116" dur="1000"/>
                                        <p:tgtEl>
                                          <p:spTgt spid="45"/>
                                        </p:tgtEl>
                                      </p:cBhvr>
                                    </p:animEffect>
                                  </p:childTnLst>
                                </p:cTn>
                              </p:par>
                            </p:childTnLst>
                          </p:cTn>
                        </p:par>
                      </p:childTnLst>
                    </p:cTn>
                  </p:par>
                  <p:par>
                    <p:cTn id="117" fill="hold">
                      <p:stCondLst>
                        <p:cond delay="indefinite"/>
                      </p:stCondLst>
                      <p:childTnLst>
                        <p:par>
                          <p:cTn id="118" fill="hold">
                            <p:stCondLst>
                              <p:cond delay="0"/>
                            </p:stCondLst>
                            <p:childTnLst>
                              <p:par>
                                <p:cTn id="119" presetID="16" presetClass="entr" presetSubtype="21" fill="hold" nodeType="clickEffect">
                                  <p:stCondLst>
                                    <p:cond delay="0"/>
                                  </p:stCondLst>
                                  <p:childTnLst>
                                    <p:set>
                                      <p:cBhvr>
                                        <p:cTn id="120" dur="1" fill="hold">
                                          <p:stCondLst>
                                            <p:cond delay="0"/>
                                          </p:stCondLst>
                                        </p:cTn>
                                        <p:tgtEl>
                                          <p:spTgt spid="46"/>
                                        </p:tgtEl>
                                        <p:attrNameLst>
                                          <p:attrName>style.visibility</p:attrName>
                                        </p:attrNameLst>
                                      </p:cBhvr>
                                      <p:to>
                                        <p:strVal val="visible"/>
                                      </p:to>
                                    </p:set>
                                    <p:animEffect transition="in" filter="barn(inVertical)">
                                      <p:cBhvr>
                                        <p:cTn id="121" dur="500"/>
                                        <p:tgtEl>
                                          <p:spTgt spid="46"/>
                                        </p:tgtEl>
                                      </p:cBhvr>
                                    </p:animEffect>
                                  </p:childTnLst>
                                </p:cTn>
                              </p:par>
                            </p:childTnLst>
                          </p:cTn>
                        </p:par>
                      </p:childTnLst>
                    </p:cTn>
                  </p:par>
                  <p:par>
                    <p:cTn id="122" fill="hold">
                      <p:stCondLst>
                        <p:cond delay="indefinite"/>
                      </p:stCondLst>
                      <p:childTnLst>
                        <p:par>
                          <p:cTn id="123" fill="hold">
                            <p:stCondLst>
                              <p:cond delay="0"/>
                            </p:stCondLst>
                            <p:childTnLst>
                              <p:par>
                                <p:cTn id="124" presetID="8" presetClass="entr" presetSubtype="16" fill="hold" grpId="0" nodeType="clickEffect">
                                  <p:stCondLst>
                                    <p:cond delay="0"/>
                                  </p:stCondLst>
                                  <p:childTnLst>
                                    <p:set>
                                      <p:cBhvr>
                                        <p:cTn id="125" dur="1" fill="hold">
                                          <p:stCondLst>
                                            <p:cond delay="0"/>
                                          </p:stCondLst>
                                        </p:cTn>
                                        <p:tgtEl>
                                          <p:spTgt spid="47"/>
                                        </p:tgtEl>
                                        <p:attrNameLst>
                                          <p:attrName>style.visibility</p:attrName>
                                        </p:attrNameLst>
                                      </p:cBhvr>
                                      <p:to>
                                        <p:strVal val="visible"/>
                                      </p:to>
                                    </p:set>
                                    <p:animEffect transition="in" filter="diamond(in)">
                                      <p:cBhvr>
                                        <p:cTn id="126" dur="1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1" grpId="0" animBg="1"/>
      <p:bldP spid="11" grpId="1" animBg="1"/>
      <p:bldP spid="12" grpId="0" animBg="1"/>
      <p:bldP spid="12" grpId="1" animBg="1"/>
      <p:bldP spid="16" grpId="0"/>
      <p:bldP spid="17" grpId="0"/>
      <p:bldP spid="3" grpId="0" animBg="1"/>
      <p:bldP spid="19" grpId="0" animBg="1"/>
      <p:bldP spid="20" grpId="0" animBg="1"/>
      <p:bldP spid="21" grpId="0"/>
      <p:bldP spid="23" grpId="0" animBg="1"/>
      <p:bldP spid="24" grpId="0" animBg="1"/>
      <p:bldP spid="25" grpId="0"/>
      <p:bldP spid="39" grpId="0" animBg="1"/>
      <p:bldP spid="41" grpId="0" animBg="1"/>
      <p:bldP spid="43" grpId="0" animBg="1"/>
      <p:bldP spid="45" grpId="0" animBg="1"/>
      <p:bldP spid="4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defTabSz="914400">
              <a:defRPr/>
            </a:pPr>
            <a:fld id="{831F250A-4CE7-44D4-85B4-49BD9AF6BFD0}" type="slidenum">
              <a:rPr lang="en-US" altLang="en-US" smtClean="0">
                <a:solidFill>
                  <a:srgbClr val="5F5F5F"/>
                </a:solidFill>
                <a:cs typeface="Arial" panose="020B0604020202020204" pitchFamily="34" charset="0"/>
              </a:rPr>
              <a:pPr defTabSz="914400">
                <a:defRPr/>
              </a:pPr>
              <a:t>14</a:t>
            </a:fld>
            <a:endParaRPr lang="en-US" altLang="en-US">
              <a:solidFill>
                <a:srgbClr val="5F5F5F"/>
              </a:solidFill>
              <a:cs typeface="Arial" panose="020B0604020202020204" pitchFamily="34" charset="0"/>
            </a:endParaRPr>
          </a:p>
        </p:txBody>
      </p:sp>
      <p:sp>
        <p:nvSpPr>
          <p:cNvPr id="5" name="Rounded Rectangle 4"/>
          <p:cNvSpPr/>
          <p:nvPr/>
        </p:nvSpPr>
        <p:spPr>
          <a:xfrm>
            <a:off x="0" y="0"/>
            <a:ext cx="5906092" cy="747132"/>
          </a:xfrm>
          <a:prstGeom prst="roundRect">
            <a:avLst/>
          </a:prstGeom>
          <a:solidFill>
            <a:srgbClr val="FFC000"/>
          </a:solidFill>
          <a:ln w="57150"/>
        </p:spPr>
        <p:style>
          <a:lnRef idx="2">
            <a:schemeClr val="accent5"/>
          </a:lnRef>
          <a:fillRef idx="1">
            <a:schemeClr val="lt1"/>
          </a:fillRef>
          <a:effectRef idx="0">
            <a:schemeClr val="accent5"/>
          </a:effectRef>
          <a:fontRef idx="minor">
            <a:schemeClr val="dk1"/>
          </a:fontRef>
        </p:style>
        <p:txBody>
          <a:bodyPr rtlCol="0" anchor="ctr"/>
          <a:lstStyle/>
          <a:p>
            <a:pPr algn="ctr"/>
            <a:r>
              <a:rPr lang="en-US" sz="3600" b="1" dirty="0" smtClean="0">
                <a:solidFill>
                  <a:srgbClr val="FF0000"/>
                </a:solidFill>
                <a:latin typeface="Times New Roman" pitchFamily="18" charset="0"/>
                <a:cs typeface="Times New Roman" pitchFamily="18" charset="0"/>
              </a:rPr>
              <a:t>1. TRUYỀN THUYẾT</a:t>
            </a:r>
            <a:endParaRPr lang="en-US" sz="3600" b="1" dirty="0">
              <a:solidFill>
                <a:srgbClr val="FF0000"/>
              </a:solidFill>
              <a:latin typeface="Times New Roman" pitchFamily="18" charset="0"/>
              <a:cs typeface="Times New Roman"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2657133614"/>
              </p:ext>
            </p:extLst>
          </p:nvPr>
        </p:nvGraphicFramePr>
        <p:xfrm>
          <a:off x="1523698" y="1222273"/>
          <a:ext cx="10292906" cy="5304933"/>
        </p:xfrm>
        <a:graphic>
          <a:graphicData uri="http://schemas.openxmlformats.org/drawingml/2006/table">
            <a:tbl>
              <a:tblPr/>
              <a:tblGrid>
                <a:gridCol w="1767727"/>
                <a:gridCol w="8525179"/>
              </a:tblGrid>
              <a:tr h="1396213">
                <a:tc>
                  <a:txBody>
                    <a:bodyPr/>
                    <a:lstStyle>
                      <a:lvl1pPr marL="0" algn="l" defTabSz="914377" rtl="0" eaLnBrk="1" latinLnBrk="0" hangingPunct="1">
                        <a:defRPr sz="1867" kern="1200">
                          <a:solidFill>
                            <a:schemeClr val="tx1"/>
                          </a:solidFill>
                          <a:latin typeface="Arial"/>
                        </a:defRPr>
                      </a:lvl1pPr>
                      <a:lvl2pPr marL="457189" algn="l" defTabSz="914377" rtl="0" eaLnBrk="1" latinLnBrk="0" hangingPunct="1">
                        <a:defRPr sz="1867" kern="1200">
                          <a:solidFill>
                            <a:schemeClr val="tx1"/>
                          </a:solidFill>
                          <a:latin typeface="Arial"/>
                        </a:defRPr>
                      </a:lvl2pPr>
                      <a:lvl3pPr marL="914377" algn="l" defTabSz="914377" rtl="0" eaLnBrk="1" latinLnBrk="0" hangingPunct="1">
                        <a:defRPr sz="1867" kern="1200">
                          <a:solidFill>
                            <a:schemeClr val="tx1"/>
                          </a:solidFill>
                          <a:latin typeface="Arial"/>
                        </a:defRPr>
                      </a:lvl3pPr>
                      <a:lvl4pPr marL="1371566" algn="l" defTabSz="914377" rtl="0" eaLnBrk="1" latinLnBrk="0" hangingPunct="1">
                        <a:defRPr sz="1867" kern="1200">
                          <a:solidFill>
                            <a:schemeClr val="tx1"/>
                          </a:solidFill>
                          <a:latin typeface="Arial"/>
                        </a:defRPr>
                      </a:lvl4pPr>
                      <a:lvl5pPr marL="1828754" algn="l" defTabSz="914377" rtl="0" eaLnBrk="1" latinLnBrk="0" hangingPunct="1">
                        <a:defRPr sz="1867" kern="1200">
                          <a:solidFill>
                            <a:schemeClr val="tx1"/>
                          </a:solidFill>
                          <a:latin typeface="Arial"/>
                        </a:defRPr>
                      </a:lvl5pPr>
                      <a:lvl6pPr marL="2285943" algn="l" defTabSz="914377" rtl="0" eaLnBrk="1" latinLnBrk="0" hangingPunct="1">
                        <a:defRPr sz="1867" kern="1200">
                          <a:solidFill>
                            <a:schemeClr val="tx1"/>
                          </a:solidFill>
                          <a:latin typeface="Arial"/>
                        </a:defRPr>
                      </a:lvl6pPr>
                      <a:lvl7pPr marL="2743131" algn="l" defTabSz="914377" rtl="0" eaLnBrk="1" latinLnBrk="0" hangingPunct="1">
                        <a:defRPr sz="1867" kern="1200">
                          <a:solidFill>
                            <a:schemeClr val="tx1"/>
                          </a:solidFill>
                          <a:latin typeface="Arial"/>
                        </a:defRPr>
                      </a:lvl7pPr>
                      <a:lvl8pPr marL="3200320" algn="l" defTabSz="914377" rtl="0" eaLnBrk="1" latinLnBrk="0" hangingPunct="1">
                        <a:defRPr sz="1867" kern="1200">
                          <a:solidFill>
                            <a:schemeClr val="tx1"/>
                          </a:solidFill>
                          <a:latin typeface="Arial"/>
                        </a:defRPr>
                      </a:lvl8pPr>
                      <a:lvl9pPr marL="3657509" algn="l" defTabSz="914377" rtl="0" eaLnBrk="1" latinLnBrk="0" hangingPunct="1">
                        <a:defRPr sz="1867"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rgbClr val="FF0000"/>
                          </a:solidFill>
                          <a:effectLst/>
                          <a:latin typeface="Times New Roman" pitchFamily="18" charset="0"/>
                          <a:cs typeface="Times New Roman" panose="02020603050405020304" pitchFamily="18" charset="0"/>
                        </a:rPr>
                        <a:t>ĐỊNH NGHĨA</a:t>
                      </a:r>
                    </a:p>
                  </a:txBody>
                  <a:tcPr marT="45719" marB="45719"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BF7E7"/>
                    </a:solidFill>
                  </a:tcPr>
                </a:tc>
                <a:tc>
                  <a:txBody>
                    <a:bodyPr/>
                    <a:lstStyle>
                      <a:lvl1pPr marL="0" algn="l" defTabSz="914377" rtl="0" eaLnBrk="1" latinLnBrk="0" hangingPunct="1">
                        <a:defRPr sz="1867" kern="1200">
                          <a:solidFill>
                            <a:schemeClr val="tx1"/>
                          </a:solidFill>
                          <a:latin typeface="Arial"/>
                        </a:defRPr>
                      </a:lvl1pPr>
                      <a:lvl2pPr marL="457189" algn="l" defTabSz="914377" rtl="0" eaLnBrk="1" latinLnBrk="0" hangingPunct="1">
                        <a:defRPr sz="1867" kern="1200">
                          <a:solidFill>
                            <a:schemeClr val="tx1"/>
                          </a:solidFill>
                          <a:latin typeface="Arial"/>
                        </a:defRPr>
                      </a:lvl2pPr>
                      <a:lvl3pPr marL="914377" algn="l" defTabSz="914377" rtl="0" eaLnBrk="1" latinLnBrk="0" hangingPunct="1">
                        <a:defRPr sz="1867" kern="1200">
                          <a:solidFill>
                            <a:schemeClr val="tx1"/>
                          </a:solidFill>
                          <a:latin typeface="Arial"/>
                        </a:defRPr>
                      </a:lvl3pPr>
                      <a:lvl4pPr marL="1371566" algn="l" defTabSz="914377" rtl="0" eaLnBrk="1" latinLnBrk="0" hangingPunct="1">
                        <a:defRPr sz="1867" kern="1200">
                          <a:solidFill>
                            <a:schemeClr val="tx1"/>
                          </a:solidFill>
                          <a:latin typeface="Arial"/>
                        </a:defRPr>
                      </a:lvl4pPr>
                      <a:lvl5pPr marL="1828754" algn="l" defTabSz="914377" rtl="0" eaLnBrk="1" latinLnBrk="0" hangingPunct="1">
                        <a:defRPr sz="1867" kern="1200">
                          <a:solidFill>
                            <a:schemeClr val="tx1"/>
                          </a:solidFill>
                          <a:latin typeface="Arial"/>
                        </a:defRPr>
                      </a:lvl5pPr>
                      <a:lvl6pPr marL="2285943" algn="l" defTabSz="914377" rtl="0" eaLnBrk="1" latinLnBrk="0" hangingPunct="1">
                        <a:defRPr sz="1867" kern="1200">
                          <a:solidFill>
                            <a:schemeClr val="tx1"/>
                          </a:solidFill>
                          <a:latin typeface="Arial"/>
                        </a:defRPr>
                      </a:lvl6pPr>
                      <a:lvl7pPr marL="2743131" algn="l" defTabSz="914377" rtl="0" eaLnBrk="1" latinLnBrk="0" hangingPunct="1">
                        <a:defRPr sz="1867" kern="1200">
                          <a:solidFill>
                            <a:schemeClr val="tx1"/>
                          </a:solidFill>
                          <a:latin typeface="Arial"/>
                        </a:defRPr>
                      </a:lvl7pPr>
                      <a:lvl8pPr marL="3200320" algn="l" defTabSz="914377" rtl="0" eaLnBrk="1" latinLnBrk="0" hangingPunct="1">
                        <a:defRPr sz="1867" kern="1200">
                          <a:solidFill>
                            <a:schemeClr val="tx1"/>
                          </a:solidFill>
                          <a:latin typeface="Arial"/>
                        </a:defRPr>
                      </a:lvl8pPr>
                      <a:lvl9pPr marL="3657509" algn="l" defTabSz="914377" rtl="0" eaLnBrk="1" latinLnBrk="0" hangingPunct="1">
                        <a:defRPr sz="1867" kern="1200">
                          <a:solidFill>
                            <a:schemeClr val="tx1"/>
                          </a:solidFill>
                          <a:latin typeface="Arial"/>
                        </a:defRPr>
                      </a:lvl9p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rgbClr val="0000FF"/>
                          </a:solidFill>
                          <a:effectLst/>
                          <a:latin typeface="Times New Roman" pitchFamily="18" charset="0"/>
                          <a:cs typeface="Times New Roman" panose="02020603050405020304" pitchFamily="18" charset="0"/>
                        </a:rPr>
                        <a:t>  </a:t>
                      </a: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BF7E7"/>
                    </a:solidFill>
                  </a:tcPr>
                </a:tc>
              </a:tr>
              <a:tr h="947430">
                <a:tc>
                  <a:txBody>
                    <a:bodyPr/>
                    <a:lstStyle>
                      <a:lvl1pPr marL="0" algn="l" defTabSz="914377" rtl="0" eaLnBrk="1" latinLnBrk="0" hangingPunct="1">
                        <a:defRPr sz="1867" kern="1200">
                          <a:solidFill>
                            <a:schemeClr val="tx1"/>
                          </a:solidFill>
                          <a:latin typeface="Arial"/>
                        </a:defRPr>
                      </a:lvl1pPr>
                      <a:lvl2pPr marL="457189" algn="l" defTabSz="914377" rtl="0" eaLnBrk="1" latinLnBrk="0" hangingPunct="1">
                        <a:defRPr sz="1867" kern="1200">
                          <a:solidFill>
                            <a:schemeClr val="tx1"/>
                          </a:solidFill>
                          <a:latin typeface="Arial"/>
                        </a:defRPr>
                      </a:lvl2pPr>
                      <a:lvl3pPr marL="914377" algn="l" defTabSz="914377" rtl="0" eaLnBrk="1" latinLnBrk="0" hangingPunct="1">
                        <a:defRPr sz="1867" kern="1200">
                          <a:solidFill>
                            <a:schemeClr val="tx1"/>
                          </a:solidFill>
                          <a:latin typeface="Arial"/>
                        </a:defRPr>
                      </a:lvl3pPr>
                      <a:lvl4pPr marL="1371566" algn="l" defTabSz="914377" rtl="0" eaLnBrk="1" latinLnBrk="0" hangingPunct="1">
                        <a:defRPr sz="1867" kern="1200">
                          <a:solidFill>
                            <a:schemeClr val="tx1"/>
                          </a:solidFill>
                          <a:latin typeface="Arial"/>
                        </a:defRPr>
                      </a:lvl4pPr>
                      <a:lvl5pPr marL="1828754" algn="l" defTabSz="914377" rtl="0" eaLnBrk="1" latinLnBrk="0" hangingPunct="1">
                        <a:defRPr sz="1867" kern="1200">
                          <a:solidFill>
                            <a:schemeClr val="tx1"/>
                          </a:solidFill>
                          <a:latin typeface="Arial"/>
                        </a:defRPr>
                      </a:lvl5pPr>
                      <a:lvl6pPr marL="2285943" algn="l" defTabSz="914377" rtl="0" eaLnBrk="1" latinLnBrk="0" hangingPunct="1">
                        <a:defRPr sz="1867" kern="1200">
                          <a:solidFill>
                            <a:schemeClr val="tx1"/>
                          </a:solidFill>
                          <a:latin typeface="Arial"/>
                        </a:defRPr>
                      </a:lvl6pPr>
                      <a:lvl7pPr marL="2743131" algn="l" defTabSz="914377" rtl="0" eaLnBrk="1" latinLnBrk="0" hangingPunct="1">
                        <a:defRPr sz="1867" kern="1200">
                          <a:solidFill>
                            <a:schemeClr val="tx1"/>
                          </a:solidFill>
                          <a:latin typeface="Arial"/>
                        </a:defRPr>
                      </a:lvl7pPr>
                      <a:lvl8pPr marL="3200320" algn="l" defTabSz="914377" rtl="0" eaLnBrk="1" latinLnBrk="0" hangingPunct="1">
                        <a:defRPr sz="1867" kern="1200">
                          <a:solidFill>
                            <a:schemeClr val="tx1"/>
                          </a:solidFill>
                          <a:latin typeface="Arial"/>
                        </a:defRPr>
                      </a:lvl8pPr>
                      <a:lvl9pPr marL="3657509" algn="l" defTabSz="914377" rtl="0" eaLnBrk="1" latinLnBrk="0" hangingPunct="1">
                        <a:defRPr sz="1867"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rgbClr val="FF0000"/>
                          </a:solidFill>
                          <a:effectLst/>
                          <a:latin typeface="Times New Roman" pitchFamily="18" charset="0"/>
                          <a:cs typeface="Times New Roman" panose="02020603050405020304" pitchFamily="18" charset="0"/>
                        </a:rPr>
                        <a:t>   TÊN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rgbClr val="FF0000"/>
                          </a:solidFill>
                          <a:effectLst/>
                          <a:latin typeface="Times New Roman" pitchFamily="18" charset="0"/>
                          <a:cs typeface="Times New Roman" panose="02020603050405020304" pitchFamily="18" charset="0"/>
                        </a:rPr>
                        <a:t>VĂN BẢN</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1" i="0" u="none" strike="noStrike" cap="none" normalizeH="0" baseline="0" dirty="0" smtClean="0">
                        <a:ln>
                          <a:noFill/>
                        </a:ln>
                        <a:solidFill>
                          <a:srgbClr val="FF0000"/>
                        </a:solidFill>
                        <a:effectLst/>
                        <a:latin typeface="Times New Roman"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1" i="0" u="none" strike="noStrike" cap="none" normalizeH="0" baseline="0" dirty="0" smtClean="0">
                        <a:ln>
                          <a:noFill/>
                        </a:ln>
                        <a:solidFill>
                          <a:srgbClr val="FF0000"/>
                        </a:solidFill>
                        <a:effectLst/>
                        <a:latin typeface="Times New Roman"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1" i="0" u="none" strike="noStrike" cap="none" normalizeH="0" baseline="0" dirty="0" smtClean="0">
                        <a:ln>
                          <a:noFill/>
                        </a:ln>
                        <a:solidFill>
                          <a:srgbClr val="FF0000"/>
                        </a:solidFill>
                        <a:effectLst/>
                        <a:latin typeface="Times New Roman" pitchFamily="18" charset="0"/>
                        <a:cs typeface="Times New Roman" panose="02020603050405020304" pitchFamily="18" charset="0"/>
                      </a:endParaRPr>
                    </a:p>
                  </a:txBody>
                  <a:tcPr marT="45719" marB="45719"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377" rtl="0" eaLnBrk="1" latinLnBrk="0" hangingPunct="1">
                        <a:defRPr sz="1867" kern="1200">
                          <a:solidFill>
                            <a:schemeClr val="tx1"/>
                          </a:solidFill>
                          <a:latin typeface="Arial"/>
                        </a:defRPr>
                      </a:lvl1pPr>
                      <a:lvl2pPr marL="457189" algn="l" defTabSz="914377" rtl="0" eaLnBrk="1" latinLnBrk="0" hangingPunct="1">
                        <a:defRPr sz="1867" kern="1200">
                          <a:solidFill>
                            <a:schemeClr val="tx1"/>
                          </a:solidFill>
                          <a:latin typeface="Arial"/>
                        </a:defRPr>
                      </a:lvl2pPr>
                      <a:lvl3pPr marL="914377" algn="l" defTabSz="914377" rtl="0" eaLnBrk="1" latinLnBrk="0" hangingPunct="1">
                        <a:defRPr sz="1867" kern="1200">
                          <a:solidFill>
                            <a:schemeClr val="tx1"/>
                          </a:solidFill>
                          <a:latin typeface="Arial"/>
                        </a:defRPr>
                      </a:lvl3pPr>
                      <a:lvl4pPr marL="1371566" algn="l" defTabSz="914377" rtl="0" eaLnBrk="1" latinLnBrk="0" hangingPunct="1">
                        <a:defRPr sz="1867" kern="1200">
                          <a:solidFill>
                            <a:schemeClr val="tx1"/>
                          </a:solidFill>
                          <a:latin typeface="Arial"/>
                        </a:defRPr>
                      </a:lvl4pPr>
                      <a:lvl5pPr marL="1828754" algn="l" defTabSz="914377" rtl="0" eaLnBrk="1" latinLnBrk="0" hangingPunct="1">
                        <a:defRPr sz="1867" kern="1200">
                          <a:solidFill>
                            <a:schemeClr val="tx1"/>
                          </a:solidFill>
                          <a:latin typeface="Arial"/>
                        </a:defRPr>
                      </a:lvl5pPr>
                      <a:lvl6pPr marL="2285943" algn="l" defTabSz="914377" rtl="0" eaLnBrk="1" latinLnBrk="0" hangingPunct="1">
                        <a:defRPr sz="1867" kern="1200">
                          <a:solidFill>
                            <a:schemeClr val="tx1"/>
                          </a:solidFill>
                          <a:latin typeface="Arial"/>
                        </a:defRPr>
                      </a:lvl6pPr>
                      <a:lvl7pPr marL="2743131" algn="l" defTabSz="914377" rtl="0" eaLnBrk="1" latinLnBrk="0" hangingPunct="1">
                        <a:defRPr sz="1867" kern="1200">
                          <a:solidFill>
                            <a:schemeClr val="tx1"/>
                          </a:solidFill>
                          <a:latin typeface="Arial"/>
                        </a:defRPr>
                      </a:lvl7pPr>
                      <a:lvl8pPr marL="3200320" algn="l" defTabSz="914377" rtl="0" eaLnBrk="1" latinLnBrk="0" hangingPunct="1">
                        <a:defRPr sz="1867" kern="1200">
                          <a:solidFill>
                            <a:schemeClr val="tx1"/>
                          </a:solidFill>
                          <a:latin typeface="Arial"/>
                        </a:defRPr>
                      </a:lvl8pPr>
                      <a:lvl9pPr marL="3657509" algn="l" defTabSz="914377" rtl="0" eaLnBrk="1" latinLnBrk="0" hangingPunct="1">
                        <a:defRPr sz="1867" kern="1200">
                          <a:solidFill>
                            <a:schemeClr val="tx1"/>
                          </a:solidFill>
                          <a:latin typeface="Arial"/>
                        </a:defRPr>
                      </a:lvl9p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000" b="1" i="0" u="none" strike="noStrike" cap="none" normalizeH="0" baseline="0" dirty="0" smtClean="0">
                        <a:ln>
                          <a:noFill/>
                        </a:ln>
                        <a:solidFill>
                          <a:srgbClr val="0000FF"/>
                        </a:solidFill>
                        <a:effectLst/>
                        <a:latin typeface="Times New Roman" pitchFamily="18" charset="0"/>
                        <a:cs typeface="Times New Roman" panose="02020603050405020304" pitchFamily="18"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2049442">
                <a:tc>
                  <a:txBody>
                    <a:bodyPr/>
                    <a:lstStyle>
                      <a:lvl1pPr marL="0" algn="l" defTabSz="914377" rtl="0" eaLnBrk="1" latinLnBrk="0" hangingPunct="1">
                        <a:defRPr sz="1867" kern="1200">
                          <a:solidFill>
                            <a:schemeClr val="tx1"/>
                          </a:solidFill>
                          <a:latin typeface="Arial"/>
                        </a:defRPr>
                      </a:lvl1pPr>
                      <a:lvl2pPr marL="457189" algn="l" defTabSz="914377" rtl="0" eaLnBrk="1" latinLnBrk="0" hangingPunct="1">
                        <a:defRPr sz="1867" kern="1200">
                          <a:solidFill>
                            <a:schemeClr val="tx1"/>
                          </a:solidFill>
                          <a:latin typeface="Arial"/>
                        </a:defRPr>
                      </a:lvl2pPr>
                      <a:lvl3pPr marL="914377" algn="l" defTabSz="914377" rtl="0" eaLnBrk="1" latinLnBrk="0" hangingPunct="1">
                        <a:defRPr sz="1867" kern="1200">
                          <a:solidFill>
                            <a:schemeClr val="tx1"/>
                          </a:solidFill>
                          <a:latin typeface="Arial"/>
                        </a:defRPr>
                      </a:lvl3pPr>
                      <a:lvl4pPr marL="1371566" algn="l" defTabSz="914377" rtl="0" eaLnBrk="1" latinLnBrk="0" hangingPunct="1">
                        <a:defRPr sz="1867" kern="1200">
                          <a:solidFill>
                            <a:schemeClr val="tx1"/>
                          </a:solidFill>
                          <a:latin typeface="Arial"/>
                        </a:defRPr>
                      </a:lvl4pPr>
                      <a:lvl5pPr marL="1828754" algn="l" defTabSz="914377" rtl="0" eaLnBrk="1" latinLnBrk="0" hangingPunct="1">
                        <a:defRPr sz="1867" kern="1200">
                          <a:solidFill>
                            <a:schemeClr val="tx1"/>
                          </a:solidFill>
                          <a:latin typeface="Arial"/>
                        </a:defRPr>
                      </a:lvl5pPr>
                      <a:lvl6pPr marL="2285943" algn="l" defTabSz="914377" rtl="0" eaLnBrk="1" latinLnBrk="0" hangingPunct="1">
                        <a:defRPr sz="1867" kern="1200">
                          <a:solidFill>
                            <a:schemeClr val="tx1"/>
                          </a:solidFill>
                          <a:latin typeface="Arial"/>
                        </a:defRPr>
                      </a:lvl6pPr>
                      <a:lvl7pPr marL="2743131" algn="l" defTabSz="914377" rtl="0" eaLnBrk="1" latinLnBrk="0" hangingPunct="1">
                        <a:defRPr sz="1867" kern="1200">
                          <a:solidFill>
                            <a:schemeClr val="tx1"/>
                          </a:solidFill>
                          <a:latin typeface="Arial"/>
                        </a:defRPr>
                      </a:lvl7pPr>
                      <a:lvl8pPr marL="3200320" algn="l" defTabSz="914377" rtl="0" eaLnBrk="1" latinLnBrk="0" hangingPunct="1">
                        <a:defRPr sz="1867" kern="1200">
                          <a:solidFill>
                            <a:schemeClr val="tx1"/>
                          </a:solidFill>
                          <a:latin typeface="Arial"/>
                        </a:defRPr>
                      </a:lvl8pPr>
                      <a:lvl9pPr marL="3657509" algn="l" defTabSz="914377" rtl="0" eaLnBrk="1" latinLnBrk="0" hangingPunct="1">
                        <a:defRPr sz="1867"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rgbClr val="FF0000"/>
                          </a:solidFill>
                          <a:effectLst/>
                          <a:latin typeface="Times New Roman" pitchFamily="18" charset="0"/>
                          <a:cs typeface="Times New Roman" panose="02020603050405020304" pitchFamily="18" charset="0"/>
                        </a:rPr>
                        <a:t>ĐẶC ĐIỂM</a:t>
                      </a:r>
                    </a:p>
                  </a:txBody>
                  <a:tcPr marT="45719" marB="45719"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C9A4E4"/>
                    </a:solidFill>
                  </a:tcPr>
                </a:tc>
                <a:tc>
                  <a:txBody>
                    <a:bodyPr/>
                    <a:lstStyle>
                      <a:lvl1pPr marL="0" algn="l" defTabSz="914377" rtl="0" eaLnBrk="1" latinLnBrk="0" hangingPunct="1">
                        <a:defRPr sz="1867" kern="1200">
                          <a:solidFill>
                            <a:schemeClr val="tx1"/>
                          </a:solidFill>
                          <a:latin typeface="Arial"/>
                        </a:defRPr>
                      </a:lvl1pPr>
                      <a:lvl2pPr marL="457189" algn="l" defTabSz="914377" rtl="0" eaLnBrk="1" latinLnBrk="0" hangingPunct="1">
                        <a:defRPr sz="1867" kern="1200">
                          <a:solidFill>
                            <a:schemeClr val="tx1"/>
                          </a:solidFill>
                          <a:latin typeface="Arial"/>
                        </a:defRPr>
                      </a:lvl2pPr>
                      <a:lvl3pPr marL="914377" algn="l" defTabSz="914377" rtl="0" eaLnBrk="1" latinLnBrk="0" hangingPunct="1">
                        <a:defRPr sz="1867" kern="1200">
                          <a:solidFill>
                            <a:schemeClr val="tx1"/>
                          </a:solidFill>
                          <a:latin typeface="Arial"/>
                        </a:defRPr>
                      </a:lvl3pPr>
                      <a:lvl4pPr marL="1371566" algn="l" defTabSz="914377" rtl="0" eaLnBrk="1" latinLnBrk="0" hangingPunct="1">
                        <a:defRPr sz="1867" kern="1200">
                          <a:solidFill>
                            <a:schemeClr val="tx1"/>
                          </a:solidFill>
                          <a:latin typeface="Arial"/>
                        </a:defRPr>
                      </a:lvl4pPr>
                      <a:lvl5pPr marL="1828754" algn="l" defTabSz="914377" rtl="0" eaLnBrk="1" latinLnBrk="0" hangingPunct="1">
                        <a:defRPr sz="1867" kern="1200">
                          <a:solidFill>
                            <a:schemeClr val="tx1"/>
                          </a:solidFill>
                          <a:latin typeface="Arial"/>
                        </a:defRPr>
                      </a:lvl5pPr>
                      <a:lvl6pPr marL="2285943" algn="l" defTabSz="914377" rtl="0" eaLnBrk="1" latinLnBrk="0" hangingPunct="1">
                        <a:defRPr sz="1867" kern="1200">
                          <a:solidFill>
                            <a:schemeClr val="tx1"/>
                          </a:solidFill>
                          <a:latin typeface="Arial"/>
                        </a:defRPr>
                      </a:lvl6pPr>
                      <a:lvl7pPr marL="2743131" algn="l" defTabSz="914377" rtl="0" eaLnBrk="1" latinLnBrk="0" hangingPunct="1">
                        <a:defRPr sz="1867" kern="1200">
                          <a:solidFill>
                            <a:schemeClr val="tx1"/>
                          </a:solidFill>
                          <a:latin typeface="Arial"/>
                        </a:defRPr>
                      </a:lvl7pPr>
                      <a:lvl8pPr marL="3200320" algn="l" defTabSz="914377" rtl="0" eaLnBrk="1" latinLnBrk="0" hangingPunct="1">
                        <a:defRPr sz="1867" kern="1200">
                          <a:solidFill>
                            <a:schemeClr val="tx1"/>
                          </a:solidFill>
                          <a:latin typeface="Arial"/>
                        </a:defRPr>
                      </a:lvl8pPr>
                      <a:lvl9pPr marL="3657509" algn="l" defTabSz="914377" rtl="0" eaLnBrk="1" latinLnBrk="0" hangingPunct="1">
                        <a:defRPr sz="1867" kern="1200">
                          <a:solidFill>
                            <a:schemeClr val="tx1"/>
                          </a:solidFill>
                          <a:latin typeface="Arial"/>
                        </a:defRPr>
                      </a:lvl9p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rgbClr val="0000FF"/>
                          </a:solidFill>
                          <a:effectLst/>
                          <a:latin typeface="Times New Roman" pitchFamily="18" charset="0"/>
                          <a:cs typeface="Times New Roman" panose="02020603050405020304" pitchFamily="18" charset="0"/>
                        </a:rPr>
                        <a:t> </a:t>
                      </a: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C9A4E4"/>
                    </a:solidFill>
                  </a:tcPr>
                </a:tc>
              </a:tr>
            </a:tbl>
          </a:graphicData>
        </a:graphic>
      </p:graphicFrame>
      <p:sp>
        <p:nvSpPr>
          <p:cNvPr id="8" name="Rectangle 7"/>
          <p:cNvSpPr/>
          <p:nvPr/>
        </p:nvSpPr>
        <p:spPr>
          <a:xfrm>
            <a:off x="3293876" y="1321717"/>
            <a:ext cx="8313578" cy="1323439"/>
          </a:xfrm>
          <a:prstGeom prst="rect">
            <a:avLst/>
          </a:prstGeom>
        </p:spPr>
        <p:txBody>
          <a:bodyPr wrap="square">
            <a:spAutoFit/>
          </a:bodyPr>
          <a:lstStyle/>
          <a:p>
            <a:pPr lvl="0" algn="just" defTabSz="914400" fontAlgn="base">
              <a:spcBef>
                <a:spcPct val="20000"/>
              </a:spcBef>
              <a:spcAft>
                <a:spcPct val="0"/>
              </a:spcAft>
            </a:pPr>
            <a:r>
              <a:rPr lang="en-US" sz="2000" b="1" dirty="0" err="1">
                <a:solidFill>
                  <a:srgbClr val="0000FF"/>
                </a:solidFill>
                <a:latin typeface="Times New Roman" pitchFamily="18" charset="0"/>
                <a:cs typeface="Times New Roman" panose="02020603050405020304" pitchFamily="18" charset="0"/>
              </a:rPr>
              <a:t>Truyền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thuyết</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là</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loại</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truyện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dân</a:t>
            </a:r>
            <a:r>
              <a:rPr lang="en-US" sz="2000" b="1" dirty="0">
                <a:solidFill>
                  <a:srgbClr val="0000FF"/>
                </a:solidFill>
                <a:latin typeface="Times New Roman" pitchFamily="18" charset="0"/>
                <a:cs typeface="Times New Roman" panose="02020603050405020304" pitchFamily="18" charset="0"/>
              </a:rPr>
              <a:t> </a:t>
            </a:r>
            <a:r>
              <a:rPr lang="en-US" sz="2000" b="1" dirty="0" err="1" smtClean="0">
                <a:solidFill>
                  <a:srgbClr val="0000FF"/>
                </a:solidFill>
                <a:latin typeface="Times New Roman" pitchFamily="18" charset="0"/>
                <a:cs typeface="Times New Roman" panose="02020603050405020304" pitchFamily="18" charset="0"/>
              </a:rPr>
              <a:t>gian</a:t>
            </a:r>
            <a:r>
              <a:rPr lang="en-US" sz="2000" b="1" dirty="0" smtClean="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kể</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về</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các</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nhân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vật</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và</a:t>
            </a:r>
            <a:r>
              <a:rPr lang="en-US" sz="2000" b="1" dirty="0">
                <a:solidFill>
                  <a:srgbClr val="0000FF"/>
                </a:solidFill>
                <a:latin typeface="Times New Roman" pitchFamily="18" charset="0"/>
                <a:cs typeface="Times New Roman" panose="02020603050405020304" pitchFamily="18" charset="0"/>
              </a:rPr>
              <a:t> </a:t>
            </a:r>
            <a:r>
              <a:rPr lang="en-US" sz="2000" b="1" dirty="0" err="1" smtClean="0">
                <a:solidFill>
                  <a:srgbClr val="0000FF"/>
                </a:solidFill>
                <a:latin typeface="Times New Roman" pitchFamily="18" charset="0"/>
                <a:cs typeface="Times New Roman" panose="02020603050405020304" pitchFamily="18" charset="0"/>
              </a:rPr>
              <a:t>sự</a:t>
            </a:r>
            <a:r>
              <a:rPr lang="en-US" sz="2000" b="1" dirty="0" smtClean="0">
                <a:solidFill>
                  <a:srgbClr val="0000FF"/>
                </a:solidFill>
                <a:latin typeface="Times New Roman" pitchFamily="18" charset="0"/>
                <a:cs typeface="Times New Roman" panose="02020603050405020304" pitchFamily="18" charset="0"/>
              </a:rPr>
              <a:t> </a:t>
            </a:r>
            <a:r>
              <a:rPr lang="en-US" sz="2000" b="1" dirty="0" err="1" smtClean="0">
                <a:solidFill>
                  <a:srgbClr val="0000FF"/>
                </a:solidFill>
                <a:latin typeface="Times New Roman" pitchFamily="18" charset="0"/>
                <a:cs typeface="Times New Roman" panose="02020603050405020304" pitchFamily="18" charset="0"/>
              </a:rPr>
              <a:t>kiện</a:t>
            </a:r>
            <a:r>
              <a:rPr lang="en-US" sz="2000" b="1" dirty="0" smtClean="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có</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liên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quan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đến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lịch</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sử</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thời</a:t>
            </a:r>
            <a:r>
              <a:rPr lang="en-US" sz="2000" b="1" dirty="0">
                <a:solidFill>
                  <a:srgbClr val="0000FF"/>
                </a:solidFill>
                <a:latin typeface="Times New Roman" pitchFamily="18" charset="0"/>
                <a:cs typeface="Times New Roman" panose="02020603050405020304" pitchFamily="18" charset="0"/>
              </a:rPr>
              <a:t> </a:t>
            </a:r>
            <a:r>
              <a:rPr lang="en-US" sz="2000" b="1" dirty="0" smtClean="0">
                <a:solidFill>
                  <a:srgbClr val="0000FF"/>
                </a:solidFill>
                <a:latin typeface="Times New Roman" pitchFamily="18" charset="0"/>
                <a:cs typeface="Times New Roman" panose="02020603050405020304" pitchFamily="18" charset="0"/>
              </a:rPr>
              <a:t> </a:t>
            </a:r>
            <a:r>
              <a:rPr lang="en-US" sz="2000" b="1" dirty="0" err="1" smtClean="0">
                <a:solidFill>
                  <a:srgbClr val="0000FF"/>
                </a:solidFill>
                <a:latin typeface="Times New Roman" pitchFamily="18" charset="0"/>
                <a:cs typeface="Times New Roman" panose="02020603050405020304" pitchFamily="18" charset="0"/>
              </a:rPr>
              <a:t>quá</a:t>
            </a:r>
            <a:r>
              <a:rPr lang="en-US" sz="2000" b="1" dirty="0" smtClean="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khứ</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thường</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có</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yếu</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tố</a:t>
            </a:r>
            <a:r>
              <a:rPr lang="en-US" sz="2000" b="1" dirty="0">
                <a:solidFill>
                  <a:srgbClr val="0000FF"/>
                </a:solidFill>
                <a:latin typeface="Times New Roman" pitchFamily="18" charset="0"/>
                <a:cs typeface="Times New Roman" panose="02020603050405020304" pitchFamily="18" charset="0"/>
              </a:rPr>
              <a:t> </a:t>
            </a:r>
            <a:r>
              <a:rPr lang="en-US" sz="2000" b="1" dirty="0" err="1" smtClean="0">
                <a:solidFill>
                  <a:srgbClr val="0000FF"/>
                </a:solidFill>
                <a:latin typeface="Times New Roman" pitchFamily="18" charset="0"/>
                <a:cs typeface="Times New Roman" panose="02020603050405020304" pitchFamily="18" charset="0"/>
              </a:rPr>
              <a:t>tưởng</a:t>
            </a:r>
            <a:r>
              <a:rPr lang="en-US" sz="2000" b="1" dirty="0" smtClean="0">
                <a:solidFill>
                  <a:srgbClr val="0000FF"/>
                </a:solidFill>
                <a:latin typeface="Times New Roman" pitchFamily="18" charset="0"/>
                <a:cs typeface="Times New Roman" panose="02020603050405020304" pitchFamily="18" charset="0"/>
              </a:rPr>
              <a:t> </a:t>
            </a:r>
            <a:r>
              <a:rPr lang="en-US" sz="2000" b="1" dirty="0" err="1" smtClean="0">
                <a:solidFill>
                  <a:srgbClr val="0000FF"/>
                </a:solidFill>
                <a:latin typeface="Times New Roman" pitchFamily="18" charset="0"/>
                <a:cs typeface="Times New Roman" panose="02020603050405020304" pitchFamily="18" charset="0"/>
              </a:rPr>
              <a:t>tượng</a:t>
            </a:r>
            <a:r>
              <a:rPr lang="en-US" sz="2000" b="1" dirty="0">
                <a:solidFill>
                  <a:srgbClr val="0000FF"/>
                </a:solidFill>
                <a:latin typeface="Times New Roman" pitchFamily="18" charset="0"/>
                <a:cs typeface="Times New Roman" panose="02020603050405020304" pitchFamily="18" charset="0"/>
              </a:rPr>
              <a:t>, </a:t>
            </a:r>
            <a:r>
              <a:rPr lang="en-US" sz="2000" b="1" dirty="0" err="1" smtClean="0">
                <a:solidFill>
                  <a:srgbClr val="0000FF"/>
                </a:solidFill>
                <a:latin typeface="Times New Roman" pitchFamily="18" charset="0"/>
                <a:cs typeface="Times New Roman" panose="02020603050405020304" pitchFamily="18" charset="0"/>
              </a:rPr>
              <a:t>kì</a:t>
            </a:r>
            <a:r>
              <a:rPr lang="en-US" sz="2000" b="1" dirty="0" smtClean="0">
                <a:solidFill>
                  <a:srgbClr val="0000FF"/>
                </a:solidFill>
                <a:latin typeface="Times New Roman" pitchFamily="18" charset="0"/>
                <a:cs typeface="Times New Roman" panose="02020603050405020304" pitchFamily="18" charset="0"/>
              </a:rPr>
              <a:t> </a:t>
            </a:r>
            <a:r>
              <a:rPr lang="en-US" sz="2000" b="1" dirty="0" err="1" smtClean="0">
                <a:solidFill>
                  <a:srgbClr val="0000FF"/>
                </a:solidFill>
                <a:latin typeface="Times New Roman" pitchFamily="18" charset="0"/>
                <a:cs typeface="Times New Roman" panose="02020603050405020304" pitchFamily="18" charset="0"/>
              </a:rPr>
              <a:t>ảo.Truyền</a:t>
            </a:r>
            <a:r>
              <a:rPr lang="en-US" sz="2000" b="1" dirty="0" smtClean="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thuyết</a:t>
            </a:r>
            <a:r>
              <a:rPr lang="en-US" sz="2000" b="1" dirty="0">
                <a:solidFill>
                  <a:srgbClr val="0000FF"/>
                </a:solidFill>
                <a:latin typeface="Times New Roman" pitchFamily="18" charset="0"/>
                <a:cs typeface="Times New Roman" panose="02020603050405020304" pitchFamily="18" charset="0"/>
              </a:rPr>
              <a:t> </a:t>
            </a:r>
            <a:r>
              <a:rPr lang="en-US" sz="2000" b="1" dirty="0" err="1" smtClean="0">
                <a:solidFill>
                  <a:srgbClr val="0000FF"/>
                </a:solidFill>
                <a:latin typeface="Times New Roman" pitchFamily="18" charset="0"/>
                <a:cs typeface="Times New Roman" panose="02020603050405020304" pitchFamily="18" charset="0"/>
              </a:rPr>
              <a:t>thể</a:t>
            </a:r>
            <a:r>
              <a:rPr lang="en-US" sz="2000" b="1" dirty="0" smtClean="0">
                <a:solidFill>
                  <a:srgbClr val="0000FF"/>
                </a:solidFill>
                <a:latin typeface="Times New Roman" pitchFamily="18" charset="0"/>
                <a:cs typeface="Times New Roman" panose="02020603050405020304" pitchFamily="18" charset="0"/>
              </a:rPr>
              <a:t> </a:t>
            </a:r>
            <a:r>
              <a:rPr lang="en-US" sz="2000" b="1" dirty="0" err="1" smtClean="0">
                <a:solidFill>
                  <a:srgbClr val="0000FF"/>
                </a:solidFill>
                <a:latin typeface="Times New Roman" pitchFamily="18" charset="0"/>
                <a:cs typeface="Times New Roman" panose="02020603050405020304" pitchFamily="18" charset="0"/>
              </a:rPr>
              <a:t>hiện</a:t>
            </a:r>
            <a:r>
              <a:rPr lang="en-US" sz="2000" b="1" dirty="0" smtClean="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thái</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độ</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và</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cách</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đánh</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giá</a:t>
            </a:r>
            <a:r>
              <a:rPr lang="en-US" sz="2000" b="1" dirty="0">
                <a:solidFill>
                  <a:srgbClr val="0000FF"/>
                </a:solidFill>
                <a:latin typeface="Times New Roman" pitchFamily="18" charset="0"/>
                <a:cs typeface="Times New Roman" panose="02020603050405020304" pitchFamily="18" charset="0"/>
              </a:rPr>
              <a:t> </a:t>
            </a:r>
            <a:r>
              <a:rPr lang="en-US" sz="2000" b="1" dirty="0" err="1" smtClean="0">
                <a:solidFill>
                  <a:srgbClr val="0000FF"/>
                </a:solidFill>
                <a:latin typeface="Times New Roman" pitchFamily="18" charset="0"/>
                <a:cs typeface="Times New Roman" panose="02020603050405020304" pitchFamily="18" charset="0"/>
              </a:rPr>
              <a:t>của</a:t>
            </a:r>
            <a:r>
              <a:rPr lang="en-US" sz="2000" b="1" dirty="0" smtClean="0">
                <a:solidFill>
                  <a:srgbClr val="0000FF"/>
                </a:solidFill>
                <a:latin typeface="Times New Roman" pitchFamily="18" charset="0"/>
                <a:cs typeface="Times New Roman" panose="02020603050405020304" pitchFamily="18" charset="0"/>
              </a:rPr>
              <a:t> </a:t>
            </a:r>
            <a:r>
              <a:rPr lang="en-US" sz="2000" b="1" dirty="0" err="1" smtClean="0">
                <a:solidFill>
                  <a:srgbClr val="0000FF"/>
                </a:solidFill>
                <a:latin typeface="Times New Roman" pitchFamily="18" charset="0"/>
                <a:cs typeface="Times New Roman" panose="02020603050405020304" pitchFamily="18" charset="0"/>
              </a:rPr>
              <a:t>nhân</a:t>
            </a:r>
            <a:r>
              <a:rPr lang="en-US" sz="2000" b="1" dirty="0" smtClean="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dân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đối</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với</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các</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sự</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kiện</a:t>
            </a:r>
            <a:r>
              <a:rPr lang="en-US" sz="2000" b="1" dirty="0">
                <a:solidFill>
                  <a:srgbClr val="0000FF"/>
                </a:solidFill>
                <a:latin typeface="Times New Roman" pitchFamily="18" charset="0"/>
                <a:cs typeface="Times New Roman" panose="02020603050405020304" pitchFamily="18" charset="0"/>
              </a:rPr>
              <a:t> </a:t>
            </a:r>
            <a:r>
              <a:rPr lang="en-US" sz="2000" b="1" dirty="0" err="1" smtClean="0">
                <a:solidFill>
                  <a:srgbClr val="0000FF"/>
                </a:solidFill>
                <a:latin typeface="Times New Roman" pitchFamily="18" charset="0"/>
                <a:cs typeface="Times New Roman" panose="02020603050405020304" pitchFamily="18" charset="0"/>
              </a:rPr>
              <a:t>và</a:t>
            </a:r>
            <a:r>
              <a:rPr lang="en-US" sz="2000" b="1" dirty="0" smtClean="0">
                <a:solidFill>
                  <a:srgbClr val="0000FF"/>
                </a:solidFill>
                <a:latin typeface="Times New Roman" pitchFamily="18" charset="0"/>
                <a:cs typeface="Times New Roman" panose="02020603050405020304" pitchFamily="18" charset="0"/>
              </a:rPr>
              <a:t> </a:t>
            </a:r>
            <a:r>
              <a:rPr lang="en-US" sz="2000" b="1" dirty="0" err="1" smtClean="0">
                <a:solidFill>
                  <a:srgbClr val="0000FF"/>
                </a:solidFill>
                <a:latin typeface="Times New Roman" pitchFamily="18" charset="0"/>
                <a:cs typeface="Times New Roman" panose="02020603050405020304" pitchFamily="18" charset="0"/>
              </a:rPr>
              <a:t>nhân</a:t>
            </a:r>
            <a:r>
              <a:rPr lang="en-US" sz="2000" b="1" dirty="0" smtClean="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vật</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lịch</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sử</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được</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kể</a:t>
            </a:r>
            <a:r>
              <a:rPr lang="en-US" sz="2000" b="1" dirty="0">
                <a:solidFill>
                  <a:srgbClr val="0000FF"/>
                </a:solidFill>
                <a:latin typeface="Times New Roman" pitchFamily="18" charset="0"/>
                <a:cs typeface="Times New Roman" panose="02020603050405020304" pitchFamily="18" charset="0"/>
              </a:rPr>
              <a:t>.</a:t>
            </a:r>
          </a:p>
        </p:txBody>
      </p:sp>
      <p:sp>
        <p:nvSpPr>
          <p:cNvPr id="9" name="Rectangle 8"/>
          <p:cNvSpPr/>
          <p:nvPr/>
        </p:nvSpPr>
        <p:spPr>
          <a:xfrm>
            <a:off x="3293876" y="2686707"/>
            <a:ext cx="8938727" cy="2246769"/>
          </a:xfrm>
          <a:prstGeom prst="rect">
            <a:avLst/>
          </a:prstGeom>
        </p:spPr>
        <p:txBody>
          <a:bodyPr wrap="square">
            <a:spAutoFit/>
          </a:bodyPr>
          <a:lstStyle/>
          <a:p>
            <a:pPr lvl="0" algn="just" defTabSz="914400" fontAlgn="base">
              <a:spcBef>
                <a:spcPct val="20000"/>
              </a:spcBef>
              <a:spcAft>
                <a:spcPct val="0"/>
              </a:spcAft>
            </a:pPr>
            <a:r>
              <a:rPr lang="en-US" sz="2000" b="1" dirty="0">
                <a:solidFill>
                  <a:srgbClr val="0000FF"/>
                </a:solidFill>
                <a:latin typeface="Times New Roman" pitchFamily="18" charset="0"/>
                <a:cs typeface="Times New Roman" panose="02020603050405020304" pitchFamily="18" charset="0"/>
              </a:rPr>
              <a:t>- Con </a:t>
            </a:r>
            <a:r>
              <a:rPr lang="en-US" sz="2000" b="1" dirty="0" err="1">
                <a:solidFill>
                  <a:srgbClr val="0000FF"/>
                </a:solidFill>
                <a:latin typeface="Times New Roman" pitchFamily="18" charset="0"/>
                <a:cs typeface="Times New Roman" panose="02020603050405020304" pitchFamily="18" charset="0"/>
              </a:rPr>
              <a:t>Rồng</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cháu</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Tiên</a:t>
            </a:r>
            <a:endParaRPr lang="en-US" sz="2000" b="1" dirty="0">
              <a:solidFill>
                <a:srgbClr val="0000FF"/>
              </a:solidFill>
              <a:latin typeface="Times New Roman" pitchFamily="18" charset="0"/>
              <a:cs typeface="Times New Roman" panose="02020603050405020304" pitchFamily="18" charset="0"/>
            </a:endParaRPr>
          </a:p>
          <a:p>
            <a:pPr lvl="0" algn="just" defTabSz="914400" fontAlgn="base">
              <a:spcBef>
                <a:spcPct val="20000"/>
              </a:spcBef>
              <a:spcAft>
                <a:spcPct val="0"/>
              </a:spcAft>
            </a:pP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Bánh</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chưng</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bánh</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giầy</a:t>
            </a:r>
            <a:endParaRPr lang="en-US" sz="2000" b="1" dirty="0">
              <a:solidFill>
                <a:srgbClr val="0000FF"/>
              </a:solidFill>
              <a:latin typeface="Times New Roman" pitchFamily="18" charset="0"/>
              <a:cs typeface="Times New Roman" panose="02020603050405020304" pitchFamily="18" charset="0"/>
            </a:endParaRPr>
          </a:p>
          <a:p>
            <a:pPr lvl="0" algn="just" defTabSz="914400" fontAlgn="base">
              <a:spcBef>
                <a:spcPct val="20000"/>
              </a:spcBef>
              <a:spcAft>
                <a:spcPct val="0"/>
              </a:spcAft>
            </a:pP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Thánh</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Gióng</a:t>
            </a:r>
            <a:endParaRPr lang="en-US" sz="2000" b="1" dirty="0">
              <a:solidFill>
                <a:srgbClr val="0000FF"/>
              </a:solidFill>
              <a:latin typeface="Times New Roman" pitchFamily="18" charset="0"/>
              <a:cs typeface="Times New Roman" panose="02020603050405020304" pitchFamily="18" charset="0"/>
            </a:endParaRPr>
          </a:p>
          <a:p>
            <a:pPr lvl="0" algn="just" defTabSz="914400" fontAlgn="base">
              <a:spcBef>
                <a:spcPct val="20000"/>
              </a:spcBef>
              <a:spcAft>
                <a:spcPct val="0"/>
              </a:spcAft>
            </a:pP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Sơn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Tinh</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Thủy</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Tinh</a:t>
            </a:r>
            <a:endParaRPr lang="en-US" sz="2000" b="1" dirty="0">
              <a:solidFill>
                <a:srgbClr val="0000FF"/>
              </a:solidFill>
              <a:latin typeface="Times New Roman" pitchFamily="18" charset="0"/>
              <a:cs typeface="Times New Roman" panose="02020603050405020304" pitchFamily="18" charset="0"/>
            </a:endParaRPr>
          </a:p>
          <a:p>
            <a:pPr lvl="0" algn="just" defTabSz="914400" fontAlgn="base">
              <a:spcBef>
                <a:spcPct val="20000"/>
              </a:spcBef>
              <a:spcAft>
                <a:spcPct val="0"/>
              </a:spcAft>
            </a:pP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Sự</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tích</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Hồ</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Gươm</a:t>
            </a:r>
            <a:endParaRPr lang="en-US" sz="2000" b="1" dirty="0">
              <a:solidFill>
                <a:srgbClr val="0000FF"/>
              </a:solidFill>
              <a:latin typeface="Times New Roman" pitchFamily="18" charset="0"/>
              <a:cs typeface="Times New Roman" panose="02020603050405020304" pitchFamily="18" charset="0"/>
            </a:endParaRPr>
          </a:p>
          <a:p>
            <a:pPr lvl="0" algn="just" defTabSz="914400" fontAlgn="base">
              <a:spcBef>
                <a:spcPct val="20000"/>
              </a:spcBef>
              <a:spcAft>
                <a:spcPct val="0"/>
              </a:spcAft>
            </a:pPr>
            <a:endParaRPr lang="en-US" sz="2000" b="1" dirty="0">
              <a:solidFill>
                <a:srgbClr val="0000FF"/>
              </a:solidFill>
              <a:latin typeface="Times New Roman" pitchFamily="18" charset="0"/>
              <a:cs typeface="Times New Roman" panose="02020603050405020304" pitchFamily="18" charset="0"/>
            </a:endParaRPr>
          </a:p>
        </p:txBody>
      </p:sp>
      <p:sp>
        <p:nvSpPr>
          <p:cNvPr id="10" name="Rectangle 9"/>
          <p:cNvSpPr/>
          <p:nvPr/>
        </p:nvSpPr>
        <p:spPr>
          <a:xfrm>
            <a:off x="3489648" y="4591269"/>
            <a:ext cx="8089641" cy="1815882"/>
          </a:xfrm>
          <a:prstGeom prst="rect">
            <a:avLst/>
          </a:prstGeom>
        </p:spPr>
        <p:txBody>
          <a:bodyPr wrap="square">
            <a:spAutoFit/>
          </a:bodyPr>
          <a:lstStyle/>
          <a:p>
            <a:pPr lvl="0" algn="just" defTabSz="914400" fontAlgn="base">
              <a:spcBef>
                <a:spcPct val="20000"/>
              </a:spcBef>
              <a:spcAft>
                <a:spcPct val="0"/>
              </a:spcAft>
            </a:pP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Kể</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về</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các</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nhân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vật</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và</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sự</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kiện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lịch</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sử</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trong</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quá</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khứ</a:t>
            </a:r>
            <a:r>
              <a:rPr lang="en-US" sz="2000" b="1" dirty="0">
                <a:solidFill>
                  <a:srgbClr val="0000FF"/>
                </a:solidFill>
                <a:latin typeface="Times New Roman" pitchFamily="18" charset="0"/>
                <a:cs typeface="Times New Roman" panose="02020603050405020304" pitchFamily="18" charset="0"/>
              </a:rPr>
              <a:t>.</a:t>
            </a:r>
          </a:p>
          <a:p>
            <a:pPr lvl="0" algn="just" defTabSz="914400" fontAlgn="base">
              <a:lnSpc>
                <a:spcPct val="80000"/>
              </a:lnSpc>
              <a:spcBef>
                <a:spcPct val="20000"/>
              </a:spcBef>
              <a:spcAft>
                <a:spcPct val="0"/>
              </a:spcAft>
            </a:pP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Có</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nhiều</a:t>
            </a:r>
            <a:r>
              <a:rPr lang="en-US" sz="2000" b="1" dirty="0">
                <a:solidFill>
                  <a:srgbClr val="0000FF"/>
                </a:solidFill>
                <a:latin typeface="Times New Roman" pitchFamily="18" charset="0"/>
                <a:cs typeface="Times New Roman" panose="02020603050405020304" pitchFamily="18" charset="0"/>
              </a:rPr>
              <a:t> chi </a:t>
            </a:r>
            <a:r>
              <a:rPr lang="en-US" sz="2000" b="1" dirty="0" err="1">
                <a:solidFill>
                  <a:srgbClr val="0000FF"/>
                </a:solidFill>
                <a:latin typeface="Times New Roman" pitchFamily="18" charset="0"/>
                <a:cs typeface="Times New Roman" panose="02020603050405020304" pitchFamily="18" charset="0"/>
              </a:rPr>
              <a:t>tiết</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tưởng</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tượng</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kì</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ảo</a:t>
            </a:r>
            <a:r>
              <a:rPr lang="en-US" sz="2000" b="1" dirty="0">
                <a:solidFill>
                  <a:srgbClr val="0000FF"/>
                </a:solidFill>
                <a:latin typeface="Times New Roman" pitchFamily="18" charset="0"/>
                <a:cs typeface="Times New Roman" panose="02020603050405020304" pitchFamily="18" charset="0"/>
              </a:rPr>
              <a:t>.</a:t>
            </a:r>
          </a:p>
          <a:p>
            <a:pPr lvl="0" algn="just" defTabSz="914400" fontAlgn="base">
              <a:lnSpc>
                <a:spcPct val="80000"/>
              </a:lnSpc>
              <a:spcBef>
                <a:spcPct val="20000"/>
              </a:spcBef>
              <a:spcAft>
                <a:spcPct val="0"/>
              </a:spcAft>
              <a:buFontTx/>
              <a:buChar char="-"/>
            </a:pP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Có</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cơ</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sở</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lịch</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sử</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cốt</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lõi</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sự</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thật</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lịch</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sử</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người</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kể</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người</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nghe</a:t>
            </a:r>
            <a:r>
              <a:rPr lang="en-US" sz="2000" b="1" dirty="0">
                <a:solidFill>
                  <a:srgbClr val="0000FF"/>
                </a:solidFill>
                <a:latin typeface="Times New Roman" pitchFamily="18" charset="0"/>
                <a:cs typeface="Times New Roman" panose="02020603050405020304" pitchFamily="18" charset="0"/>
              </a:rPr>
              <a:t> tin </a:t>
            </a:r>
            <a:r>
              <a:rPr lang="en-US" sz="2000" b="1" dirty="0" err="1">
                <a:solidFill>
                  <a:srgbClr val="0000FF"/>
                </a:solidFill>
                <a:latin typeface="Times New Roman" pitchFamily="18" charset="0"/>
                <a:cs typeface="Times New Roman" panose="02020603050405020304" pitchFamily="18" charset="0"/>
              </a:rPr>
              <a:t>câu</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chuyện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như</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là</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có</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thật</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dù</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truyện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có</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những</a:t>
            </a:r>
            <a:r>
              <a:rPr lang="en-US" sz="2000" b="1" dirty="0">
                <a:solidFill>
                  <a:srgbClr val="0000FF"/>
                </a:solidFill>
                <a:latin typeface="Times New Roman" pitchFamily="18" charset="0"/>
                <a:cs typeface="Times New Roman" panose="02020603050405020304" pitchFamily="18" charset="0"/>
              </a:rPr>
              <a:t> chi </a:t>
            </a:r>
            <a:r>
              <a:rPr lang="en-US" sz="2000" b="1" dirty="0" err="1">
                <a:solidFill>
                  <a:srgbClr val="0000FF"/>
                </a:solidFill>
                <a:latin typeface="Times New Roman" pitchFamily="18" charset="0"/>
                <a:cs typeface="Times New Roman" panose="02020603050405020304" pitchFamily="18" charset="0"/>
              </a:rPr>
              <a:t>tiết</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tưởng</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tượng</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kì</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ảo</a:t>
            </a:r>
            <a:r>
              <a:rPr lang="en-US" sz="2000" b="1" dirty="0">
                <a:solidFill>
                  <a:srgbClr val="0000FF"/>
                </a:solidFill>
                <a:latin typeface="Times New Roman" pitchFamily="18" charset="0"/>
                <a:cs typeface="Times New Roman" panose="02020603050405020304" pitchFamily="18" charset="0"/>
              </a:rPr>
              <a:t>.</a:t>
            </a:r>
          </a:p>
          <a:p>
            <a:pPr lvl="0" algn="just" defTabSz="914400" fontAlgn="base">
              <a:lnSpc>
                <a:spcPct val="80000"/>
              </a:lnSpc>
              <a:spcBef>
                <a:spcPct val="20000"/>
              </a:spcBef>
              <a:spcAft>
                <a:spcPct val="0"/>
              </a:spcAft>
              <a:buFontTx/>
              <a:buChar char="-"/>
            </a:pPr>
            <a:r>
              <a:rPr lang="en-US" sz="2000" b="1" dirty="0" err="1">
                <a:solidFill>
                  <a:srgbClr val="0000FF"/>
                </a:solidFill>
                <a:latin typeface="Times New Roman" pitchFamily="18" charset="0"/>
                <a:cs typeface="Times New Roman" panose="02020603050405020304" pitchFamily="18" charset="0"/>
              </a:rPr>
              <a:t>Thể</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hiện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thái</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độ</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và</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cách</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đánh</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giá</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của</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nhân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dân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đối</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với</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các</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sự</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kiện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và</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nhân</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vật</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lịch</a:t>
            </a:r>
            <a:r>
              <a:rPr lang="en-US" sz="2000" b="1" dirty="0">
                <a:solidFill>
                  <a:srgbClr val="0000FF"/>
                </a:solidFill>
                <a:latin typeface="Times New Roman" pitchFamily="18" charset="0"/>
                <a:cs typeface="Times New Roman" panose="02020603050405020304" pitchFamily="18" charset="0"/>
              </a:rPr>
              <a:t> </a:t>
            </a:r>
            <a:r>
              <a:rPr lang="en-US" sz="2000" b="1" dirty="0" err="1">
                <a:solidFill>
                  <a:srgbClr val="0000FF"/>
                </a:solidFill>
                <a:latin typeface="Times New Roman" pitchFamily="18" charset="0"/>
                <a:cs typeface="Times New Roman" panose="02020603050405020304" pitchFamily="18" charset="0"/>
              </a:rPr>
              <a:t>sử</a:t>
            </a:r>
            <a:r>
              <a:rPr lang="en-US" sz="2000" b="1" dirty="0">
                <a:solidFill>
                  <a:srgbClr val="0000FF"/>
                </a:solidFill>
                <a:latin typeface="Times New Roman" pitchFamily="18" charset="0"/>
                <a:cs typeface="Times New Roman" panose="02020603050405020304" pitchFamily="18" charset="0"/>
              </a:rPr>
              <a:t>.</a:t>
            </a:r>
          </a:p>
        </p:txBody>
      </p:sp>
      <p:pic>
        <p:nvPicPr>
          <p:cNvPr id="11" name="图片 1"/>
          <p:cNvPicPr>
            <a:picLocks noChangeAspect="1"/>
          </p:cNvPicPr>
          <p:nvPr/>
        </p:nvPicPr>
        <p:blipFill rotWithShape="1">
          <a:blip r:embed="rId2" cstate="print">
            <a:extLst>
              <a:ext uri="{28A0092B-C50C-407E-A947-70E740481C1C}">
                <a14:useLocalDpi xmlns:a14="http://schemas.microsoft.com/office/drawing/2010/main" val="0"/>
              </a:ext>
            </a:extLst>
          </a:blip>
          <a:srcRect l="32760" r="8347"/>
          <a:stretch>
            <a:fillRect/>
          </a:stretch>
        </p:blipFill>
        <p:spPr>
          <a:xfrm flipH="1">
            <a:off x="-420603" y="4822913"/>
            <a:ext cx="2687293" cy="1970456"/>
          </a:xfrm>
          <a:prstGeom prst="rect">
            <a:avLst/>
          </a:prstGeom>
        </p:spPr>
      </p:pic>
      <p:pic>
        <p:nvPicPr>
          <p:cNvPr id="12" name="图片 8" descr="6fc417983c9675ce1b60e983870aeb8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74476" y="0"/>
            <a:ext cx="1219758" cy="1448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6984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par>
                          <p:cTn id="8" fill="hold">
                            <p:stCondLst>
                              <p:cond delay="500"/>
                            </p:stCondLst>
                            <p:childTnLst>
                              <p:par>
                                <p:cTn id="9" presetID="37"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900" decel="100000" fill="hold"/>
                                        <p:tgtEl>
                                          <p:spTgt spid="12"/>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5"/>
          <p:cNvSpPr>
            <a:spLocks noEditPoints="1" noChangeArrowheads="1"/>
          </p:cNvSpPr>
          <p:nvPr/>
        </p:nvSpPr>
        <p:spPr bwMode="auto">
          <a:xfrm>
            <a:off x="1429358" y="1114813"/>
            <a:ext cx="8546830" cy="4147384"/>
          </a:xfrm>
          <a:custGeom>
            <a:avLst/>
            <a:gdLst>
              <a:gd name="T0" fmla="*/ 342 w 2787"/>
              <a:gd name="T1" fmla="*/ 280 h 1349"/>
              <a:gd name="T2" fmla="*/ 170 w 2787"/>
              <a:gd name="T3" fmla="*/ 344 h 1349"/>
              <a:gd name="T4" fmla="*/ 143 w 2787"/>
              <a:gd name="T5" fmla="*/ 698 h 1349"/>
              <a:gd name="T6" fmla="*/ 214 w 2787"/>
              <a:gd name="T7" fmla="*/ 912 h 1349"/>
              <a:gd name="T8" fmla="*/ 230 w 2787"/>
              <a:gd name="T9" fmla="*/ 1199 h 1349"/>
              <a:gd name="T10" fmla="*/ 506 w 2787"/>
              <a:gd name="T11" fmla="*/ 1115 h 1349"/>
              <a:gd name="T12" fmla="*/ 727 w 2787"/>
              <a:gd name="T13" fmla="*/ 1124 h 1349"/>
              <a:gd name="T14" fmla="*/ 944 w 2787"/>
              <a:gd name="T15" fmla="*/ 1141 h 1349"/>
              <a:gd name="T16" fmla="*/ 1129 w 2787"/>
              <a:gd name="T17" fmla="*/ 1226 h 1349"/>
              <a:gd name="T18" fmla="*/ 1335 w 2787"/>
              <a:gd name="T19" fmla="*/ 1185 h 1349"/>
              <a:gd name="T20" fmla="*/ 1521 w 2787"/>
              <a:gd name="T21" fmla="*/ 1247 h 1349"/>
              <a:gd name="T22" fmla="*/ 1690 w 2787"/>
              <a:gd name="T23" fmla="*/ 1203 h 1349"/>
              <a:gd name="T24" fmla="*/ 1912 w 2787"/>
              <a:gd name="T25" fmla="*/ 1176 h 1349"/>
              <a:gd name="T26" fmla="*/ 2077 w 2787"/>
              <a:gd name="T27" fmla="*/ 1212 h 1349"/>
              <a:gd name="T28" fmla="*/ 2177 w 2787"/>
              <a:gd name="T29" fmla="*/ 1253 h 1349"/>
              <a:gd name="T30" fmla="*/ 2397 w 2787"/>
              <a:gd name="T31" fmla="*/ 1269 h 1349"/>
              <a:gd name="T32" fmla="*/ 2570 w 2787"/>
              <a:gd name="T33" fmla="*/ 1313 h 1349"/>
              <a:gd name="T34" fmla="*/ 2721 w 2787"/>
              <a:gd name="T35" fmla="*/ 1127 h 1349"/>
              <a:gd name="T36" fmla="*/ 2731 w 2787"/>
              <a:gd name="T37" fmla="*/ 940 h 1349"/>
              <a:gd name="T38" fmla="*/ 2713 w 2787"/>
              <a:gd name="T39" fmla="*/ 775 h 1349"/>
              <a:gd name="T40" fmla="*/ 2754 w 2787"/>
              <a:gd name="T41" fmla="*/ 619 h 1349"/>
              <a:gd name="T42" fmla="*/ 2679 w 2787"/>
              <a:gd name="T43" fmla="*/ 606 h 1349"/>
              <a:gd name="T44" fmla="*/ 2628 w 2787"/>
              <a:gd name="T45" fmla="*/ 456 h 1349"/>
              <a:gd name="T46" fmla="*/ 2656 w 2787"/>
              <a:gd name="T47" fmla="*/ 409 h 1349"/>
              <a:gd name="T48" fmla="*/ 2663 w 2787"/>
              <a:gd name="T49" fmla="*/ 320 h 1349"/>
              <a:gd name="T50" fmla="*/ 2553 w 2787"/>
              <a:gd name="T51" fmla="*/ 287 h 1349"/>
              <a:gd name="T52" fmla="*/ 2432 w 2787"/>
              <a:gd name="T53" fmla="*/ 203 h 1349"/>
              <a:gd name="T54" fmla="*/ 2270 w 2787"/>
              <a:gd name="T55" fmla="*/ 177 h 1349"/>
              <a:gd name="T56" fmla="*/ 2019 w 2787"/>
              <a:gd name="T57" fmla="*/ 176 h 1349"/>
              <a:gd name="T58" fmla="*/ 1872 w 2787"/>
              <a:gd name="T59" fmla="*/ 84 h 1349"/>
              <a:gd name="T60" fmla="*/ 1773 w 2787"/>
              <a:gd name="T61" fmla="*/ 58 h 1349"/>
              <a:gd name="T62" fmla="*/ 1403 w 2787"/>
              <a:gd name="T63" fmla="*/ 190 h 1349"/>
              <a:gd name="T64" fmla="*/ 1482 w 2787"/>
              <a:gd name="T65" fmla="*/ 56 h 1349"/>
              <a:gd name="T66" fmla="*/ 922 w 2787"/>
              <a:gd name="T67" fmla="*/ 148 h 1349"/>
              <a:gd name="T68" fmla="*/ 311 w 2787"/>
              <a:gd name="T69" fmla="*/ 791 h 1349"/>
              <a:gd name="T70" fmla="*/ 784 w 2787"/>
              <a:gd name="T71" fmla="*/ 160 h 1349"/>
              <a:gd name="T72" fmla="*/ 404 w 2787"/>
              <a:gd name="T73" fmla="*/ 437 h 1349"/>
              <a:gd name="T74" fmla="*/ 758 w 2787"/>
              <a:gd name="T75" fmla="*/ 62 h 1349"/>
              <a:gd name="T76" fmla="*/ 1093 w 2787"/>
              <a:gd name="T77" fmla="*/ 148 h 1349"/>
              <a:gd name="T78" fmla="*/ 1230 w 2787"/>
              <a:gd name="T79" fmla="*/ 120 h 1349"/>
              <a:gd name="T80" fmla="*/ 494 w 2787"/>
              <a:gd name="T81" fmla="*/ 771 h 1349"/>
              <a:gd name="T82" fmla="*/ 665 w 2787"/>
              <a:gd name="T83" fmla="*/ 689 h 1349"/>
              <a:gd name="T84" fmla="*/ 633 w 2787"/>
              <a:gd name="T85" fmla="*/ 1098 h 1349"/>
              <a:gd name="T86" fmla="*/ 1051 w 2787"/>
              <a:gd name="T87" fmla="*/ 834 h 1349"/>
              <a:gd name="T88" fmla="*/ 1129 w 2787"/>
              <a:gd name="T89" fmla="*/ 605 h 1349"/>
              <a:gd name="T90" fmla="*/ 1207 w 2787"/>
              <a:gd name="T91" fmla="*/ 805 h 1349"/>
              <a:gd name="T92" fmla="*/ 1880 w 2787"/>
              <a:gd name="T93" fmla="*/ 220 h 1349"/>
              <a:gd name="T94" fmla="*/ 1469 w 2787"/>
              <a:gd name="T95" fmla="*/ 729 h 1349"/>
              <a:gd name="T96" fmla="*/ 1829 w 2787"/>
              <a:gd name="T97" fmla="*/ 257 h 1349"/>
              <a:gd name="T98" fmla="*/ 1600 w 2787"/>
              <a:gd name="T99" fmla="*/ 706 h 1349"/>
              <a:gd name="T100" fmla="*/ 2342 w 2787"/>
              <a:gd name="T101" fmla="*/ 327 h 1349"/>
              <a:gd name="T102" fmla="*/ 2264 w 2787"/>
              <a:gd name="T103" fmla="*/ 375 h 1349"/>
              <a:gd name="T104" fmla="*/ 1893 w 2787"/>
              <a:gd name="T105" fmla="*/ 989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787" h="1349">
                <a:moveTo>
                  <a:pt x="573" y="70"/>
                </a:moveTo>
                <a:cubicBezTo>
                  <a:pt x="569" y="74"/>
                  <a:pt x="565" y="78"/>
                  <a:pt x="561" y="82"/>
                </a:cubicBezTo>
                <a:cubicBezTo>
                  <a:pt x="556" y="85"/>
                  <a:pt x="552" y="88"/>
                  <a:pt x="548" y="92"/>
                </a:cubicBezTo>
                <a:cubicBezTo>
                  <a:pt x="537" y="102"/>
                  <a:pt x="527" y="112"/>
                  <a:pt x="517" y="123"/>
                </a:cubicBezTo>
                <a:cubicBezTo>
                  <a:pt x="494" y="144"/>
                  <a:pt x="472" y="163"/>
                  <a:pt x="450" y="183"/>
                </a:cubicBezTo>
                <a:cubicBezTo>
                  <a:pt x="415" y="213"/>
                  <a:pt x="379" y="245"/>
                  <a:pt x="342" y="280"/>
                </a:cubicBezTo>
                <a:cubicBezTo>
                  <a:pt x="387" y="230"/>
                  <a:pt x="436" y="183"/>
                  <a:pt x="486" y="135"/>
                </a:cubicBezTo>
                <a:cubicBezTo>
                  <a:pt x="495" y="127"/>
                  <a:pt x="500" y="115"/>
                  <a:pt x="500" y="103"/>
                </a:cubicBezTo>
                <a:cubicBezTo>
                  <a:pt x="500" y="92"/>
                  <a:pt x="496" y="81"/>
                  <a:pt x="488" y="72"/>
                </a:cubicBezTo>
                <a:cubicBezTo>
                  <a:pt x="471" y="54"/>
                  <a:pt x="442" y="53"/>
                  <a:pt x="424" y="70"/>
                </a:cubicBezTo>
                <a:cubicBezTo>
                  <a:pt x="345" y="144"/>
                  <a:pt x="270" y="218"/>
                  <a:pt x="206" y="304"/>
                </a:cubicBezTo>
                <a:cubicBezTo>
                  <a:pt x="200" y="312"/>
                  <a:pt x="185" y="328"/>
                  <a:pt x="170" y="344"/>
                </a:cubicBezTo>
                <a:cubicBezTo>
                  <a:pt x="98" y="420"/>
                  <a:pt x="0" y="524"/>
                  <a:pt x="52" y="605"/>
                </a:cubicBezTo>
                <a:cubicBezTo>
                  <a:pt x="60" y="617"/>
                  <a:pt x="74" y="625"/>
                  <a:pt x="89" y="626"/>
                </a:cubicBezTo>
                <a:cubicBezTo>
                  <a:pt x="136" y="627"/>
                  <a:pt x="166" y="586"/>
                  <a:pt x="186" y="558"/>
                </a:cubicBezTo>
                <a:cubicBezTo>
                  <a:pt x="190" y="552"/>
                  <a:pt x="194" y="547"/>
                  <a:pt x="197" y="544"/>
                </a:cubicBezTo>
                <a:cubicBezTo>
                  <a:pt x="216" y="522"/>
                  <a:pt x="237" y="501"/>
                  <a:pt x="259" y="479"/>
                </a:cubicBezTo>
                <a:cubicBezTo>
                  <a:pt x="211" y="547"/>
                  <a:pt x="167" y="621"/>
                  <a:pt x="143" y="698"/>
                </a:cubicBezTo>
                <a:cubicBezTo>
                  <a:pt x="142" y="703"/>
                  <a:pt x="138" y="712"/>
                  <a:pt x="134" y="720"/>
                </a:cubicBezTo>
                <a:cubicBezTo>
                  <a:pt x="122" y="746"/>
                  <a:pt x="105" y="785"/>
                  <a:pt x="105" y="822"/>
                </a:cubicBezTo>
                <a:cubicBezTo>
                  <a:pt x="105" y="847"/>
                  <a:pt x="113" y="872"/>
                  <a:pt x="136" y="890"/>
                </a:cubicBezTo>
                <a:cubicBezTo>
                  <a:pt x="151" y="901"/>
                  <a:pt x="168" y="905"/>
                  <a:pt x="187" y="901"/>
                </a:cubicBezTo>
                <a:cubicBezTo>
                  <a:pt x="191" y="900"/>
                  <a:pt x="196" y="899"/>
                  <a:pt x="200" y="897"/>
                </a:cubicBezTo>
                <a:cubicBezTo>
                  <a:pt x="204" y="903"/>
                  <a:pt x="208" y="908"/>
                  <a:pt x="214" y="912"/>
                </a:cubicBezTo>
                <a:cubicBezTo>
                  <a:pt x="229" y="924"/>
                  <a:pt x="247" y="929"/>
                  <a:pt x="267" y="926"/>
                </a:cubicBezTo>
                <a:cubicBezTo>
                  <a:pt x="273" y="925"/>
                  <a:pt x="280" y="924"/>
                  <a:pt x="287" y="921"/>
                </a:cubicBezTo>
                <a:cubicBezTo>
                  <a:pt x="274" y="955"/>
                  <a:pt x="262" y="989"/>
                  <a:pt x="251" y="1024"/>
                </a:cubicBezTo>
                <a:cubicBezTo>
                  <a:pt x="251" y="1024"/>
                  <a:pt x="244" y="1044"/>
                  <a:pt x="244" y="1044"/>
                </a:cubicBezTo>
                <a:cubicBezTo>
                  <a:pt x="233" y="1075"/>
                  <a:pt x="219" y="1115"/>
                  <a:pt x="219" y="1151"/>
                </a:cubicBezTo>
                <a:cubicBezTo>
                  <a:pt x="219" y="1168"/>
                  <a:pt x="222" y="1184"/>
                  <a:pt x="230" y="1199"/>
                </a:cubicBezTo>
                <a:cubicBezTo>
                  <a:pt x="236" y="1209"/>
                  <a:pt x="246" y="1216"/>
                  <a:pt x="258" y="1219"/>
                </a:cubicBezTo>
                <a:cubicBezTo>
                  <a:pt x="270" y="1222"/>
                  <a:pt x="282" y="1220"/>
                  <a:pt x="293" y="1214"/>
                </a:cubicBezTo>
                <a:cubicBezTo>
                  <a:pt x="310" y="1203"/>
                  <a:pt x="326" y="1188"/>
                  <a:pt x="340" y="1172"/>
                </a:cubicBezTo>
                <a:cubicBezTo>
                  <a:pt x="340" y="1180"/>
                  <a:pt x="342" y="1188"/>
                  <a:pt x="345" y="1196"/>
                </a:cubicBezTo>
                <a:cubicBezTo>
                  <a:pt x="353" y="1216"/>
                  <a:pt x="374" y="1228"/>
                  <a:pt x="396" y="1223"/>
                </a:cubicBezTo>
                <a:cubicBezTo>
                  <a:pt x="447" y="1213"/>
                  <a:pt x="481" y="1156"/>
                  <a:pt x="506" y="1115"/>
                </a:cubicBezTo>
                <a:cubicBezTo>
                  <a:pt x="506" y="1115"/>
                  <a:pt x="508" y="1112"/>
                  <a:pt x="508" y="1111"/>
                </a:cubicBezTo>
                <a:cubicBezTo>
                  <a:pt x="514" y="1118"/>
                  <a:pt x="521" y="1124"/>
                  <a:pt x="529" y="1127"/>
                </a:cubicBezTo>
                <a:cubicBezTo>
                  <a:pt x="526" y="1142"/>
                  <a:pt x="524" y="1156"/>
                  <a:pt x="524" y="1169"/>
                </a:cubicBezTo>
                <a:cubicBezTo>
                  <a:pt x="524" y="1195"/>
                  <a:pt x="531" y="1216"/>
                  <a:pt x="549" y="1231"/>
                </a:cubicBezTo>
                <a:cubicBezTo>
                  <a:pt x="560" y="1241"/>
                  <a:pt x="575" y="1244"/>
                  <a:pt x="590" y="1241"/>
                </a:cubicBezTo>
                <a:cubicBezTo>
                  <a:pt x="649" y="1225"/>
                  <a:pt x="694" y="1167"/>
                  <a:pt x="727" y="1124"/>
                </a:cubicBezTo>
                <a:cubicBezTo>
                  <a:pt x="740" y="1107"/>
                  <a:pt x="740" y="1107"/>
                  <a:pt x="740" y="1107"/>
                </a:cubicBezTo>
                <a:cubicBezTo>
                  <a:pt x="763" y="1079"/>
                  <a:pt x="784" y="1050"/>
                  <a:pt x="806" y="1021"/>
                </a:cubicBezTo>
                <a:cubicBezTo>
                  <a:pt x="790" y="1064"/>
                  <a:pt x="778" y="1106"/>
                  <a:pt x="778" y="1142"/>
                </a:cubicBezTo>
                <a:cubicBezTo>
                  <a:pt x="778" y="1166"/>
                  <a:pt x="783" y="1187"/>
                  <a:pt x="796" y="1204"/>
                </a:cubicBezTo>
                <a:cubicBezTo>
                  <a:pt x="807" y="1217"/>
                  <a:pt x="824" y="1223"/>
                  <a:pt x="840" y="1220"/>
                </a:cubicBezTo>
                <a:cubicBezTo>
                  <a:pt x="883" y="1212"/>
                  <a:pt x="917" y="1176"/>
                  <a:pt x="944" y="1141"/>
                </a:cubicBezTo>
                <a:cubicBezTo>
                  <a:pt x="944" y="1156"/>
                  <a:pt x="947" y="1169"/>
                  <a:pt x="952" y="1181"/>
                </a:cubicBezTo>
                <a:cubicBezTo>
                  <a:pt x="959" y="1199"/>
                  <a:pt x="977" y="1210"/>
                  <a:pt x="997" y="1208"/>
                </a:cubicBezTo>
                <a:cubicBezTo>
                  <a:pt x="1015" y="1207"/>
                  <a:pt x="1032" y="1200"/>
                  <a:pt x="1046" y="1190"/>
                </a:cubicBezTo>
                <a:cubicBezTo>
                  <a:pt x="1051" y="1191"/>
                  <a:pt x="1056" y="1191"/>
                  <a:pt x="1062" y="1191"/>
                </a:cubicBezTo>
                <a:cubicBezTo>
                  <a:pt x="1075" y="1190"/>
                  <a:pt x="1088" y="1186"/>
                  <a:pt x="1100" y="1180"/>
                </a:cubicBezTo>
                <a:cubicBezTo>
                  <a:pt x="1103" y="1199"/>
                  <a:pt x="1112" y="1215"/>
                  <a:pt x="1129" y="1226"/>
                </a:cubicBezTo>
                <a:cubicBezTo>
                  <a:pt x="1146" y="1237"/>
                  <a:pt x="1163" y="1238"/>
                  <a:pt x="1180" y="1233"/>
                </a:cubicBezTo>
                <a:cubicBezTo>
                  <a:pt x="1182" y="1239"/>
                  <a:pt x="1185" y="1244"/>
                  <a:pt x="1190" y="1248"/>
                </a:cubicBezTo>
                <a:cubicBezTo>
                  <a:pt x="1200" y="1258"/>
                  <a:pt x="1214" y="1262"/>
                  <a:pt x="1228" y="1260"/>
                </a:cubicBezTo>
                <a:cubicBezTo>
                  <a:pt x="1275" y="1253"/>
                  <a:pt x="1308" y="1210"/>
                  <a:pt x="1331" y="1179"/>
                </a:cubicBezTo>
                <a:cubicBezTo>
                  <a:pt x="1331" y="1179"/>
                  <a:pt x="1332" y="1179"/>
                  <a:pt x="1332" y="1179"/>
                </a:cubicBezTo>
                <a:cubicBezTo>
                  <a:pt x="1333" y="1181"/>
                  <a:pt x="1334" y="1183"/>
                  <a:pt x="1335" y="1185"/>
                </a:cubicBezTo>
                <a:cubicBezTo>
                  <a:pt x="1339" y="1190"/>
                  <a:pt x="1343" y="1194"/>
                  <a:pt x="1349" y="1198"/>
                </a:cubicBezTo>
                <a:cubicBezTo>
                  <a:pt x="1343" y="1218"/>
                  <a:pt x="1339" y="1238"/>
                  <a:pt x="1339" y="1258"/>
                </a:cubicBezTo>
                <a:cubicBezTo>
                  <a:pt x="1339" y="1259"/>
                  <a:pt x="1339" y="1260"/>
                  <a:pt x="1339" y="1262"/>
                </a:cubicBezTo>
                <a:cubicBezTo>
                  <a:pt x="1340" y="1284"/>
                  <a:pt x="1357" y="1303"/>
                  <a:pt x="1379" y="1305"/>
                </a:cubicBezTo>
                <a:cubicBezTo>
                  <a:pt x="1426" y="1311"/>
                  <a:pt x="1465" y="1273"/>
                  <a:pt x="1506" y="1222"/>
                </a:cubicBezTo>
                <a:cubicBezTo>
                  <a:pt x="1508" y="1232"/>
                  <a:pt x="1513" y="1240"/>
                  <a:pt x="1521" y="1247"/>
                </a:cubicBezTo>
                <a:cubicBezTo>
                  <a:pt x="1532" y="1256"/>
                  <a:pt x="1547" y="1259"/>
                  <a:pt x="1561" y="1256"/>
                </a:cubicBezTo>
                <a:cubicBezTo>
                  <a:pt x="1597" y="1246"/>
                  <a:pt x="1622" y="1213"/>
                  <a:pt x="1639" y="1189"/>
                </a:cubicBezTo>
                <a:cubicBezTo>
                  <a:pt x="1648" y="1177"/>
                  <a:pt x="1648" y="1177"/>
                  <a:pt x="1648" y="1177"/>
                </a:cubicBezTo>
                <a:cubicBezTo>
                  <a:pt x="1673" y="1147"/>
                  <a:pt x="1698" y="1117"/>
                  <a:pt x="1722" y="1088"/>
                </a:cubicBezTo>
                <a:cubicBezTo>
                  <a:pt x="1722" y="1089"/>
                  <a:pt x="1721" y="1091"/>
                  <a:pt x="1721" y="1092"/>
                </a:cubicBezTo>
                <a:cubicBezTo>
                  <a:pt x="1707" y="1126"/>
                  <a:pt x="1690" y="1166"/>
                  <a:pt x="1690" y="1203"/>
                </a:cubicBezTo>
                <a:cubicBezTo>
                  <a:pt x="1690" y="1217"/>
                  <a:pt x="1692" y="1230"/>
                  <a:pt x="1698" y="1243"/>
                </a:cubicBezTo>
                <a:cubicBezTo>
                  <a:pt x="1703" y="1255"/>
                  <a:pt x="1713" y="1264"/>
                  <a:pt x="1726" y="1268"/>
                </a:cubicBezTo>
                <a:cubicBezTo>
                  <a:pt x="1738" y="1272"/>
                  <a:pt x="1752" y="1270"/>
                  <a:pt x="1763" y="1263"/>
                </a:cubicBezTo>
                <a:cubicBezTo>
                  <a:pt x="1784" y="1249"/>
                  <a:pt x="1803" y="1231"/>
                  <a:pt x="1821" y="1211"/>
                </a:cubicBezTo>
                <a:cubicBezTo>
                  <a:pt x="1823" y="1212"/>
                  <a:pt x="1826" y="1212"/>
                  <a:pt x="1829" y="1213"/>
                </a:cubicBezTo>
                <a:cubicBezTo>
                  <a:pt x="1862" y="1216"/>
                  <a:pt x="1889" y="1196"/>
                  <a:pt x="1912" y="1176"/>
                </a:cubicBezTo>
                <a:cubicBezTo>
                  <a:pt x="1913" y="1183"/>
                  <a:pt x="1916" y="1190"/>
                  <a:pt x="1921" y="1196"/>
                </a:cubicBezTo>
                <a:cubicBezTo>
                  <a:pt x="1933" y="1210"/>
                  <a:pt x="1952" y="1216"/>
                  <a:pt x="1969" y="1210"/>
                </a:cubicBezTo>
                <a:cubicBezTo>
                  <a:pt x="1992" y="1203"/>
                  <a:pt x="2012" y="1188"/>
                  <a:pt x="2029" y="1172"/>
                </a:cubicBezTo>
                <a:cubicBezTo>
                  <a:pt x="2038" y="1184"/>
                  <a:pt x="2052" y="1191"/>
                  <a:pt x="2067" y="1190"/>
                </a:cubicBezTo>
                <a:cubicBezTo>
                  <a:pt x="2072" y="1190"/>
                  <a:pt x="2078" y="1189"/>
                  <a:pt x="2083" y="1188"/>
                </a:cubicBezTo>
                <a:cubicBezTo>
                  <a:pt x="2080" y="1196"/>
                  <a:pt x="2078" y="1204"/>
                  <a:pt x="2077" y="1212"/>
                </a:cubicBezTo>
                <a:cubicBezTo>
                  <a:pt x="2077" y="1214"/>
                  <a:pt x="2077" y="1215"/>
                  <a:pt x="2077" y="1216"/>
                </a:cubicBezTo>
                <a:cubicBezTo>
                  <a:pt x="2077" y="1231"/>
                  <a:pt x="2084" y="1245"/>
                  <a:pt x="2096" y="1253"/>
                </a:cubicBezTo>
                <a:cubicBezTo>
                  <a:pt x="2110" y="1263"/>
                  <a:pt x="2127" y="1264"/>
                  <a:pt x="2142" y="1257"/>
                </a:cubicBezTo>
                <a:cubicBezTo>
                  <a:pt x="2157" y="1249"/>
                  <a:pt x="2171" y="1240"/>
                  <a:pt x="2183" y="1229"/>
                </a:cubicBezTo>
                <a:cubicBezTo>
                  <a:pt x="2181" y="1233"/>
                  <a:pt x="2180" y="1237"/>
                  <a:pt x="2179" y="1241"/>
                </a:cubicBezTo>
                <a:cubicBezTo>
                  <a:pt x="2178" y="1245"/>
                  <a:pt x="2177" y="1249"/>
                  <a:pt x="2177" y="1253"/>
                </a:cubicBezTo>
                <a:cubicBezTo>
                  <a:pt x="2177" y="1264"/>
                  <a:pt x="2182" y="1276"/>
                  <a:pt x="2190" y="1284"/>
                </a:cubicBezTo>
                <a:cubicBezTo>
                  <a:pt x="2201" y="1296"/>
                  <a:pt x="2218" y="1300"/>
                  <a:pt x="2233" y="1296"/>
                </a:cubicBezTo>
                <a:cubicBezTo>
                  <a:pt x="2235" y="1296"/>
                  <a:pt x="2237" y="1295"/>
                  <a:pt x="2239" y="1295"/>
                </a:cubicBezTo>
                <a:cubicBezTo>
                  <a:pt x="2239" y="1297"/>
                  <a:pt x="2240" y="1300"/>
                  <a:pt x="2242" y="1303"/>
                </a:cubicBezTo>
                <a:cubicBezTo>
                  <a:pt x="2250" y="1317"/>
                  <a:pt x="2264" y="1325"/>
                  <a:pt x="2280" y="1326"/>
                </a:cubicBezTo>
                <a:cubicBezTo>
                  <a:pt x="2319" y="1326"/>
                  <a:pt x="2357" y="1304"/>
                  <a:pt x="2397" y="1269"/>
                </a:cubicBezTo>
                <a:cubicBezTo>
                  <a:pt x="2397" y="1281"/>
                  <a:pt x="2402" y="1292"/>
                  <a:pt x="2411" y="1301"/>
                </a:cubicBezTo>
                <a:cubicBezTo>
                  <a:pt x="2428" y="1316"/>
                  <a:pt x="2454" y="1316"/>
                  <a:pt x="2471" y="1301"/>
                </a:cubicBezTo>
                <a:cubicBezTo>
                  <a:pt x="2472" y="1301"/>
                  <a:pt x="2473" y="1300"/>
                  <a:pt x="2473" y="1300"/>
                </a:cubicBezTo>
                <a:cubicBezTo>
                  <a:pt x="2473" y="1311"/>
                  <a:pt x="2477" y="1322"/>
                  <a:pt x="2485" y="1330"/>
                </a:cubicBezTo>
                <a:cubicBezTo>
                  <a:pt x="2502" y="1348"/>
                  <a:pt x="2530" y="1349"/>
                  <a:pt x="2548" y="1333"/>
                </a:cubicBezTo>
                <a:cubicBezTo>
                  <a:pt x="2570" y="1313"/>
                  <a:pt x="2570" y="1313"/>
                  <a:pt x="2570" y="1313"/>
                </a:cubicBezTo>
                <a:cubicBezTo>
                  <a:pt x="2595" y="1290"/>
                  <a:pt x="2628" y="1260"/>
                  <a:pt x="2660" y="1239"/>
                </a:cubicBezTo>
                <a:cubicBezTo>
                  <a:pt x="2675" y="1254"/>
                  <a:pt x="2698" y="1258"/>
                  <a:pt x="2716" y="1247"/>
                </a:cubicBezTo>
                <a:cubicBezTo>
                  <a:pt x="2744" y="1230"/>
                  <a:pt x="2762" y="1203"/>
                  <a:pt x="2763" y="1174"/>
                </a:cubicBezTo>
                <a:cubicBezTo>
                  <a:pt x="2763" y="1174"/>
                  <a:pt x="2763" y="1173"/>
                  <a:pt x="2763" y="1172"/>
                </a:cubicBezTo>
                <a:cubicBezTo>
                  <a:pt x="2763" y="1160"/>
                  <a:pt x="2759" y="1149"/>
                  <a:pt x="2751" y="1140"/>
                </a:cubicBezTo>
                <a:cubicBezTo>
                  <a:pt x="2743" y="1132"/>
                  <a:pt x="2732" y="1127"/>
                  <a:pt x="2721" y="1127"/>
                </a:cubicBezTo>
                <a:cubicBezTo>
                  <a:pt x="2741" y="1097"/>
                  <a:pt x="2759" y="1065"/>
                  <a:pt x="2766" y="1032"/>
                </a:cubicBezTo>
                <a:cubicBezTo>
                  <a:pt x="2766" y="1029"/>
                  <a:pt x="2767" y="1025"/>
                  <a:pt x="2767" y="1022"/>
                </a:cubicBezTo>
                <a:cubicBezTo>
                  <a:pt x="2767" y="1011"/>
                  <a:pt x="2763" y="1001"/>
                  <a:pt x="2755" y="992"/>
                </a:cubicBezTo>
                <a:cubicBezTo>
                  <a:pt x="2747" y="984"/>
                  <a:pt x="2737" y="979"/>
                  <a:pt x="2725" y="978"/>
                </a:cubicBezTo>
                <a:cubicBezTo>
                  <a:pt x="2729" y="967"/>
                  <a:pt x="2731" y="956"/>
                  <a:pt x="2731" y="945"/>
                </a:cubicBezTo>
                <a:cubicBezTo>
                  <a:pt x="2731" y="944"/>
                  <a:pt x="2731" y="942"/>
                  <a:pt x="2731" y="940"/>
                </a:cubicBezTo>
                <a:cubicBezTo>
                  <a:pt x="2731" y="928"/>
                  <a:pt x="2725" y="917"/>
                  <a:pt x="2716" y="909"/>
                </a:cubicBezTo>
                <a:cubicBezTo>
                  <a:pt x="2716" y="909"/>
                  <a:pt x="2716" y="909"/>
                  <a:pt x="2715" y="909"/>
                </a:cubicBezTo>
                <a:cubicBezTo>
                  <a:pt x="2737" y="885"/>
                  <a:pt x="2758" y="862"/>
                  <a:pt x="2777" y="837"/>
                </a:cubicBezTo>
                <a:cubicBezTo>
                  <a:pt x="2784" y="829"/>
                  <a:pt x="2787" y="819"/>
                  <a:pt x="2787" y="809"/>
                </a:cubicBezTo>
                <a:cubicBezTo>
                  <a:pt x="2787" y="797"/>
                  <a:pt x="2783" y="785"/>
                  <a:pt x="2774" y="777"/>
                </a:cubicBezTo>
                <a:cubicBezTo>
                  <a:pt x="2757" y="760"/>
                  <a:pt x="2731" y="760"/>
                  <a:pt x="2713" y="775"/>
                </a:cubicBezTo>
                <a:cubicBezTo>
                  <a:pt x="2663" y="818"/>
                  <a:pt x="2609" y="858"/>
                  <a:pt x="2556" y="896"/>
                </a:cubicBezTo>
                <a:cubicBezTo>
                  <a:pt x="2552" y="899"/>
                  <a:pt x="2548" y="902"/>
                  <a:pt x="2544" y="905"/>
                </a:cubicBezTo>
                <a:cubicBezTo>
                  <a:pt x="2595" y="839"/>
                  <a:pt x="2648" y="771"/>
                  <a:pt x="2709" y="715"/>
                </a:cubicBezTo>
                <a:cubicBezTo>
                  <a:pt x="2722" y="704"/>
                  <a:pt x="2735" y="693"/>
                  <a:pt x="2748" y="682"/>
                </a:cubicBezTo>
                <a:cubicBezTo>
                  <a:pt x="2759" y="673"/>
                  <a:pt x="2764" y="660"/>
                  <a:pt x="2764" y="647"/>
                </a:cubicBezTo>
                <a:cubicBezTo>
                  <a:pt x="2764" y="637"/>
                  <a:pt x="2761" y="627"/>
                  <a:pt x="2754" y="619"/>
                </a:cubicBezTo>
                <a:cubicBezTo>
                  <a:pt x="2738" y="600"/>
                  <a:pt x="2711" y="597"/>
                  <a:pt x="2691" y="612"/>
                </a:cubicBezTo>
                <a:cubicBezTo>
                  <a:pt x="2691" y="612"/>
                  <a:pt x="2690" y="613"/>
                  <a:pt x="2690" y="613"/>
                </a:cubicBezTo>
                <a:cubicBezTo>
                  <a:pt x="2690" y="613"/>
                  <a:pt x="2690" y="613"/>
                  <a:pt x="2690" y="613"/>
                </a:cubicBezTo>
                <a:cubicBezTo>
                  <a:pt x="2690" y="614"/>
                  <a:pt x="2689" y="614"/>
                  <a:pt x="2689" y="614"/>
                </a:cubicBezTo>
                <a:cubicBezTo>
                  <a:pt x="2684" y="618"/>
                  <a:pt x="2678" y="623"/>
                  <a:pt x="2673" y="627"/>
                </a:cubicBezTo>
                <a:cubicBezTo>
                  <a:pt x="2677" y="621"/>
                  <a:pt x="2679" y="614"/>
                  <a:pt x="2679" y="606"/>
                </a:cubicBezTo>
                <a:cubicBezTo>
                  <a:pt x="2679" y="598"/>
                  <a:pt x="2676" y="589"/>
                  <a:pt x="2671" y="582"/>
                </a:cubicBezTo>
                <a:cubicBezTo>
                  <a:pt x="2662" y="568"/>
                  <a:pt x="2647" y="561"/>
                  <a:pt x="2631" y="562"/>
                </a:cubicBezTo>
                <a:cubicBezTo>
                  <a:pt x="2645" y="551"/>
                  <a:pt x="2660" y="542"/>
                  <a:pt x="2674" y="533"/>
                </a:cubicBezTo>
                <a:cubicBezTo>
                  <a:pt x="2688" y="524"/>
                  <a:pt x="2696" y="509"/>
                  <a:pt x="2696" y="494"/>
                </a:cubicBezTo>
                <a:cubicBezTo>
                  <a:pt x="2696" y="486"/>
                  <a:pt x="2694" y="478"/>
                  <a:pt x="2689" y="471"/>
                </a:cubicBezTo>
                <a:cubicBezTo>
                  <a:pt x="2676" y="450"/>
                  <a:pt x="2649" y="443"/>
                  <a:pt x="2628" y="456"/>
                </a:cubicBezTo>
                <a:cubicBezTo>
                  <a:pt x="2628" y="456"/>
                  <a:pt x="2627" y="456"/>
                  <a:pt x="2627" y="456"/>
                </a:cubicBezTo>
                <a:cubicBezTo>
                  <a:pt x="2627" y="456"/>
                  <a:pt x="2627" y="456"/>
                  <a:pt x="2627" y="456"/>
                </a:cubicBezTo>
                <a:cubicBezTo>
                  <a:pt x="2627" y="456"/>
                  <a:pt x="2627" y="456"/>
                  <a:pt x="2627" y="456"/>
                </a:cubicBezTo>
                <a:cubicBezTo>
                  <a:pt x="2624" y="458"/>
                  <a:pt x="2620" y="460"/>
                  <a:pt x="2617" y="462"/>
                </a:cubicBezTo>
                <a:cubicBezTo>
                  <a:pt x="2625" y="456"/>
                  <a:pt x="2632" y="450"/>
                  <a:pt x="2640" y="443"/>
                </a:cubicBezTo>
                <a:cubicBezTo>
                  <a:pt x="2650" y="435"/>
                  <a:pt x="2656" y="422"/>
                  <a:pt x="2656" y="409"/>
                </a:cubicBezTo>
                <a:cubicBezTo>
                  <a:pt x="2656" y="400"/>
                  <a:pt x="2654" y="392"/>
                  <a:pt x="2649" y="384"/>
                </a:cubicBezTo>
                <a:cubicBezTo>
                  <a:pt x="2644" y="376"/>
                  <a:pt x="2636" y="371"/>
                  <a:pt x="2628" y="367"/>
                </a:cubicBezTo>
                <a:cubicBezTo>
                  <a:pt x="2633" y="364"/>
                  <a:pt x="2638" y="360"/>
                  <a:pt x="2643" y="357"/>
                </a:cubicBezTo>
                <a:cubicBezTo>
                  <a:pt x="2643" y="357"/>
                  <a:pt x="2642" y="357"/>
                  <a:pt x="2642" y="358"/>
                </a:cubicBezTo>
                <a:cubicBezTo>
                  <a:pt x="2643" y="357"/>
                  <a:pt x="2644" y="357"/>
                  <a:pt x="2644" y="356"/>
                </a:cubicBezTo>
                <a:cubicBezTo>
                  <a:pt x="2657" y="348"/>
                  <a:pt x="2663" y="334"/>
                  <a:pt x="2663" y="320"/>
                </a:cubicBezTo>
                <a:cubicBezTo>
                  <a:pt x="2663" y="311"/>
                  <a:pt x="2661" y="302"/>
                  <a:pt x="2656" y="294"/>
                </a:cubicBezTo>
                <a:cubicBezTo>
                  <a:pt x="2642" y="274"/>
                  <a:pt x="2614" y="269"/>
                  <a:pt x="2594" y="282"/>
                </a:cubicBezTo>
                <a:cubicBezTo>
                  <a:pt x="2593" y="282"/>
                  <a:pt x="2593" y="283"/>
                  <a:pt x="2592" y="283"/>
                </a:cubicBezTo>
                <a:cubicBezTo>
                  <a:pt x="2572" y="298"/>
                  <a:pt x="2547" y="309"/>
                  <a:pt x="2521" y="321"/>
                </a:cubicBezTo>
                <a:cubicBezTo>
                  <a:pt x="2516" y="323"/>
                  <a:pt x="2512" y="325"/>
                  <a:pt x="2508" y="327"/>
                </a:cubicBezTo>
                <a:cubicBezTo>
                  <a:pt x="2524" y="315"/>
                  <a:pt x="2540" y="302"/>
                  <a:pt x="2553" y="287"/>
                </a:cubicBezTo>
                <a:cubicBezTo>
                  <a:pt x="2561" y="278"/>
                  <a:pt x="2566" y="267"/>
                  <a:pt x="2566" y="256"/>
                </a:cubicBezTo>
                <a:cubicBezTo>
                  <a:pt x="2566" y="249"/>
                  <a:pt x="2564" y="241"/>
                  <a:pt x="2560" y="234"/>
                </a:cubicBezTo>
                <a:cubicBezTo>
                  <a:pt x="2550" y="217"/>
                  <a:pt x="2531" y="208"/>
                  <a:pt x="2512" y="212"/>
                </a:cubicBezTo>
                <a:cubicBezTo>
                  <a:pt x="2484" y="218"/>
                  <a:pt x="2457" y="232"/>
                  <a:pt x="2431" y="249"/>
                </a:cubicBezTo>
                <a:cubicBezTo>
                  <a:pt x="2436" y="242"/>
                  <a:pt x="2438" y="234"/>
                  <a:pt x="2438" y="226"/>
                </a:cubicBezTo>
                <a:cubicBezTo>
                  <a:pt x="2438" y="218"/>
                  <a:pt x="2436" y="210"/>
                  <a:pt x="2432" y="203"/>
                </a:cubicBezTo>
                <a:cubicBezTo>
                  <a:pt x="2421" y="184"/>
                  <a:pt x="2399" y="176"/>
                  <a:pt x="2378" y="183"/>
                </a:cubicBezTo>
                <a:cubicBezTo>
                  <a:pt x="2301" y="211"/>
                  <a:pt x="2231" y="266"/>
                  <a:pt x="2175" y="310"/>
                </a:cubicBezTo>
                <a:cubicBezTo>
                  <a:pt x="2086" y="380"/>
                  <a:pt x="2003" y="462"/>
                  <a:pt x="1913" y="568"/>
                </a:cubicBezTo>
                <a:cubicBezTo>
                  <a:pt x="1982" y="478"/>
                  <a:pt x="2056" y="390"/>
                  <a:pt x="2141" y="311"/>
                </a:cubicBezTo>
                <a:cubicBezTo>
                  <a:pt x="2148" y="305"/>
                  <a:pt x="2159" y="296"/>
                  <a:pt x="2172" y="286"/>
                </a:cubicBezTo>
                <a:cubicBezTo>
                  <a:pt x="2213" y="255"/>
                  <a:pt x="2259" y="219"/>
                  <a:pt x="2270" y="177"/>
                </a:cubicBezTo>
                <a:cubicBezTo>
                  <a:pt x="2271" y="174"/>
                  <a:pt x="2271" y="170"/>
                  <a:pt x="2271" y="166"/>
                </a:cubicBezTo>
                <a:cubicBezTo>
                  <a:pt x="2271" y="154"/>
                  <a:pt x="2266" y="142"/>
                  <a:pt x="2257" y="133"/>
                </a:cubicBezTo>
                <a:cubicBezTo>
                  <a:pt x="2246" y="122"/>
                  <a:pt x="2228" y="118"/>
                  <a:pt x="2213" y="123"/>
                </a:cubicBezTo>
                <a:cubicBezTo>
                  <a:pt x="2201" y="127"/>
                  <a:pt x="2189" y="132"/>
                  <a:pt x="2177" y="138"/>
                </a:cubicBezTo>
                <a:cubicBezTo>
                  <a:pt x="2175" y="136"/>
                  <a:pt x="2173" y="135"/>
                  <a:pt x="2170" y="135"/>
                </a:cubicBezTo>
                <a:cubicBezTo>
                  <a:pt x="2126" y="119"/>
                  <a:pt x="2074" y="143"/>
                  <a:pt x="2019" y="176"/>
                </a:cubicBezTo>
                <a:cubicBezTo>
                  <a:pt x="2025" y="160"/>
                  <a:pt x="2029" y="145"/>
                  <a:pt x="2029" y="130"/>
                </a:cubicBezTo>
                <a:cubicBezTo>
                  <a:pt x="2029" y="126"/>
                  <a:pt x="2028" y="122"/>
                  <a:pt x="2028" y="119"/>
                </a:cubicBezTo>
                <a:cubicBezTo>
                  <a:pt x="2025" y="98"/>
                  <a:pt x="2009" y="82"/>
                  <a:pt x="1988" y="80"/>
                </a:cubicBezTo>
                <a:cubicBezTo>
                  <a:pt x="1970" y="78"/>
                  <a:pt x="1952" y="81"/>
                  <a:pt x="1934" y="86"/>
                </a:cubicBezTo>
                <a:cubicBezTo>
                  <a:pt x="1934" y="86"/>
                  <a:pt x="1934" y="86"/>
                  <a:pt x="1934" y="86"/>
                </a:cubicBezTo>
                <a:cubicBezTo>
                  <a:pt x="1918" y="69"/>
                  <a:pt x="1890" y="68"/>
                  <a:pt x="1872" y="84"/>
                </a:cubicBezTo>
                <a:cubicBezTo>
                  <a:pt x="1866" y="88"/>
                  <a:pt x="1861" y="94"/>
                  <a:pt x="1856" y="99"/>
                </a:cubicBezTo>
                <a:cubicBezTo>
                  <a:pt x="1845" y="108"/>
                  <a:pt x="1833" y="117"/>
                  <a:pt x="1821" y="126"/>
                </a:cubicBezTo>
                <a:cubicBezTo>
                  <a:pt x="1823" y="121"/>
                  <a:pt x="1824" y="115"/>
                  <a:pt x="1825" y="109"/>
                </a:cubicBezTo>
                <a:cubicBezTo>
                  <a:pt x="1825" y="107"/>
                  <a:pt x="1825" y="105"/>
                  <a:pt x="1825" y="102"/>
                </a:cubicBezTo>
                <a:cubicBezTo>
                  <a:pt x="1825" y="90"/>
                  <a:pt x="1821" y="79"/>
                  <a:pt x="1812" y="70"/>
                </a:cubicBezTo>
                <a:cubicBezTo>
                  <a:pt x="1802" y="60"/>
                  <a:pt x="1787" y="56"/>
                  <a:pt x="1773" y="58"/>
                </a:cubicBezTo>
                <a:cubicBezTo>
                  <a:pt x="1714" y="68"/>
                  <a:pt x="1657" y="106"/>
                  <a:pt x="1611" y="136"/>
                </a:cubicBezTo>
                <a:cubicBezTo>
                  <a:pt x="1611" y="136"/>
                  <a:pt x="1610" y="137"/>
                  <a:pt x="1610" y="137"/>
                </a:cubicBezTo>
                <a:cubicBezTo>
                  <a:pt x="1610" y="135"/>
                  <a:pt x="1610" y="134"/>
                  <a:pt x="1610" y="132"/>
                </a:cubicBezTo>
                <a:cubicBezTo>
                  <a:pt x="1610" y="124"/>
                  <a:pt x="1608" y="116"/>
                  <a:pt x="1603" y="109"/>
                </a:cubicBezTo>
                <a:cubicBezTo>
                  <a:pt x="1593" y="91"/>
                  <a:pt x="1571" y="83"/>
                  <a:pt x="1551" y="89"/>
                </a:cubicBezTo>
                <a:cubicBezTo>
                  <a:pt x="1495" y="108"/>
                  <a:pt x="1446" y="151"/>
                  <a:pt x="1403" y="190"/>
                </a:cubicBezTo>
                <a:cubicBezTo>
                  <a:pt x="1405" y="183"/>
                  <a:pt x="1407" y="176"/>
                  <a:pt x="1408" y="169"/>
                </a:cubicBezTo>
                <a:cubicBezTo>
                  <a:pt x="1408" y="167"/>
                  <a:pt x="1408" y="165"/>
                  <a:pt x="1408" y="163"/>
                </a:cubicBezTo>
                <a:cubicBezTo>
                  <a:pt x="1408" y="162"/>
                  <a:pt x="1408" y="160"/>
                  <a:pt x="1408" y="159"/>
                </a:cubicBezTo>
                <a:cubicBezTo>
                  <a:pt x="1429" y="143"/>
                  <a:pt x="1450" y="127"/>
                  <a:pt x="1470" y="110"/>
                </a:cubicBezTo>
                <a:cubicBezTo>
                  <a:pt x="1481" y="101"/>
                  <a:pt x="1486" y="88"/>
                  <a:pt x="1486" y="76"/>
                </a:cubicBezTo>
                <a:cubicBezTo>
                  <a:pt x="1486" y="69"/>
                  <a:pt x="1485" y="62"/>
                  <a:pt x="1482" y="56"/>
                </a:cubicBezTo>
                <a:cubicBezTo>
                  <a:pt x="1472" y="37"/>
                  <a:pt x="1452" y="27"/>
                  <a:pt x="1431" y="32"/>
                </a:cubicBezTo>
                <a:cubicBezTo>
                  <a:pt x="1397" y="39"/>
                  <a:pt x="1365" y="56"/>
                  <a:pt x="1334" y="77"/>
                </a:cubicBezTo>
                <a:cubicBezTo>
                  <a:pt x="1321" y="43"/>
                  <a:pt x="1293" y="22"/>
                  <a:pt x="1254" y="17"/>
                </a:cubicBezTo>
                <a:cubicBezTo>
                  <a:pt x="1228" y="13"/>
                  <a:pt x="1202" y="17"/>
                  <a:pt x="1180" y="21"/>
                </a:cubicBezTo>
                <a:cubicBezTo>
                  <a:pt x="1084" y="39"/>
                  <a:pt x="1001" y="92"/>
                  <a:pt x="927" y="156"/>
                </a:cubicBezTo>
                <a:cubicBezTo>
                  <a:pt x="926" y="153"/>
                  <a:pt x="924" y="151"/>
                  <a:pt x="922" y="148"/>
                </a:cubicBezTo>
                <a:cubicBezTo>
                  <a:pt x="911" y="134"/>
                  <a:pt x="892" y="128"/>
                  <a:pt x="874" y="133"/>
                </a:cubicBezTo>
                <a:cubicBezTo>
                  <a:pt x="800" y="155"/>
                  <a:pt x="699" y="288"/>
                  <a:pt x="540" y="502"/>
                </a:cubicBezTo>
                <a:cubicBezTo>
                  <a:pt x="538" y="506"/>
                  <a:pt x="535" y="509"/>
                  <a:pt x="533" y="512"/>
                </a:cubicBezTo>
                <a:cubicBezTo>
                  <a:pt x="510" y="542"/>
                  <a:pt x="487" y="573"/>
                  <a:pt x="466" y="603"/>
                </a:cubicBezTo>
                <a:cubicBezTo>
                  <a:pt x="430" y="651"/>
                  <a:pt x="394" y="696"/>
                  <a:pt x="363" y="734"/>
                </a:cubicBezTo>
                <a:cubicBezTo>
                  <a:pt x="342" y="758"/>
                  <a:pt x="325" y="777"/>
                  <a:pt x="311" y="791"/>
                </a:cubicBezTo>
                <a:cubicBezTo>
                  <a:pt x="353" y="736"/>
                  <a:pt x="406" y="656"/>
                  <a:pt x="474" y="545"/>
                </a:cubicBezTo>
                <a:cubicBezTo>
                  <a:pt x="490" y="519"/>
                  <a:pt x="505" y="495"/>
                  <a:pt x="509" y="489"/>
                </a:cubicBezTo>
                <a:cubicBezTo>
                  <a:pt x="576" y="398"/>
                  <a:pt x="634" y="324"/>
                  <a:pt x="705" y="260"/>
                </a:cubicBezTo>
                <a:cubicBezTo>
                  <a:pt x="717" y="249"/>
                  <a:pt x="717" y="249"/>
                  <a:pt x="717" y="249"/>
                </a:cubicBezTo>
                <a:cubicBezTo>
                  <a:pt x="739" y="231"/>
                  <a:pt x="763" y="210"/>
                  <a:pt x="778" y="182"/>
                </a:cubicBezTo>
                <a:cubicBezTo>
                  <a:pt x="782" y="175"/>
                  <a:pt x="784" y="167"/>
                  <a:pt x="784" y="160"/>
                </a:cubicBezTo>
                <a:cubicBezTo>
                  <a:pt x="784" y="148"/>
                  <a:pt x="779" y="136"/>
                  <a:pt x="770" y="127"/>
                </a:cubicBezTo>
                <a:cubicBezTo>
                  <a:pt x="755" y="113"/>
                  <a:pt x="732" y="111"/>
                  <a:pt x="715" y="122"/>
                </a:cubicBezTo>
                <a:cubicBezTo>
                  <a:pt x="605" y="192"/>
                  <a:pt x="514" y="303"/>
                  <a:pt x="433" y="402"/>
                </a:cubicBezTo>
                <a:cubicBezTo>
                  <a:pt x="420" y="418"/>
                  <a:pt x="420" y="418"/>
                  <a:pt x="420" y="418"/>
                </a:cubicBezTo>
                <a:cubicBezTo>
                  <a:pt x="376" y="472"/>
                  <a:pt x="332" y="529"/>
                  <a:pt x="293" y="590"/>
                </a:cubicBezTo>
                <a:cubicBezTo>
                  <a:pt x="327" y="536"/>
                  <a:pt x="367" y="484"/>
                  <a:pt x="404" y="437"/>
                </a:cubicBezTo>
                <a:cubicBezTo>
                  <a:pt x="433" y="400"/>
                  <a:pt x="459" y="360"/>
                  <a:pt x="484" y="321"/>
                </a:cubicBezTo>
                <a:cubicBezTo>
                  <a:pt x="515" y="272"/>
                  <a:pt x="545" y="226"/>
                  <a:pt x="580" y="187"/>
                </a:cubicBezTo>
                <a:cubicBezTo>
                  <a:pt x="592" y="177"/>
                  <a:pt x="603" y="166"/>
                  <a:pt x="615" y="155"/>
                </a:cubicBezTo>
                <a:cubicBezTo>
                  <a:pt x="625" y="150"/>
                  <a:pt x="640" y="146"/>
                  <a:pt x="651" y="143"/>
                </a:cubicBezTo>
                <a:cubicBezTo>
                  <a:pt x="687" y="134"/>
                  <a:pt x="732" y="122"/>
                  <a:pt x="753" y="82"/>
                </a:cubicBezTo>
                <a:cubicBezTo>
                  <a:pt x="756" y="76"/>
                  <a:pt x="758" y="69"/>
                  <a:pt x="758" y="62"/>
                </a:cubicBezTo>
                <a:cubicBezTo>
                  <a:pt x="758" y="56"/>
                  <a:pt x="757" y="50"/>
                  <a:pt x="754" y="44"/>
                </a:cubicBezTo>
                <a:cubicBezTo>
                  <a:pt x="749" y="32"/>
                  <a:pt x="739" y="23"/>
                  <a:pt x="726" y="19"/>
                </a:cubicBezTo>
                <a:cubicBezTo>
                  <a:pt x="669" y="0"/>
                  <a:pt x="594" y="50"/>
                  <a:pt x="573" y="70"/>
                </a:cubicBezTo>
                <a:close/>
                <a:moveTo>
                  <a:pt x="1117" y="136"/>
                </a:moveTo>
                <a:cubicBezTo>
                  <a:pt x="1109" y="140"/>
                  <a:pt x="1102" y="144"/>
                  <a:pt x="1095" y="149"/>
                </a:cubicBezTo>
                <a:cubicBezTo>
                  <a:pt x="1094" y="149"/>
                  <a:pt x="1094" y="148"/>
                  <a:pt x="1093" y="148"/>
                </a:cubicBezTo>
                <a:cubicBezTo>
                  <a:pt x="1101" y="143"/>
                  <a:pt x="1109" y="139"/>
                  <a:pt x="1117" y="136"/>
                </a:cubicBezTo>
                <a:close/>
                <a:moveTo>
                  <a:pt x="1249" y="107"/>
                </a:moveTo>
                <a:cubicBezTo>
                  <a:pt x="1250" y="108"/>
                  <a:pt x="1250" y="108"/>
                  <a:pt x="1250" y="108"/>
                </a:cubicBezTo>
                <a:cubicBezTo>
                  <a:pt x="1250" y="108"/>
                  <a:pt x="1250" y="109"/>
                  <a:pt x="1250" y="110"/>
                </a:cubicBezTo>
                <a:cubicBezTo>
                  <a:pt x="1250" y="115"/>
                  <a:pt x="1249" y="125"/>
                  <a:pt x="1240" y="146"/>
                </a:cubicBezTo>
                <a:cubicBezTo>
                  <a:pt x="1239" y="137"/>
                  <a:pt x="1236" y="128"/>
                  <a:pt x="1230" y="120"/>
                </a:cubicBezTo>
                <a:cubicBezTo>
                  <a:pt x="1225" y="114"/>
                  <a:pt x="1218" y="110"/>
                  <a:pt x="1211" y="107"/>
                </a:cubicBezTo>
                <a:cubicBezTo>
                  <a:pt x="1237" y="104"/>
                  <a:pt x="1246" y="105"/>
                  <a:pt x="1249" y="107"/>
                </a:cubicBezTo>
                <a:close/>
                <a:moveTo>
                  <a:pt x="590" y="586"/>
                </a:moveTo>
                <a:cubicBezTo>
                  <a:pt x="580" y="605"/>
                  <a:pt x="569" y="624"/>
                  <a:pt x="559" y="643"/>
                </a:cubicBezTo>
                <a:cubicBezTo>
                  <a:pt x="543" y="673"/>
                  <a:pt x="543" y="673"/>
                  <a:pt x="543" y="673"/>
                </a:cubicBezTo>
                <a:cubicBezTo>
                  <a:pt x="527" y="702"/>
                  <a:pt x="509" y="735"/>
                  <a:pt x="494" y="771"/>
                </a:cubicBezTo>
                <a:cubicBezTo>
                  <a:pt x="473" y="803"/>
                  <a:pt x="452" y="836"/>
                  <a:pt x="432" y="869"/>
                </a:cubicBezTo>
                <a:cubicBezTo>
                  <a:pt x="409" y="905"/>
                  <a:pt x="385" y="942"/>
                  <a:pt x="361" y="979"/>
                </a:cubicBezTo>
                <a:cubicBezTo>
                  <a:pt x="395" y="888"/>
                  <a:pt x="440" y="801"/>
                  <a:pt x="496" y="717"/>
                </a:cubicBezTo>
                <a:cubicBezTo>
                  <a:pt x="510" y="695"/>
                  <a:pt x="526" y="674"/>
                  <a:pt x="541" y="652"/>
                </a:cubicBezTo>
                <a:cubicBezTo>
                  <a:pt x="557" y="631"/>
                  <a:pt x="573" y="609"/>
                  <a:pt x="590" y="586"/>
                </a:cubicBezTo>
                <a:close/>
                <a:moveTo>
                  <a:pt x="665" y="689"/>
                </a:moveTo>
                <a:cubicBezTo>
                  <a:pt x="675" y="674"/>
                  <a:pt x="684" y="659"/>
                  <a:pt x="694" y="645"/>
                </a:cubicBezTo>
                <a:cubicBezTo>
                  <a:pt x="667" y="690"/>
                  <a:pt x="642" y="734"/>
                  <a:pt x="620" y="775"/>
                </a:cubicBezTo>
                <a:cubicBezTo>
                  <a:pt x="615" y="779"/>
                  <a:pt x="611" y="783"/>
                  <a:pt x="606" y="787"/>
                </a:cubicBezTo>
                <a:cubicBezTo>
                  <a:pt x="625" y="755"/>
                  <a:pt x="645" y="722"/>
                  <a:pt x="665" y="689"/>
                </a:cubicBezTo>
                <a:close/>
                <a:moveTo>
                  <a:pt x="636" y="1095"/>
                </a:moveTo>
                <a:cubicBezTo>
                  <a:pt x="635" y="1096"/>
                  <a:pt x="634" y="1097"/>
                  <a:pt x="633" y="1098"/>
                </a:cubicBezTo>
                <a:cubicBezTo>
                  <a:pt x="633" y="1098"/>
                  <a:pt x="633" y="1097"/>
                  <a:pt x="633" y="1097"/>
                </a:cubicBezTo>
                <a:cubicBezTo>
                  <a:pt x="634" y="1096"/>
                  <a:pt x="635" y="1095"/>
                  <a:pt x="636" y="1095"/>
                </a:cubicBezTo>
                <a:close/>
                <a:moveTo>
                  <a:pt x="1275" y="453"/>
                </a:moveTo>
                <a:cubicBezTo>
                  <a:pt x="1244" y="495"/>
                  <a:pt x="1217" y="535"/>
                  <a:pt x="1196" y="569"/>
                </a:cubicBezTo>
                <a:cubicBezTo>
                  <a:pt x="1154" y="636"/>
                  <a:pt x="1115" y="711"/>
                  <a:pt x="1074" y="800"/>
                </a:cubicBezTo>
                <a:cubicBezTo>
                  <a:pt x="1066" y="811"/>
                  <a:pt x="1059" y="823"/>
                  <a:pt x="1051" y="834"/>
                </a:cubicBezTo>
                <a:cubicBezTo>
                  <a:pt x="1004" y="903"/>
                  <a:pt x="956" y="975"/>
                  <a:pt x="905" y="1042"/>
                </a:cubicBezTo>
                <a:cubicBezTo>
                  <a:pt x="891" y="1061"/>
                  <a:pt x="891" y="1061"/>
                  <a:pt x="891" y="1061"/>
                </a:cubicBezTo>
                <a:cubicBezTo>
                  <a:pt x="889" y="1064"/>
                  <a:pt x="886" y="1068"/>
                  <a:pt x="882" y="1073"/>
                </a:cubicBezTo>
                <a:cubicBezTo>
                  <a:pt x="893" y="1042"/>
                  <a:pt x="906" y="1011"/>
                  <a:pt x="916" y="988"/>
                </a:cubicBezTo>
                <a:cubicBezTo>
                  <a:pt x="926" y="964"/>
                  <a:pt x="926" y="964"/>
                  <a:pt x="926" y="964"/>
                </a:cubicBezTo>
                <a:cubicBezTo>
                  <a:pt x="974" y="842"/>
                  <a:pt x="1042" y="721"/>
                  <a:pt x="1129" y="605"/>
                </a:cubicBezTo>
                <a:cubicBezTo>
                  <a:pt x="1145" y="584"/>
                  <a:pt x="1162" y="563"/>
                  <a:pt x="1179" y="542"/>
                </a:cubicBezTo>
                <a:cubicBezTo>
                  <a:pt x="1210" y="511"/>
                  <a:pt x="1242" y="482"/>
                  <a:pt x="1275" y="453"/>
                </a:cubicBezTo>
                <a:close/>
                <a:moveTo>
                  <a:pt x="1253" y="701"/>
                </a:moveTo>
                <a:cubicBezTo>
                  <a:pt x="1290" y="652"/>
                  <a:pt x="1332" y="597"/>
                  <a:pt x="1378" y="541"/>
                </a:cubicBezTo>
                <a:cubicBezTo>
                  <a:pt x="1360" y="567"/>
                  <a:pt x="1341" y="594"/>
                  <a:pt x="1322" y="623"/>
                </a:cubicBezTo>
                <a:cubicBezTo>
                  <a:pt x="1282" y="683"/>
                  <a:pt x="1244" y="745"/>
                  <a:pt x="1207" y="805"/>
                </a:cubicBezTo>
                <a:cubicBezTo>
                  <a:pt x="1198" y="820"/>
                  <a:pt x="1188" y="836"/>
                  <a:pt x="1179" y="851"/>
                </a:cubicBezTo>
                <a:cubicBezTo>
                  <a:pt x="1190" y="819"/>
                  <a:pt x="1202" y="787"/>
                  <a:pt x="1214" y="755"/>
                </a:cubicBezTo>
                <a:cubicBezTo>
                  <a:pt x="1227" y="737"/>
                  <a:pt x="1240" y="719"/>
                  <a:pt x="1253" y="701"/>
                </a:cubicBezTo>
                <a:close/>
                <a:moveTo>
                  <a:pt x="1852" y="240"/>
                </a:moveTo>
                <a:cubicBezTo>
                  <a:pt x="1872" y="226"/>
                  <a:pt x="1872" y="226"/>
                  <a:pt x="1872" y="226"/>
                </a:cubicBezTo>
                <a:cubicBezTo>
                  <a:pt x="1874" y="224"/>
                  <a:pt x="1877" y="222"/>
                  <a:pt x="1880" y="220"/>
                </a:cubicBezTo>
                <a:cubicBezTo>
                  <a:pt x="1866" y="236"/>
                  <a:pt x="1852" y="251"/>
                  <a:pt x="1839" y="264"/>
                </a:cubicBezTo>
                <a:cubicBezTo>
                  <a:pt x="1825" y="279"/>
                  <a:pt x="1813" y="292"/>
                  <a:pt x="1805" y="302"/>
                </a:cubicBezTo>
                <a:cubicBezTo>
                  <a:pt x="1788" y="323"/>
                  <a:pt x="1771" y="345"/>
                  <a:pt x="1753" y="367"/>
                </a:cubicBezTo>
                <a:cubicBezTo>
                  <a:pt x="1683" y="431"/>
                  <a:pt x="1622" y="502"/>
                  <a:pt x="1572" y="578"/>
                </a:cubicBezTo>
                <a:cubicBezTo>
                  <a:pt x="1555" y="603"/>
                  <a:pt x="1539" y="629"/>
                  <a:pt x="1525" y="656"/>
                </a:cubicBezTo>
                <a:cubicBezTo>
                  <a:pt x="1506" y="680"/>
                  <a:pt x="1487" y="704"/>
                  <a:pt x="1469" y="729"/>
                </a:cubicBezTo>
                <a:cubicBezTo>
                  <a:pt x="1449" y="756"/>
                  <a:pt x="1429" y="783"/>
                  <a:pt x="1410" y="811"/>
                </a:cubicBezTo>
                <a:cubicBezTo>
                  <a:pt x="1419" y="788"/>
                  <a:pt x="1428" y="766"/>
                  <a:pt x="1438" y="743"/>
                </a:cubicBezTo>
                <a:cubicBezTo>
                  <a:pt x="1444" y="735"/>
                  <a:pt x="1450" y="727"/>
                  <a:pt x="1455" y="719"/>
                </a:cubicBezTo>
                <a:cubicBezTo>
                  <a:pt x="1549" y="587"/>
                  <a:pt x="1647" y="462"/>
                  <a:pt x="1749" y="349"/>
                </a:cubicBezTo>
                <a:cubicBezTo>
                  <a:pt x="1749" y="349"/>
                  <a:pt x="1797" y="294"/>
                  <a:pt x="1797" y="294"/>
                </a:cubicBezTo>
                <a:cubicBezTo>
                  <a:pt x="1807" y="281"/>
                  <a:pt x="1818" y="269"/>
                  <a:pt x="1829" y="257"/>
                </a:cubicBezTo>
                <a:cubicBezTo>
                  <a:pt x="1837" y="251"/>
                  <a:pt x="1844" y="245"/>
                  <a:pt x="1852" y="240"/>
                </a:cubicBezTo>
                <a:close/>
                <a:moveTo>
                  <a:pt x="1894" y="365"/>
                </a:moveTo>
                <a:cubicBezTo>
                  <a:pt x="1808" y="450"/>
                  <a:pt x="1732" y="541"/>
                  <a:pt x="1666" y="637"/>
                </a:cubicBezTo>
                <a:cubicBezTo>
                  <a:pt x="1654" y="654"/>
                  <a:pt x="1643" y="672"/>
                  <a:pt x="1632" y="689"/>
                </a:cubicBezTo>
                <a:cubicBezTo>
                  <a:pt x="1613" y="709"/>
                  <a:pt x="1595" y="729"/>
                  <a:pt x="1577" y="748"/>
                </a:cubicBezTo>
                <a:cubicBezTo>
                  <a:pt x="1584" y="734"/>
                  <a:pt x="1592" y="720"/>
                  <a:pt x="1600" y="706"/>
                </a:cubicBezTo>
                <a:cubicBezTo>
                  <a:pt x="1674" y="609"/>
                  <a:pt x="1749" y="515"/>
                  <a:pt x="1818" y="429"/>
                </a:cubicBezTo>
                <a:cubicBezTo>
                  <a:pt x="1842" y="407"/>
                  <a:pt x="1868" y="386"/>
                  <a:pt x="1894" y="365"/>
                </a:cubicBezTo>
                <a:close/>
                <a:moveTo>
                  <a:pt x="2264" y="375"/>
                </a:moveTo>
                <a:cubicBezTo>
                  <a:pt x="2282" y="361"/>
                  <a:pt x="2301" y="348"/>
                  <a:pt x="2321" y="335"/>
                </a:cubicBezTo>
                <a:cubicBezTo>
                  <a:pt x="2335" y="325"/>
                  <a:pt x="2350" y="315"/>
                  <a:pt x="2364" y="305"/>
                </a:cubicBezTo>
                <a:cubicBezTo>
                  <a:pt x="2357" y="312"/>
                  <a:pt x="2349" y="320"/>
                  <a:pt x="2342" y="327"/>
                </a:cubicBezTo>
                <a:cubicBezTo>
                  <a:pt x="2336" y="331"/>
                  <a:pt x="2329" y="335"/>
                  <a:pt x="2323" y="340"/>
                </a:cubicBezTo>
                <a:cubicBezTo>
                  <a:pt x="2134" y="479"/>
                  <a:pt x="1989" y="622"/>
                  <a:pt x="1879" y="775"/>
                </a:cubicBezTo>
                <a:cubicBezTo>
                  <a:pt x="1873" y="785"/>
                  <a:pt x="1866" y="795"/>
                  <a:pt x="1859" y="805"/>
                </a:cubicBezTo>
                <a:cubicBezTo>
                  <a:pt x="1837" y="827"/>
                  <a:pt x="1816" y="850"/>
                  <a:pt x="1794" y="873"/>
                </a:cubicBezTo>
                <a:cubicBezTo>
                  <a:pt x="1822" y="832"/>
                  <a:pt x="1852" y="791"/>
                  <a:pt x="1883" y="751"/>
                </a:cubicBezTo>
                <a:cubicBezTo>
                  <a:pt x="1979" y="634"/>
                  <a:pt x="2107" y="491"/>
                  <a:pt x="2264" y="375"/>
                </a:cubicBezTo>
                <a:close/>
                <a:moveTo>
                  <a:pt x="1932" y="859"/>
                </a:moveTo>
                <a:cubicBezTo>
                  <a:pt x="2029" y="762"/>
                  <a:pt x="2029" y="762"/>
                  <a:pt x="2029" y="762"/>
                </a:cubicBezTo>
                <a:cubicBezTo>
                  <a:pt x="2033" y="757"/>
                  <a:pt x="2038" y="752"/>
                  <a:pt x="2043" y="748"/>
                </a:cubicBezTo>
                <a:cubicBezTo>
                  <a:pt x="2009" y="799"/>
                  <a:pt x="1977" y="852"/>
                  <a:pt x="1946" y="903"/>
                </a:cubicBezTo>
                <a:cubicBezTo>
                  <a:pt x="1923" y="943"/>
                  <a:pt x="1923" y="943"/>
                  <a:pt x="1923" y="943"/>
                </a:cubicBezTo>
                <a:cubicBezTo>
                  <a:pt x="1914" y="958"/>
                  <a:pt x="1903" y="973"/>
                  <a:pt x="1893" y="989"/>
                </a:cubicBezTo>
                <a:cubicBezTo>
                  <a:pt x="1871" y="1013"/>
                  <a:pt x="1849" y="1037"/>
                  <a:pt x="1829" y="1060"/>
                </a:cubicBezTo>
                <a:cubicBezTo>
                  <a:pt x="1856" y="989"/>
                  <a:pt x="1889" y="923"/>
                  <a:pt x="1929" y="862"/>
                </a:cubicBezTo>
                <a:cubicBezTo>
                  <a:pt x="1930" y="861"/>
                  <a:pt x="1931" y="860"/>
                  <a:pt x="1932" y="859"/>
                </a:cubicBezTo>
                <a:close/>
              </a:path>
            </a:pathLst>
          </a:custGeom>
          <a:solidFill>
            <a:srgbClr val="FFCC99"/>
          </a:solidFill>
          <a:ln>
            <a:noFill/>
          </a:ln>
        </p:spPr>
        <p:txBody>
          <a:bodyPr/>
          <a:lstStyle/>
          <a:p>
            <a:pPr defTabSz="1218072"/>
            <a:endParaRPr lang="zh-CN" altLang="en-US" sz="2398">
              <a:solidFill>
                <a:srgbClr val="5F5F5F"/>
              </a:solidFill>
            </a:endParaRPr>
          </a:p>
        </p:txBody>
      </p:sp>
      <p:sp>
        <p:nvSpPr>
          <p:cNvPr id="7" name="矩形 69"/>
          <p:cNvSpPr>
            <a:spLocks noChangeArrowheads="1"/>
          </p:cNvSpPr>
          <p:nvPr/>
        </p:nvSpPr>
        <p:spPr bwMode="auto">
          <a:xfrm>
            <a:off x="2644799" y="2616202"/>
            <a:ext cx="7054427" cy="1568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55" tIns="45678" rIns="91355" bIns="4567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1218072"/>
            <a:r>
              <a:rPr lang="en-US" altLang="zh-CN" sz="4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2. TÁC PHẨM</a:t>
            </a:r>
            <a:endParaRPr lang="en-US" altLang="zh-CN" sz="4800" b="1" dirty="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endParaRPr>
          </a:p>
          <a:p>
            <a:pPr algn="just" defTabSz="1218072"/>
            <a:endParaRPr lang="en-US" altLang="zh-CN" sz="4796" b="1" dirty="0">
              <a:solidFill>
                <a:srgbClr val="60B962"/>
              </a:solidFill>
              <a:latin typeface="方正卡通简体" panose="03000509000000000000" pitchFamily="65" charset="-122"/>
              <a:ea typeface="方正卡通简体" panose="03000509000000000000" pitchFamily="65" charset="-122"/>
              <a:sym typeface="微软雅黑" panose="020B0503020204020204" pitchFamily="34" charset="-122"/>
            </a:endParaRPr>
          </a:p>
        </p:txBody>
      </p:sp>
      <p:sp>
        <p:nvSpPr>
          <p:cNvPr id="8" name="五角星 4"/>
          <p:cNvSpPr/>
          <p:nvPr/>
        </p:nvSpPr>
        <p:spPr>
          <a:xfrm rot="19903756">
            <a:off x="5361869" y="-11544"/>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1" name="五角星 5"/>
          <p:cNvSpPr/>
          <p:nvPr/>
        </p:nvSpPr>
        <p:spPr>
          <a:xfrm rot="21380687">
            <a:off x="7968355" y="346961"/>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2" name="五角星 6"/>
          <p:cNvSpPr/>
          <p:nvPr/>
        </p:nvSpPr>
        <p:spPr>
          <a:xfrm rot="19938392">
            <a:off x="9283335" y="413174"/>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3" name="五角星 7"/>
          <p:cNvSpPr/>
          <p:nvPr/>
        </p:nvSpPr>
        <p:spPr>
          <a:xfrm rot="19938392">
            <a:off x="10324431" y="5347254"/>
            <a:ext cx="485929" cy="486379"/>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4" name="五角星 8"/>
          <p:cNvSpPr/>
          <p:nvPr/>
        </p:nvSpPr>
        <p:spPr>
          <a:xfrm rot="19967404">
            <a:off x="10768849" y="1113007"/>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6" name="五角星 9"/>
          <p:cNvSpPr/>
          <p:nvPr/>
        </p:nvSpPr>
        <p:spPr>
          <a:xfrm>
            <a:off x="8455481" y="4647392"/>
            <a:ext cx="337603" cy="337916"/>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7" name="五角星 10"/>
          <p:cNvSpPr/>
          <p:nvPr/>
        </p:nvSpPr>
        <p:spPr>
          <a:xfrm>
            <a:off x="10825931" y="4643498"/>
            <a:ext cx="248230" cy="24846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8" name="五角星 11"/>
          <p:cNvSpPr/>
          <p:nvPr/>
        </p:nvSpPr>
        <p:spPr>
          <a:xfrm>
            <a:off x="11509886" y="4967955"/>
            <a:ext cx="124114" cy="124229"/>
          </a:xfrm>
          <a:prstGeom prst="star5">
            <a:avLst>
              <a:gd name="adj" fmla="val 23926"/>
              <a:gd name="hf" fmla="val 105146"/>
              <a:gd name="vf" fmla="val 110557"/>
            </a:avLst>
          </a:prstGeom>
          <a:solidFill>
            <a:srgbClr val="FFFF00"/>
          </a:solid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9" name="五角星 12"/>
          <p:cNvSpPr/>
          <p:nvPr/>
        </p:nvSpPr>
        <p:spPr>
          <a:xfrm rot="19922997">
            <a:off x="11084655" y="4134023"/>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0"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18091" y="2243172"/>
            <a:ext cx="1112140" cy="1183180"/>
          </a:xfrm>
          <a:prstGeom prst="rect">
            <a:avLst/>
          </a:prstGeom>
          <a:noFill/>
          <a:extLst>
            <a:ext uri="{909E8E84-426E-40DD-AFC4-6F175D3DCCD1}">
              <a14:hiddenFill xmlns:a14="http://schemas.microsoft.com/office/drawing/2010/main">
                <a:solidFill>
                  <a:srgbClr val="FFFFFF"/>
                </a:solidFill>
              </a14:hiddenFill>
            </a:ext>
          </a:extLst>
        </p:spPr>
      </p:pic>
      <p:pic>
        <p:nvPicPr>
          <p:cNvPr id="15"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97540" y="4672866"/>
            <a:ext cx="3010466"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1"/>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598556" y="-59138"/>
            <a:ext cx="2687293" cy="1970456"/>
          </a:xfrm>
          <a:prstGeom prst="rect">
            <a:avLst/>
          </a:prstGeom>
        </p:spPr>
      </p:pic>
      <p:sp>
        <p:nvSpPr>
          <p:cNvPr id="22" name="五角星 4"/>
          <p:cNvSpPr/>
          <p:nvPr/>
        </p:nvSpPr>
        <p:spPr>
          <a:xfrm rot="19903756">
            <a:off x="5371199" y="11065"/>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3" name="五角星 5"/>
          <p:cNvSpPr/>
          <p:nvPr/>
        </p:nvSpPr>
        <p:spPr>
          <a:xfrm rot="21380687">
            <a:off x="7977685" y="369570"/>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4" name="五角星 6"/>
          <p:cNvSpPr/>
          <p:nvPr/>
        </p:nvSpPr>
        <p:spPr>
          <a:xfrm rot="19938392">
            <a:off x="9292665" y="435783"/>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5"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06870" y="4695475"/>
            <a:ext cx="3010466"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图片 1"/>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607886" y="-36529"/>
            <a:ext cx="2687293" cy="1970456"/>
          </a:xfrm>
          <a:prstGeom prst="rect">
            <a:avLst/>
          </a:prstGeom>
        </p:spPr>
      </p:pic>
      <p:sp>
        <p:nvSpPr>
          <p:cNvPr id="27" name="五角星 8"/>
          <p:cNvSpPr/>
          <p:nvPr/>
        </p:nvSpPr>
        <p:spPr>
          <a:xfrm rot="19967404">
            <a:off x="10759520" y="1189833"/>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8" name="五角星 12"/>
          <p:cNvSpPr/>
          <p:nvPr/>
        </p:nvSpPr>
        <p:spPr>
          <a:xfrm rot="19922997">
            <a:off x="11075326" y="4210849"/>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9"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80432" y="1368278"/>
            <a:ext cx="1112140" cy="1183180"/>
          </a:xfrm>
          <a:prstGeom prst="rect">
            <a:avLst/>
          </a:prstGeom>
          <a:noFill/>
          <a:extLst>
            <a:ext uri="{909E8E84-426E-40DD-AFC4-6F175D3DCCD1}">
              <a14:hiddenFill xmlns:a14="http://schemas.microsoft.com/office/drawing/2010/main">
                <a:solidFill>
                  <a:srgbClr val="FFFFFF"/>
                </a:solidFill>
              </a14:hiddenFill>
            </a:ext>
          </a:extLst>
        </p:spPr>
      </p:pic>
      <p:sp>
        <p:nvSpPr>
          <p:cNvPr id="30" name="五角星 4"/>
          <p:cNvSpPr/>
          <p:nvPr/>
        </p:nvSpPr>
        <p:spPr>
          <a:xfrm rot="19903756">
            <a:off x="5361870" y="87891"/>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1" name="五角星 5"/>
          <p:cNvSpPr/>
          <p:nvPr/>
        </p:nvSpPr>
        <p:spPr>
          <a:xfrm rot="21380687">
            <a:off x="7968356" y="446396"/>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2" name="五角星 6"/>
          <p:cNvSpPr/>
          <p:nvPr/>
        </p:nvSpPr>
        <p:spPr>
          <a:xfrm rot="19938392">
            <a:off x="9283336" y="512609"/>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33"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97541" y="4772301"/>
            <a:ext cx="3010466"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图片 1"/>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598557" y="40297"/>
            <a:ext cx="2687293" cy="1970456"/>
          </a:xfrm>
          <a:prstGeom prst="rect">
            <a:avLst/>
          </a:prstGeom>
        </p:spPr>
      </p:pic>
      <p:sp>
        <p:nvSpPr>
          <p:cNvPr id="35" name="五角星 7"/>
          <p:cNvSpPr/>
          <p:nvPr/>
        </p:nvSpPr>
        <p:spPr>
          <a:xfrm rot="19938392">
            <a:off x="10252278" y="5342233"/>
            <a:ext cx="485929" cy="486379"/>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6" name="五角星 10"/>
          <p:cNvSpPr/>
          <p:nvPr/>
        </p:nvSpPr>
        <p:spPr>
          <a:xfrm>
            <a:off x="10753778" y="4638477"/>
            <a:ext cx="248230" cy="24846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7" name="五角星 8"/>
          <p:cNvSpPr/>
          <p:nvPr/>
        </p:nvSpPr>
        <p:spPr>
          <a:xfrm rot="19967404">
            <a:off x="10687367" y="1184812"/>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38" name="五角星 12"/>
          <p:cNvSpPr/>
          <p:nvPr/>
        </p:nvSpPr>
        <p:spPr>
          <a:xfrm rot="19922997">
            <a:off x="11003173" y="4205828"/>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39"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94200" y="3349183"/>
            <a:ext cx="1112140" cy="1183180"/>
          </a:xfrm>
          <a:prstGeom prst="rect">
            <a:avLst/>
          </a:prstGeom>
          <a:noFill/>
          <a:extLst>
            <a:ext uri="{909E8E84-426E-40DD-AFC4-6F175D3DCCD1}">
              <a14:hiddenFill xmlns:a14="http://schemas.microsoft.com/office/drawing/2010/main">
                <a:solidFill>
                  <a:srgbClr val="FFFFFF"/>
                </a:solidFill>
              </a14:hiddenFill>
            </a:ext>
          </a:extLst>
        </p:spPr>
      </p:pic>
      <p:sp>
        <p:nvSpPr>
          <p:cNvPr id="40" name="五角星 4"/>
          <p:cNvSpPr/>
          <p:nvPr/>
        </p:nvSpPr>
        <p:spPr>
          <a:xfrm rot="19903756">
            <a:off x="5289717" y="82870"/>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41" name="五角星 5"/>
          <p:cNvSpPr/>
          <p:nvPr/>
        </p:nvSpPr>
        <p:spPr>
          <a:xfrm rot="21380687">
            <a:off x="7896203" y="441375"/>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42" name="五角星 6"/>
          <p:cNvSpPr/>
          <p:nvPr/>
        </p:nvSpPr>
        <p:spPr>
          <a:xfrm rot="19938392">
            <a:off x="9211183" y="507588"/>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43"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25388" y="4767280"/>
            <a:ext cx="3010466"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图片 1"/>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526404" y="35276"/>
            <a:ext cx="2687293" cy="1970456"/>
          </a:xfrm>
          <a:prstGeom prst="rect">
            <a:avLst/>
          </a:prstGeom>
        </p:spPr>
      </p:pic>
      <p:pic>
        <p:nvPicPr>
          <p:cNvPr id="46" name="图片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777" y="2054157"/>
            <a:ext cx="1465012" cy="1771045"/>
          </a:xfrm>
          <a:prstGeom prst="rect">
            <a:avLst/>
          </a:prstGeom>
        </p:spPr>
      </p:pic>
      <p:pic>
        <p:nvPicPr>
          <p:cNvPr id="47" name="图片 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68437" y="4985308"/>
            <a:ext cx="2222512" cy="1967878"/>
          </a:xfrm>
          <a:prstGeom prst="rect">
            <a:avLst/>
          </a:prstGeom>
        </p:spPr>
      </p:pic>
      <p:pic>
        <p:nvPicPr>
          <p:cNvPr id="48" name="图片 1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9664" y="3878769"/>
            <a:ext cx="1632706" cy="1633412"/>
          </a:xfrm>
          <a:prstGeom prst="rect">
            <a:avLst/>
          </a:prstGeom>
        </p:spPr>
      </p:pic>
    </p:spTree>
    <p:extLst>
      <p:ext uri="{BB962C8B-B14F-4D97-AF65-F5344CB8AC3E}">
        <p14:creationId xmlns:p14="http://schemas.microsoft.com/office/powerpoint/2010/main" val="10178403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 presetClass="entr" presetSubtype="1"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par>
                                <p:cTn id="15" presetID="2" presetClass="entr" presetSubtype="1" fill="hold" grpId="0" nodeType="withEffect">
                                  <p:stCondLst>
                                    <p:cond delay="25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50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750" fill="hold"/>
                                        <p:tgtEl>
                                          <p:spTgt spid="13"/>
                                        </p:tgtEl>
                                        <p:attrNameLst>
                                          <p:attrName>ppt_x</p:attrName>
                                        </p:attrNameLst>
                                      </p:cBhvr>
                                      <p:tavLst>
                                        <p:tav tm="0">
                                          <p:val>
                                            <p:strVal val="#ppt_x"/>
                                          </p:val>
                                        </p:tav>
                                        <p:tav tm="100000">
                                          <p:val>
                                            <p:strVal val="#ppt_x"/>
                                          </p:val>
                                        </p:tav>
                                      </p:tavLst>
                                    </p:anim>
                                    <p:anim calcmode="lin" valueType="num">
                                      <p:cBhvr additive="base">
                                        <p:cTn id="26" dur="750" fill="hold"/>
                                        <p:tgtEl>
                                          <p:spTgt spid="13"/>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stCondLst>
                                    <p:cond delay="25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750" fill="hold"/>
                                        <p:tgtEl>
                                          <p:spTgt spid="16"/>
                                        </p:tgtEl>
                                        <p:attrNameLst>
                                          <p:attrName>ppt_x</p:attrName>
                                        </p:attrNameLst>
                                      </p:cBhvr>
                                      <p:tavLst>
                                        <p:tav tm="0">
                                          <p:val>
                                            <p:strVal val="#ppt_x"/>
                                          </p:val>
                                        </p:tav>
                                        <p:tav tm="100000">
                                          <p:val>
                                            <p:strVal val="#ppt_x"/>
                                          </p:val>
                                        </p:tav>
                                      </p:tavLst>
                                    </p:anim>
                                    <p:anim calcmode="lin" valueType="num">
                                      <p:cBhvr additive="base">
                                        <p:cTn id="34" dur="750" fill="hold"/>
                                        <p:tgtEl>
                                          <p:spTgt spid="16"/>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0-#ppt_h/2"/>
                                          </p:val>
                                        </p:tav>
                                        <p:tav tm="100000">
                                          <p:val>
                                            <p:strVal val="#ppt_y"/>
                                          </p:val>
                                        </p:tav>
                                      </p:tavLst>
                                    </p:anim>
                                  </p:childTnLst>
                                </p:cTn>
                              </p:par>
                              <p:par>
                                <p:cTn id="39" presetID="2" presetClass="entr" presetSubtype="1" fill="hold" grpId="0" nodeType="withEffect">
                                  <p:stCondLst>
                                    <p:cond delay="25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750" fill="hold"/>
                                        <p:tgtEl>
                                          <p:spTgt spid="18"/>
                                        </p:tgtEl>
                                        <p:attrNameLst>
                                          <p:attrName>ppt_x</p:attrName>
                                        </p:attrNameLst>
                                      </p:cBhvr>
                                      <p:tavLst>
                                        <p:tav tm="0">
                                          <p:val>
                                            <p:strVal val="#ppt_x"/>
                                          </p:val>
                                        </p:tav>
                                        <p:tav tm="100000">
                                          <p:val>
                                            <p:strVal val="#ppt_x"/>
                                          </p:val>
                                        </p:tav>
                                      </p:tavLst>
                                    </p:anim>
                                    <p:anim calcmode="lin" valueType="num">
                                      <p:cBhvr additive="base">
                                        <p:cTn id="42" dur="750" fill="hold"/>
                                        <p:tgtEl>
                                          <p:spTgt spid="18"/>
                                        </p:tgtEl>
                                        <p:attrNameLst>
                                          <p:attrName>ppt_y</p:attrName>
                                        </p:attrNameLst>
                                      </p:cBhvr>
                                      <p:tavLst>
                                        <p:tav tm="0">
                                          <p:val>
                                            <p:strVal val="0-#ppt_h/2"/>
                                          </p:val>
                                        </p:tav>
                                        <p:tav tm="100000">
                                          <p:val>
                                            <p:strVal val="#ppt_y"/>
                                          </p:val>
                                        </p:tav>
                                      </p:tavLst>
                                    </p:anim>
                                  </p:childTnLst>
                                </p:cTn>
                              </p:par>
                              <p:par>
                                <p:cTn id="43" presetID="2" presetClass="entr" presetSubtype="1" fill="hold" grpId="0" nodeType="withEffect">
                                  <p:stCondLst>
                                    <p:cond delay="25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0-#ppt_h/2"/>
                                          </p:val>
                                        </p:tav>
                                        <p:tav tm="100000">
                                          <p:val>
                                            <p:strVal val="#ppt_y"/>
                                          </p:val>
                                        </p:tav>
                                      </p:tavLst>
                                    </p:anim>
                                  </p:childTnLst>
                                </p:cTn>
                              </p:par>
                            </p:childTnLst>
                          </p:cTn>
                        </p:par>
                        <p:par>
                          <p:cTn id="47" fill="hold">
                            <p:stCondLst>
                              <p:cond delay="1500"/>
                            </p:stCondLst>
                            <p:childTnLst>
                              <p:par>
                                <p:cTn id="48" presetID="2" presetClass="entr" presetSubtype="2" fill="hold" nodeType="afterEffect">
                                  <p:stCondLst>
                                    <p:cond delay="0"/>
                                  </p:stCondLst>
                                  <p:childTnLst>
                                    <p:set>
                                      <p:cBhvr>
                                        <p:cTn id="49" dur="1" fill="hold">
                                          <p:stCondLst>
                                            <p:cond delay="0"/>
                                          </p:stCondLst>
                                        </p:cTn>
                                        <p:tgtEl>
                                          <p:spTgt spid="20"/>
                                        </p:tgtEl>
                                        <p:attrNameLst>
                                          <p:attrName>style.visibility</p:attrName>
                                        </p:attrNameLst>
                                      </p:cBhvr>
                                      <p:to>
                                        <p:strVal val="visible"/>
                                      </p:to>
                                    </p:set>
                                    <p:anim calcmode="lin" valueType="num">
                                      <p:cBhvr additive="base">
                                        <p:cTn id="50" dur="500" fill="hold"/>
                                        <p:tgtEl>
                                          <p:spTgt spid="20"/>
                                        </p:tgtEl>
                                        <p:attrNameLst>
                                          <p:attrName>ppt_x</p:attrName>
                                        </p:attrNameLst>
                                      </p:cBhvr>
                                      <p:tavLst>
                                        <p:tav tm="0">
                                          <p:val>
                                            <p:strVal val="1+#ppt_w/2"/>
                                          </p:val>
                                        </p:tav>
                                        <p:tav tm="100000">
                                          <p:val>
                                            <p:strVal val="#ppt_x"/>
                                          </p:val>
                                        </p:tav>
                                      </p:tavLst>
                                    </p:anim>
                                    <p:anim calcmode="lin" valueType="num">
                                      <p:cBhvr additive="base">
                                        <p:cTn id="51" dur="500" fill="hold"/>
                                        <p:tgtEl>
                                          <p:spTgt spid="20"/>
                                        </p:tgtEl>
                                        <p:attrNameLst>
                                          <p:attrName>ppt_y</p:attrName>
                                        </p:attrNameLst>
                                      </p:cBhvr>
                                      <p:tavLst>
                                        <p:tav tm="0">
                                          <p:val>
                                            <p:strVal val="#ppt_y"/>
                                          </p:val>
                                        </p:tav>
                                        <p:tav tm="100000">
                                          <p:val>
                                            <p:strVal val="#ppt_y"/>
                                          </p:val>
                                        </p:tav>
                                      </p:tavLst>
                                    </p:anim>
                                  </p:childTnLst>
                                </p:cTn>
                              </p:par>
                              <p:par>
                                <p:cTn id="52" presetID="0" presetClass="path" presetSubtype="0" accel="50000" decel="50000" fill="hold" nodeType="withEffect">
                                  <p:stCondLst>
                                    <p:cond delay="500"/>
                                  </p:stCondLst>
                                  <p:childTnLst>
                                    <p:animMotion origin="layout" path="M -5.55556E-7 0.01204 C -0.01007 0.01328 -0.01875 0.01667 -0.02865 0.01791 C -0.03871 0.02192 -0.04809 0.02254 -0.05868 0.02378 C -0.15174 0.02192 -0.15347 0.03273 -0.20625 0.01451 C -0.2118 0.00957 -0.21302 0.00556 -0.21805 -0.00155 C -0.22604 -0.01236 -0.23455 -0.02378 -0.24566 -0.0278 C -0.27448 -0.05374 -0.34062 -0.04324 -0.36146 -0.04386 C -0.36996 -0.04664 -0.37865 -0.04787 -0.38733 -0.05065 C -0.39288 -0.0525 -0.39774 -0.05528 -0.4033 -0.05652 C -0.41094 -0.06053 -0.41944 -0.06486 -0.4276 -0.06671 C -0.44028 -0.07536 -0.4533 -0.08215 -0.46701 -0.0874 C -0.47187 -0.08926 -0.47587 -0.09265 -0.48038 -0.09543 C -0.49097 -0.10099 -0.50347 -0.10562 -0.51476 -0.10809 C -0.5408 -0.10686 -0.56597 -0.10562 -0.59184 -0.10655 C -0.60347 -0.11211 -0.61528 -0.11643 -0.62621 -0.12415 C -0.63108 -0.12755 -0.63611 -0.13095 -0.64149 -0.13311 C -0.65191 -0.14145 -0.63958 -0.13249 -0.64983 -0.13743 C -0.65434 -0.14021 -0.65868 -0.14392 -0.66337 -0.1467 C -0.66805 -0.14948 -0.66493 -0.14639 -0.6691 -0.14917 C -0.67691 -0.15411 -0.6849 -0.15936 -0.6934 -0.16276 C -0.70087 -0.16955 -0.7092 -0.17635 -0.71771 -0.18098 C -0.72413 -0.18994 -0.7342 -0.19426 -0.73941 -0.20507 C -0.74062 -0.20754 -0.74201 -0.20939 -0.74271 -0.21186 C -0.7434 -0.21372 -0.74358 -0.21588 -0.74444 -0.21773 C -0.74653 -0.22236 -0.74983 -0.22576 -0.75208 -0.23039 C -0.75694 -0.23997 -0.76094 -0.24583 -0.76701 -0.25417 " pathEditMode="relative" rAng="0" ptsTypes="AAAAAAAAAAAAAAAAAAAAAAAAAA">
                                      <p:cBhvr>
                                        <p:cTn id="53" dur="6500" fill="hold"/>
                                        <p:tgtEl>
                                          <p:spTgt spid="20"/>
                                        </p:tgtEl>
                                        <p:attrNameLst>
                                          <p:attrName>ppt_x</p:attrName>
                                          <p:attrName>ppt_y</p:attrName>
                                        </p:attrNameLst>
                                      </p:cBhvr>
                                      <p:rCtr x="-38400" y="-12300"/>
                                    </p:animMotion>
                                  </p:childTnLst>
                                </p:cTn>
                              </p:par>
                              <p:par>
                                <p:cTn id="54" presetID="8" presetClass="emph" presetSubtype="0" repeatCount="2000" fill="hold" grpId="1" nodeType="withEffect">
                                  <p:stCondLst>
                                    <p:cond delay="0"/>
                                  </p:stCondLst>
                                  <p:childTnLst>
                                    <p:animRot by="21600000">
                                      <p:cBhvr>
                                        <p:cTn id="55" dur="3500" fill="hold"/>
                                        <p:tgtEl>
                                          <p:spTgt spid="8"/>
                                        </p:tgtEl>
                                        <p:attrNameLst>
                                          <p:attrName>r</p:attrName>
                                        </p:attrNameLst>
                                      </p:cBhvr>
                                    </p:animRot>
                                  </p:childTnLst>
                                </p:cTn>
                              </p:par>
                              <p:par>
                                <p:cTn id="56" presetID="8" presetClass="emph" presetSubtype="0" repeatCount="2000" fill="hold" grpId="1" nodeType="withEffect">
                                  <p:stCondLst>
                                    <p:cond delay="0"/>
                                  </p:stCondLst>
                                  <p:childTnLst>
                                    <p:animRot by="-21600000">
                                      <p:cBhvr>
                                        <p:cTn id="57" dur="3500" fill="hold"/>
                                        <p:tgtEl>
                                          <p:spTgt spid="13"/>
                                        </p:tgtEl>
                                        <p:attrNameLst>
                                          <p:attrName>r</p:attrName>
                                        </p:attrNameLst>
                                      </p:cBhvr>
                                    </p:animRot>
                                  </p:childTnLst>
                                </p:cTn>
                              </p:par>
                              <p:par>
                                <p:cTn id="58" presetID="8" presetClass="emph" presetSubtype="0" repeatCount="2000" fill="hold" grpId="1" nodeType="withEffect">
                                  <p:stCondLst>
                                    <p:cond delay="0"/>
                                  </p:stCondLst>
                                  <p:childTnLst>
                                    <p:animRot by="21600000">
                                      <p:cBhvr>
                                        <p:cTn id="59" dur="3500" fill="hold"/>
                                        <p:tgtEl>
                                          <p:spTgt spid="14"/>
                                        </p:tgtEl>
                                        <p:attrNameLst>
                                          <p:attrName>r</p:attrName>
                                        </p:attrNameLst>
                                      </p:cBhvr>
                                    </p:animRot>
                                  </p:childTnLst>
                                </p:cTn>
                              </p:par>
                              <p:par>
                                <p:cTn id="60" presetID="8" presetClass="emph" presetSubtype="0" repeatCount="2000" fill="hold" grpId="1" nodeType="withEffect">
                                  <p:stCondLst>
                                    <p:cond delay="0"/>
                                  </p:stCondLst>
                                  <p:childTnLst>
                                    <p:animRot by="-21600000">
                                      <p:cBhvr>
                                        <p:cTn id="61" dur="3500" fill="hold"/>
                                        <p:tgtEl>
                                          <p:spTgt spid="17"/>
                                        </p:tgtEl>
                                        <p:attrNameLst>
                                          <p:attrName>r</p:attrName>
                                        </p:attrNameLst>
                                      </p:cBhvr>
                                    </p:animRot>
                                  </p:childTnLst>
                                </p:cTn>
                              </p:par>
                              <p:par>
                                <p:cTn id="62" presetID="8" presetClass="emph" presetSubtype="0" repeatCount="2000" fill="hold" grpId="1" nodeType="withEffect">
                                  <p:stCondLst>
                                    <p:cond delay="0"/>
                                  </p:stCondLst>
                                  <p:childTnLst>
                                    <p:animRot by="21600000">
                                      <p:cBhvr>
                                        <p:cTn id="63" dur="3500" fill="hold"/>
                                        <p:tgtEl>
                                          <p:spTgt spid="12"/>
                                        </p:tgtEl>
                                        <p:attrNameLst>
                                          <p:attrName>r</p:attrName>
                                        </p:attrNameLst>
                                      </p:cBhvr>
                                    </p:animRot>
                                  </p:childTnLst>
                                </p:cTn>
                              </p:par>
                              <p:par>
                                <p:cTn id="64" presetID="6" presetClass="emph" presetSubtype="0" repeatCount="2000" autoRev="1" fill="hold" grpId="1" nodeType="withEffect">
                                  <p:stCondLst>
                                    <p:cond delay="0"/>
                                  </p:stCondLst>
                                  <p:childTnLst>
                                    <p:animScale>
                                      <p:cBhvr>
                                        <p:cTn id="65" dur="2000" fill="hold"/>
                                        <p:tgtEl>
                                          <p:spTgt spid="19"/>
                                        </p:tgtEl>
                                      </p:cBhvr>
                                      <p:by x="150000" y="150000"/>
                                    </p:animScale>
                                  </p:childTnLst>
                                </p:cTn>
                              </p:par>
                              <p:par>
                                <p:cTn id="66" presetID="6" presetClass="emph" presetSubtype="0" repeatCount="2000" autoRev="1" fill="hold" grpId="1" nodeType="withEffect">
                                  <p:stCondLst>
                                    <p:cond delay="0"/>
                                  </p:stCondLst>
                                  <p:childTnLst>
                                    <p:animScale>
                                      <p:cBhvr>
                                        <p:cTn id="67" dur="2000" fill="hold"/>
                                        <p:tgtEl>
                                          <p:spTgt spid="11"/>
                                        </p:tgtEl>
                                      </p:cBhvr>
                                      <p:by x="150000" y="150000"/>
                                    </p:animScale>
                                  </p:childTnLst>
                                </p:cTn>
                              </p:par>
                            </p:childTnLst>
                          </p:cTn>
                        </p:par>
                        <p:par>
                          <p:cTn id="68" fill="hold">
                            <p:stCondLst>
                              <p:cond delay="9500"/>
                            </p:stCondLst>
                            <p:childTnLst>
                              <p:par>
                                <p:cTn id="69" presetID="37" presetClass="entr" presetSubtype="0" fill="hold" nodeType="after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900" decel="100000" fill="hold"/>
                                        <p:tgtEl>
                                          <p:spTgt spid="15"/>
                                        </p:tgtEl>
                                        <p:attrNameLst>
                                          <p:attrName>ppt_y</p:attrName>
                                        </p:attrNameLst>
                                      </p:cBhvr>
                                      <p:tavLst>
                                        <p:tav tm="0">
                                          <p:val>
                                            <p:strVal val="#ppt_y+1"/>
                                          </p:val>
                                        </p:tav>
                                        <p:tav tm="100000">
                                          <p:val>
                                            <p:strVal val="#ppt_y-.03"/>
                                          </p:val>
                                        </p:tav>
                                      </p:tavLst>
                                    </p:anim>
                                    <p:anim calcmode="lin" valueType="num">
                                      <p:cBhvr>
                                        <p:cTn id="74"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par>
                          <p:cTn id="75" fill="hold">
                            <p:stCondLst>
                              <p:cond delay="10500"/>
                            </p:stCondLst>
                            <p:childTnLst>
                              <p:par>
                                <p:cTn id="76" presetID="2" presetClass="entr" presetSubtype="1" fill="hold" grpId="0" nodeType="afterEffect">
                                  <p:stCondLst>
                                    <p:cond delay="0"/>
                                  </p:stCondLst>
                                  <p:childTnLst>
                                    <p:set>
                                      <p:cBhvr>
                                        <p:cTn id="77" dur="1" fill="hold">
                                          <p:stCondLst>
                                            <p:cond delay="0"/>
                                          </p:stCondLst>
                                        </p:cTn>
                                        <p:tgtEl>
                                          <p:spTgt spid="22"/>
                                        </p:tgtEl>
                                        <p:attrNameLst>
                                          <p:attrName>style.visibility</p:attrName>
                                        </p:attrNameLst>
                                      </p:cBhvr>
                                      <p:to>
                                        <p:strVal val="visible"/>
                                      </p:to>
                                    </p:set>
                                    <p:anim calcmode="lin" valueType="num">
                                      <p:cBhvr additive="base">
                                        <p:cTn id="78" dur="500" fill="hold"/>
                                        <p:tgtEl>
                                          <p:spTgt spid="22"/>
                                        </p:tgtEl>
                                        <p:attrNameLst>
                                          <p:attrName>ppt_x</p:attrName>
                                        </p:attrNameLst>
                                      </p:cBhvr>
                                      <p:tavLst>
                                        <p:tav tm="0">
                                          <p:val>
                                            <p:strVal val="#ppt_x"/>
                                          </p:val>
                                        </p:tav>
                                        <p:tav tm="100000">
                                          <p:val>
                                            <p:strVal val="#ppt_x"/>
                                          </p:val>
                                        </p:tav>
                                      </p:tavLst>
                                    </p:anim>
                                    <p:anim calcmode="lin" valueType="num">
                                      <p:cBhvr additive="base">
                                        <p:cTn id="79" dur="500" fill="hold"/>
                                        <p:tgtEl>
                                          <p:spTgt spid="22"/>
                                        </p:tgtEl>
                                        <p:attrNameLst>
                                          <p:attrName>ppt_y</p:attrName>
                                        </p:attrNameLst>
                                      </p:cBhvr>
                                      <p:tavLst>
                                        <p:tav tm="0">
                                          <p:val>
                                            <p:strVal val="0-#ppt_h/2"/>
                                          </p:val>
                                        </p:tav>
                                        <p:tav tm="100000">
                                          <p:val>
                                            <p:strVal val="#ppt_y"/>
                                          </p:val>
                                        </p:tav>
                                      </p:tavLst>
                                    </p:anim>
                                  </p:childTnLst>
                                </p:cTn>
                              </p:par>
                              <p:par>
                                <p:cTn id="80" presetID="2" presetClass="entr" presetSubtype="1" fill="hold" grpId="0" nodeType="withEffect">
                                  <p:stCondLst>
                                    <p:cond delay="250"/>
                                  </p:stCondLst>
                                  <p:childTnLst>
                                    <p:set>
                                      <p:cBhvr>
                                        <p:cTn id="81" dur="1" fill="hold">
                                          <p:stCondLst>
                                            <p:cond delay="0"/>
                                          </p:stCondLst>
                                        </p:cTn>
                                        <p:tgtEl>
                                          <p:spTgt spid="23"/>
                                        </p:tgtEl>
                                        <p:attrNameLst>
                                          <p:attrName>style.visibility</p:attrName>
                                        </p:attrNameLst>
                                      </p:cBhvr>
                                      <p:to>
                                        <p:strVal val="visible"/>
                                      </p:to>
                                    </p:set>
                                    <p:anim calcmode="lin" valueType="num">
                                      <p:cBhvr additive="base">
                                        <p:cTn id="82" dur="500" fill="hold"/>
                                        <p:tgtEl>
                                          <p:spTgt spid="23"/>
                                        </p:tgtEl>
                                        <p:attrNameLst>
                                          <p:attrName>ppt_x</p:attrName>
                                        </p:attrNameLst>
                                      </p:cBhvr>
                                      <p:tavLst>
                                        <p:tav tm="0">
                                          <p:val>
                                            <p:strVal val="#ppt_x"/>
                                          </p:val>
                                        </p:tav>
                                        <p:tav tm="100000">
                                          <p:val>
                                            <p:strVal val="#ppt_x"/>
                                          </p:val>
                                        </p:tav>
                                      </p:tavLst>
                                    </p:anim>
                                    <p:anim calcmode="lin" valueType="num">
                                      <p:cBhvr additive="base">
                                        <p:cTn id="83" dur="500" fill="hold"/>
                                        <p:tgtEl>
                                          <p:spTgt spid="23"/>
                                        </p:tgtEl>
                                        <p:attrNameLst>
                                          <p:attrName>ppt_y</p:attrName>
                                        </p:attrNameLst>
                                      </p:cBhvr>
                                      <p:tavLst>
                                        <p:tav tm="0">
                                          <p:val>
                                            <p:strVal val="0-#ppt_h/2"/>
                                          </p:val>
                                        </p:tav>
                                        <p:tav tm="100000">
                                          <p:val>
                                            <p:strVal val="#ppt_y"/>
                                          </p:val>
                                        </p:tav>
                                      </p:tavLst>
                                    </p:anim>
                                  </p:childTnLst>
                                </p:cTn>
                              </p:par>
                              <p:par>
                                <p:cTn id="84" presetID="2" presetClass="entr" presetSubtype="1" fill="hold" grpId="0" nodeType="withEffect">
                                  <p:stCondLst>
                                    <p:cond delay="500"/>
                                  </p:stCondLst>
                                  <p:childTnLst>
                                    <p:set>
                                      <p:cBhvr>
                                        <p:cTn id="85" dur="1" fill="hold">
                                          <p:stCondLst>
                                            <p:cond delay="0"/>
                                          </p:stCondLst>
                                        </p:cTn>
                                        <p:tgtEl>
                                          <p:spTgt spid="24"/>
                                        </p:tgtEl>
                                        <p:attrNameLst>
                                          <p:attrName>style.visibility</p:attrName>
                                        </p:attrNameLst>
                                      </p:cBhvr>
                                      <p:to>
                                        <p:strVal val="visible"/>
                                      </p:to>
                                    </p:set>
                                    <p:anim calcmode="lin" valueType="num">
                                      <p:cBhvr additive="base">
                                        <p:cTn id="86" dur="500" fill="hold"/>
                                        <p:tgtEl>
                                          <p:spTgt spid="24"/>
                                        </p:tgtEl>
                                        <p:attrNameLst>
                                          <p:attrName>ppt_x</p:attrName>
                                        </p:attrNameLst>
                                      </p:cBhvr>
                                      <p:tavLst>
                                        <p:tav tm="0">
                                          <p:val>
                                            <p:strVal val="#ppt_x"/>
                                          </p:val>
                                        </p:tav>
                                        <p:tav tm="100000">
                                          <p:val>
                                            <p:strVal val="#ppt_x"/>
                                          </p:val>
                                        </p:tav>
                                      </p:tavLst>
                                    </p:anim>
                                    <p:anim calcmode="lin" valueType="num">
                                      <p:cBhvr additive="base">
                                        <p:cTn id="87" dur="500" fill="hold"/>
                                        <p:tgtEl>
                                          <p:spTgt spid="24"/>
                                        </p:tgtEl>
                                        <p:attrNameLst>
                                          <p:attrName>ppt_y</p:attrName>
                                        </p:attrNameLst>
                                      </p:cBhvr>
                                      <p:tavLst>
                                        <p:tav tm="0">
                                          <p:val>
                                            <p:strVal val="0-#ppt_h/2"/>
                                          </p:val>
                                        </p:tav>
                                        <p:tav tm="100000">
                                          <p:val>
                                            <p:strVal val="#ppt_y"/>
                                          </p:val>
                                        </p:tav>
                                      </p:tavLst>
                                    </p:anim>
                                  </p:childTnLst>
                                </p:cTn>
                              </p:par>
                              <p:par>
                                <p:cTn id="88" presetID="8" presetClass="emph" presetSubtype="0" repeatCount="2000" fill="hold" grpId="1" nodeType="withEffect">
                                  <p:stCondLst>
                                    <p:cond delay="0"/>
                                  </p:stCondLst>
                                  <p:childTnLst>
                                    <p:animRot by="21600000">
                                      <p:cBhvr>
                                        <p:cTn id="89" dur="3500" fill="hold"/>
                                        <p:tgtEl>
                                          <p:spTgt spid="22"/>
                                        </p:tgtEl>
                                        <p:attrNameLst>
                                          <p:attrName>r</p:attrName>
                                        </p:attrNameLst>
                                      </p:cBhvr>
                                    </p:animRot>
                                  </p:childTnLst>
                                </p:cTn>
                              </p:par>
                              <p:par>
                                <p:cTn id="90" presetID="8" presetClass="emph" presetSubtype="0" repeatCount="2000" fill="hold" grpId="1" nodeType="withEffect">
                                  <p:stCondLst>
                                    <p:cond delay="0"/>
                                  </p:stCondLst>
                                  <p:childTnLst>
                                    <p:animRot by="21600000">
                                      <p:cBhvr>
                                        <p:cTn id="91" dur="3500" fill="hold"/>
                                        <p:tgtEl>
                                          <p:spTgt spid="24"/>
                                        </p:tgtEl>
                                        <p:attrNameLst>
                                          <p:attrName>r</p:attrName>
                                        </p:attrNameLst>
                                      </p:cBhvr>
                                    </p:animRot>
                                  </p:childTnLst>
                                </p:cTn>
                              </p:par>
                              <p:par>
                                <p:cTn id="92" presetID="6" presetClass="emph" presetSubtype="0" repeatCount="2000" autoRev="1" fill="hold" grpId="1" nodeType="withEffect">
                                  <p:stCondLst>
                                    <p:cond delay="0"/>
                                  </p:stCondLst>
                                  <p:childTnLst>
                                    <p:animScale>
                                      <p:cBhvr>
                                        <p:cTn id="93" dur="2000" fill="hold"/>
                                        <p:tgtEl>
                                          <p:spTgt spid="23"/>
                                        </p:tgtEl>
                                      </p:cBhvr>
                                      <p:by x="150000" y="150000"/>
                                    </p:animScale>
                                  </p:childTnLst>
                                </p:cTn>
                              </p:par>
                            </p:childTnLst>
                          </p:cTn>
                        </p:par>
                        <p:par>
                          <p:cTn id="94" fill="hold">
                            <p:stCondLst>
                              <p:cond delay="18500"/>
                            </p:stCondLst>
                            <p:childTnLst>
                              <p:par>
                                <p:cTn id="95" presetID="37" presetClass="entr" presetSubtype="0" fill="hold" nodeType="afterEffect">
                                  <p:stCondLst>
                                    <p:cond delay="0"/>
                                  </p:stCondLst>
                                  <p:childTnLst>
                                    <p:set>
                                      <p:cBhvr>
                                        <p:cTn id="96" dur="1" fill="hold">
                                          <p:stCondLst>
                                            <p:cond delay="0"/>
                                          </p:stCondLst>
                                        </p:cTn>
                                        <p:tgtEl>
                                          <p:spTgt spid="25"/>
                                        </p:tgtEl>
                                        <p:attrNameLst>
                                          <p:attrName>style.visibility</p:attrName>
                                        </p:attrNameLst>
                                      </p:cBhvr>
                                      <p:to>
                                        <p:strVal val="visible"/>
                                      </p:to>
                                    </p:set>
                                    <p:animEffect transition="in" filter="fade">
                                      <p:cBhvr>
                                        <p:cTn id="97" dur="1000"/>
                                        <p:tgtEl>
                                          <p:spTgt spid="25"/>
                                        </p:tgtEl>
                                      </p:cBhvr>
                                    </p:animEffect>
                                    <p:anim calcmode="lin" valueType="num">
                                      <p:cBhvr>
                                        <p:cTn id="98" dur="1000" fill="hold"/>
                                        <p:tgtEl>
                                          <p:spTgt spid="25"/>
                                        </p:tgtEl>
                                        <p:attrNameLst>
                                          <p:attrName>ppt_x</p:attrName>
                                        </p:attrNameLst>
                                      </p:cBhvr>
                                      <p:tavLst>
                                        <p:tav tm="0">
                                          <p:val>
                                            <p:strVal val="#ppt_x"/>
                                          </p:val>
                                        </p:tav>
                                        <p:tav tm="100000">
                                          <p:val>
                                            <p:strVal val="#ppt_x"/>
                                          </p:val>
                                        </p:tav>
                                      </p:tavLst>
                                    </p:anim>
                                    <p:anim calcmode="lin" valueType="num">
                                      <p:cBhvr>
                                        <p:cTn id="99" dur="900" decel="100000" fill="hold"/>
                                        <p:tgtEl>
                                          <p:spTgt spid="25"/>
                                        </p:tgtEl>
                                        <p:attrNameLst>
                                          <p:attrName>ppt_y</p:attrName>
                                        </p:attrNameLst>
                                      </p:cBhvr>
                                      <p:tavLst>
                                        <p:tav tm="0">
                                          <p:val>
                                            <p:strVal val="#ppt_y+1"/>
                                          </p:val>
                                        </p:tav>
                                        <p:tav tm="100000">
                                          <p:val>
                                            <p:strVal val="#ppt_y-.03"/>
                                          </p:val>
                                        </p:tav>
                                      </p:tavLst>
                                    </p:anim>
                                    <p:anim calcmode="lin" valueType="num">
                                      <p:cBhvr>
                                        <p:cTn id="100" dur="100" accel="100000" fill="hold">
                                          <p:stCondLst>
                                            <p:cond delay="900"/>
                                          </p:stCondLst>
                                        </p:cTn>
                                        <p:tgtEl>
                                          <p:spTgt spid="25"/>
                                        </p:tgtEl>
                                        <p:attrNameLst>
                                          <p:attrName>ppt_y</p:attrName>
                                        </p:attrNameLst>
                                      </p:cBhvr>
                                      <p:tavLst>
                                        <p:tav tm="0">
                                          <p:val>
                                            <p:strVal val="#ppt_y-.03"/>
                                          </p:val>
                                        </p:tav>
                                        <p:tav tm="100000">
                                          <p:val>
                                            <p:strVal val="#ppt_y"/>
                                          </p:val>
                                        </p:tav>
                                      </p:tavLst>
                                    </p:anim>
                                  </p:childTnLst>
                                </p:cTn>
                              </p:par>
                              <p:par>
                                <p:cTn id="101" presetID="2" presetClass="entr" presetSubtype="1" fill="hold" grpId="0" nodeType="withEffect">
                                  <p:stCondLst>
                                    <p:cond delay="0"/>
                                  </p:stCondLst>
                                  <p:childTnLst>
                                    <p:set>
                                      <p:cBhvr>
                                        <p:cTn id="102" dur="1" fill="hold">
                                          <p:stCondLst>
                                            <p:cond delay="0"/>
                                          </p:stCondLst>
                                        </p:cTn>
                                        <p:tgtEl>
                                          <p:spTgt spid="27"/>
                                        </p:tgtEl>
                                        <p:attrNameLst>
                                          <p:attrName>style.visibility</p:attrName>
                                        </p:attrNameLst>
                                      </p:cBhvr>
                                      <p:to>
                                        <p:strVal val="visible"/>
                                      </p:to>
                                    </p:set>
                                    <p:anim calcmode="lin" valueType="num">
                                      <p:cBhvr additive="base">
                                        <p:cTn id="103" dur="500" fill="hold"/>
                                        <p:tgtEl>
                                          <p:spTgt spid="27"/>
                                        </p:tgtEl>
                                        <p:attrNameLst>
                                          <p:attrName>ppt_x</p:attrName>
                                        </p:attrNameLst>
                                      </p:cBhvr>
                                      <p:tavLst>
                                        <p:tav tm="0">
                                          <p:val>
                                            <p:strVal val="#ppt_x"/>
                                          </p:val>
                                        </p:tav>
                                        <p:tav tm="100000">
                                          <p:val>
                                            <p:strVal val="#ppt_x"/>
                                          </p:val>
                                        </p:tav>
                                      </p:tavLst>
                                    </p:anim>
                                    <p:anim calcmode="lin" valueType="num">
                                      <p:cBhvr additive="base">
                                        <p:cTn id="104" dur="500" fill="hold"/>
                                        <p:tgtEl>
                                          <p:spTgt spid="27"/>
                                        </p:tgtEl>
                                        <p:attrNameLst>
                                          <p:attrName>ppt_y</p:attrName>
                                        </p:attrNameLst>
                                      </p:cBhvr>
                                      <p:tavLst>
                                        <p:tav tm="0">
                                          <p:val>
                                            <p:strVal val="0-#ppt_h/2"/>
                                          </p:val>
                                        </p:tav>
                                        <p:tav tm="100000">
                                          <p:val>
                                            <p:strVal val="#ppt_y"/>
                                          </p:val>
                                        </p:tav>
                                      </p:tavLst>
                                    </p:anim>
                                  </p:childTnLst>
                                </p:cTn>
                              </p:par>
                              <p:par>
                                <p:cTn id="105" presetID="2" presetClass="entr" presetSubtype="1" fill="hold" grpId="0" nodeType="withEffect">
                                  <p:stCondLst>
                                    <p:cond delay="250"/>
                                  </p:stCondLst>
                                  <p:childTnLst>
                                    <p:set>
                                      <p:cBhvr>
                                        <p:cTn id="106" dur="1" fill="hold">
                                          <p:stCondLst>
                                            <p:cond delay="0"/>
                                          </p:stCondLst>
                                        </p:cTn>
                                        <p:tgtEl>
                                          <p:spTgt spid="28"/>
                                        </p:tgtEl>
                                        <p:attrNameLst>
                                          <p:attrName>style.visibility</p:attrName>
                                        </p:attrNameLst>
                                      </p:cBhvr>
                                      <p:to>
                                        <p:strVal val="visible"/>
                                      </p:to>
                                    </p:set>
                                    <p:anim calcmode="lin" valueType="num">
                                      <p:cBhvr additive="base">
                                        <p:cTn id="107" dur="500" fill="hold"/>
                                        <p:tgtEl>
                                          <p:spTgt spid="28"/>
                                        </p:tgtEl>
                                        <p:attrNameLst>
                                          <p:attrName>ppt_x</p:attrName>
                                        </p:attrNameLst>
                                      </p:cBhvr>
                                      <p:tavLst>
                                        <p:tav tm="0">
                                          <p:val>
                                            <p:strVal val="#ppt_x"/>
                                          </p:val>
                                        </p:tav>
                                        <p:tav tm="100000">
                                          <p:val>
                                            <p:strVal val="#ppt_x"/>
                                          </p:val>
                                        </p:tav>
                                      </p:tavLst>
                                    </p:anim>
                                    <p:anim calcmode="lin" valueType="num">
                                      <p:cBhvr additive="base">
                                        <p:cTn id="108" dur="500" fill="hold"/>
                                        <p:tgtEl>
                                          <p:spTgt spid="28"/>
                                        </p:tgtEl>
                                        <p:attrNameLst>
                                          <p:attrName>ppt_y</p:attrName>
                                        </p:attrNameLst>
                                      </p:cBhvr>
                                      <p:tavLst>
                                        <p:tav tm="0">
                                          <p:val>
                                            <p:strVal val="0-#ppt_h/2"/>
                                          </p:val>
                                        </p:tav>
                                        <p:tav tm="100000">
                                          <p:val>
                                            <p:strVal val="#ppt_y"/>
                                          </p:val>
                                        </p:tav>
                                      </p:tavLst>
                                    </p:anim>
                                  </p:childTnLst>
                                </p:cTn>
                              </p:par>
                            </p:childTnLst>
                          </p:cTn>
                        </p:par>
                        <p:par>
                          <p:cTn id="109" fill="hold">
                            <p:stCondLst>
                              <p:cond delay="19500"/>
                            </p:stCondLst>
                            <p:childTnLst>
                              <p:par>
                                <p:cTn id="110" presetID="2" presetClass="entr" presetSubtype="2" fill="hold" nodeType="afterEffect">
                                  <p:stCondLst>
                                    <p:cond delay="0"/>
                                  </p:stCondLst>
                                  <p:childTnLst>
                                    <p:set>
                                      <p:cBhvr>
                                        <p:cTn id="111" dur="1" fill="hold">
                                          <p:stCondLst>
                                            <p:cond delay="0"/>
                                          </p:stCondLst>
                                        </p:cTn>
                                        <p:tgtEl>
                                          <p:spTgt spid="29"/>
                                        </p:tgtEl>
                                        <p:attrNameLst>
                                          <p:attrName>style.visibility</p:attrName>
                                        </p:attrNameLst>
                                      </p:cBhvr>
                                      <p:to>
                                        <p:strVal val="visible"/>
                                      </p:to>
                                    </p:set>
                                    <p:anim calcmode="lin" valueType="num">
                                      <p:cBhvr additive="base">
                                        <p:cTn id="112" dur="500" fill="hold"/>
                                        <p:tgtEl>
                                          <p:spTgt spid="29"/>
                                        </p:tgtEl>
                                        <p:attrNameLst>
                                          <p:attrName>ppt_x</p:attrName>
                                        </p:attrNameLst>
                                      </p:cBhvr>
                                      <p:tavLst>
                                        <p:tav tm="0">
                                          <p:val>
                                            <p:strVal val="1+#ppt_w/2"/>
                                          </p:val>
                                        </p:tav>
                                        <p:tav tm="100000">
                                          <p:val>
                                            <p:strVal val="#ppt_x"/>
                                          </p:val>
                                        </p:tav>
                                      </p:tavLst>
                                    </p:anim>
                                    <p:anim calcmode="lin" valueType="num">
                                      <p:cBhvr additive="base">
                                        <p:cTn id="113" dur="500" fill="hold"/>
                                        <p:tgtEl>
                                          <p:spTgt spid="29"/>
                                        </p:tgtEl>
                                        <p:attrNameLst>
                                          <p:attrName>ppt_y</p:attrName>
                                        </p:attrNameLst>
                                      </p:cBhvr>
                                      <p:tavLst>
                                        <p:tav tm="0">
                                          <p:val>
                                            <p:strVal val="#ppt_y"/>
                                          </p:val>
                                        </p:tav>
                                        <p:tav tm="100000">
                                          <p:val>
                                            <p:strVal val="#ppt_y"/>
                                          </p:val>
                                        </p:tav>
                                      </p:tavLst>
                                    </p:anim>
                                  </p:childTnLst>
                                </p:cTn>
                              </p:par>
                              <p:par>
                                <p:cTn id="114" presetID="0" presetClass="path" presetSubtype="0" accel="50000" decel="50000" fill="hold" nodeType="withEffect">
                                  <p:stCondLst>
                                    <p:cond delay="500"/>
                                  </p:stCondLst>
                                  <p:childTnLst>
                                    <p:animMotion origin="layout" path="M -2.08333E-7 0.01204 C -0.01003 0.01319 -0.01875 0.01666 -0.02865 0.01782 C -0.03867 0.02199 -0.04805 0.02245 -0.05872 0.02384 C -0.15169 0.02199 -0.15352 0.03264 -0.20625 0.01458 C -0.21185 0.00949 -0.21302 0.00555 -0.2181 -0.00162 C -0.22604 -0.0125 -0.2345 -0.02384 -0.2457 -0.02778 C -0.27448 -0.05394 -0.34062 -0.04329 -0.36146 -0.04375 C -0.36992 -0.04653 -0.37865 -0.04792 -0.38737 -0.05093 C -0.39284 -0.05255 -0.39779 -0.05533 -0.40325 -0.05671 C -0.41094 -0.06065 -0.4194 -0.06482 -0.4276 -0.0669 C -0.44023 -0.07546 -0.45325 -0.08218 -0.46706 -0.08773 C -0.47187 -0.08935 -0.47591 -0.09259 -0.48034 -0.09537 C -0.49102 -0.10116 -0.50352 -0.10556 -0.51471 -0.1081 C -0.54075 -0.10718 -0.56602 -0.10556 -0.5918 -0.10648 C -0.60352 -0.11204 -0.61523 -0.11644 -0.62617 -0.12408 C -0.63112 -0.12755 -0.63607 -0.13102 -0.64154 -0.1331 C -0.65195 -0.14144 -0.63958 -0.13241 -0.64987 -0.1375 C -0.6543 -0.14028 -0.65872 -0.14398 -0.66341 -0.14676 C -0.6681 -0.14954 -0.66497 -0.1463 -0.66914 -0.14908 C -0.67695 -0.15417 -0.6849 -0.15926 -0.69336 -0.16273 C -0.70091 -0.16945 -0.70924 -0.17639 -0.71771 -0.18125 C -0.72409 -0.19005 -0.73424 -0.19421 -0.73945 -0.20509 C -0.74062 -0.20764 -0.74206 -0.20949 -0.74271 -0.21181 C -0.74336 -0.21366 -0.74362 -0.21597 -0.7444 -0.21783 C -0.74648 -0.22246 -0.74987 -0.2257 -0.75208 -0.23033 C -0.7569 -0.24005 -0.76094 -0.24584 -0.76706 -0.25417 " pathEditMode="relative" rAng="0" ptsTypes="AAAAAAAAAAAAAAAAAAAAAAAAAA">
                                      <p:cBhvr>
                                        <p:cTn id="115" dur="6500" fill="hold"/>
                                        <p:tgtEl>
                                          <p:spTgt spid="29"/>
                                        </p:tgtEl>
                                        <p:attrNameLst>
                                          <p:attrName>ppt_x</p:attrName>
                                          <p:attrName>ppt_y</p:attrName>
                                        </p:attrNameLst>
                                      </p:cBhvr>
                                      <p:rCtr x="-38359" y="-12662"/>
                                    </p:animMotion>
                                  </p:childTnLst>
                                </p:cTn>
                              </p:par>
                              <p:par>
                                <p:cTn id="116" presetID="8" presetClass="emph" presetSubtype="0" repeatCount="2000" fill="hold" grpId="1" nodeType="withEffect">
                                  <p:stCondLst>
                                    <p:cond delay="0"/>
                                  </p:stCondLst>
                                  <p:childTnLst>
                                    <p:animRot by="21600000">
                                      <p:cBhvr>
                                        <p:cTn id="117" dur="3500" fill="hold"/>
                                        <p:tgtEl>
                                          <p:spTgt spid="27"/>
                                        </p:tgtEl>
                                        <p:attrNameLst>
                                          <p:attrName>r</p:attrName>
                                        </p:attrNameLst>
                                      </p:cBhvr>
                                    </p:animRot>
                                  </p:childTnLst>
                                </p:cTn>
                              </p:par>
                              <p:par>
                                <p:cTn id="118" presetID="6" presetClass="emph" presetSubtype="0" repeatCount="2000" autoRev="1" fill="hold" grpId="1" nodeType="withEffect">
                                  <p:stCondLst>
                                    <p:cond delay="0"/>
                                  </p:stCondLst>
                                  <p:childTnLst>
                                    <p:animScale>
                                      <p:cBhvr>
                                        <p:cTn id="119" dur="2000" fill="hold"/>
                                        <p:tgtEl>
                                          <p:spTgt spid="28"/>
                                        </p:tgtEl>
                                      </p:cBhvr>
                                      <p:by x="150000" y="150000"/>
                                    </p:animScale>
                                  </p:childTnLst>
                                </p:cTn>
                              </p:par>
                            </p:childTnLst>
                          </p:cTn>
                        </p:par>
                        <p:par>
                          <p:cTn id="120" fill="hold">
                            <p:stCondLst>
                              <p:cond delay="27500"/>
                            </p:stCondLst>
                            <p:childTnLst>
                              <p:par>
                                <p:cTn id="121" presetID="2" presetClass="entr" presetSubtype="1" fill="hold" grpId="0" nodeType="afterEffect">
                                  <p:stCondLst>
                                    <p:cond delay="0"/>
                                  </p:stCondLst>
                                  <p:childTnLst>
                                    <p:set>
                                      <p:cBhvr>
                                        <p:cTn id="122" dur="1" fill="hold">
                                          <p:stCondLst>
                                            <p:cond delay="0"/>
                                          </p:stCondLst>
                                        </p:cTn>
                                        <p:tgtEl>
                                          <p:spTgt spid="30"/>
                                        </p:tgtEl>
                                        <p:attrNameLst>
                                          <p:attrName>style.visibility</p:attrName>
                                        </p:attrNameLst>
                                      </p:cBhvr>
                                      <p:to>
                                        <p:strVal val="visible"/>
                                      </p:to>
                                    </p:set>
                                    <p:anim calcmode="lin" valueType="num">
                                      <p:cBhvr additive="base">
                                        <p:cTn id="123" dur="500" fill="hold"/>
                                        <p:tgtEl>
                                          <p:spTgt spid="30"/>
                                        </p:tgtEl>
                                        <p:attrNameLst>
                                          <p:attrName>ppt_x</p:attrName>
                                        </p:attrNameLst>
                                      </p:cBhvr>
                                      <p:tavLst>
                                        <p:tav tm="0">
                                          <p:val>
                                            <p:strVal val="#ppt_x"/>
                                          </p:val>
                                        </p:tav>
                                        <p:tav tm="100000">
                                          <p:val>
                                            <p:strVal val="#ppt_x"/>
                                          </p:val>
                                        </p:tav>
                                      </p:tavLst>
                                    </p:anim>
                                    <p:anim calcmode="lin" valueType="num">
                                      <p:cBhvr additive="base">
                                        <p:cTn id="124" dur="500" fill="hold"/>
                                        <p:tgtEl>
                                          <p:spTgt spid="30"/>
                                        </p:tgtEl>
                                        <p:attrNameLst>
                                          <p:attrName>ppt_y</p:attrName>
                                        </p:attrNameLst>
                                      </p:cBhvr>
                                      <p:tavLst>
                                        <p:tav tm="0">
                                          <p:val>
                                            <p:strVal val="0-#ppt_h/2"/>
                                          </p:val>
                                        </p:tav>
                                        <p:tav tm="100000">
                                          <p:val>
                                            <p:strVal val="#ppt_y"/>
                                          </p:val>
                                        </p:tav>
                                      </p:tavLst>
                                    </p:anim>
                                  </p:childTnLst>
                                </p:cTn>
                              </p:par>
                              <p:par>
                                <p:cTn id="125" presetID="2" presetClass="entr" presetSubtype="1" fill="hold" grpId="0" nodeType="withEffect">
                                  <p:stCondLst>
                                    <p:cond delay="250"/>
                                  </p:stCondLst>
                                  <p:childTnLst>
                                    <p:set>
                                      <p:cBhvr>
                                        <p:cTn id="126" dur="1" fill="hold">
                                          <p:stCondLst>
                                            <p:cond delay="0"/>
                                          </p:stCondLst>
                                        </p:cTn>
                                        <p:tgtEl>
                                          <p:spTgt spid="31"/>
                                        </p:tgtEl>
                                        <p:attrNameLst>
                                          <p:attrName>style.visibility</p:attrName>
                                        </p:attrNameLst>
                                      </p:cBhvr>
                                      <p:to>
                                        <p:strVal val="visible"/>
                                      </p:to>
                                    </p:set>
                                    <p:anim calcmode="lin" valueType="num">
                                      <p:cBhvr additive="base">
                                        <p:cTn id="127" dur="500" fill="hold"/>
                                        <p:tgtEl>
                                          <p:spTgt spid="31"/>
                                        </p:tgtEl>
                                        <p:attrNameLst>
                                          <p:attrName>ppt_x</p:attrName>
                                        </p:attrNameLst>
                                      </p:cBhvr>
                                      <p:tavLst>
                                        <p:tav tm="0">
                                          <p:val>
                                            <p:strVal val="#ppt_x"/>
                                          </p:val>
                                        </p:tav>
                                        <p:tav tm="100000">
                                          <p:val>
                                            <p:strVal val="#ppt_x"/>
                                          </p:val>
                                        </p:tav>
                                      </p:tavLst>
                                    </p:anim>
                                    <p:anim calcmode="lin" valueType="num">
                                      <p:cBhvr additive="base">
                                        <p:cTn id="128" dur="500" fill="hold"/>
                                        <p:tgtEl>
                                          <p:spTgt spid="31"/>
                                        </p:tgtEl>
                                        <p:attrNameLst>
                                          <p:attrName>ppt_y</p:attrName>
                                        </p:attrNameLst>
                                      </p:cBhvr>
                                      <p:tavLst>
                                        <p:tav tm="0">
                                          <p:val>
                                            <p:strVal val="0-#ppt_h/2"/>
                                          </p:val>
                                        </p:tav>
                                        <p:tav tm="100000">
                                          <p:val>
                                            <p:strVal val="#ppt_y"/>
                                          </p:val>
                                        </p:tav>
                                      </p:tavLst>
                                    </p:anim>
                                  </p:childTnLst>
                                </p:cTn>
                              </p:par>
                              <p:par>
                                <p:cTn id="129" presetID="2" presetClass="entr" presetSubtype="1" fill="hold" grpId="0" nodeType="withEffect">
                                  <p:stCondLst>
                                    <p:cond delay="500"/>
                                  </p:stCondLst>
                                  <p:childTnLst>
                                    <p:set>
                                      <p:cBhvr>
                                        <p:cTn id="130" dur="1" fill="hold">
                                          <p:stCondLst>
                                            <p:cond delay="0"/>
                                          </p:stCondLst>
                                        </p:cTn>
                                        <p:tgtEl>
                                          <p:spTgt spid="32"/>
                                        </p:tgtEl>
                                        <p:attrNameLst>
                                          <p:attrName>style.visibility</p:attrName>
                                        </p:attrNameLst>
                                      </p:cBhvr>
                                      <p:to>
                                        <p:strVal val="visible"/>
                                      </p:to>
                                    </p:set>
                                    <p:anim calcmode="lin" valueType="num">
                                      <p:cBhvr additive="base">
                                        <p:cTn id="131" dur="500" fill="hold"/>
                                        <p:tgtEl>
                                          <p:spTgt spid="32"/>
                                        </p:tgtEl>
                                        <p:attrNameLst>
                                          <p:attrName>ppt_x</p:attrName>
                                        </p:attrNameLst>
                                      </p:cBhvr>
                                      <p:tavLst>
                                        <p:tav tm="0">
                                          <p:val>
                                            <p:strVal val="#ppt_x"/>
                                          </p:val>
                                        </p:tav>
                                        <p:tav tm="100000">
                                          <p:val>
                                            <p:strVal val="#ppt_x"/>
                                          </p:val>
                                        </p:tav>
                                      </p:tavLst>
                                    </p:anim>
                                    <p:anim calcmode="lin" valueType="num">
                                      <p:cBhvr additive="base">
                                        <p:cTn id="132" dur="500" fill="hold"/>
                                        <p:tgtEl>
                                          <p:spTgt spid="32"/>
                                        </p:tgtEl>
                                        <p:attrNameLst>
                                          <p:attrName>ppt_y</p:attrName>
                                        </p:attrNameLst>
                                      </p:cBhvr>
                                      <p:tavLst>
                                        <p:tav tm="0">
                                          <p:val>
                                            <p:strVal val="0-#ppt_h/2"/>
                                          </p:val>
                                        </p:tav>
                                        <p:tav tm="100000">
                                          <p:val>
                                            <p:strVal val="#ppt_y"/>
                                          </p:val>
                                        </p:tav>
                                      </p:tavLst>
                                    </p:anim>
                                  </p:childTnLst>
                                </p:cTn>
                              </p:par>
                              <p:par>
                                <p:cTn id="133" presetID="8" presetClass="emph" presetSubtype="0" repeatCount="2000" fill="hold" grpId="1" nodeType="withEffect">
                                  <p:stCondLst>
                                    <p:cond delay="0"/>
                                  </p:stCondLst>
                                  <p:childTnLst>
                                    <p:animRot by="21600000">
                                      <p:cBhvr>
                                        <p:cTn id="134" dur="3500" fill="hold"/>
                                        <p:tgtEl>
                                          <p:spTgt spid="30"/>
                                        </p:tgtEl>
                                        <p:attrNameLst>
                                          <p:attrName>r</p:attrName>
                                        </p:attrNameLst>
                                      </p:cBhvr>
                                    </p:animRot>
                                  </p:childTnLst>
                                </p:cTn>
                              </p:par>
                              <p:par>
                                <p:cTn id="135" presetID="8" presetClass="emph" presetSubtype="0" repeatCount="2000" fill="hold" grpId="1" nodeType="withEffect">
                                  <p:stCondLst>
                                    <p:cond delay="0"/>
                                  </p:stCondLst>
                                  <p:childTnLst>
                                    <p:animRot by="21600000">
                                      <p:cBhvr>
                                        <p:cTn id="136" dur="3500" fill="hold"/>
                                        <p:tgtEl>
                                          <p:spTgt spid="32"/>
                                        </p:tgtEl>
                                        <p:attrNameLst>
                                          <p:attrName>r</p:attrName>
                                        </p:attrNameLst>
                                      </p:cBhvr>
                                    </p:animRot>
                                  </p:childTnLst>
                                </p:cTn>
                              </p:par>
                              <p:par>
                                <p:cTn id="137" presetID="6" presetClass="emph" presetSubtype="0" repeatCount="2000" autoRev="1" fill="hold" grpId="1" nodeType="withEffect">
                                  <p:stCondLst>
                                    <p:cond delay="0"/>
                                  </p:stCondLst>
                                  <p:childTnLst>
                                    <p:animScale>
                                      <p:cBhvr>
                                        <p:cTn id="138" dur="2000" fill="hold"/>
                                        <p:tgtEl>
                                          <p:spTgt spid="31"/>
                                        </p:tgtEl>
                                      </p:cBhvr>
                                      <p:by x="150000" y="150000"/>
                                    </p:animScale>
                                  </p:childTnLst>
                                </p:cTn>
                              </p:par>
                            </p:childTnLst>
                          </p:cTn>
                        </p:par>
                        <p:par>
                          <p:cTn id="139" fill="hold">
                            <p:stCondLst>
                              <p:cond delay="35500"/>
                            </p:stCondLst>
                            <p:childTnLst>
                              <p:par>
                                <p:cTn id="140" presetID="37" presetClass="entr" presetSubtype="0" fill="hold" nodeType="afterEffect">
                                  <p:stCondLst>
                                    <p:cond delay="0"/>
                                  </p:stCondLst>
                                  <p:childTnLst>
                                    <p:set>
                                      <p:cBhvr>
                                        <p:cTn id="141" dur="1" fill="hold">
                                          <p:stCondLst>
                                            <p:cond delay="0"/>
                                          </p:stCondLst>
                                        </p:cTn>
                                        <p:tgtEl>
                                          <p:spTgt spid="33"/>
                                        </p:tgtEl>
                                        <p:attrNameLst>
                                          <p:attrName>style.visibility</p:attrName>
                                        </p:attrNameLst>
                                      </p:cBhvr>
                                      <p:to>
                                        <p:strVal val="visible"/>
                                      </p:to>
                                    </p:set>
                                    <p:animEffect transition="in" filter="fade">
                                      <p:cBhvr>
                                        <p:cTn id="142" dur="1000"/>
                                        <p:tgtEl>
                                          <p:spTgt spid="33"/>
                                        </p:tgtEl>
                                      </p:cBhvr>
                                    </p:animEffect>
                                    <p:anim calcmode="lin" valueType="num">
                                      <p:cBhvr>
                                        <p:cTn id="143" dur="1000" fill="hold"/>
                                        <p:tgtEl>
                                          <p:spTgt spid="33"/>
                                        </p:tgtEl>
                                        <p:attrNameLst>
                                          <p:attrName>ppt_x</p:attrName>
                                        </p:attrNameLst>
                                      </p:cBhvr>
                                      <p:tavLst>
                                        <p:tav tm="0">
                                          <p:val>
                                            <p:strVal val="#ppt_x"/>
                                          </p:val>
                                        </p:tav>
                                        <p:tav tm="100000">
                                          <p:val>
                                            <p:strVal val="#ppt_x"/>
                                          </p:val>
                                        </p:tav>
                                      </p:tavLst>
                                    </p:anim>
                                    <p:anim calcmode="lin" valueType="num">
                                      <p:cBhvr>
                                        <p:cTn id="144" dur="900" decel="100000" fill="hold"/>
                                        <p:tgtEl>
                                          <p:spTgt spid="33"/>
                                        </p:tgtEl>
                                        <p:attrNameLst>
                                          <p:attrName>ppt_y</p:attrName>
                                        </p:attrNameLst>
                                      </p:cBhvr>
                                      <p:tavLst>
                                        <p:tav tm="0">
                                          <p:val>
                                            <p:strVal val="#ppt_y+1"/>
                                          </p:val>
                                        </p:tav>
                                        <p:tav tm="100000">
                                          <p:val>
                                            <p:strVal val="#ppt_y-.03"/>
                                          </p:val>
                                        </p:tav>
                                      </p:tavLst>
                                    </p:anim>
                                    <p:anim calcmode="lin" valueType="num">
                                      <p:cBhvr>
                                        <p:cTn id="145" dur="100" accel="100000" fill="hold">
                                          <p:stCondLst>
                                            <p:cond delay="900"/>
                                          </p:stCondLst>
                                        </p:cTn>
                                        <p:tgtEl>
                                          <p:spTgt spid="33"/>
                                        </p:tgtEl>
                                        <p:attrNameLst>
                                          <p:attrName>ppt_y</p:attrName>
                                        </p:attrNameLst>
                                      </p:cBhvr>
                                      <p:tavLst>
                                        <p:tav tm="0">
                                          <p:val>
                                            <p:strVal val="#ppt_y-.03"/>
                                          </p:val>
                                        </p:tav>
                                        <p:tav tm="100000">
                                          <p:val>
                                            <p:strVal val="#ppt_y"/>
                                          </p:val>
                                        </p:tav>
                                      </p:tavLst>
                                    </p:anim>
                                  </p:childTnLst>
                                </p:cTn>
                              </p:par>
                              <p:par>
                                <p:cTn id="146" presetID="2" presetClass="entr" presetSubtype="1" fill="hold" grpId="0" nodeType="withEffect">
                                  <p:stCondLst>
                                    <p:cond delay="0"/>
                                  </p:stCondLst>
                                  <p:childTnLst>
                                    <p:set>
                                      <p:cBhvr>
                                        <p:cTn id="147" dur="1" fill="hold">
                                          <p:stCondLst>
                                            <p:cond delay="0"/>
                                          </p:stCondLst>
                                        </p:cTn>
                                        <p:tgtEl>
                                          <p:spTgt spid="35"/>
                                        </p:tgtEl>
                                        <p:attrNameLst>
                                          <p:attrName>style.visibility</p:attrName>
                                        </p:attrNameLst>
                                      </p:cBhvr>
                                      <p:to>
                                        <p:strVal val="visible"/>
                                      </p:to>
                                    </p:set>
                                    <p:anim calcmode="lin" valueType="num">
                                      <p:cBhvr additive="base">
                                        <p:cTn id="148" dur="750" fill="hold"/>
                                        <p:tgtEl>
                                          <p:spTgt spid="35"/>
                                        </p:tgtEl>
                                        <p:attrNameLst>
                                          <p:attrName>ppt_x</p:attrName>
                                        </p:attrNameLst>
                                      </p:cBhvr>
                                      <p:tavLst>
                                        <p:tav tm="0">
                                          <p:val>
                                            <p:strVal val="#ppt_x"/>
                                          </p:val>
                                        </p:tav>
                                        <p:tav tm="100000">
                                          <p:val>
                                            <p:strVal val="#ppt_x"/>
                                          </p:val>
                                        </p:tav>
                                      </p:tavLst>
                                    </p:anim>
                                    <p:anim calcmode="lin" valueType="num">
                                      <p:cBhvr additive="base">
                                        <p:cTn id="149" dur="750" fill="hold"/>
                                        <p:tgtEl>
                                          <p:spTgt spid="35"/>
                                        </p:tgtEl>
                                        <p:attrNameLst>
                                          <p:attrName>ppt_y</p:attrName>
                                        </p:attrNameLst>
                                      </p:cBhvr>
                                      <p:tavLst>
                                        <p:tav tm="0">
                                          <p:val>
                                            <p:strVal val="0-#ppt_h/2"/>
                                          </p:val>
                                        </p:tav>
                                        <p:tav tm="100000">
                                          <p:val>
                                            <p:strVal val="#ppt_y"/>
                                          </p:val>
                                        </p:tav>
                                      </p:tavLst>
                                    </p:anim>
                                  </p:childTnLst>
                                </p:cTn>
                              </p:par>
                              <p:par>
                                <p:cTn id="150" presetID="2" presetClass="entr" presetSubtype="1" fill="hold" grpId="0" nodeType="withEffect">
                                  <p:stCondLst>
                                    <p:cond delay="0"/>
                                  </p:stCondLst>
                                  <p:childTnLst>
                                    <p:set>
                                      <p:cBhvr>
                                        <p:cTn id="151" dur="1" fill="hold">
                                          <p:stCondLst>
                                            <p:cond delay="0"/>
                                          </p:stCondLst>
                                        </p:cTn>
                                        <p:tgtEl>
                                          <p:spTgt spid="36"/>
                                        </p:tgtEl>
                                        <p:attrNameLst>
                                          <p:attrName>style.visibility</p:attrName>
                                        </p:attrNameLst>
                                      </p:cBhvr>
                                      <p:to>
                                        <p:strVal val="visible"/>
                                      </p:to>
                                    </p:set>
                                    <p:anim calcmode="lin" valueType="num">
                                      <p:cBhvr additive="base">
                                        <p:cTn id="152" dur="500" fill="hold"/>
                                        <p:tgtEl>
                                          <p:spTgt spid="36"/>
                                        </p:tgtEl>
                                        <p:attrNameLst>
                                          <p:attrName>ppt_x</p:attrName>
                                        </p:attrNameLst>
                                      </p:cBhvr>
                                      <p:tavLst>
                                        <p:tav tm="0">
                                          <p:val>
                                            <p:strVal val="#ppt_x"/>
                                          </p:val>
                                        </p:tav>
                                        <p:tav tm="100000">
                                          <p:val>
                                            <p:strVal val="#ppt_x"/>
                                          </p:val>
                                        </p:tav>
                                      </p:tavLst>
                                    </p:anim>
                                    <p:anim calcmode="lin" valueType="num">
                                      <p:cBhvr additive="base">
                                        <p:cTn id="153" dur="500" fill="hold"/>
                                        <p:tgtEl>
                                          <p:spTgt spid="36"/>
                                        </p:tgtEl>
                                        <p:attrNameLst>
                                          <p:attrName>ppt_y</p:attrName>
                                        </p:attrNameLst>
                                      </p:cBhvr>
                                      <p:tavLst>
                                        <p:tav tm="0">
                                          <p:val>
                                            <p:strVal val="0-#ppt_h/2"/>
                                          </p:val>
                                        </p:tav>
                                        <p:tav tm="100000">
                                          <p:val>
                                            <p:strVal val="#ppt_y"/>
                                          </p:val>
                                        </p:tav>
                                      </p:tavLst>
                                    </p:anim>
                                  </p:childTnLst>
                                </p:cTn>
                              </p:par>
                              <p:par>
                                <p:cTn id="154" presetID="8" presetClass="emph" presetSubtype="0" repeatCount="2000" fill="hold" grpId="1" nodeType="withEffect">
                                  <p:stCondLst>
                                    <p:cond delay="0"/>
                                  </p:stCondLst>
                                  <p:childTnLst>
                                    <p:animRot by="-21600000">
                                      <p:cBhvr>
                                        <p:cTn id="155" dur="3500" fill="hold"/>
                                        <p:tgtEl>
                                          <p:spTgt spid="35"/>
                                        </p:tgtEl>
                                        <p:attrNameLst>
                                          <p:attrName>r</p:attrName>
                                        </p:attrNameLst>
                                      </p:cBhvr>
                                    </p:animRot>
                                  </p:childTnLst>
                                </p:cTn>
                              </p:par>
                              <p:par>
                                <p:cTn id="156" presetID="8" presetClass="emph" presetSubtype="0" repeatCount="2000" fill="hold" grpId="1" nodeType="withEffect">
                                  <p:stCondLst>
                                    <p:cond delay="0"/>
                                  </p:stCondLst>
                                  <p:childTnLst>
                                    <p:animRot by="-21600000">
                                      <p:cBhvr>
                                        <p:cTn id="157" dur="3500" fill="hold"/>
                                        <p:tgtEl>
                                          <p:spTgt spid="36"/>
                                        </p:tgtEl>
                                        <p:attrNameLst>
                                          <p:attrName>r</p:attrName>
                                        </p:attrNameLst>
                                      </p:cBhvr>
                                    </p:animRot>
                                  </p:childTnLst>
                                </p:cTn>
                              </p:par>
                              <p:par>
                                <p:cTn id="158" presetID="2" presetClass="entr" presetSubtype="1" fill="hold" grpId="0" nodeType="withEffect">
                                  <p:stCondLst>
                                    <p:cond delay="0"/>
                                  </p:stCondLst>
                                  <p:childTnLst>
                                    <p:set>
                                      <p:cBhvr>
                                        <p:cTn id="159" dur="1" fill="hold">
                                          <p:stCondLst>
                                            <p:cond delay="0"/>
                                          </p:stCondLst>
                                        </p:cTn>
                                        <p:tgtEl>
                                          <p:spTgt spid="37"/>
                                        </p:tgtEl>
                                        <p:attrNameLst>
                                          <p:attrName>style.visibility</p:attrName>
                                        </p:attrNameLst>
                                      </p:cBhvr>
                                      <p:to>
                                        <p:strVal val="visible"/>
                                      </p:to>
                                    </p:set>
                                    <p:anim calcmode="lin" valueType="num">
                                      <p:cBhvr additive="base">
                                        <p:cTn id="160" dur="500" fill="hold"/>
                                        <p:tgtEl>
                                          <p:spTgt spid="37"/>
                                        </p:tgtEl>
                                        <p:attrNameLst>
                                          <p:attrName>ppt_x</p:attrName>
                                        </p:attrNameLst>
                                      </p:cBhvr>
                                      <p:tavLst>
                                        <p:tav tm="0">
                                          <p:val>
                                            <p:strVal val="#ppt_x"/>
                                          </p:val>
                                        </p:tav>
                                        <p:tav tm="100000">
                                          <p:val>
                                            <p:strVal val="#ppt_x"/>
                                          </p:val>
                                        </p:tav>
                                      </p:tavLst>
                                    </p:anim>
                                    <p:anim calcmode="lin" valueType="num">
                                      <p:cBhvr additive="base">
                                        <p:cTn id="161" dur="500" fill="hold"/>
                                        <p:tgtEl>
                                          <p:spTgt spid="37"/>
                                        </p:tgtEl>
                                        <p:attrNameLst>
                                          <p:attrName>ppt_y</p:attrName>
                                        </p:attrNameLst>
                                      </p:cBhvr>
                                      <p:tavLst>
                                        <p:tav tm="0">
                                          <p:val>
                                            <p:strVal val="0-#ppt_h/2"/>
                                          </p:val>
                                        </p:tav>
                                        <p:tav tm="100000">
                                          <p:val>
                                            <p:strVal val="#ppt_y"/>
                                          </p:val>
                                        </p:tav>
                                      </p:tavLst>
                                    </p:anim>
                                  </p:childTnLst>
                                </p:cTn>
                              </p:par>
                              <p:par>
                                <p:cTn id="162" presetID="2" presetClass="entr" presetSubtype="1" fill="hold" grpId="0" nodeType="withEffect">
                                  <p:stCondLst>
                                    <p:cond delay="250"/>
                                  </p:stCondLst>
                                  <p:childTnLst>
                                    <p:set>
                                      <p:cBhvr>
                                        <p:cTn id="163" dur="1" fill="hold">
                                          <p:stCondLst>
                                            <p:cond delay="0"/>
                                          </p:stCondLst>
                                        </p:cTn>
                                        <p:tgtEl>
                                          <p:spTgt spid="38"/>
                                        </p:tgtEl>
                                        <p:attrNameLst>
                                          <p:attrName>style.visibility</p:attrName>
                                        </p:attrNameLst>
                                      </p:cBhvr>
                                      <p:to>
                                        <p:strVal val="visible"/>
                                      </p:to>
                                    </p:set>
                                    <p:anim calcmode="lin" valueType="num">
                                      <p:cBhvr additive="base">
                                        <p:cTn id="164" dur="500" fill="hold"/>
                                        <p:tgtEl>
                                          <p:spTgt spid="38"/>
                                        </p:tgtEl>
                                        <p:attrNameLst>
                                          <p:attrName>ppt_x</p:attrName>
                                        </p:attrNameLst>
                                      </p:cBhvr>
                                      <p:tavLst>
                                        <p:tav tm="0">
                                          <p:val>
                                            <p:strVal val="#ppt_x"/>
                                          </p:val>
                                        </p:tav>
                                        <p:tav tm="100000">
                                          <p:val>
                                            <p:strVal val="#ppt_x"/>
                                          </p:val>
                                        </p:tav>
                                      </p:tavLst>
                                    </p:anim>
                                    <p:anim calcmode="lin" valueType="num">
                                      <p:cBhvr additive="base">
                                        <p:cTn id="165" dur="500" fill="hold"/>
                                        <p:tgtEl>
                                          <p:spTgt spid="38"/>
                                        </p:tgtEl>
                                        <p:attrNameLst>
                                          <p:attrName>ppt_y</p:attrName>
                                        </p:attrNameLst>
                                      </p:cBhvr>
                                      <p:tavLst>
                                        <p:tav tm="0">
                                          <p:val>
                                            <p:strVal val="0-#ppt_h/2"/>
                                          </p:val>
                                        </p:tav>
                                        <p:tav tm="100000">
                                          <p:val>
                                            <p:strVal val="#ppt_y"/>
                                          </p:val>
                                        </p:tav>
                                      </p:tavLst>
                                    </p:anim>
                                  </p:childTnLst>
                                </p:cTn>
                              </p:par>
                            </p:childTnLst>
                          </p:cTn>
                        </p:par>
                        <p:par>
                          <p:cTn id="166" fill="hold">
                            <p:stCondLst>
                              <p:cond delay="42500"/>
                            </p:stCondLst>
                            <p:childTnLst>
                              <p:par>
                                <p:cTn id="167" presetID="2" presetClass="entr" presetSubtype="2" fill="hold" nodeType="afterEffect">
                                  <p:stCondLst>
                                    <p:cond delay="0"/>
                                  </p:stCondLst>
                                  <p:childTnLst>
                                    <p:set>
                                      <p:cBhvr>
                                        <p:cTn id="168" dur="1" fill="hold">
                                          <p:stCondLst>
                                            <p:cond delay="0"/>
                                          </p:stCondLst>
                                        </p:cTn>
                                        <p:tgtEl>
                                          <p:spTgt spid="39"/>
                                        </p:tgtEl>
                                        <p:attrNameLst>
                                          <p:attrName>style.visibility</p:attrName>
                                        </p:attrNameLst>
                                      </p:cBhvr>
                                      <p:to>
                                        <p:strVal val="visible"/>
                                      </p:to>
                                    </p:set>
                                    <p:anim calcmode="lin" valueType="num">
                                      <p:cBhvr additive="base">
                                        <p:cTn id="169" dur="500" fill="hold"/>
                                        <p:tgtEl>
                                          <p:spTgt spid="39"/>
                                        </p:tgtEl>
                                        <p:attrNameLst>
                                          <p:attrName>ppt_x</p:attrName>
                                        </p:attrNameLst>
                                      </p:cBhvr>
                                      <p:tavLst>
                                        <p:tav tm="0">
                                          <p:val>
                                            <p:strVal val="1+#ppt_w/2"/>
                                          </p:val>
                                        </p:tav>
                                        <p:tav tm="100000">
                                          <p:val>
                                            <p:strVal val="#ppt_x"/>
                                          </p:val>
                                        </p:tav>
                                      </p:tavLst>
                                    </p:anim>
                                    <p:anim calcmode="lin" valueType="num">
                                      <p:cBhvr additive="base">
                                        <p:cTn id="170" dur="500" fill="hold"/>
                                        <p:tgtEl>
                                          <p:spTgt spid="39"/>
                                        </p:tgtEl>
                                        <p:attrNameLst>
                                          <p:attrName>ppt_y</p:attrName>
                                        </p:attrNameLst>
                                      </p:cBhvr>
                                      <p:tavLst>
                                        <p:tav tm="0">
                                          <p:val>
                                            <p:strVal val="#ppt_y"/>
                                          </p:val>
                                        </p:tav>
                                        <p:tav tm="100000">
                                          <p:val>
                                            <p:strVal val="#ppt_y"/>
                                          </p:val>
                                        </p:tav>
                                      </p:tavLst>
                                    </p:anim>
                                  </p:childTnLst>
                                </p:cTn>
                              </p:par>
                              <p:par>
                                <p:cTn id="171" presetID="0" presetClass="path" presetSubtype="0" accel="50000" decel="50000" fill="hold" nodeType="withEffect">
                                  <p:stCondLst>
                                    <p:cond delay="500"/>
                                  </p:stCondLst>
                                  <p:childTnLst>
                                    <p:animMotion origin="layout" path="M -3.33333E-6 0.01203 C -0.01002 0.01319 -0.01875 0.01666 -0.02864 0.01782 C -0.03867 0.02199 -0.04804 0.02245 -0.05872 0.02384 C -0.15169 0.02199 -0.15351 0.03264 -0.20625 0.01458 C -0.21185 0.00949 -0.21302 0.00555 -0.2181 -0.00162 C -0.22604 -0.01227 -0.2345 -0.02385 -0.2457 -0.02778 C -0.27448 -0.05371 -0.34062 -0.04329 -0.36145 -0.04375 C -0.36992 -0.04653 -0.37864 -0.04792 -0.38737 -0.0507 C -0.39284 -0.05255 -0.39778 -0.05533 -0.40325 -0.05648 C -0.41093 -0.06042 -0.4194 -0.06482 -0.4276 -0.06667 C -0.44023 -0.07547 -0.45325 -0.08218 -0.46705 -0.0875 C -0.47187 -0.08935 -0.47591 -0.0926 -0.48034 -0.09537 C -0.49101 -0.10093 -0.50351 -0.10556 -0.51471 -0.1081 C -0.54075 -0.10695 -0.56601 -0.10556 -0.59179 -0.10648 C -0.60351 -0.11204 -0.61523 -0.11644 -0.62617 -0.12408 C -0.63112 -0.12755 -0.63606 -0.13102 -0.64153 -0.1331 C -0.65195 -0.14144 -0.63958 -0.13241 -0.64987 -0.1375 C -0.65429 -0.14028 -0.65872 -0.14398 -0.66341 -0.14676 C -0.6681 -0.14954 -0.66497 -0.1463 -0.66914 -0.14908 C -0.67695 -0.15417 -0.68489 -0.15926 -0.69336 -0.16273 C -0.70091 -0.16945 -0.70924 -0.17639 -0.7177 -0.18102 C -0.72409 -0.19005 -0.73424 -0.19422 -0.73945 -0.2051 C -0.74062 -0.20764 -0.74205 -0.20949 -0.7427 -0.21181 C -0.74336 -0.21366 -0.74362 -0.21598 -0.7444 -0.21783 C -0.74648 -0.22246 -0.74987 -0.2257 -0.75208 -0.23033 C -0.7569 -0.24005 -0.76093 -0.24584 -0.76705 -0.25417 " pathEditMode="relative" rAng="0" ptsTypes="AAAAAAAAAAAAAAAAAAAAAAAAAA">
                                      <p:cBhvr>
                                        <p:cTn id="172" dur="6500" fill="hold"/>
                                        <p:tgtEl>
                                          <p:spTgt spid="39"/>
                                        </p:tgtEl>
                                        <p:attrNameLst>
                                          <p:attrName>ppt_x</p:attrName>
                                          <p:attrName>ppt_y</p:attrName>
                                        </p:attrNameLst>
                                      </p:cBhvr>
                                      <p:rCtr x="-38359" y="-12662"/>
                                    </p:animMotion>
                                  </p:childTnLst>
                                </p:cTn>
                              </p:par>
                              <p:par>
                                <p:cTn id="173" presetID="8" presetClass="emph" presetSubtype="0" repeatCount="2000" fill="hold" grpId="1" nodeType="withEffect">
                                  <p:stCondLst>
                                    <p:cond delay="0"/>
                                  </p:stCondLst>
                                  <p:childTnLst>
                                    <p:animRot by="21600000">
                                      <p:cBhvr>
                                        <p:cTn id="174" dur="3500" fill="hold"/>
                                        <p:tgtEl>
                                          <p:spTgt spid="37"/>
                                        </p:tgtEl>
                                        <p:attrNameLst>
                                          <p:attrName>r</p:attrName>
                                        </p:attrNameLst>
                                      </p:cBhvr>
                                    </p:animRot>
                                  </p:childTnLst>
                                </p:cTn>
                              </p:par>
                              <p:par>
                                <p:cTn id="175" presetID="6" presetClass="emph" presetSubtype="0" repeatCount="2000" autoRev="1" fill="hold" grpId="1" nodeType="withEffect">
                                  <p:stCondLst>
                                    <p:cond delay="0"/>
                                  </p:stCondLst>
                                  <p:childTnLst>
                                    <p:animScale>
                                      <p:cBhvr>
                                        <p:cTn id="176" dur="2000" fill="hold"/>
                                        <p:tgtEl>
                                          <p:spTgt spid="38"/>
                                        </p:tgtEl>
                                      </p:cBhvr>
                                      <p:by x="150000" y="150000"/>
                                    </p:animScale>
                                  </p:childTnLst>
                                </p:cTn>
                              </p:par>
                            </p:childTnLst>
                          </p:cTn>
                        </p:par>
                        <p:par>
                          <p:cTn id="177" fill="hold">
                            <p:stCondLst>
                              <p:cond delay="50500"/>
                            </p:stCondLst>
                            <p:childTnLst>
                              <p:par>
                                <p:cTn id="178" presetID="2" presetClass="entr" presetSubtype="1" fill="hold" grpId="0" nodeType="afterEffect">
                                  <p:stCondLst>
                                    <p:cond delay="0"/>
                                  </p:stCondLst>
                                  <p:childTnLst>
                                    <p:set>
                                      <p:cBhvr>
                                        <p:cTn id="179" dur="1" fill="hold">
                                          <p:stCondLst>
                                            <p:cond delay="0"/>
                                          </p:stCondLst>
                                        </p:cTn>
                                        <p:tgtEl>
                                          <p:spTgt spid="40"/>
                                        </p:tgtEl>
                                        <p:attrNameLst>
                                          <p:attrName>style.visibility</p:attrName>
                                        </p:attrNameLst>
                                      </p:cBhvr>
                                      <p:to>
                                        <p:strVal val="visible"/>
                                      </p:to>
                                    </p:set>
                                    <p:anim calcmode="lin" valueType="num">
                                      <p:cBhvr additive="base">
                                        <p:cTn id="180" dur="500" fill="hold"/>
                                        <p:tgtEl>
                                          <p:spTgt spid="40"/>
                                        </p:tgtEl>
                                        <p:attrNameLst>
                                          <p:attrName>ppt_x</p:attrName>
                                        </p:attrNameLst>
                                      </p:cBhvr>
                                      <p:tavLst>
                                        <p:tav tm="0">
                                          <p:val>
                                            <p:strVal val="#ppt_x"/>
                                          </p:val>
                                        </p:tav>
                                        <p:tav tm="100000">
                                          <p:val>
                                            <p:strVal val="#ppt_x"/>
                                          </p:val>
                                        </p:tav>
                                      </p:tavLst>
                                    </p:anim>
                                    <p:anim calcmode="lin" valueType="num">
                                      <p:cBhvr additive="base">
                                        <p:cTn id="181" dur="500" fill="hold"/>
                                        <p:tgtEl>
                                          <p:spTgt spid="40"/>
                                        </p:tgtEl>
                                        <p:attrNameLst>
                                          <p:attrName>ppt_y</p:attrName>
                                        </p:attrNameLst>
                                      </p:cBhvr>
                                      <p:tavLst>
                                        <p:tav tm="0">
                                          <p:val>
                                            <p:strVal val="0-#ppt_h/2"/>
                                          </p:val>
                                        </p:tav>
                                        <p:tav tm="100000">
                                          <p:val>
                                            <p:strVal val="#ppt_y"/>
                                          </p:val>
                                        </p:tav>
                                      </p:tavLst>
                                    </p:anim>
                                  </p:childTnLst>
                                </p:cTn>
                              </p:par>
                              <p:par>
                                <p:cTn id="182" presetID="2" presetClass="entr" presetSubtype="1" fill="hold" grpId="0" nodeType="withEffect">
                                  <p:stCondLst>
                                    <p:cond delay="250"/>
                                  </p:stCondLst>
                                  <p:childTnLst>
                                    <p:set>
                                      <p:cBhvr>
                                        <p:cTn id="183" dur="1" fill="hold">
                                          <p:stCondLst>
                                            <p:cond delay="0"/>
                                          </p:stCondLst>
                                        </p:cTn>
                                        <p:tgtEl>
                                          <p:spTgt spid="41"/>
                                        </p:tgtEl>
                                        <p:attrNameLst>
                                          <p:attrName>style.visibility</p:attrName>
                                        </p:attrNameLst>
                                      </p:cBhvr>
                                      <p:to>
                                        <p:strVal val="visible"/>
                                      </p:to>
                                    </p:set>
                                    <p:anim calcmode="lin" valueType="num">
                                      <p:cBhvr additive="base">
                                        <p:cTn id="184" dur="500" fill="hold"/>
                                        <p:tgtEl>
                                          <p:spTgt spid="41"/>
                                        </p:tgtEl>
                                        <p:attrNameLst>
                                          <p:attrName>ppt_x</p:attrName>
                                        </p:attrNameLst>
                                      </p:cBhvr>
                                      <p:tavLst>
                                        <p:tav tm="0">
                                          <p:val>
                                            <p:strVal val="#ppt_x"/>
                                          </p:val>
                                        </p:tav>
                                        <p:tav tm="100000">
                                          <p:val>
                                            <p:strVal val="#ppt_x"/>
                                          </p:val>
                                        </p:tav>
                                      </p:tavLst>
                                    </p:anim>
                                    <p:anim calcmode="lin" valueType="num">
                                      <p:cBhvr additive="base">
                                        <p:cTn id="185" dur="500" fill="hold"/>
                                        <p:tgtEl>
                                          <p:spTgt spid="41"/>
                                        </p:tgtEl>
                                        <p:attrNameLst>
                                          <p:attrName>ppt_y</p:attrName>
                                        </p:attrNameLst>
                                      </p:cBhvr>
                                      <p:tavLst>
                                        <p:tav tm="0">
                                          <p:val>
                                            <p:strVal val="0-#ppt_h/2"/>
                                          </p:val>
                                        </p:tav>
                                        <p:tav tm="100000">
                                          <p:val>
                                            <p:strVal val="#ppt_y"/>
                                          </p:val>
                                        </p:tav>
                                      </p:tavLst>
                                    </p:anim>
                                  </p:childTnLst>
                                </p:cTn>
                              </p:par>
                              <p:par>
                                <p:cTn id="186" presetID="2" presetClass="entr" presetSubtype="1" fill="hold" grpId="0" nodeType="withEffect">
                                  <p:stCondLst>
                                    <p:cond delay="500"/>
                                  </p:stCondLst>
                                  <p:childTnLst>
                                    <p:set>
                                      <p:cBhvr>
                                        <p:cTn id="187" dur="1" fill="hold">
                                          <p:stCondLst>
                                            <p:cond delay="0"/>
                                          </p:stCondLst>
                                        </p:cTn>
                                        <p:tgtEl>
                                          <p:spTgt spid="42"/>
                                        </p:tgtEl>
                                        <p:attrNameLst>
                                          <p:attrName>style.visibility</p:attrName>
                                        </p:attrNameLst>
                                      </p:cBhvr>
                                      <p:to>
                                        <p:strVal val="visible"/>
                                      </p:to>
                                    </p:set>
                                    <p:anim calcmode="lin" valueType="num">
                                      <p:cBhvr additive="base">
                                        <p:cTn id="188" dur="500" fill="hold"/>
                                        <p:tgtEl>
                                          <p:spTgt spid="42"/>
                                        </p:tgtEl>
                                        <p:attrNameLst>
                                          <p:attrName>ppt_x</p:attrName>
                                        </p:attrNameLst>
                                      </p:cBhvr>
                                      <p:tavLst>
                                        <p:tav tm="0">
                                          <p:val>
                                            <p:strVal val="#ppt_x"/>
                                          </p:val>
                                        </p:tav>
                                        <p:tav tm="100000">
                                          <p:val>
                                            <p:strVal val="#ppt_x"/>
                                          </p:val>
                                        </p:tav>
                                      </p:tavLst>
                                    </p:anim>
                                    <p:anim calcmode="lin" valueType="num">
                                      <p:cBhvr additive="base">
                                        <p:cTn id="189" dur="500" fill="hold"/>
                                        <p:tgtEl>
                                          <p:spTgt spid="42"/>
                                        </p:tgtEl>
                                        <p:attrNameLst>
                                          <p:attrName>ppt_y</p:attrName>
                                        </p:attrNameLst>
                                      </p:cBhvr>
                                      <p:tavLst>
                                        <p:tav tm="0">
                                          <p:val>
                                            <p:strVal val="0-#ppt_h/2"/>
                                          </p:val>
                                        </p:tav>
                                        <p:tav tm="100000">
                                          <p:val>
                                            <p:strVal val="#ppt_y"/>
                                          </p:val>
                                        </p:tav>
                                      </p:tavLst>
                                    </p:anim>
                                  </p:childTnLst>
                                </p:cTn>
                              </p:par>
                              <p:par>
                                <p:cTn id="190" presetID="8" presetClass="emph" presetSubtype="0" repeatCount="2000" fill="hold" grpId="1" nodeType="withEffect">
                                  <p:stCondLst>
                                    <p:cond delay="0"/>
                                  </p:stCondLst>
                                  <p:childTnLst>
                                    <p:animRot by="21600000">
                                      <p:cBhvr>
                                        <p:cTn id="191" dur="3500" fill="hold"/>
                                        <p:tgtEl>
                                          <p:spTgt spid="40"/>
                                        </p:tgtEl>
                                        <p:attrNameLst>
                                          <p:attrName>r</p:attrName>
                                        </p:attrNameLst>
                                      </p:cBhvr>
                                    </p:animRot>
                                  </p:childTnLst>
                                </p:cTn>
                              </p:par>
                              <p:par>
                                <p:cTn id="192" presetID="8" presetClass="emph" presetSubtype="0" repeatCount="2000" fill="hold" grpId="1" nodeType="withEffect">
                                  <p:stCondLst>
                                    <p:cond delay="0"/>
                                  </p:stCondLst>
                                  <p:childTnLst>
                                    <p:animRot by="21600000">
                                      <p:cBhvr>
                                        <p:cTn id="193" dur="3500" fill="hold"/>
                                        <p:tgtEl>
                                          <p:spTgt spid="42"/>
                                        </p:tgtEl>
                                        <p:attrNameLst>
                                          <p:attrName>r</p:attrName>
                                        </p:attrNameLst>
                                      </p:cBhvr>
                                    </p:animRot>
                                  </p:childTnLst>
                                </p:cTn>
                              </p:par>
                              <p:par>
                                <p:cTn id="194" presetID="6" presetClass="emph" presetSubtype="0" repeatCount="2000" autoRev="1" fill="hold" grpId="1" nodeType="withEffect">
                                  <p:stCondLst>
                                    <p:cond delay="0"/>
                                  </p:stCondLst>
                                  <p:childTnLst>
                                    <p:animScale>
                                      <p:cBhvr>
                                        <p:cTn id="195" dur="2000" fill="hold"/>
                                        <p:tgtEl>
                                          <p:spTgt spid="41"/>
                                        </p:tgtEl>
                                      </p:cBhvr>
                                      <p:by x="150000" y="150000"/>
                                    </p:animScale>
                                  </p:childTnLst>
                                </p:cTn>
                              </p:par>
                            </p:childTnLst>
                          </p:cTn>
                        </p:par>
                        <p:par>
                          <p:cTn id="196" fill="hold">
                            <p:stCondLst>
                              <p:cond delay="58500"/>
                            </p:stCondLst>
                            <p:childTnLst>
                              <p:par>
                                <p:cTn id="197" presetID="37" presetClass="entr" presetSubtype="0" fill="hold" nodeType="afterEffect">
                                  <p:stCondLst>
                                    <p:cond delay="0"/>
                                  </p:stCondLst>
                                  <p:childTnLst>
                                    <p:set>
                                      <p:cBhvr>
                                        <p:cTn id="198" dur="1" fill="hold">
                                          <p:stCondLst>
                                            <p:cond delay="0"/>
                                          </p:stCondLst>
                                        </p:cTn>
                                        <p:tgtEl>
                                          <p:spTgt spid="43"/>
                                        </p:tgtEl>
                                        <p:attrNameLst>
                                          <p:attrName>style.visibility</p:attrName>
                                        </p:attrNameLst>
                                      </p:cBhvr>
                                      <p:to>
                                        <p:strVal val="visible"/>
                                      </p:to>
                                    </p:set>
                                    <p:animEffect transition="in" filter="fade">
                                      <p:cBhvr>
                                        <p:cTn id="199" dur="1000"/>
                                        <p:tgtEl>
                                          <p:spTgt spid="43"/>
                                        </p:tgtEl>
                                      </p:cBhvr>
                                    </p:animEffect>
                                    <p:anim calcmode="lin" valueType="num">
                                      <p:cBhvr>
                                        <p:cTn id="200" dur="1000" fill="hold"/>
                                        <p:tgtEl>
                                          <p:spTgt spid="43"/>
                                        </p:tgtEl>
                                        <p:attrNameLst>
                                          <p:attrName>ppt_x</p:attrName>
                                        </p:attrNameLst>
                                      </p:cBhvr>
                                      <p:tavLst>
                                        <p:tav tm="0">
                                          <p:val>
                                            <p:strVal val="#ppt_x"/>
                                          </p:val>
                                        </p:tav>
                                        <p:tav tm="100000">
                                          <p:val>
                                            <p:strVal val="#ppt_x"/>
                                          </p:val>
                                        </p:tav>
                                      </p:tavLst>
                                    </p:anim>
                                    <p:anim calcmode="lin" valueType="num">
                                      <p:cBhvr>
                                        <p:cTn id="201" dur="900" decel="100000" fill="hold"/>
                                        <p:tgtEl>
                                          <p:spTgt spid="43"/>
                                        </p:tgtEl>
                                        <p:attrNameLst>
                                          <p:attrName>ppt_y</p:attrName>
                                        </p:attrNameLst>
                                      </p:cBhvr>
                                      <p:tavLst>
                                        <p:tav tm="0">
                                          <p:val>
                                            <p:strVal val="#ppt_y+1"/>
                                          </p:val>
                                        </p:tav>
                                        <p:tav tm="100000">
                                          <p:val>
                                            <p:strVal val="#ppt_y-.03"/>
                                          </p:val>
                                        </p:tav>
                                      </p:tavLst>
                                    </p:anim>
                                    <p:anim calcmode="lin" valueType="num">
                                      <p:cBhvr>
                                        <p:cTn id="202" dur="100" accel="100000" fill="hold">
                                          <p:stCondLst>
                                            <p:cond delay="900"/>
                                          </p:stCondLst>
                                        </p:cTn>
                                        <p:tgtEl>
                                          <p:spTgt spid="43"/>
                                        </p:tgtEl>
                                        <p:attrNameLst>
                                          <p:attrName>ppt_y</p:attrName>
                                        </p:attrNameLst>
                                      </p:cBhvr>
                                      <p:tavLst>
                                        <p:tav tm="0">
                                          <p:val>
                                            <p:strVal val="#ppt_y-.03"/>
                                          </p:val>
                                        </p:tav>
                                        <p:tav tm="100000">
                                          <p:val>
                                            <p:strVal val="#ppt_y"/>
                                          </p:val>
                                        </p:tav>
                                      </p:tavLst>
                                    </p:anim>
                                  </p:childTnLst>
                                </p:cTn>
                              </p:par>
                              <p:par>
                                <p:cTn id="203" presetID="10" presetClass="entr" presetSubtype="0" fill="hold" nodeType="withEffect">
                                  <p:stCondLst>
                                    <p:cond delay="500"/>
                                  </p:stCondLst>
                                  <p:childTnLst>
                                    <p:set>
                                      <p:cBhvr>
                                        <p:cTn id="204" dur="1" fill="hold">
                                          <p:stCondLst>
                                            <p:cond delay="0"/>
                                          </p:stCondLst>
                                        </p:cTn>
                                        <p:tgtEl>
                                          <p:spTgt spid="46"/>
                                        </p:tgtEl>
                                        <p:attrNameLst>
                                          <p:attrName>style.visibility</p:attrName>
                                        </p:attrNameLst>
                                      </p:cBhvr>
                                      <p:to>
                                        <p:strVal val="visible"/>
                                      </p:to>
                                    </p:set>
                                    <p:animEffect transition="in" filter="fade">
                                      <p:cBhvr>
                                        <p:cTn id="205" dur="500"/>
                                        <p:tgtEl>
                                          <p:spTgt spid="46"/>
                                        </p:tgtEl>
                                      </p:cBhvr>
                                    </p:animEffect>
                                  </p:childTnLst>
                                </p:cTn>
                              </p:par>
                              <p:par>
                                <p:cTn id="206" presetID="10" presetClass="entr" presetSubtype="0" fill="hold" nodeType="withEffect">
                                  <p:stCondLst>
                                    <p:cond delay="1000"/>
                                  </p:stCondLst>
                                  <p:childTnLst>
                                    <p:set>
                                      <p:cBhvr>
                                        <p:cTn id="207" dur="1" fill="hold">
                                          <p:stCondLst>
                                            <p:cond delay="0"/>
                                          </p:stCondLst>
                                        </p:cTn>
                                        <p:tgtEl>
                                          <p:spTgt spid="47"/>
                                        </p:tgtEl>
                                        <p:attrNameLst>
                                          <p:attrName>style.visibility</p:attrName>
                                        </p:attrNameLst>
                                      </p:cBhvr>
                                      <p:to>
                                        <p:strVal val="visible"/>
                                      </p:to>
                                    </p:set>
                                    <p:animEffect transition="in" filter="fade">
                                      <p:cBhvr>
                                        <p:cTn id="208" dur="500"/>
                                        <p:tgtEl>
                                          <p:spTgt spid="47"/>
                                        </p:tgtEl>
                                      </p:cBhvr>
                                    </p:animEffect>
                                  </p:childTnLst>
                                </p:cTn>
                              </p:par>
                              <p:par>
                                <p:cTn id="209" presetID="10" presetClass="entr" presetSubtype="0" fill="hold" nodeType="withEffect">
                                  <p:stCondLst>
                                    <p:cond delay="1500"/>
                                  </p:stCondLst>
                                  <p:childTnLst>
                                    <p:set>
                                      <p:cBhvr>
                                        <p:cTn id="210" dur="1" fill="hold">
                                          <p:stCondLst>
                                            <p:cond delay="0"/>
                                          </p:stCondLst>
                                        </p:cTn>
                                        <p:tgtEl>
                                          <p:spTgt spid="48"/>
                                        </p:tgtEl>
                                        <p:attrNameLst>
                                          <p:attrName>style.visibility</p:attrName>
                                        </p:attrNameLst>
                                      </p:cBhvr>
                                      <p:to>
                                        <p:strVal val="visible"/>
                                      </p:to>
                                    </p:set>
                                    <p:animEffect transition="in" filter="fade">
                                      <p:cBhvr>
                                        <p:cTn id="211"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8" grpId="1" animBg="1"/>
      <p:bldP spid="11" grpId="0" animBg="1"/>
      <p:bldP spid="11" grpId="1" animBg="1"/>
      <p:bldP spid="12" grpId="0" animBg="1"/>
      <p:bldP spid="12" grpId="1" animBg="1"/>
      <p:bldP spid="13" grpId="0" animBg="1"/>
      <p:bldP spid="13" grpId="1" animBg="1"/>
      <p:bldP spid="14" grpId="0" animBg="1"/>
      <p:bldP spid="14" grpId="1" animBg="1"/>
      <p:bldP spid="16" grpId="0" animBg="1"/>
      <p:bldP spid="17" grpId="0" animBg="1"/>
      <p:bldP spid="17" grpId="1" animBg="1"/>
      <p:bldP spid="18" grpId="0" animBg="1"/>
      <p:bldP spid="19" grpId="0" animBg="1"/>
      <p:bldP spid="19" grpId="1" animBg="1"/>
      <p:bldP spid="22" grpId="0" animBg="1"/>
      <p:bldP spid="22" grpId="1" animBg="1"/>
      <p:bldP spid="23" grpId="0" animBg="1"/>
      <p:bldP spid="23" grpId="1" animBg="1"/>
      <p:bldP spid="24" grpId="0" animBg="1"/>
      <p:bldP spid="24" grpId="1" animBg="1"/>
      <p:bldP spid="27" grpId="0" animBg="1"/>
      <p:bldP spid="27" grpId="1" animBg="1"/>
      <p:bldP spid="28" grpId="0" animBg="1"/>
      <p:bldP spid="28" grpId="1" animBg="1"/>
      <p:bldP spid="30" grpId="0" animBg="1"/>
      <p:bldP spid="30" grpId="1" animBg="1"/>
      <p:bldP spid="31" grpId="0" animBg="1"/>
      <p:bldP spid="31" grpId="1" animBg="1"/>
      <p:bldP spid="32" grpId="0" animBg="1"/>
      <p:bldP spid="32" grpId="1" animBg="1"/>
      <p:bldP spid="35" grpId="0" animBg="1"/>
      <p:bldP spid="35" grpId="1" animBg="1"/>
      <p:bldP spid="36" grpId="0" animBg="1"/>
      <p:bldP spid="36" grpId="1" animBg="1"/>
      <p:bldP spid="37" grpId="0" animBg="1"/>
      <p:bldP spid="37" grpId="1" animBg="1"/>
      <p:bldP spid="38" grpId="0" animBg="1"/>
      <p:bldP spid="38" grpId="1" animBg="1"/>
      <p:bldP spid="40" grpId="0" animBg="1"/>
      <p:bldP spid="40" grpId="1" animBg="1"/>
      <p:bldP spid="41" grpId="0" animBg="1"/>
      <p:bldP spid="41" grpId="1" animBg="1"/>
      <p:bldP spid="42" grpId="0" animBg="1"/>
      <p:bldP spid="42"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形 188" descr="扩音器">
            <a:extLst>
              <a:ext uri="{FF2B5EF4-FFF2-40B4-BE49-F238E27FC236}">
                <a16:creationId xmlns="" xmlns:a16="http://schemas.microsoft.com/office/drawing/2014/main" id="{DF7FED7C-0B8C-4032-A78F-D2C2DD7152B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tretch>
            <a:fillRect/>
          </a:stretch>
        </p:blipFill>
        <p:spPr>
          <a:xfrm>
            <a:off x="1164446" y="506328"/>
            <a:ext cx="974794" cy="974794"/>
          </a:xfrm>
          <a:prstGeom prst="rect">
            <a:avLst/>
          </a:prstGeom>
        </p:spPr>
      </p:pic>
      <p:sp>
        <p:nvSpPr>
          <p:cNvPr id="4" name="TextBox 3"/>
          <p:cNvSpPr txBox="1"/>
          <p:nvPr/>
        </p:nvSpPr>
        <p:spPr>
          <a:xfrm>
            <a:off x="2240280" y="811530"/>
            <a:ext cx="1415772" cy="646331"/>
          </a:xfrm>
          <a:prstGeom prst="rect">
            <a:avLst/>
          </a:prstGeom>
          <a:noFill/>
        </p:spPr>
        <p:txBody>
          <a:bodyPr wrap="none" rtlCol="0">
            <a:spAutoFit/>
          </a:bodyPr>
          <a:lstStyle/>
          <a:p>
            <a:r>
              <a:rPr lang="en-US" sz="36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600" b="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Đọc</a:t>
            </a:r>
            <a:endParaRPr lang="en-US" sz="36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0" name="iṡlïdè">
            <a:extLst>
              <a:ext uri="{FF2B5EF4-FFF2-40B4-BE49-F238E27FC236}">
                <a16:creationId xmlns="" xmlns:a16="http://schemas.microsoft.com/office/drawing/2014/main" id="{E4ACF3A0-3940-4E20-9C56-A18B2E77A516}"/>
              </a:ext>
            </a:extLst>
          </p:cNvPr>
          <p:cNvSpPr/>
          <p:nvPr/>
        </p:nvSpPr>
        <p:spPr>
          <a:xfrm>
            <a:off x="702189" y="2386360"/>
            <a:ext cx="545999" cy="548317"/>
          </a:xfrm>
          <a:custGeom>
            <a:avLst/>
            <a:gdLst>
              <a:gd name="connsiteX0" fmla="*/ 93 w 595851"/>
              <a:gd name="connsiteY0" fmla="*/ 348663 h 605039"/>
              <a:gd name="connsiteX1" fmla="*/ 82820 w 595851"/>
              <a:gd name="connsiteY1" fmla="*/ 348663 h 605039"/>
              <a:gd name="connsiteX2" fmla="*/ 109188 w 595851"/>
              <a:gd name="connsiteY2" fmla="*/ 370075 h 605039"/>
              <a:gd name="connsiteX3" fmla="*/ 152548 w 595851"/>
              <a:gd name="connsiteY3" fmla="*/ 575570 h 605039"/>
              <a:gd name="connsiteX4" fmla="*/ 135093 w 595851"/>
              <a:gd name="connsiteY4" fmla="*/ 596889 h 605039"/>
              <a:gd name="connsiteX5" fmla="*/ 0 w 595851"/>
              <a:gd name="connsiteY5" fmla="*/ 596889 h 605039"/>
              <a:gd name="connsiteX6" fmla="*/ 329155 w 595851"/>
              <a:gd name="connsiteY6" fmla="*/ 0 h 605039"/>
              <a:gd name="connsiteX7" fmla="*/ 383657 w 595851"/>
              <a:gd name="connsiteY7" fmla="*/ 139414 h 605039"/>
              <a:gd name="connsiteX8" fmla="*/ 383657 w 595851"/>
              <a:gd name="connsiteY8" fmla="*/ 241656 h 605039"/>
              <a:gd name="connsiteX9" fmla="*/ 409376 w 595851"/>
              <a:gd name="connsiteY9" fmla="*/ 236280 h 605039"/>
              <a:gd name="connsiteX10" fmla="*/ 567124 w 595851"/>
              <a:gd name="connsiteY10" fmla="*/ 249257 h 605039"/>
              <a:gd name="connsiteX11" fmla="*/ 574831 w 595851"/>
              <a:gd name="connsiteY11" fmla="*/ 321374 h 605039"/>
              <a:gd name="connsiteX12" fmla="*/ 573902 w 595851"/>
              <a:gd name="connsiteY12" fmla="*/ 414811 h 605039"/>
              <a:gd name="connsiteX13" fmla="*/ 550319 w 595851"/>
              <a:gd name="connsiteY13" fmla="*/ 507321 h 605039"/>
              <a:gd name="connsiteX14" fmla="*/ 473998 w 595851"/>
              <a:gd name="connsiteY14" fmla="*/ 599831 h 605039"/>
              <a:gd name="connsiteX15" fmla="*/ 370937 w 595851"/>
              <a:gd name="connsiteY15" fmla="*/ 603168 h 605039"/>
              <a:gd name="connsiteX16" fmla="*/ 193597 w 595851"/>
              <a:gd name="connsiteY16" fmla="*/ 593528 h 605039"/>
              <a:gd name="connsiteX17" fmla="*/ 136403 w 595851"/>
              <a:gd name="connsiteY17" fmla="*/ 345197 h 605039"/>
              <a:gd name="connsiteX18" fmla="*/ 165929 w 595851"/>
              <a:gd name="connsiteY18" fmla="*/ 314886 h 605039"/>
              <a:gd name="connsiteX19" fmla="*/ 168900 w 595851"/>
              <a:gd name="connsiteY19" fmla="*/ 306914 h 605039"/>
              <a:gd name="connsiteX20" fmla="*/ 193597 w 595851"/>
              <a:gd name="connsiteY20" fmla="*/ 268167 h 605039"/>
              <a:gd name="connsiteX21" fmla="*/ 310586 w 595851"/>
              <a:gd name="connsiteY21" fmla="*/ 59696 h 605039"/>
              <a:gd name="connsiteX22" fmla="*/ 329155 w 595851"/>
              <a:gd name="connsiteY22" fmla="*/ 0 h 60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95851" h="605039">
                <a:moveTo>
                  <a:pt x="93" y="348663"/>
                </a:moveTo>
                <a:lnTo>
                  <a:pt x="82820" y="348663"/>
                </a:lnTo>
                <a:cubicBezTo>
                  <a:pt x="94797" y="348663"/>
                  <a:pt x="106682" y="358303"/>
                  <a:pt x="109188" y="370075"/>
                </a:cubicBezTo>
                <a:lnTo>
                  <a:pt x="152548" y="575570"/>
                </a:lnTo>
                <a:cubicBezTo>
                  <a:pt x="154962" y="587342"/>
                  <a:pt x="147163" y="596982"/>
                  <a:pt x="135093" y="596889"/>
                </a:cubicBezTo>
                <a:lnTo>
                  <a:pt x="0" y="596889"/>
                </a:lnTo>
                <a:close/>
                <a:moveTo>
                  <a:pt x="329155" y="0"/>
                </a:moveTo>
                <a:cubicBezTo>
                  <a:pt x="357195" y="0"/>
                  <a:pt x="423674" y="18632"/>
                  <a:pt x="383657" y="139414"/>
                </a:cubicBezTo>
                <a:cubicBezTo>
                  <a:pt x="343825" y="260196"/>
                  <a:pt x="383657" y="241656"/>
                  <a:pt x="383657" y="241656"/>
                </a:cubicBezTo>
                <a:cubicBezTo>
                  <a:pt x="392849" y="239432"/>
                  <a:pt x="401391" y="237671"/>
                  <a:pt x="409376" y="236280"/>
                </a:cubicBezTo>
                <a:cubicBezTo>
                  <a:pt x="409376" y="236280"/>
                  <a:pt x="524693" y="210511"/>
                  <a:pt x="567124" y="249257"/>
                </a:cubicBezTo>
                <a:cubicBezTo>
                  <a:pt x="601199" y="280310"/>
                  <a:pt x="574831" y="321374"/>
                  <a:pt x="574831" y="321374"/>
                </a:cubicBezTo>
                <a:cubicBezTo>
                  <a:pt x="574831" y="321374"/>
                  <a:pt x="622740" y="364014"/>
                  <a:pt x="573902" y="414811"/>
                </a:cubicBezTo>
                <a:cubicBezTo>
                  <a:pt x="573902" y="414811"/>
                  <a:pt x="605099" y="466165"/>
                  <a:pt x="550319" y="507321"/>
                </a:cubicBezTo>
                <a:cubicBezTo>
                  <a:pt x="550319" y="507321"/>
                  <a:pt x="575759" y="578140"/>
                  <a:pt x="473998" y="599831"/>
                </a:cubicBezTo>
                <a:cubicBezTo>
                  <a:pt x="444101" y="606227"/>
                  <a:pt x="406405" y="605949"/>
                  <a:pt x="370937" y="603168"/>
                </a:cubicBezTo>
                <a:cubicBezTo>
                  <a:pt x="282174" y="605022"/>
                  <a:pt x="193597" y="593528"/>
                  <a:pt x="193597" y="593528"/>
                </a:cubicBezTo>
                <a:lnTo>
                  <a:pt x="136403" y="345197"/>
                </a:lnTo>
                <a:cubicBezTo>
                  <a:pt x="153858" y="334723"/>
                  <a:pt x="162029" y="322672"/>
                  <a:pt x="165929" y="314886"/>
                </a:cubicBezTo>
                <a:cubicBezTo>
                  <a:pt x="166764" y="312476"/>
                  <a:pt x="167786" y="309695"/>
                  <a:pt x="168900" y="306914"/>
                </a:cubicBezTo>
                <a:cubicBezTo>
                  <a:pt x="173728" y="295234"/>
                  <a:pt x="181341" y="281052"/>
                  <a:pt x="193597" y="268167"/>
                </a:cubicBezTo>
                <a:cubicBezTo>
                  <a:pt x="250792" y="224322"/>
                  <a:pt x="310586" y="59696"/>
                  <a:pt x="310586" y="59696"/>
                </a:cubicBezTo>
                <a:cubicBezTo>
                  <a:pt x="310586" y="59696"/>
                  <a:pt x="301208" y="0"/>
                  <a:pt x="329155" y="0"/>
                </a:cubicBezTo>
                <a:close/>
              </a:path>
            </a:pathLst>
          </a:custGeom>
          <a:ln w="28575"/>
        </p:spPr>
        <p:style>
          <a:lnRef idx="2">
            <a:schemeClr val="accent5"/>
          </a:lnRef>
          <a:fillRef idx="1">
            <a:schemeClr val="lt1"/>
          </a:fillRef>
          <a:effectRef idx="0">
            <a:schemeClr val="accent5"/>
          </a:effectRef>
          <a:fontRef idx="minor">
            <a:schemeClr val="dk1"/>
          </a:fontRef>
        </p:style>
        <p:txBody>
          <a:bodyPr wrap="square" lIns="91440" tIns="45720" rIns="91440" bIns="45720" rtlCol="0" anchor="ctr">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en-GB" sz="2000" dirty="0">
              <a:solidFill>
                <a:prstClr val="white"/>
              </a:solidFill>
            </a:endParaRPr>
          </a:p>
        </p:txBody>
      </p:sp>
      <p:sp>
        <p:nvSpPr>
          <p:cNvPr id="14" name="Cloud Callout 13"/>
          <p:cNvSpPr/>
          <p:nvPr/>
        </p:nvSpPr>
        <p:spPr>
          <a:xfrm>
            <a:off x="3345683" y="1348216"/>
            <a:ext cx="5339270" cy="2377440"/>
          </a:xfrm>
          <a:prstGeom prst="cloudCallou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3200" dirty="0" err="1" smtClean="0">
                <a:solidFill>
                  <a:srgbClr val="5F5F5F"/>
                </a:solidFill>
                <a:latin typeface="Times New Roman" pitchFamily="18" charset="0"/>
                <a:ea typeface="Calibri" pitchFamily="34" charset="0"/>
                <a:cs typeface="Times New Roman" pitchFamily="18" charset="0"/>
              </a:rPr>
              <a:t>Chúng</a:t>
            </a:r>
            <a:r>
              <a:rPr lang="en-US" sz="3200" dirty="0" smtClean="0">
                <a:solidFill>
                  <a:srgbClr val="5F5F5F"/>
                </a:solidFill>
                <a:latin typeface="Times New Roman" pitchFamily="18" charset="0"/>
                <a:ea typeface="Calibri" pitchFamily="34" charset="0"/>
                <a:cs typeface="Times New Roman" pitchFamily="18" charset="0"/>
              </a:rPr>
              <a:t> ta </a:t>
            </a:r>
            <a:r>
              <a:rPr lang="en-US" sz="3200" dirty="0" err="1" smtClean="0">
                <a:solidFill>
                  <a:srgbClr val="5F5F5F"/>
                </a:solidFill>
                <a:latin typeface="Times New Roman" pitchFamily="18" charset="0"/>
                <a:ea typeface="Calibri" pitchFamily="34" charset="0"/>
                <a:cs typeface="Times New Roman" pitchFamily="18" charset="0"/>
              </a:rPr>
              <a:t>nên</a:t>
            </a:r>
            <a:r>
              <a:rPr lang="en-US" sz="3200" dirty="0" smtClean="0">
                <a:solidFill>
                  <a:srgbClr val="5F5F5F"/>
                </a:solidFill>
                <a:latin typeface="Times New Roman" pitchFamily="18" charset="0"/>
                <a:ea typeface="Calibri" pitchFamily="34" charset="0"/>
                <a:cs typeface="Times New Roman" pitchFamily="18" charset="0"/>
              </a:rPr>
              <a:t> </a:t>
            </a:r>
            <a:r>
              <a:rPr lang="en-US" sz="3200" dirty="0" err="1" smtClean="0">
                <a:solidFill>
                  <a:srgbClr val="5F5F5F"/>
                </a:solidFill>
                <a:latin typeface="Times New Roman" pitchFamily="18" charset="0"/>
                <a:ea typeface="Calibri" pitchFamily="34" charset="0"/>
                <a:cs typeface="Times New Roman" pitchFamily="18" charset="0"/>
              </a:rPr>
              <a:t>đọc</a:t>
            </a:r>
            <a:r>
              <a:rPr lang="en-US" sz="3200" dirty="0" smtClean="0">
                <a:solidFill>
                  <a:srgbClr val="5F5F5F"/>
                </a:solidFill>
                <a:latin typeface="Times New Roman" pitchFamily="18" charset="0"/>
                <a:ea typeface="Calibri" pitchFamily="34" charset="0"/>
                <a:cs typeface="Times New Roman" pitchFamily="18" charset="0"/>
              </a:rPr>
              <a:t> </a:t>
            </a:r>
            <a:r>
              <a:rPr lang="en-US" sz="3200" dirty="0" err="1" smtClean="0">
                <a:solidFill>
                  <a:srgbClr val="5F5F5F"/>
                </a:solidFill>
                <a:latin typeface="Times New Roman" pitchFamily="18" charset="0"/>
                <a:ea typeface="Calibri" pitchFamily="34" charset="0"/>
                <a:cs typeface="Times New Roman" pitchFamily="18" charset="0"/>
              </a:rPr>
              <a:t>văn</a:t>
            </a:r>
            <a:r>
              <a:rPr lang="en-US" sz="3200" dirty="0" smtClean="0">
                <a:solidFill>
                  <a:srgbClr val="5F5F5F"/>
                </a:solidFill>
                <a:latin typeface="Times New Roman" pitchFamily="18" charset="0"/>
                <a:ea typeface="Calibri" pitchFamily="34" charset="0"/>
                <a:cs typeface="Times New Roman" pitchFamily="18" charset="0"/>
              </a:rPr>
              <a:t> </a:t>
            </a:r>
            <a:r>
              <a:rPr lang="en-US" sz="3200" dirty="0" err="1" smtClean="0">
                <a:solidFill>
                  <a:srgbClr val="5F5F5F"/>
                </a:solidFill>
                <a:latin typeface="Times New Roman" pitchFamily="18" charset="0"/>
                <a:ea typeface="Calibri" pitchFamily="34" charset="0"/>
                <a:cs typeface="Times New Roman" pitchFamily="18" charset="0"/>
              </a:rPr>
              <a:t>bản</a:t>
            </a:r>
            <a:r>
              <a:rPr lang="en-US" sz="3200" dirty="0" smtClean="0">
                <a:solidFill>
                  <a:srgbClr val="5F5F5F"/>
                </a:solidFill>
                <a:latin typeface="Times New Roman" pitchFamily="18" charset="0"/>
                <a:ea typeface="Calibri" pitchFamily="34" charset="0"/>
                <a:cs typeface="Times New Roman" pitchFamily="18" charset="0"/>
              </a:rPr>
              <a:t> </a:t>
            </a:r>
            <a:r>
              <a:rPr lang="en-US" sz="3200" dirty="0" err="1" smtClean="0">
                <a:solidFill>
                  <a:srgbClr val="5F5F5F"/>
                </a:solidFill>
                <a:latin typeface="Times New Roman" pitchFamily="18" charset="0"/>
                <a:ea typeface="Calibri" pitchFamily="34" charset="0"/>
                <a:cs typeface="Times New Roman" pitchFamily="18" charset="0"/>
              </a:rPr>
              <a:t>này</a:t>
            </a:r>
            <a:r>
              <a:rPr lang="en-US" sz="3200" dirty="0" smtClean="0">
                <a:solidFill>
                  <a:srgbClr val="5F5F5F"/>
                </a:solidFill>
                <a:latin typeface="Times New Roman" pitchFamily="18" charset="0"/>
                <a:ea typeface="Calibri" pitchFamily="34" charset="0"/>
                <a:cs typeface="Times New Roman" pitchFamily="18" charset="0"/>
              </a:rPr>
              <a:t> </a:t>
            </a:r>
            <a:r>
              <a:rPr lang="en-US" sz="3200" dirty="0" err="1" smtClean="0">
                <a:solidFill>
                  <a:srgbClr val="5F5F5F"/>
                </a:solidFill>
                <a:latin typeface="Times New Roman" pitchFamily="18" charset="0"/>
                <a:ea typeface="Calibri" pitchFamily="34" charset="0"/>
                <a:cs typeface="Times New Roman" pitchFamily="18" charset="0"/>
              </a:rPr>
              <a:t>với</a:t>
            </a:r>
            <a:r>
              <a:rPr lang="en-US" sz="3200" dirty="0" smtClean="0">
                <a:solidFill>
                  <a:srgbClr val="5F5F5F"/>
                </a:solidFill>
                <a:latin typeface="Times New Roman" pitchFamily="18" charset="0"/>
                <a:ea typeface="Calibri" pitchFamily="34" charset="0"/>
                <a:cs typeface="Times New Roman" pitchFamily="18" charset="0"/>
              </a:rPr>
              <a:t> </a:t>
            </a:r>
            <a:r>
              <a:rPr lang="en-US" sz="3200" dirty="0" err="1" smtClean="0">
                <a:solidFill>
                  <a:srgbClr val="5F5F5F"/>
                </a:solidFill>
                <a:latin typeface="Times New Roman" pitchFamily="18" charset="0"/>
                <a:ea typeface="Calibri" pitchFamily="34" charset="0"/>
                <a:cs typeface="Times New Roman" pitchFamily="18" charset="0"/>
              </a:rPr>
              <a:t>giọng</a:t>
            </a:r>
            <a:r>
              <a:rPr lang="en-US" sz="3200" dirty="0" smtClean="0">
                <a:solidFill>
                  <a:srgbClr val="5F5F5F"/>
                </a:solidFill>
                <a:latin typeface="Times New Roman" pitchFamily="18" charset="0"/>
                <a:ea typeface="Calibri" pitchFamily="34" charset="0"/>
                <a:cs typeface="Times New Roman" pitchFamily="18" charset="0"/>
              </a:rPr>
              <a:t> </a:t>
            </a:r>
            <a:r>
              <a:rPr lang="en-US" sz="3200" dirty="0" err="1" smtClean="0">
                <a:solidFill>
                  <a:srgbClr val="5F5F5F"/>
                </a:solidFill>
                <a:latin typeface="Times New Roman" pitchFamily="18" charset="0"/>
                <a:ea typeface="Calibri" pitchFamily="34" charset="0"/>
                <a:cs typeface="Times New Roman" pitchFamily="18" charset="0"/>
              </a:rPr>
              <a:t>điệu</a:t>
            </a:r>
            <a:r>
              <a:rPr lang="en-US" sz="3200" dirty="0" smtClean="0">
                <a:solidFill>
                  <a:srgbClr val="5F5F5F"/>
                </a:solidFill>
                <a:latin typeface="Times New Roman" pitchFamily="18" charset="0"/>
                <a:ea typeface="Calibri" pitchFamily="34" charset="0"/>
                <a:cs typeface="Times New Roman" pitchFamily="18" charset="0"/>
              </a:rPr>
              <a:t> </a:t>
            </a:r>
            <a:r>
              <a:rPr lang="en-US" sz="3200" dirty="0" err="1" smtClean="0">
                <a:solidFill>
                  <a:srgbClr val="5F5F5F"/>
                </a:solidFill>
                <a:latin typeface="Times New Roman" pitchFamily="18" charset="0"/>
                <a:ea typeface="Calibri" pitchFamily="34" charset="0"/>
                <a:cs typeface="Times New Roman" pitchFamily="18" charset="0"/>
              </a:rPr>
              <a:t>như</a:t>
            </a:r>
            <a:r>
              <a:rPr lang="en-US" sz="3200" dirty="0" smtClean="0">
                <a:solidFill>
                  <a:srgbClr val="5F5F5F"/>
                </a:solidFill>
                <a:latin typeface="Times New Roman" pitchFamily="18" charset="0"/>
                <a:ea typeface="Calibri" pitchFamily="34" charset="0"/>
                <a:cs typeface="Times New Roman" pitchFamily="18" charset="0"/>
              </a:rPr>
              <a:t> </a:t>
            </a:r>
            <a:r>
              <a:rPr lang="en-US" sz="3200" dirty="0" err="1" smtClean="0">
                <a:solidFill>
                  <a:srgbClr val="5F5F5F"/>
                </a:solidFill>
                <a:latin typeface="Times New Roman" pitchFamily="18" charset="0"/>
                <a:ea typeface="Calibri" pitchFamily="34" charset="0"/>
                <a:cs typeface="Times New Roman" pitchFamily="18" charset="0"/>
              </a:rPr>
              <a:t>thế</a:t>
            </a:r>
            <a:r>
              <a:rPr lang="en-US" sz="3200" dirty="0" smtClean="0">
                <a:solidFill>
                  <a:srgbClr val="5F5F5F"/>
                </a:solidFill>
                <a:latin typeface="Times New Roman" pitchFamily="18" charset="0"/>
                <a:ea typeface="Calibri" pitchFamily="34" charset="0"/>
                <a:cs typeface="Times New Roman" pitchFamily="18" charset="0"/>
              </a:rPr>
              <a:t> </a:t>
            </a:r>
            <a:r>
              <a:rPr lang="en-US" sz="3200" dirty="0" err="1" smtClean="0">
                <a:solidFill>
                  <a:srgbClr val="5F5F5F"/>
                </a:solidFill>
                <a:latin typeface="Times New Roman" pitchFamily="18" charset="0"/>
                <a:ea typeface="Calibri" pitchFamily="34" charset="0"/>
                <a:cs typeface="Times New Roman" pitchFamily="18" charset="0"/>
              </a:rPr>
              <a:t>nào</a:t>
            </a:r>
            <a:r>
              <a:rPr lang="en-US" sz="3200" dirty="0" smtClean="0">
                <a:solidFill>
                  <a:srgbClr val="5F5F5F"/>
                </a:solidFill>
                <a:latin typeface="Times New Roman" pitchFamily="18" charset="0"/>
                <a:ea typeface="Calibri" pitchFamily="34" charset="0"/>
                <a:cs typeface="Times New Roman" pitchFamily="18" charset="0"/>
              </a:rPr>
              <a:t>?</a:t>
            </a:r>
            <a:endParaRPr lang="en-US" sz="3200" dirty="0">
              <a:solidFill>
                <a:srgbClr val="5F5F5F"/>
              </a:solidFill>
              <a:latin typeface="Times New Roman" pitchFamily="18" charset="0"/>
              <a:cs typeface="Times New Roman" pitchFamily="18" charset="0"/>
            </a:endParaRPr>
          </a:p>
        </p:txBody>
      </p:sp>
      <p:sp>
        <p:nvSpPr>
          <p:cNvPr id="15" name="TextBox 14"/>
          <p:cNvSpPr txBox="1"/>
          <p:nvPr/>
        </p:nvSpPr>
        <p:spPr>
          <a:xfrm>
            <a:off x="2509420" y="186690"/>
            <a:ext cx="2625719" cy="646331"/>
          </a:xfrm>
          <a:prstGeom prst="rect">
            <a:avLst/>
          </a:prstGeom>
          <a:noFill/>
        </p:spPr>
        <p:txBody>
          <a:bodyPr wrap="none" rtlCol="0">
            <a:spAutoFit/>
          </a:bodyPr>
          <a:lstStyle/>
          <a:p>
            <a:r>
              <a:rPr lang="en-US" sz="36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2. </a:t>
            </a:r>
            <a:r>
              <a:rPr lang="en-US" sz="3600" b="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Tác</a:t>
            </a:r>
            <a:r>
              <a:rPr lang="en-US" sz="36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600" b="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phẩm</a:t>
            </a:r>
            <a:endParaRPr lang="en-US" sz="36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6" name="五角星 9"/>
          <p:cNvSpPr/>
          <p:nvPr/>
        </p:nvSpPr>
        <p:spPr>
          <a:xfrm>
            <a:off x="10314781" y="2536936"/>
            <a:ext cx="337603" cy="337916"/>
          </a:xfrm>
          <a:prstGeom prst="star5">
            <a:avLst>
              <a:gd name="adj" fmla="val 23926"/>
              <a:gd name="hf" fmla="val 105146"/>
              <a:gd name="vf" fmla="val 110557"/>
            </a:avLst>
          </a:prstGeom>
          <a:blipFill dpi="0" rotWithShape="1">
            <a:blip r:embed="rId10">
              <a:extLst>
                <a:ext uri="{28A0092B-C50C-407E-A947-70E740481C1C}">
                  <a14:useLocalDpi xmlns:a14="http://schemas.microsoft.com/office/drawing/2010/main" val="0"/>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7" name="五角星 11"/>
          <p:cNvSpPr/>
          <p:nvPr/>
        </p:nvSpPr>
        <p:spPr>
          <a:xfrm>
            <a:off x="12005828" y="5042600"/>
            <a:ext cx="124114" cy="124229"/>
          </a:xfrm>
          <a:prstGeom prst="star5">
            <a:avLst>
              <a:gd name="adj" fmla="val 23926"/>
              <a:gd name="hf" fmla="val 105146"/>
              <a:gd name="vf" fmla="val 110557"/>
            </a:avLst>
          </a:prstGeom>
          <a:solidFill>
            <a:srgbClr val="FFFF00"/>
          </a:solid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8" name="五角星 7"/>
          <p:cNvSpPr/>
          <p:nvPr/>
        </p:nvSpPr>
        <p:spPr>
          <a:xfrm rot="19938392">
            <a:off x="10634928" y="3014422"/>
            <a:ext cx="485929" cy="486379"/>
          </a:xfrm>
          <a:prstGeom prst="star5">
            <a:avLst>
              <a:gd name="adj" fmla="val 23926"/>
              <a:gd name="hf" fmla="val 105146"/>
              <a:gd name="vf" fmla="val 110557"/>
            </a:avLst>
          </a:prstGeom>
          <a:blipFill dpi="0" rotWithShape="1">
            <a:blip r:embed="rId11">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9" name="五角星 10"/>
          <p:cNvSpPr/>
          <p:nvPr/>
        </p:nvSpPr>
        <p:spPr>
          <a:xfrm>
            <a:off x="11943770" y="4190607"/>
            <a:ext cx="248230" cy="248461"/>
          </a:xfrm>
          <a:prstGeom prst="star5">
            <a:avLst>
              <a:gd name="adj" fmla="val 23926"/>
              <a:gd name="hf" fmla="val 105146"/>
              <a:gd name="vf" fmla="val 110557"/>
            </a:avLst>
          </a:prstGeom>
          <a:blipFill dpi="0" rotWithShape="1">
            <a:blip r:embed="rId10">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0" name="五角星 8"/>
          <p:cNvSpPr/>
          <p:nvPr/>
        </p:nvSpPr>
        <p:spPr>
          <a:xfrm rot="19967404">
            <a:off x="10943525" y="614399"/>
            <a:ext cx="610625" cy="611191"/>
          </a:xfrm>
          <a:prstGeom prst="star5">
            <a:avLst>
              <a:gd name="adj" fmla="val 23926"/>
              <a:gd name="hf" fmla="val 105146"/>
              <a:gd name="vf" fmla="val 110557"/>
            </a:avLst>
          </a:prstGeom>
          <a:blipFill dpi="0" rotWithShape="1">
            <a:blip r:embed="rId12">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1" name="五角星 12"/>
          <p:cNvSpPr/>
          <p:nvPr/>
        </p:nvSpPr>
        <p:spPr>
          <a:xfrm rot="19922997">
            <a:off x="11667761" y="3488304"/>
            <a:ext cx="191555" cy="191732"/>
          </a:xfrm>
          <a:prstGeom prst="star5">
            <a:avLst>
              <a:gd name="adj" fmla="val 23926"/>
              <a:gd name="hf" fmla="val 105146"/>
              <a:gd name="vf" fmla="val 110557"/>
            </a:avLst>
          </a:prstGeom>
          <a:blipFill dpi="0" rotWithShape="1">
            <a:blip r:embed="rId11">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2" name="Picture 5" descr="C:\Users\Administrator\Desktop\小鸟.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1156680" y="1802128"/>
            <a:ext cx="1112140" cy="1183180"/>
          </a:xfrm>
          <a:prstGeom prst="rect">
            <a:avLst/>
          </a:prstGeom>
          <a:noFill/>
          <a:extLst>
            <a:ext uri="{909E8E84-426E-40DD-AFC4-6F175D3DCCD1}">
              <a14:hiddenFill xmlns:a14="http://schemas.microsoft.com/office/drawing/2010/main">
                <a:solidFill>
                  <a:srgbClr val="FFFFFF"/>
                </a:solidFill>
              </a14:hiddenFill>
            </a:ext>
          </a:extLst>
        </p:spPr>
      </p:pic>
      <p:sp>
        <p:nvSpPr>
          <p:cNvPr id="23" name="五角星 4"/>
          <p:cNvSpPr/>
          <p:nvPr/>
        </p:nvSpPr>
        <p:spPr>
          <a:xfrm rot="19903756">
            <a:off x="5289717" y="82870"/>
            <a:ext cx="1055387" cy="1056365"/>
          </a:xfrm>
          <a:prstGeom prst="star5">
            <a:avLst>
              <a:gd name="adj" fmla="val 23926"/>
              <a:gd name="hf" fmla="val 105146"/>
              <a:gd name="vf" fmla="val 110557"/>
            </a:avLst>
          </a:prstGeom>
          <a:blipFill dpi="0" rotWithShape="1">
            <a:blip r:embed="rId10">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4" name="五角星 5"/>
          <p:cNvSpPr/>
          <p:nvPr/>
        </p:nvSpPr>
        <p:spPr>
          <a:xfrm rot="21380687">
            <a:off x="7943286" y="191347"/>
            <a:ext cx="610625" cy="611191"/>
          </a:xfrm>
          <a:prstGeom prst="star5">
            <a:avLst>
              <a:gd name="adj" fmla="val 23926"/>
              <a:gd name="hf" fmla="val 105146"/>
              <a:gd name="vf" fmla="val 110557"/>
            </a:avLst>
          </a:prstGeom>
          <a:blipFill dpi="0" rotWithShape="1">
            <a:blip r:embed="rId12">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5" name="五角星 6"/>
          <p:cNvSpPr/>
          <p:nvPr/>
        </p:nvSpPr>
        <p:spPr>
          <a:xfrm rot="19938392">
            <a:off x="9633029" y="240095"/>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6" name="图片 8" descr="6fc417983c9675ce1b60e983870aeb8a"/>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805266" y="4013326"/>
            <a:ext cx="2240280" cy="257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图片 1"/>
          <p:cNvPicPr>
            <a:picLocks noChangeAspect="1"/>
          </p:cNvPicPr>
          <p:nvPr/>
        </p:nvPicPr>
        <p:blipFill rotWithShape="1">
          <a:blip r:embed="rId15" cstate="print">
            <a:extLst>
              <a:ext uri="{28A0092B-C50C-407E-A947-70E740481C1C}">
                <a14:useLocalDpi xmlns:a14="http://schemas.microsoft.com/office/drawing/2010/main" val="0"/>
              </a:ext>
            </a:extLst>
          </a:blip>
          <a:srcRect l="32760" r="8347"/>
          <a:stretch>
            <a:fillRect/>
          </a:stretch>
        </p:blipFill>
        <p:spPr>
          <a:xfrm flipH="1">
            <a:off x="-184045" y="393621"/>
            <a:ext cx="2687293" cy="1970456"/>
          </a:xfrm>
          <a:prstGeom prst="rect">
            <a:avLst/>
          </a:prstGeom>
        </p:spPr>
      </p:pic>
    </p:spTree>
    <p:extLst>
      <p:ext uri="{BB962C8B-B14F-4D97-AF65-F5344CB8AC3E}">
        <p14:creationId xmlns:p14="http://schemas.microsoft.com/office/powerpoint/2010/main" val="4241671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ssolve">
                                      <p:cBhvr>
                                        <p:cTn id="12" dur="500"/>
                                        <p:tgtEl>
                                          <p:spTgt spid="15"/>
                                        </p:tgtEl>
                                      </p:cBhvr>
                                    </p:animEffect>
                                  </p:childTnLst>
                                </p:cTn>
                              </p:par>
                              <p:par>
                                <p:cTn id="13" presetID="2" presetClass="entr" presetSubtype="1" fill="hold" grpId="0" nodeType="withEffect">
                                  <p:stCondLst>
                                    <p:cond delay="25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750" fill="hold"/>
                                        <p:tgtEl>
                                          <p:spTgt spid="16"/>
                                        </p:tgtEl>
                                        <p:attrNameLst>
                                          <p:attrName>ppt_x</p:attrName>
                                        </p:attrNameLst>
                                      </p:cBhvr>
                                      <p:tavLst>
                                        <p:tav tm="0">
                                          <p:val>
                                            <p:strVal val="#ppt_x"/>
                                          </p:val>
                                        </p:tav>
                                        <p:tav tm="100000">
                                          <p:val>
                                            <p:strVal val="#ppt_x"/>
                                          </p:val>
                                        </p:tav>
                                      </p:tavLst>
                                    </p:anim>
                                    <p:anim calcmode="lin" valueType="num">
                                      <p:cBhvr additive="base">
                                        <p:cTn id="16" dur="750" fill="hold"/>
                                        <p:tgtEl>
                                          <p:spTgt spid="16"/>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25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750" fill="hold"/>
                                        <p:tgtEl>
                                          <p:spTgt spid="17"/>
                                        </p:tgtEl>
                                        <p:attrNameLst>
                                          <p:attrName>ppt_x</p:attrName>
                                        </p:attrNameLst>
                                      </p:cBhvr>
                                      <p:tavLst>
                                        <p:tav tm="0">
                                          <p:val>
                                            <p:strVal val="#ppt_x"/>
                                          </p:val>
                                        </p:tav>
                                        <p:tav tm="100000">
                                          <p:val>
                                            <p:strVal val="#ppt_x"/>
                                          </p:val>
                                        </p:tav>
                                      </p:tavLst>
                                    </p:anim>
                                    <p:anim calcmode="lin" valueType="num">
                                      <p:cBhvr additive="base">
                                        <p:cTn id="20" dur="750" fill="hold"/>
                                        <p:tgtEl>
                                          <p:spTgt spid="17"/>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750" fill="hold"/>
                                        <p:tgtEl>
                                          <p:spTgt spid="18"/>
                                        </p:tgtEl>
                                        <p:attrNameLst>
                                          <p:attrName>ppt_x</p:attrName>
                                        </p:attrNameLst>
                                      </p:cBhvr>
                                      <p:tavLst>
                                        <p:tav tm="0">
                                          <p:val>
                                            <p:strVal val="#ppt_x"/>
                                          </p:val>
                                        </p:tav>
                                        <p:tav tm="100000">
                                          <p:val>
                                            <p:strVal val="#ppt_x"/>
                                          </p:val>
                                        </p:tav>
                                      </p:tavLst>
                                    </p:anim>
                                    <p:anim calcmode="lin" valueType="num">
                                      <p:cBhvr additive="base">
                                        <p:cTn id="24" dur="750" fill="hold"/>
                                        <p:tgtEl>
                                          <p:spTgt spid="18"/>
                                        </p:tgtEl>
                                        <p:attrNameLst>
                                          <p:attrName>ppt_y</p:attrName>
                                        </p:attrNameLst>
                                      </p:cBhvr>
                                      <p:tavLst>
                                        <p:tav tm="0">
                                          <p:val>
                                            <p:strVal val="0-#ppt_h/2"/>
                                          </p:val>
                                        </p:tav>
                                        <p:tav tm="100000">
                                          <p:val>
                                            <p:strVal val="#ppt_y"/>
                                          </p:val>
                                        </p:tav>
                                      </p:tavLst>
                                    </p:anim>
                                  </p:childTnLst>
                                </p:cTn>
                              </p:par>
                              <p:par>
                                <p:cTn id="25" presetID="2" presetClass="entr" presetSubtype="1"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fill="hold"/>
                                        <p:tgtEl>
                                          <p:spTgt spid="19"/>
                                        </p:tgtEl>
                                        <p:attrNameLst>
                                          <p:attrName>ppt_x</p:attrName>
                                        </p:attrNameLst>
                                      </p:cBhvr>
                                      <p:tavLst>
                                        <p:tav tm="0">
                                          <p:val>
                                            <p:strVal val="#ppt_x"/>
                                          </p:val>
                                        </p:tav>
                                        <p:tav tm="100000">
                                          <p:val>
                                            <p:strVal val="#ppt_x"/>
                                          </p:val>
                                        </p:tav>
                                      </p:tavLst>
                                    </p:anim>
                                    <p:anim calcmode="lin" valueType="num">
                                      <p:cBhvr additive="base">
                                        <p:cTn id="28" dur="500" fill="hold"/>
                                        <p:tgtEl>
                                          <p:spTgt spid="19"/>
                                        </p:tgtEl>
                                        <p:attrNameLst>
                                          <p:attrName>ppt_y</p:attrName>
                                        </p:attrNameLst>
                                      </p:cBhvr>
                                      <p:tavLst>
                                        <p:tav tm="0">
                                          <p:val>
                                            <p:strVal val="0-#ppt_h/2"/>
                                          </p:val>
                                        </p:tav>
                                        <p:tav tm="100000">
                                          <p:val>
                                            <p:strVal val="#ppt_y"/>
                                          </p:val>
                                        </p:tav>
                                      </p:tavLst>
                                    </p:anim>
                                  </p:childTnLst>
                                </p:cTn>
                              </p:par>
                              <p:par>
                                <p:cTn id="29" presetID="8" presetClass="emph" presetSubtype="0" repeatCount="2000" fill="hold" grpId="1" nodeType="withEffect">
                                  <p:stCondLst>
                                    <p:cond delay="0"/>
                                  </p:stCondLst>
                                  <p:childTnLst>
                                    <p:animRot by="-21600000">
                                      <p:cBhvr>
                                        <p:cTn id="30" dur="3500" fill="hold"/>
                                        <p:tgtEl>
                                          <p:spTgt spid="18"/>
                                        </p:tgtEl>
                                        <p:attrNameLst>
                                          <p:attrName>r</p:attrName>
                                        </p:attrNameLst>
                                      </p:cBhvr>
                                    </p:animRot>
                                  </p:childTnLst>
                                </p:cTn>
                              </p:par>
                              <p:par>
                                <p:cTn id="31" presetID="8" presetClass="emph" presetSubtype="0" repeatCount="2000" fill="hold" grpId="1" nodeType="withEffect">
                                  <p:stCondLst>
                                    <p:cond delay="0"/>
                                  </p:stCondLst>
                                  <p:childTnLst>
                                    <p:animRot by="-21600000">
                                      <p:cBhvr>
                                        <p:cTn id="32" dur="3500" fill="hold"/>
                                        <p:tgtEl>
                                          <p:spTgt spid="19"/>
                                        </p:tgtEl>
                                        <p:attrNameLst>
                                          <p:attrName>r</p:attrName>
                                        </p:attrNameLst>
                                      </p:cBhvr>
                                    </p:animRot>
                                  </p:childTnLst>
                                </p:cTn>
                              </p:par>
                              <p:par>
                                <p:cTn id="33" presetID="2" presetClass="entr" presetSubtype="1"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500" fill="hold"/>
                                        <p:tgtEl>
                                          <p:spTgt spid="20"/>
                                        </p:tgtEl>
                                        <p:attrNameLst>
                                          <p:attrName>ppt_x</p:attrName>
                                        </p:attrNameLst>
                                      </p:cBhvr>
                                      <p:tavLst>
                                        <p:tav tm="0">
                                          <p:val>
                                            <p:strVal val="#ppt_x"/>
                                          </p:val>
                                        </p:tav>
                                        <p:tav tm="100000">
                                          <p:val>
                                            <p:strVal val="#ppt_x"/>
                                          </p:val>
                                        </p:tav>
                                      </p:tavLst>
                                    </p:anim>
                                    <p:anim calcmode="lin" valueType="num">
                                      <p:cBhvr additive="base">
                                        <p:cTn id="36" dur="500" fill="hold"/>
                                        <p:tgtEl>
                                          <p:spTgt spid="20"/>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250"/>
                                  </p:stCondLst>
                                  <p:childTnLst>
                                    <p:set>
                                      <p:cBhvr>
                                        <p:cTn id="38" dur="1" fill="hold">
                                          <p:stCondLst>
                                            <p:cond delay="0"/>
                                          </p:stCondLst>
                                        </p:cTn>
                                        <p:tgtEl>
                                          <p:spTgt spid="21"/>
                                        </p:tgtEl>
                                        <p:attrNameLst>
                                          <p:attrName>style.visibility</p:attrName>
                                        </p:attrNameLst>
                                      </p:cBhvr>
                                      <p:to>
                                        <p:strVal val="visible"/>
                                      </p:to>
                                    </p:set>
                                    <p:anim calcmode="lin" valueType="num">
                                      <p:cBhvr additive="base">
                                        <p:cTn id="39" dur="500" fill="hold"/>
                                        <p:tgtEl>
                                          <p:spTgt spid="21"/>
                                        </p:tgtEl>
                                        <p:attrNameLst>
                                          <p:attrName>ppt_x</p:attrName>
                                        </p:attrNameLst>
                                      </p:cBhvr>
                                      <p:tavLst>
                                        <p:tav tm="0">
                                          <p:val>
                                            <p:strVal val="#ppt_x"/>
                                          </p:val>
                                        </p:tav>
                                        <p:tav tm="100000">
                                          <p:val>
                                            <p:strVal val="#ppt_x"/>
                                          </p:val>
                                        </p:tav>
                                      </p:tavLst>
                                    </p:anim>
                                    <p:anim calcmode="lin" valueType="num">
                                      <p:cBhvr additive="base">
                                        <p:cTn id="40" dur="500" fill="hold"/>
                                        <p:tgtEl>
                                          <p:spTgt spid="21"/>
                                        </p:tgtEl>
                                        <p:attrNameLst>
                                          <p:attrName>ppt_y</p:attrName>
                                        </p:attrNameLst>
                                      </p:cBhvr>
                                      <p:tavLst>
                                        <p:tav tm="0">
                                          <p:val>
                                            <p:strVal val="0-#ppt_h/2"/>
                                          </p:val>
                                        </p:tav>
                                        <p:tav tm="100000">
                                          <p:val>
                                            <p:strVal val="#ppt_y"/>
                                          </p:val>
                                        </p:tav>
                                      </p:tavLst>
                                    </p:anim>
                                  </p:childTnLst>
                                </p:cTn>
                              </p:par>
                            </p:childTnLst>
                          </p:cTn>
                        </p:par>
                        <p:par>
                          <p:cTn id="41" fill="hold">
                            <p:stCondLst>
                              <p:cond delay="7000"/>
                            </p:stCondLst>
                            <p:childTnLst>
                              <p:par>
                                <p:cTn id="42" presetID="2" presetClass="entr" presetSubtype="2" fill="hold" nodeType="afterEffect">
                                  <p:stCondLst>
                                    <p:cond delay="0"/>
                                  </p:stCondLst>
                                  <p:childTnLst>
                                    <p:set>
                                      <p:cBhvr>
                                        <p:cTn id="43" dur="1" fill="hold">
                                          <p:stCondLst>
                                            <p:cond delay="0"/>
                                          </p:stCondLst>
                                        </p:cTn>
                                        <p:tgtEl>
                                          <p:spTgt spid="22"/>
                                        </p:tgtEl>
                                        <p:attrNameLst>
                                          <p:attrName>style.visibility</p:attrName>
                                        </p:attrNameLst>
                                      </p:cBhvr>
                                      <p:to>
                                        <p:strVal val="visible"/>
                                      </p:to>
                                    </p:set>
                                    <p:anim calcmode="lin" valueType="num">
                                      <p:cBhvr additive="base">
                                        <p:cTn id="44" dur="500" fill="hold"/>
                                        <p:tgtEl>
                                          <p:spTgt spid="22"/>
                                        </p:tgtEl>
                                        <p:attrNameLst>
                                          <p:attrName>ppt_x</p:attrName>
                                        </p:attrNameLst>
                                      </p:cBhvr>
                                      <p:tavLst>
                                        <p:tav tm="0">
                                          <p:val>
                                            <p:strVal val="1+#ppt_w/2"/>
                                          </p:val>
                                        </p:tav>
                                        <p:tav tm="100000">
                                          <p:val>
                                            <p:strVal val="#ppt_x"/>
                                          </p:val>
                                        </p:tav>
                                      </p:tavLst>
                                    </p:anim>
                                    <p:anim calcmode="lin" valueType="num">
                                      <p:cBhvr additive="base">
                                        <p:cTn id="45" dur="500" fill="hold"/>
                                        <p:tgtEl>
                                          <p:spTgt spid="22"/>
                                        </p:tgtEl>
                                        <p:attrNameLst>
                                          <p:attrName>ppt_y</p:attrName>
                                        </p:attrNameLst>
                                      </p:cBhvr>
                                      <p:tavLst>
                                        <p:tav tm="0">
                                          <p:val>
                                            <p:strVal val="#ppt_y"/>
                                          </p:val>
                                        </p:tav>
                                        <p:tav tm="100000">
                                          <p:val>
                                            <p:strVal val="#ppt_y"/>
                                          </p:val>
                                        </p:tav>
                                      </p:tavLst>
                                    </p:anim>
                                  </p:childTnLst>
                                </p:cTn>
                              </p:par>
                              <p:par>
                                <p:cTn id="46" presetID="0" presetClass="path" presetSubtype="0" accel="50000" decel="50000" fill="hold" nodeType="withEffect">
                                  <p:stCondLst>
                                    <p:cond delay="500"/>
                                  </p:stCondLst>
                                  <p:childTnLst>
                                    <p:animMotion origin="layout" path="M -0.03607 0.15787 C -0.04623 0.15903 -0.05508 0.1625 -0.06498 0.16366 C -0.07513 0.1676 -0.08451 0.16806 -0.09532 0.16945 C -0.18894 0.1676 -0.19076 0.17778 -0.24388 0.16042 C -0.24948 0.15556 -0.25065 0.15162 -0.25573 0.14468 C -0.2638 0.13426 -0.27227 0.12338 -0.2836 0.11945 C -0.3125 0.09445 -0.37917 0.1044 -0.40013 0.10394 C -0.4086 0.10139 -0.41745 0.1 -0.42617 0.09723 C -0.43164 0.09561 -0.43672 0.09283 -0.44219 0.09144 C -0.44987 0.08774 -0.45847 0.08357 -0.46667 0.08172 C -0.47943 0.07338 -0.49258 0.0669 -0.50638 0.06158 C -0.51133 0.05996 -0.51537 0.05672 -0.51979 0.05417 C -0.5306 0.04862 -0.5431 0.04422 -0.55443 0.0419 C -0.5806 0.0426 -0.60612 0.04422 -0.63203 0.04329 C -0.64388 0.03797 -0.6556 0.0338 -0.66667 0.02639 C -0.67162 0.02292 -0.67657 0.01968 -0.68216 0.0176 C -0.69258 0.00949 -0.68021 0.01829 -0.6905 0.01343 C -0.69492 0.01065 -0.69948 0.00718 -0.70417 0.0044 C -0.70886 0.00186 -0.70573 0.00487 -0.7099 0.00209 C -0.71784 -0.00277 -0.72578 -0.00763 -0.73438 -0.01111 C -0.74193 -0.01759 -0.75026 -0.0243 -0.75886 -0.02893 C -0.76524 -0.0375 -0.77552 -0.04143 -0.78073 -0.05208 C -0.7819 -0.05439 -0.78334 -0.05625 -0.78399 -0.05856 C -0.78464 -0.06018 -0.7849 -0.0625 -0.78568 -0.06435 C -0.78776 -0.06875 -0.79128 -0.07199 -0.79349 -0.07638 C -0.79831 -0.08588 -0.80235 -0.09143 -0.80847 -0.0993 " pathEditMode="relative" rAng="0" ptsTypes="AAAAAAAAAAAAAAAAAAAAAAAAAA">
                                      <p:cBhvr>
                                        <p:cTn id="47" dur="6500" fill="hold"/>
                                        <p:tgtEl>
                                          <p:spTgt spid="22"/>
                                        </p:tgtEl>
                                        <p:attrNameLst>
                                          <p:attrName>ppt_x</p:attrName>
                                          <p:attrName>ppt_y</p:attrName>
                                        </p:attrNameLst>
                                      </p:cBhvr>
                                      <p:rCtr x="-38620" y="-12222"/>
                                    </p:animMotion>
                                  </p:childTnLst>
                                </p:cTn>
                              </p:par>
                              <p:par>
                                <p:cTn id="48" presetID="8" presetClass="emph" presetSubtype="0" repeatCount="2000" fill="hold" grpId="1" nodeType="withEffect">
                                  <p:stCondLst>
                                    <p:cond delay="0"/>
                                  </p:stCondLst>
                                  <p:childTnLst>
                                    <p:animRot by="21600000">
                                      <p:cBhvr>
                                        <p:cTn id="49" dur="3500" fill="hold"/>
                                        <p:tgtEl>
                                          <p:spTgt spid="20"/>
                                        </p:tgtEl>
                                        <p:attrNameLst>
                                          <p:attrName>r</p:attrName>
                                        </p:attrNameLst>
                                      </p:cBhvr>
                                    </p:animRot>
                                  </p:childTnLst>
                                </p:cTn>
                              </p:par>
                              <p:par>
                                <p:cTn id="50" presetID="6" presetClass="emph" presetSubtype="0" repeatCount="2000" autoRev="1" fill="hold" grpId="1" nodeType="withEffect">
                                  <p:stCondLst>
                                    <p:cond delay="0"/>
                                  </p:stCondLst>
                                  <p:childTnLst>
                                    <p:animScale>
                                      <p:cBhvr>
                                        <p:cTn id="51" dur="2000" fill="hold"/>
                                        <p:tgtEl>
                                          <p:spTgt spid="21"/>
                                        </p:tgtEl>
                                      </p:cBhvr>
                                      <p:by x="150000" y="150000"/>
                                    </p:animScale>
                                  </p:childTnLst>
                                </p:cTn>
                              </p:par>
                            </p:childTnLst>
                          </p:cTn>
                        </p:par>
                        <p:par>
                          <p:cTn id="52" fill="hold">
                            <p:stCondLst>
                              <p:cond delay="15000"/>
                            </p:stCondLst>
                            <p:childTnLst>
                              <p:par>
                                <p:cTn id="53" presetID="2" presetClass="entr" presetSubtype="1" fill="hold" grpId="0" nodeType="afterEffect">
                                  <p:stCondLst>
                                    <p:cond delay="0"/>
                                  </p:stCondLst>
                                  <p:childTnLst>
                                    <p:set>
                                      <p:cBhvr>
                                        <p:cTn id="54" dur="1" fill="hold">
                                          <p:stCondLst>
                                            <p:cond delay="0"/>
                                          </p:stCondLst>
                                        </p:cTn>
                                        <p:tgtEl>
                                          <p:spTgt spid="23"/>
                                        </p:tgtEl>
                                        <p:attrNameLst>
                                          <p:attrName>style.visibility</p:attrName>
                                        </p:attrNameLst>
                                      </p:cBhvr>
                                      <p:to>
                                        <p:strVal val="visible"/>
                                      </p:to>
                                    </p:set>
                                    <p:anim calcmode="lin" valueType="num">
                                      <p:cBhvr additive="base">
                                        <p:cTn id="55" dur="500" fill="hold"/>
                                        <p:tgtEl>
                                          <p:spTgt spid="23"/>
                                        </p:tgtEl>
                                        <p:attrNameLst>
                                          <p:attrName>ppt_x</p:attrName>
                                        </p:attrNameLst>
                                      </p:cBhvr>
                                      <p:tavLst>
                                        <p:tav tm="0">
                                          <p:val>
                                            <p:strVal val="#ppt_x"/>
                                          </p:val>
                                        </p:tav>
                                        <p:tav tm="100000">
                                          <p:val>
                                            <p:strVal val="#ppt_x"/>
                                          </p:val>
                                        </p:tav>
                                      </p:tavLst>
                                    </p:anim>
                                    <p:anim calcmode="lin" valueType="num">
                                      <p:cBhvr additive="base">
                                        <p:cTn id="56" dur="500" fill="hold"/>
                                        <p:tgtEl>
                                          <p:spTgt spid="23"/>
                                        </p:tgtEl>
                                        <p:attrNameLst>
                                          <p:attrName>ppt_y</p:attrName>
                                        </p:attrNameLst>
                                      </p:cBhvr>
                                      <p:tavLst>
                                        <p:tav tm="0">
                                          <p:val>
                                            <p:strVal val="0-#ppt_h/2"/>
                                          </p:val>
                                        </p:tav>
                                        <p:tav tm="100000">
                                          <p:val>
                                            <p:strVal val="#ppt_y"/>
                                          </p:val>
                                        </p:tav>
                                      </p:tavLst>
                                    </p:anim>
                                  </p:childTnLst>
                                </p:cTn>
                              </p:par>
                              <p:par>
                                <p:cTn id="57" presetID="2" presetClass="entr" presetSubtype="1" fill="hold" grpId="0" nodeType="withEffect">
                                  <p:stCondLst>
                                    <p:cond delay="250"/>
                                  </p:stCondLst>
                                  <p:childTnLst>
                                    <p:set>
                                      <p:cBhvr>
                                        <p:cTn id="58" dur="1" fill="hold">
                                          <p:stCondLst>
                                            <p:cond delay="0"/>
                                          </p:stCondLst>
                                        </p:cTn>
                                        <p:tgtEl>
                                          <p:spTgt spid="24"/>
                                        </p:tgtEl>
                                        <p:attrNameLst>
                                          <p:attrName>style.visibility</p:attrName>
                                        </p:attrNameLst>
                                      </p:cBhvr>
                                      <p:to>
                                        <p:strVal val="visible"/>
                                      </p:to>
                                    </p:set>
                                    <p:anim calcmode="lin" valueType="num">
                                      <p:cBhvr additive="base">
                                        <p:cTn id="59" dur="500" fill="hold"/>
                                        <p:tgtEl>
                                          <p:spTgt spid="24"/>
                                        </p:tgtEl>
                                        <p:attrNameLst>
                                          <p:attrName>ppt_x</p:attrName>
                                        </p:attrNameLst>
                                      </p:cBhvr>
                                      <p:tavLst>
                                        <p:tav tm="0">
                                          <p:val>
                                            <p:strVal val="#ppt_x"/>
                                          </p:val>
                                        </p:tav>
                                        <p:tav tm="100000">
                                          <p:val>
                                            <p:strVal val="#ppt_x"/>
                                          </p:val>
                                        </p:tav>
                                      </p:tavLst>
                                    </p:anim>
                                    <p:anim calcmode="lin" valueType="num">
                                      <p:cBhvr additive="base">
                                        <p:cTn id="60" dur="500" fill="hold"/>
                                        <p:tgtEl>
                                          <p:spTgt spid="24"/>
                                        </p:tgtEl>
                                        <p:attrNameLst>
                                          <p:attrName>ppt_y</p:attrName>
                                        </p:attrNameLst>
                                      </p:cBhvr>
                                      <p:tavLst>
                                        <p:tav tm="0">
                                          <p:val>
                                            <p:strVal val="0-#ppt_h/2"/>
                                          </p:val>
                                        </p:tav>
                                        <p:tav tm="100000">
                                          <p:val>
                                            <p:strVal val="#ppt_y"/>
                                          </p:val>
                                        </p:tav>
                                      </p:tavLst>
                                    </p:anim>
                                  </p:childTnLst>
                                </p:cTn>
                              </p:par>
                              <p:par>
                                <p:cTn id="61" presetID="2" presetClass="entr" presetSubtype="1" fill="hold" grpId="0" nodeType="withEffect">
                                  <p:stCondLst>
                                    <p:cond delay="500"/>
                                  </p:stCondLst>
                                  <p:childTnLst>
                                    <p:set>
                                      <p:cBhvr>
                                        <p:cTn id="62" dur="1" fill="hold">
                                          <p:stCondLst>
                                            <p:cond delay="0"/>
                                          </p:stCondLst>
                                        </p:cTn>
                                        <p:tgtEl>
                                          <p:spTgt spid="25"/>
                                        </p:tgtEl>
                                        <p:attrNameLst>
                                          <p:attrName>style.visibility</p:attrName>
                                        </p:attrNameLst>
                                      </p:cBhvr>
                                      <p:to>
                                        <p:strVal val="visible"/>
                                      </p:to>
                                    </p:set>
                                    <p:anim calcmode="lin" valueType="num">
                                      <p:cBhvr additive="base">
                                        <p:cTn id="63" dur="500" fill="hold"/>
                                        <p:tgtEl>
                                          <p:spTgt spid="25"/>
                                        </p:tgtEl>
                                        <p:attrNameLst>
                                          <p:attrName>ppt_x</p:attrName>
                                        </p:attrNameLst>
                                      </p:cBhvr>
                                      <p:tavLst>
                                        <p:tav tm="0">
                                          <p:val>
                                            <p:strVal val="#ppt_x"/>
                                          </p:val>
                                        </p:tav>
                                        <p:tav tm="100000">
                                          <p:val>
                                            <p:strVal val="#ppt_x"/>
                                          </p:val>
                                        </p:tav>
                                      </p:tavLst>
                                    </p:anim>
                                    <p:anim calcmode="lin" valueType="num">
                                      <p:cBhvr additive="base">
                                        <p:cTn id="64" dur="500" fill="hold"/>
                                        <p:tgtEl>
                                          <p:spTgt spid="25"/>
                                        </p:tgtEl>
                                        <p:attrNameLst>
                                          <p:attrName>ppt_y</p:attrName>
                                        </p:attrNameLst>
                                      </p:cBhvr>
                                      <p:tavLst>
                                        <p:tav tm="0">
                                          <p:val>
                                            <p:strVal val="0-#ppt_h/2"/>
                                          </p:val>
                                        </p:tav>
                                        <p:tav tm="100000">
                                          <p:val>
                                            <p:strVal val="#ppt_y"/>
                                          </p:val>
                                        </p:tav>
                                      </p:tavLst>
                                    </p:anim>
                                  </p:childTnLst>
                                </p:cTn>
                              </p:par>
                            </p:childTnLst>
                          </p:cTn>
                        </p:par>
                        <p:par>
                          <p:cTn id="65" fill="hold">
                            <p:stCondLst>
                              <p:cond delay="16000"/>
                            </p:stCondLst>
                            <p:childTnLst>
                              <p:par>
                                <p:cTn id="66" presetID="37" presetClass="entr" presetSubtype="0" fill="hold" nodeType="afterEffect">
                                  <p:stCondLst>
                                    <p:cond delay="0"/>
                                  </p:stCondLst>
                                  <p:childTnLst>
                                    <p:set>
                                      <p:cBhvr>
                                        <p:cTn id="67" dur="1" fill="hold">
                                          <p:stCondLst>
                                            <p:cond delay="0"/>
                                          </p:stCondLst>
                                        </p:cTn>
                                        <p:tgtEl>
                                          <p:spTgt spid="26"/>
                                        </p:tgtEl>
                                        <p:attrNameLst>
                                          <p:attrName>style.visibility</p:attrName>
                                        </p:attrNameLst>
                                      </p:cBhvr>
                                      <p:to>
                                        <p:strVal val="visible"/>
                                      </p:to>
                                    </p:set>
                                    <p:animEffect transition="in" filter="fade">
                                      <p:cBhvr>
                                        <p:cTn id="68" dur="1000"/>
                                        <p:tgtEl>
                                          <p:spTgt spid="26"/>
                                        </p:tgtEl>
                                      </p:cBhvr>
                                    </p:animEffect>
                                    <p:anim calcmode="lin" valueType="num">
                                      <p:cBhvr>
                                        <p:cTn id="69" dur="1000" fill="hold"/>
                                        <p:tgtEl>
                                          <p:spTgt spid="26"/>
                                        </p:tgtEl>
                                        <p:attrNameLst>
                                          <p:attrName>ppt_x</p:attrName>
                                        </p:attrNameLst>
                                      </p:cBhvr>
                                      <p:tavLst>
                                        <p:tav tm="0">
                                          <p:val>
                                            <p:strVal val="#ppt_x"/>
                                          </p:val>
                                        </p:tav>
                                        <p:tav tm="100000">
                                          <p:val>
                                            <p:strVal val="#ppt_x"/>
                                          </p:val>
                                        </p:tav>
                                      </p:tavLst>
                                    </p:anim>
                                    <p:anim calcmode="lin" valueType="num">
                                      <p:cBhvr>
                                        <p:cTn id="70" dur="900" decel="100000" fill="hold"/>
                                        <p:tgtEl>
                                          <p:spTgt spid="26"/>
                                        </p:tgtEl>
                                        <p:attrNameLst>
                                          <p:attrName>ppt_y</p:attrName>
                                        </p:attrNameLst>
                                      </p:cBhvr>
                                      <p:tavLst>
                                        <p:tav tm="0">
                                          <p:val>
                                            <p:strVal val="#ppt_y+1"/>
                                          </p:val>
                                        </p:tav>
                                        <p:tav tm="100000">
                                          <p:val>
                                            <p:strVal val="#ppt_y-.03"/>
                                          </p:val>
                                        </p:tav>
                                      </p:tavLst>
                                    </p:anim>
                                    <p:anim calcmode="lin" valueType="num">
                                      <p:cBhvr>
                                        <p:cTn id="71" dur="100" accel="100000" fill="hold">
                                          <p:stCondLst>
                                            <p:cond delay="900"/>
                                          </p:stCondLst>
                                        </p:cTn>
                                        <p:tgtEl>
                                          <p:spTgt spid="26"/>
                                        </p:tgtEl>
                                        <p:attrNameLst>
                                          <p:attrName>ppt_y</p:attrName>
                                        </p:attrNameLst>
                                      </p:cBhvr>
                                      <p:tavLst>
                                        <p:tav tm="0">
                                          <p:val>
                                            <p:strVal val="#ppt_y-.03"/>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9" presetClass="entr" presetSubtype="0" fill="hold" grpId="0" nodeType="clickEffect">
                                  <p:stCondLst>
                                    <p:cond delay="0"/>
                                  </p:stCondLst>
                                  <p:childTnLst>
                                    <p:set>
                                      <p:cBhvr>
                                        <p:cTn id="75" dur="1" fill="hold">
                                          <p:stCondLst>
                                            <p:cond delay="0"/>
                                          </p:stCondLst>
                                        </p:cTn>
                                        <p:tgtEl>
                                          <p:spTgt spid="4"/>
                                        </p:tgtEl>
                                        <p:attrNameLst>
                                          <p:attrName>style.visibility</p:attrName>
                                        </p:attrNameLst>
                                      </p:cBhvr>
                                      <p:to>
                                        <p:strVal val="visible"/>
                                      </p:to>
                                    </p:set>
                                    <p:animEffect transition="in" filter="dissolve">
                                      <p:cBhvr>
                                        <p:cTn id="76" dur="500"/>
                                        <p:tgtEl>
                                          <p:spTgt spid="4"/>
                                        </p:tgtEl>
                                      </p:cBhvr>
                                    </p:animEffect>
                                  </p:childTnLst>
                                </p:cTn>
                              </p:par>
                            </p:childTnLst>
                          </p:cTn>
                        </p:par>
                      </p:childTnLst>
                    </p:cTn>
                  </p:par>
                  <p:par>
                    <p:cTn id="77" fill="hold">
                      <p:stCondLst>
                        <p:cond delay="indefinite"/>
                      </p:stCondLst>
                      <p:childTnLst>
                        <p:par>
                          <p:cTn id="78" fill="hold">
                            <p:stCondLst>
                              <p:cond delay="0"/>
                            </p:stCondLst>
                            <p:childTnLst>
                              <p:par>
                                <p:cTn id="79" presetID="29" presetClass="entr" presetSubtype="0" fill="hold" grpId="0" nodeType="clickEffect">
                                  <p:stCondLst>
                                    <p:cond delay="0"/>
                                  </p:stCondLst>
                                  <p:childTnLst>
                                    <p:set>
                                      <p:cBhvr>
                                        <p:cTn id="80" dur="1" fill="hold">
                                          <p:stCondLst>
                                            <p:cond delay="0"/>
                                          </p:stCondLst>
                                        </p:cTn>
                                        <p:tgtEl>
                                          <p:spTgt spid="14"/>
                                        </p:tgtEl>
                                        <p:attrNameLst>
                                          <p:attrName>style.visibility</p:attrName>
                                        </p:attrNameLst>
                                      </p:cBhvr>
                                      <p:to>
                                        <p:strVal val="visible"/>
                                      </p:to>
                                    </p:set>
                                    <p:anim calcmode="lin" valueType="num">
                                      <p:cBhvr>
                                        <p:cTn id="81" dur="1000" fill="hold"/>
                                        <p:tgtEl>
                                          <p:spTgt spid="14"/>
                                        </p:tgtEl>
                                        <p:attrNameLst>
                                          <p:attrName>ppt_x</p:attrName>
                                        </p:attrNameLst>
                                      </p:cBhvr>
                                      <p:tavLst>
                                        <p:tav tm="0">
                                          <p:val>
                                            <p:strVal val="#ppt_x-.2"/>
                                          </p:val>
                                        </p:tav>
                                        <p:tav tm="100000">
                                          <p:val>
                                            <p:strVal val="#ppt_x"/>
                                          </p:val>
                                        </p:tav>
                                      </p:tavLst>
                                    </p:anim>
                                    <p:anim calcmode="lin" valueType="num">
                                      <p:cBhvr>
                                        <p:cTn id="82"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83" dur="1000"/>
                                        <p:tgtEl>
                                          <p:spTgt spid="14"/>
                                        </p:tgtEl>
                                      </p:cBhvr>
                                    </p:animEffect>
                                  </p:childTnLst>
                                </p:cTn>
                              </p:par>
                            </p:childTnLst>
                          </p:cTn>
                        </p:par>
                      </p:childTnLst>
                    </p:cTn>
                  </p:par>
                  <p:par>
                    <p:cTn id="84" fill="hold">
                      <p:stCondLst>
                        <p:cond delay="indefinite"/>
                      </p:stCondLst>
                      <p:childTnLst>
                        <p:par>
                          <p:cTn id="85" fill="hold">
                            <p:stCondLst>
                              <p:cond delay="0"/>
                            </p:stCondLst>
                            <p:childTnLst>
                              <p:par>
                                <p:cTn id="86" presetID="8" presetClass="exit" presetSubtype="16" fill="hold" grpId="1" nodeType="clickEffect">
                                  <p:stCondLst>
                                    <p:cond delay="0"/>
                                  </p:stCondLst>
                                  <p:childTnLst>
                                    <p:animEffect transition="out" filter="diamond(in)">
                                      <p:cBhvr>
                                        <p:cTn id="87" dur="2000"/>
                                        <p:tgtEl>
                                          <p:spTgt spid="14"/>
                                        </p:tgtEl>
                                      </p:cBhvr>
                                    </p:animEffect>
                                    <p:set>
                                      <p:cBhvr>
                                        <p:cTn id="88" dur="1" fill="hold">
                                          <p:stCondLst>
                                            <p:cond delay="1999"/>
                                          </p:stCondLst>
                                        </p:cTn>
                                        <p:tgtEl>
                                          <p:spTgt spid="14"/>
                                        </p:tgtEl>
                                        <p:attrNameLst>
                                          <p:attrName>style.visibility</p:attrName>
                                        </p:attrNameLst>
                                      </p:cBhvr>
                                      <p:to>
                                        <p:strVal val="hidden"/>
                                      </p:to>
                                    </p:set>
                                  </p:childTnLst>
                                </p:cTn>
                              </p:par>
                              <p:par>
                                <p:cTn id="89" presetID="34" presetClass="entr" presetSubtype="0" fill="hold" grpId="0" nodeType="withEffect">
                                  <p:stCondLst>
                                    <p:cond delay="0"/>
                                  </p:stCondLst>
                                  <p:childTnLst>
                                    <p:set>
                                      <p:cBhvr>
                                        <p:cTn id="90" dur="1" fill="hold">
                                          <p:stCondLst>
                                            <p:cond delay="0"/>
                                          </p:stCondLst>
                                        </p:cTn>
                                        <p:tgtEl>
                                          <p:spTgt spid="10"/>
                                        </p:tgtEl>
                                        <p:attrNameLst>
                                          <p:attrName>style.visibility</p:attrName>
                                        </p:attrNameLst>
                                      </p:cBhvr>
                                      <p:to>
                                        <p:strVal val="visible"/>
                                      </p:to>
                                    </p:set>
                                    <p:anim from="(-#ppt_w/2)" to="(#ppt_x)" calcmode="lin" valueType="num">
                                      <p:cBhvr>
                                        <p:cTn id="91" dur="600" fill="hold">
                                          <p:stCondLst>
                                            <p:cond delay="0"/>
                                          </p:stCondLst>
                                        </p:cTn>
                                        <p:tgtEl>
                                          <p:spTgt spid="10"/>
                                        </p:tgtEl>
                                        <p:attrNameLst>
                                          <p:attrName>ppt_x</p:attrName>
                                        </p:attrNameLst>
                                      </p:cBhvr>
                                    </p:anim>
                                    <p:anim from="0" to="-1.0" calcmode="lin" valueType="num">
                                      <p:cBhvr>
                                        <p:cTn id="92" dur="200" decel="50000" autoRev="1" fill="hold">
                                          <p:stCondLst>
                                            <p:cond delay="600"/>
                                          </p:stCondLst>
                                        </p:cTn>
                                        <p:tgtEl>
                                          <p:spTgt spid="10"/>
                                        </p:tgtEl>
                                        <p:attrNameLst>
                                          <p:attrName>xshear</p:attrName>
                                        </p:attrNameLst>
                                      </p:cBhvr>
                                    </p:anim>
                                    <p:animScale>
                                      <p:cBhvr>
                                        <p:cTn id="93" dur="200" decel="100000" autoRev="1" fill="hold">
                                          <p:stCondLst>
                                            <p:cond delay="600"/>
                                          </p:stCondLst>
                                        </p:cTn>
                                        <p:tgtEl>
                                          <p:spTgt spid="10"/>
                                        </p:tgtEl>
                                      </p:cBhvr>
                                      <p:from x="100000" y="100000"/>
                                      <p:to x="80000" y="100000"/>
                                    </p:animScale>
                                    <p:anim by="(#ppt_h/3+#ppt_w*0.1)" calcmode="lin" valueType="num">
                                      <p:cBhvr additive="sum">
                                        <p:cTn id="94" dur="200" decel="100000" autoRev="1" fill="hold">
                                          <p:stCondLst>
                                            <p:cond delay="600"/>
                                          </p:stCondLst>
                                        </p:cTn>
                                        <p:tgtEl>
                                          <p:spTgt spid="10"/>
                                        </p:tgtEl>
                                        <p:attrNameLst>
                                          <p:attrName>ppt_x</p:attrName>
                                        </p:attrNameLst>
                                      </p:cBhvr>
                                    </p:anim>
                                  </p:childTnLst>
                                </p:cTn>
                              </p:par>
                              <p:par>
                                <p:cTn id="95" presetID="8" presetClass="emph" presetSubtype="0" repeatCount="2000" fill="hold" grpId="1" nodeType="withEffect">
                                  <p:stCondLst>
                                    <p:cond delay="0"/>
                                  </p:stCondLst>
                                  <p:childTnLst>
                                    <p:animRot by="21600000">
                                      <p:cBhvr>
                                        <p:cTn id="96" dur="3500" fill="hold"/>
                                        <p:tgtEl>
                                          <p:spTgt spid="23"/>
                                        </p:tgtEl>
                                        <p:attrNameLst>
                                          <p:attrName>r</p:attrName>
                                        </p:attrNameLst>
                                      </p:cBhvr>
                                    </p:animRot>
                                  </p:childTnLst>
                                </p:cTn>
                              </p:par>
                              <p:par>
                                <p:cTn id="97" presetID="8" presetClass="emph" presetSubtype="0" repeatCount="2000" fill="hold" grpId="1" nodeType="withEffect">
                                  <p:stCondLst>
                                    <p:cond delay="0"/>
                                  </p:stCondLst>
                                  <p:childTnLst>
                                    <p:animRot by="21600000">
                                      <p:cBhvr>
                                        <p:cTn id="98" dur="3500" fill="hold"/>
                                        <p:tgtEl>
                                          <p:spTgt spid="25"/>
                                        </p:tgtEl>
                                        <p:attrNameLst>
                                          <p:attrName>r</p:attrName>
                                        </p:attrNameLst>
                                      </p:cBhvr>
                                    </p:animRot>
                                  </p:childTnLst>
                                </p:cTn>
                              </p:par>
                              <p:par>
                                <p:cTn id="99" presetID="6" presetClass="emph" presetSubtype="0" repeatCount="2000" autoRev="1" fill="hold" grpId="1" nodeType="withEffect">
                                  <p:stCondLst>
                                    <p:cond delay="0"/>
                                  </p:stCondLst>
                                  <p:childTnLst>
                                    <p:animScale>
                                      <p:cBhvr>
                                        <p:cTn id="100" dur="2000" fill="hold"/>
                                        <p:tgtEl>
                                          <p:spTgt spid="2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animBg="1"/>
      <p:bldP spid="14" grpId="0" animBg="1"/>
      <p:bldP spid="14" grpId="1" animBg="1"/>
      <p:bldP spid="15" grpId="0"/>
      <p:bldP spid="16" grpId="0" animBg="1"/>
      <p:bldP spid="17" grpId="0" animBg="1"/>
      <p:bldP spid="18" grpId="0" animBg="1"/>
      <p:bldP spid="18" grpId="1" animBg="1"/>
      <p:bldP spid="19" grpId="0" animBg="1"/>
      <p:bldP spid="19" grpId="1" animBg="1"/>
      <p:bldP spid="20" grpId="0" animBg="1"/>
      <p:bldP spid="20" grpId="1" animBg="1"/>
      <p:bldP spid="21" grpId="0" animBg="1"/>
      <p:bldP spid="21" grpId="1" animBg="1"/>
      <p:bldP spid="23" grpId="0" animBg="1"/>
      <p:bldP spid="23" grpId="1" animBg="1"/>
      <p:bldP spid="24" grpId="0" animBg="1"/>
      <p:bldP spid="24" grpId="1" animBg="1"/>
      <p:bldP spid="25" grpId="0" animBg="1"/>
      <p:bldP spid="25"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太阳形 27"/>
          <p:cNvSpPr/>
          <p:nvPr/>
        </p:nvSpPr>
        <p:spPr>
          <a:xfrm rot="20750437">
            <a:off x="4339150" y="1947861"/>
            <a:ext cx="1047750" cy="1060450"/>
          </a:xfrm>
          <a:prstGeom prst="sun">
            <a:avLst>
              <a:gd name="adj" fmla="val 21368"/>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a:solidFill>
                <a:prstClr val="white"/>
              </a:solidFill>
            </a:endParaRPr>
          </a:p>
        </p:txBody>
      </p:sp>
      <p:sp>
        <p:nvSpPr>
          <p:cNvPr id="29" name="太阳形 28"/>
          <p:cNvSpPr/>
          <p:nvPr/>
        </p:nvSpPr>
        <p:spPr>
          <a:xfrm rot="20750437">
            <a:off x="4377580" y="3006887"/>
            <a:ext cx="1047750" cy="1062037"/>
          </a:xfrm>
          <a:prstGeom prst="sun">
            <a:avLst>
              <a:gd name="adj" fmla="val 21368"/>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a:solidFill>
                <a:prstClr val="white"/>
              </a:solidFill>
            </a:endParaRPr>
          </a:p>
        </p:txBody>
      </p:sp>
      <p:sp>
        <p:nvSpPr>
          <p:cNvPr id="30" name="太阳形 29"/>
          <p:cNvSpPr/>
          <p:nvPr/>
        </p:nvSpPr>
        <p:spPr>
          <a:xfrm rot="20750437">
            <a:off x="4291618" y="4097279"/>
            <a:ext cx="1047750" cy="1060450"/>
          </a:xfrm>
          <a:prstGeom prst="sun">
            <a:avLst>
              <a:gd name="adj" fmla="val 21368"/>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a:solidFill>
                <a:prstClr val="white"/>
              </a:solidFill>
            </a:endParaRPr>
          </a:p>
        </p:txBody>
      </p:sp>
      <p:sp>
        <p:nvSpPr>
          <p:cNvPr id="8" name="TextBox 7"/>
          <p:cNvSpPr txBox="1"/>
          <p:nvPr/>
        </p:nvSpPr>
        <p:spPr>
          <a:xfrm>
            <a:off x="5753099" y="-2775"/>
            <a:ext cx="6430963" cy="748988"/>
          </a:xfrm>
          <a:prstGeom prst="rect">
            <a:avLst/>
          </a:prstGeom>
          <a:solidFill>
            <a:schemeClr val="accent3">
              <a:lumMod val="20000"/>
              <a:lumOff val="80000"/>
            </a:schemeClr>
          </a:solidFill>
          <a:ln>
            <a:noFill/>
          </a:ln>
        </p:spPr>
        <p:txBody>
          <a:bodyPr wrap="square">
            <a:spAutoFit/>
          </a:bodyPr>
          <a:lstStyle/>
          <a:p>
            <a:pPr algn="ctr" defTabSz="914400">
              <a:defRPr/>
            </a:pPr>
            <a:r>
              <a:rPr lang="en-US" altLang="zh-CN" sz="4267" b="1" dirty="0" err="1">
                <a:ln w="15875" cmpd="sng">
                  <a:solidFill>
                    <a:srgbClr val="FFFFFF"/>
                  </a:solidFill>
                  <a:prstDash val="solid"/>
                  <a:miter lim="800000"/>
                </a:ln>
                <a:solidFill>
                  <a:srgbClr val="FF0000"/>
                </a:solidFill>
                <a:latin typeface="Times New Roman" pitchFamily="18" charset="0"/>
                <a:ea typeface="方正粗圆_GBK" pitchFamily="65" charset="-122"/>
                <a:cs typeface="Times New Roman" pitchFamily="18" charset="0"/>
              </a:rPr>
              <a:t>Sự</a:t>
            </a:r>
            <a:r>
              <a:rPr lang="en-US" altLang="zh-CN" sz="4267" b="1" dirty="0">
                <a:ln w="15875" cmpd="sng">
                  <a:solidFill>
                    <a:srgbClr val="FFFFFF"/>
                  </a:solidFill>
                  <a:prstDash val="solid"/>
                  <a:miter lim="800000"/>
                </a:ln>
                <a:solidFill>
                  <a:srgbClr val="FF0000"/>
                </a:solidFill>
                <a:latin typeface="Times New Roman" pitchFamily="18" charset="0"/>
                <a:ea typeface="方正粗圆_GBK" pitchFamily="65" charset="-122"/>
                <a:cs typeface="Times New Roman" pitchFamily="18" charset="0"/>
              </a:rPr>
              <a:t> </a:t>
            </a:r>
            <a:r>
              <a:rPr lang="en-US" altLang="zh-CN" sz="4267" b="1" dirty="0" err="1">
                <a:ln w="15875" cmpd="sng">
                  <a:solidFill>
                    <a:srgbClr val="FFFFFF"/>
                  </a:solidFill>
                  <a:prstDash val="solid"/>
                  <a:miter lim="800000"/>
                </a:ln>
                <a:solidFill>
                  <a:srgbClr val="FF0000"/>
                </a:solidFill>
                <a:latin typeface="Times New Roman" pitchFamily="18" charset="0"/>
                <a:ea typeface="方正粗圆_GBK" pitchFamily="65" charset="-122"/>
                <a:cs typeface="Times New Roman" pitchFamily="18" charset="0"/>
              </a:rPr>
              <a:t>việc</a:t>
            </a:r>
            <a:r>
              <a:rPr lang="en-US" altLang="zh-CN" sz="4267" b="1" dirty="0">
                <a:ln w="15875" cmpd="sng">
                  <a:solidFill>
                    <a:srgbClr val="FFFFFF"/>
                  </a:solidFill>
                  <a:prstDash val="solid"/>
                  <a:miter lim="800000"/>
                </a:ln>
                <a:solidFill>
                  <a:srgbClr val="FF0000"/>
                </a:solidFill>
                <a:latin typeface="Times New Roman" pitchFamily="18" charset="0"/>
                <a:ea typeface="方正粗圆_GBK" pitchFamily="65" charset="-122"/>
                <a:cs typeface="Times New Roman" pitchFamily="18" charset="0"/>
              </a:rPr>
              <a:t> </a:t>
            </a:r>
            <a:r>
              <a:rPr lang="en-US" altLang="zh-CN" sz="4267" b="1" dirty="0" err="1">
                <a:ln w="15875" cmpd="sng">
                  <a:solidFill>
                    <a:srgbClr val="FFFFFF"/>
                  </a:solidFill>
                  <a:prstDash val="solid"/>
                  <a:miter lim="800000"/>
                </a:ln>
                <a:solidFill>
                  <a:srgbClr val="FF0000"/>
                </a:solidFill>
                <a:latin typeface="Times New Roman" pitchFamily="18" charset="0"/>
                <a:ea typeface="方正粗圆_GBK" pitchFamily="65" charset="-122"/>
                <a:cs typeface="Times New Roman" pitchFamily="18" charset="0"/>
              </a:rPr>
              <a:t>chính</a:t>
            </a:r>
            <a:endParaRPr lang="zh-CN" altLang="en-US" sz="4267" b="1" dirty="0">
              <a:ln w="15875" cmpd="sng">
                <a:solidFill>
                  <a:srgbClr val="FFFFFF"/>
                </a:solidFill>
                <a:prstDash val="solid"/>
                <a:miter lim="800000"/>
              </a:ln>
              <a:solidFill>
                <a:srgbClr val="FF0000"/>
              </a:solidFill>
              <a:latin typeface="Times New Roman" pitchFamily="18" charset="0"/>
              <a:ea typeface="方正粗圆_GBK" pitchFamily="65" charset="-122"/>
              <a:cs typeface="Times New Roman" pitchFamily="18" charset="0"/>
            </a:endParaRPr>
          </a:p>
        </p:txBody>
      </p:sp>
      <p:sp>
        <p:nvSpPr>
          <p:cNvPr id="27" name="太阳形 26"/>
          <p:cNvSpPr/>
          <p:nvPr/>
        </p:nvSpPr>
        <p:spPr>
          <a:xfrm rot="20750437">
            <a:off x="4373779" y="1045960"/>
            <a:ext cx="1047750" cy="1009650"/>
          </a:xfrm>
          <a:prstGeom prst="sun">
            <a:avLst>
              <a:gd name="adj" fmla="val 21368"/>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zh-CN" altLang="en-US">
              <a:solidFill>
                <a:prstClr val="white"/>
              </a:solidFill>
            </a:endParaRPr>
          </a:p>
        </p:txBody>
      </p:sp>
      <p:sp>
        <p:nvSpPr>
          <p:cNvPr id="16" name="TextBox 15"/>
          <p:cNvSpPr txBox="1"/>
          <p:nvPr/>
        </p:nvSpPr>
        <p:spPr>
          <a:xfrm>
            <a:off x="4720696" y="1203408"/>
            <a:ext cx="490537" cy="666750"/>
          </a:xfrm>
          <a:prstGeom prst="rect">
            <a:avLst/>
          </a:prstGeom>
          <a:noFill/>
        </p:spPr>
        <p:txBody>
          <a:bodyPr>
            <a:spAutoFit/>
          </a:bodyPr>
          <a:lstStyle/>
          <a:p>
            <a:pPr defTabSz="914400">
              <a:defRPr/>
            </a:pPr>
            <a:r>
              <a:rPr lang="en-US" altLang="zh-CN" sz="3733" dirty="0">
                <a:solidFill>
                  <a:prstClr val="white"/>
                </a:solidFill>
                <a:latin typeface="Times New Roman" pitchFamily="18" charset="0"/>
                <a:cs typeface="Times New Roman" pitchFamily="18" charset="0"/>
              </a:rPr>
              <a:t>1</a:t>
            </a:r>
            <a:endParaRPr lang="zh-CN" altLang="en-US" sz="3733" dirty="0">
              <a:solidFill>
                <a:prstClr val="white"/>
              </a:solidFill>
              <a:latin typeface="Times New Roman" pitchFamily="18" charset="0"/>
              <a:cs typeface="Times New Roman" pitchFamily="18" charset="0"/>
            </a:endParaRPr>
          </a:p>
        </p:txBody>
      </p:sp>
      <p:sp>
        <p:nvSpPr>
          <p:cNvPr id="20" name="TextBox 19"/>
          <p:cNvSpPr txBox="1"/>
          <p:nvPr/>
        </p:nvSpPr>
        <p:spPr>
          <a:xfrm>
            <a:off x="4697577" y="2068292"/>
            <a:ext cx="490537" cy="666750"/>
          </a:xfrm>
          <a:prstGeom prst="rect">
            <a:avLst/>
          </a:prstGeom>
          <a:noFill/>
        </p:spPr>
        <p:txBody>
          <a:bodyPr>
            <a:spAutoFit/>
          </a:bodyPr>
          <a:lstStyle/>
          <a:p>
            <a:pPr defTabSz="914400">
              <a:defRPr/>
            </a:pPr>
            <a:r>
              <a:rPr lang="en-US" altLang="zh-CN" sz="3733" dirty="0">
                <a:solidFill>
                  <a:prstClr val="white"/>
                </a:solidFill>
                <a:latin typeface="Times New Roman" pitchFamily="18" charset="0"/>
                <a:cs typeface="Times New Roman" pitchFamily="18" charset="0"/>
              </a:rPr>
              <a:t>2</a:t>
            </a:r>
            <a:endParaRPr lang="zh-CN" altLang="en-US" sz="3733" dirty="0">
              <a:solidFill>
                <a:prstClr val="white"/>
              </a:solidFill>
              <a:latin typeface="Times New Roman" pitchFamily="18" charset="0"/>
              <a:cs typeface="Times New Roman" pitchFamily="18" charset="0"/>
            </a:endParaRPr>
          </a:p>
        </p:txBody>
      </p:sp>
      <p:sp>
        <p:nvSpPr>
          <p:cNvPr id="21" name="TextBox 20"/>
          <p:cNvSpPr txBox="1"/>
          <p:nvPr/>
        </p:nvSpPr>
        <p:spPr>
          <a:xfrm>
            <a:off x="4673600" y="3218425"/>
            <a:ext cx="492125" cy="666750"/>
          </a:xfrm>
          <a:prstGeom prst="rect">
            <a:avLst/>
          </a:prstGeom>
          <a:noFill/>
        </p:spPr>
        <p:txBody>
          <a:bodyPr>
            <a:spAutoFit/>
          </a:bodyPr>
          <a:lstStyle/>
          <a:p>
            <a:pPr defTabSz="914400">
              <a:defRPr/>
            </a:pPr>
            <a:r>
              <a:rPr lang="en-US" altLang="zh-CN" sz="3733" dirty="0">
                <a:solidFill>
                  <a:prstClr val="white"/>
                </a:solidFill>
                <a:latin typeface="Times New Roman" pitchFamily="18" charset="0"/>
                <a:cs typeface="Times New Roman" pitchFamily="18" charset="0"/>
              </a:rPr>
              <a:t>3</a:t>
            </a:r>
            <a:endParaRPr lang="zh-CN" altLang="en-US" sz="3733" dirty="0">
              <a:solidFill>
                <a:prstClr val="white"/>
              </a:solidFill>
              <a:latin typeface="Times New Roman" pitchFamily="18" charset="0"/>
              <a:cs typeface="Times New Roman" pitchFamily="18" charset="0"/>
            </a:endParaRPr>
          </a:p>
        </p:txBody>
      </p:sp>
      <p:sp>
        <p:nvSpPr>
          <p:cNvPr id="22" name="TextBox 21"/>
          <p:cNvSpPr txBox="1"/>
          <p:nvPr/>
        </p:nvSpPr>
        <p:spPr>
          <a:xfrm>
            <a:off x="4570224" y="4272467"/>
            <a:ext cx="490538" cy="666750"/>
          </a:xfrm>
          <a:prstGeom prst="rect">
            <a:avLst/>
          </a:prstGeom>
          <a:noFill/>
        </p:spPr>
        <p:txBody>
          <a:bodyPr>
            <a:spAutoFit/>
          </a:bodyPr>
          <a:lstStyle/>
          <a:p>
            <a:pPr defTabSz="914400">
              <a:defRPr/>
            </a:pPr>
            <a:r>
              <a:rPr lang="en-US" altLang="zh-CN" sz="3733" dirty="0">
                <a:solidFill>
                  <a:prstClr val="white"/>
                </a:solidFill>
                <a:latin typeface="Times New Roman" pitchFamily="18" charset="0"/>
                <a:cs typeface="Times New Roman" pitchFamily="18" charset="0"/>
              </a:rPr>
              <a:t>4</a:t>
            </a:r>
            <a:endParaRPr lang="zh-CN" altLang="en-US" sz="3733" dirty="0">
              <a:solidFill>
                <a:prstClr val="white"/>
              </a:solidFill>
              <a:latin typeface="Times New Roman" pitchFamily="18" charset="0"/>
              <a:cs typeface="Times New Roman" pitchFamily="18" charset="0"/>
            </a:endParaRPr>
          </a:p>
        </p:txBody>
      </p:sp>
      <p:sp>
        <p:nvSpPr>
          <p:cNvPr id="23" name="TextBox 22"/>
          <p:cNvSpPr txBox="1"/>
          <p:nvPr/>
        </p:nvSpPr>
        <p:spPr>
          <a:xfrm>
            <a:off x="5470526" y="1348383"/>
            <a:ext cx="6653918" cy="461665"/>
          </a:xfrm>
          <a:prstGeom prst="rect">
            <a:avLst/>
          </a:prstGeom>
          <a:solidFill>
            <a:schemeClr val="accent3">
              <a:lumMod val="60000"/>
              <a:lumOff val="40000"/>
            </a:schemeClr>
          </a:solidFill>
        </p:spPr>
        <p:txBody>
          <a:bodyPr wrap="square">
            <a:spAutoFit/>
          </a:bodyPr>
          <a:lstStyle/>
          <a:p>
            <a:pPr>
              <a:spcBef>
                <a:spcPct val="50000"/>
              </a:spcBef>
              <a:defRPr/>
            </a:pPr>
            <a:r>
              <a:rPr lang="en-US" sz="2400" b="1" dirty="0" err="1">
                <a:latin typeface="Times New Roman" panose="02020603050405020304" pitchFamily="18" charset="0"/>
                <a:cs typeface="Times New Roman" panose="02020603050405020304" pitchFamily="18" charset="0"/>
              </a:rPr>
              <a:t>Sự</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ra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Thánh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Gióng</a:t>
            </a:r>
            <a:endParaRPr lang="en-US" altLang="en-US" sz="2400" b="1" dirty="0">
              <a:solidFill>
                <a:srgbClr val="000000"/>
              </a:solidFill>
              <a:latin typeface="Times New Roman" panose="02020603050405020304" pitchFamily="18" charset="0"/>
              <a:cs typeface="Times New Roman" panose="02020603050405020304" pitchFamily="18" charset="0"/>
            </a:endParaRPr>
          </a:p>
        </p:txBody>
      </p:sp>
      <p:sp>
        <p:nvSpPr>
          <p:cNvPr id="31" name="Rectangle 30"/>
          <p:cNvSpPr/>
          <p:nvPr/>
        </p:nvSpPr>
        <p:spPr>
          <a:xfrm>
            <a:off x="5459413" y="2068292"/>
            <a:ext cx="6665030" cy="954107"/>
          </a:xfrm>
          <a:prstGeom prst="rect">
            <a:avLst/>
          </a:prstGeom>
          <a:solidFill>
            <a:schemeClr val="accent2">
              <a:lumMod val="40000"/>
              <a:lumOff val="60000"/>
            </a:schemeClr>
          </a:solidFill>
        </p:spPr>
        <p:txBody>
          <a:bodyPr wrap="square">
            <a:spAutoFit/>
          </a:bodyPr>
          <a:lstStyle/>
          <a:p>
            <a:r>
              <a:rPr lang="en-US" altLang="en-US" sz="2400" b="1" dirty="0">
                <a:solidFill>
                  <a:srgbClr val="000000"/>
                </a:solidFill>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Thánh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Gióng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biết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nói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nhận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trách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nhiệm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đánh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giặc</a:t>
            </a:r>
            <a:endParaRPr lang="en-US" sz="2800" b="1" dirty="0">
              <a:latin typeface="Times New Roman" panose="02020603050405020304" pitchFamily="18" charset="0"/>
              <a:cs typeface="Times New Roman" panose="02020603050405020304" pitchFamily="18" charset="0"/>
            </a:endParaRPr>
          </a:p>
        </p:txBody>
      </p:sp>
      <p:sp>
        <p:nvSpPr>
          <p:cNvPr id="32" name="Rectangle 31"/>
          <p:cNvSpPr/>
          <p:nvPr/>
        </p:nvSpPr>
        <p:spPr>
          <a:xfrm>
            <a:off x="5529104" y="3292803"/>
            <a:ext cx="6683375" cy="523220"/>
          </a:xfrm>
          <a:prstGeom prst="rect">
            <a:avLst/>
          </a:prstGeom>
          <a:solidFill>
            <a:schemeClr val="accent4">
              <a:lumMod val="60000"/>
              <a:lumOff val="40000"/>
            </a:schemeClr>
          </a:solidFill>
        </p:spPr>
        <p:txBody>
          <a:bodyPr>
            <a:spAutoFit/>
          </a:bodyPr>
          <a:lstStyle/>
          <a:p>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Thánh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Gióng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lớn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nhanh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như</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thổi</a:t>
            </a:r>
            <a:endParaRPr lang="en-US" sz="2800" b="1" dirty="0">
              <a:latin typeface="Times New Roman" panose="02020603050405020304" pitchFamily="18" charset="0"/>
              <a:cs typeface="Times New Roman" panose="02020603050405020304" pitchFamily="18" charset="0"/>
            </a:endParaRPr>
          </a:p>
        </p:txBody>
      </p:sp>
      <p:sp>
        <p:nvSpPr>
          <p:cNvPr id="33" name="Rectangle 32"/>
          <p:cNvSpPr>
            <a:spLocks noChangeArrowheads="1"/>
          </p:cNvSpPr>
          <p:nvPr/>
        </p:nvSpPr>
        <p:spPr bwMode="auto">
          <a:xfrm>
            <a:off x="5418843" y="4151335"/>
            <a:ext cx="6705600" cy="138499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Thánh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Gióng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vươn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vai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thành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tráng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sĩ</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cưỡi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ngựa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sắt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đánh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giặc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đánh</a:t>
            </a:r>
            <a:r>
              <a:rPr lang="en-US" sz="2800" b="1" dirty="0">
                <a:latin typeface="Times New Roman" panose="02020603050405020304" pitchFamily="18" charset="0"/>
                <a:cs typeface="Times New Roman" panose="02020603050405020304" pitchFamily="18" charset="0"/>
              </a:rPr>
              <a:t> tan </a:t>
            </a:r>
            <a:r>
              <a:rPr lang="en-US" sz="2800" b="1" dirty="0" err="1">
                <a:latin typeface="Times New Roman" panose="02020603050405020304" pitchFamily="18" charset="0"/>
                <a:cs typeface="Times New Roman" panose="02020603050405020304" pitchFamily="18" charset="0"/>
              </a:rPr>
              <a:t>giặc</a:t>
            </a:r>
            <a:r>
              <a:rPr lang="en-US" sz="2800" b="1" dirty="0">
                <a:latin typeface="Times New Roman" panose="02020603050405020304" pitchFamily="18" charset="0"/>
                <a:cs typeface="Times New Roman" panose="02020603050405020304" pitchFamily="18" charset="0"/>
              </a:rPr>
              <a:t>.</a:t>
            </a:r>
          </a:p>
        </p:txBody>
      </p:sp>
      <p:sp>
        <p:nvSpPr>
          <p:cNvPr id="34" name="Rectangle 33"/>
          <p:cNvSpPr/>
          <p:nvPr/>
        </p:nvSpPr>
        <p:spPr>
          <a:xfrm>
            <a:off x="5453156" y="5762473"/>
            <a:ext cx="6705600" cy="954107"/>
          </a:xfrm>
          <a:prstGeom prst="rect">
            <a:avLst/>
          </a:prstGeom>
          <a:solidFill>
            <a:schemeClr val="accent6">
              <a:lumMod val="60000"/>
              <a:lumOff val="40000"/>
            </a:schemeClr>
          </a:solidFill>
        </p:spPr>
        <p:txBody>
          <a:bodyPr>
            <a:spAutoFit/>
          </a:bodyPr>
          <a:lstStyle/>
          <a:p>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Vua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phong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Phù</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Đổng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Thiên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Vương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những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dấu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tích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còn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Thánh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Gióng</a:t>
            </a:r>
            <a:r>
              <a:rPr lang="en-US" sz="2800" b="1" dirty="0">
                <a:latin typeface="Times New Roman" panose="02020603050405020304" pitchFamily="18" charset="0"/>
                <a:cs typeface="Times New Roman" panose="02020603050405020304" pitchFamily="18" charset="0"/>
              </a:rPr>
              <a:t>.</a:t>
            </a:r>
          </a:p>
        </p:txBody>
      </p:sp>
      <p:sp>
        <p:nvSpPr>
          <p:cNvPr id="35" name="太阳形 26"/>
          <p:cNvSpPr/>
          <p:nvPr/>
        </p:nvSpPr>
        <p:spPr>
          <a:xfrm rot="20750437">
            <a:off x="4248943" y="5663789"/>
            <a:ext cx="1047750" cy="1011238"/>
          </a:xfrm>
          <a:prstGeom prst="sun">
            <a:avLst>
              <a:gd name="adj" fmla="val 21368"/>
            </a:avLst>
          </a:prstGeom>
          <a:solidFill>
            <a:schemeClr val="accent6">
              <a:lumMod val="60000"/>
              <a:lumOff val="40000"/>
            </a:schemeClr>
          </a:solidFill>
          <a:ln/>
        </p:spPr>
        <p:style>
          <a:lnRef idx="1">
            <a:schemeClr val="accent6"/>
          </a:lnRef>
          <a:fillRef idx="2">
            <a:schemeClr val="accent6"/>
          </a:fillRef>
          <a:effectRef idx="1">
            <a:schemeClr val="accent6"/>
          </a:effectRef>
          <a:fontRef idx="minor">
            <a:schemeClr val="dk1"/>
          </a:fontRef>
        </p:style>
        <p:txBody>
          <a:bodyPr anchor="ctr"/>
          <a:lstStyle/>
          <a:p>
            <a:pPr algn="ctr" defTabSz="914400">
              <a:defRPr/>
            </a:pPr>
            <a:endParaRPr lang="zh-CN" altLang="en-US">
              <a:solidFill>
                <a:prstClr val="black"/>
              </a:solidFill>
            </a:endParaRPr>
          </a:p>
        </p:txBody>
      </p:sp>
      <p:sp>
        <p:nvSpPr>
          <p:cNvPr id="36" name="TextBox 35"/>
          <p:cNvSpPr txBox="1"/>
          <p:nvPr/>
        </p:nvSpPr>
        <p:spPr>
          <a:xfrm>
            <a:off x="4527550" y="5836034"/>
            <a:ext cx="490538" cy="666750"/>
          </a:xfrm>
          <a:prstGeom prst="rect">
            <a:avLst/>
          </a:prstGeom>
          <a:noFill/>
        </p:spPr>
        <p:txBody>
          <a:bodyPr>
            <a:spAutoFit/>
          </a:bodyPr>
          <a:lstStyle/>
          <a:p>
            <a:pPr defTabSz="914400">
              <a:defRPr/>
            </a:pPr>
            <a:r>
              <a:rPr lang="en-US" altLang="zh-CN" sz="3733" dirty="0">
                <a:solidFill>
                  <a:prstClr val="white"/>
                </a:solidFill>
                <a:latin typeface="Times New Roman" pitchFamily="18" charset="0"/>
                <a:cs typeface="Times New Roman" pitchFamily="18" charset="0"/>
              </a:rPr>
              <a:t>5</a:t>
            </a:r>
            <a:endParaRPr lang="zh-CN" altLang="en-US" sz="3733" dirty="0">
              <a:solidFill>
                <a:prstClr val="white"/>
              </a:solidFill>
              <a:latin typeface="Times New Roman" pitchFamily="18" charset="0"/>
              <a:cs typeface="Times New Roman" pitchFamily="18" charset="0"/>
            </a:endParaRPr>
          </a:p>
        </p:txBody>
      </p:sp>
      <p:sp>
        <p:nvSpPr>
          <p:cNvPr id="19" name="TextBox 1"/>
          <p:cNvSpPr txBox="1">
            <a:spLocks noChangeArrowheads="1"/>
          </p:cNvSpPr>
          <p:nvPr/>
        </p:nvSpPr>
        <p:spPr bwMode="auto">
          <a:xfrm>
            <a:off x="0" y="48553"/>
            <a:ext cx="3454400" cy="646331"/>
          </a:xfrm>
          <a:prstGeom prst="rect">
            <a:avLst/>
          </a:prstGeom>
          <a:solidFill>
            <a:schemeClr val="accent2">
              <a:lumMod val="20000"/>
              <a:lumOff val="80000"/>
            </a:schemeClr>
          </a:solidFill>
          <a:ln w="9525">
            <a:noFill/>
            <a:miter lim="800000"/>
            <a:headEnd/>
            <a:tailEnd/>
          </a:ln>
        </p:spPr>
        <p:txBody>
          <a:bodyPr>
            <a:spAutoFit/>
          </a:bodyPr>
          <a:lstStyle/>
          <a:p>
            <a:pPr algn="ctr" defTabSz="914400">
              <a:defRPr/>
            </a:pPr>
            <a:r>
              <a:rPr lang="en-US" altLang="zh-CN" sz="3600" b="1" dirty="0" err="1" smtClean="0">
                <a:ln w="15875" cmpd="sng">
                  <a:solidFill>
                    <a:srgbClr val="FFFFFF"/>
                  </a:solidFill>
                  <a:prstDash val="solid"/>
                  <a:miter lim="800000"/>
                </a:ln>
                <a:solidFill>
                  <a:srgbClr val="FF0000"/>
                </a:solidFill>
                <a:latin typeface="Times New Roman" pitchFamily="18" charset="0"/>
                <a:ea typeface="方正粗圆_GBK" pitchFamily="65" charset="-122"/>
                <a:cs typeface="Times New Roman" pitchFamily="18" charset="0"/>
              </a:rPr>
              <a:t>Cách</a:t>
            </a:r>
            <a:r>
              <a:rPr lang="en-US" altLang="zh-CN" sz="3600" b="1" dirty="0" smtClean="0">
                <a:ln w="15875" cmpd="sng">
                  <a:solidFill>
                    <a:srgbClr val="FFFFFF"/>
                  </a:solidFill>
                  <a:prstDash val="solid"/>
                  <a:miter lim="800000"/>
                </a:ln>
                <a:solidFill>
                  <a:srgbClr val="FF0000"/>
                </a:solidFill>
                <a:latin typeface="Times New Roman" pitchFamily="18" charset="0"/>
                <a:ea typeface="方正粗圆_GBK" pitchFamily="65" charset="-122"/>
                <a:cs typeface="Times New Roman" pitchFamily="18" charset="0"/>
              </a:rPr>
              <a:t> </a:t>
            </a:r>
            <a:r>
              <a:rPr lang="en-US" altLang="zh-CN" sz="3600" b="1" dirty="0" err="1" smtClean="0">
                <a:ln w="15875" cmpd="sng">
                  <a:solidFill>
                    <a:srgbClr val="FFFFFF"/>
                  </a:solidFill>
                  <a:prstDash val="solid"/>
                  <a:miter lim="800000"/>
                </a:ln>
                <a:solidFill>
                  <a:srgbClr val="FF0000"/>
                </a:solidFill>
                <a:latin typeface="Times New Roman" pitchFamily="18" charset="0"/>
                <a:ea typeface="方正粗圆_GBK" pitchFamily="65" charset="-122"/>
                <a:cs typeface="Times New Roman" pitchFamily="18" charset="0"/>
              </a:rPr>
              <a:t>đọc</a:t>
            </a:r>
            <a:endParaRPr lang="zh-CN" altLang="en-US" sz="3600" b="1" dirty="0">
              <a:ln w="15875" cmpd="sng">
                <a:solidFill>
                  <a:srgbClr val="FFFFFF"/>
                </a:solidFill>
                <a:prstDash val="solid"/>
                <a:miter lim="800000"/>
              </a:ln>
              <a:solidFill>
                <a:srgbClr val="FF0000"/>
              </a:solidFill>
              <a:latin typeface="Times New Roman" pitchFamily="18" charset="0"/>
              <a:ea typeface="方正粗圆_GBK" pitchFamily="65" charset="-122"/>
              <a:cs typeface="Times New Roman" pitchFamily="18" charset="0"/>
            </a:endParaRPr>
          </a:p>
        </p:txBody>
      </p:sp>
      <p:sp>
        <p:nvSpPr>
          <p:cNvPr id="24" name="TextBox 1"/>
          <p:cNvSpPr txBox="1">
            <a:spLocks noChangeArrowheads="1"/>
          </p:cNvSpPr>
          <p:nvPr/>
        </p:nvSpPr>
        <p:spPr bwMode="auto">
          <a:xfrm>
            <a:off x="13725" y="899684"/>
            <a:ext cx="4127449" cy="830997"/>
          </a:xfrm>
          <a:prstGeom prst="rect">
            <a:avLst/>
          </a:prstGeom>
          <a:solidFill>
            <a:schemeClr val="accent1">
              <a:lumMod val="20000"/>
              <a:lumOff val="80000"/>
            </a:schemeClr>
          </a:solidFill>
          <a:ln w="9525">
            <a:noFill/>
            <a:miter lim="800000"/>
            <a:headEnd/>
            <a:tailEnd/>
          </a:ln>
        </p:spPr>
        <p:txBody>
          <a:bodyPr wrap="square">
            <a:spAutoFit/>
          </a:bodyPr>
          <a:lstStyle/>
          <a:p>
            <a:pPr defTabSz="914400">
              <a:defRPr/>
            </a:pPr>
            <a:r>
              <a:rPr lang="en-US" sz="2400" b="1" dirty="0">
                <a:solidFill>
                  <a:prstClr val="black"/>
                </a:solidFill>
                <a:latin typeface="Times New Roman" pitchFamily="18" charset="0"/>
                <a:cs typeface="Times New Roman" pitchFamily="18" charset="0"/>
              </a:rPr>
              <a:t>-To, </a:t>
            </a:r>
            <a:r>
              <a:rPr lang="en-US" sz="2400" b="1" dirty="0" err="1">
                <a:solidFill>
                  <a:prstClr val="black"/>
                </a:solidFill>
                <a:latin typeface="Times New Roman" pitchFamily="18" charset="0"/>
                <a:cs typeface="Times New Roman" pitchFamily="18" charset="0"/>
              </a:rPr>
              <a:t>diễn</a:t>
            </a:r>
            <a:r>
              <a:rPr lang="en-US" sz="2400" b="1" dirty="0">
                <a:solidFill>
                  <a:prstClr val="black"/>
                </a:solidFill>
                <a:latin typeface="Times New Roman" pitchFamily="18" charset="0"/>
                <a:cs typeface="Times New Roman" pitchFamily="18" charset="0"/>
              </a:rPr>
              <a:t> </a:t>
            </a:r>
            <a:r>
              <a:rPr lang="en-US" sz="2400" b="1" dirty="0" err="1" smtClean="0">
                <a:solidFill>
                  <a:prstClr val="black"/>
                </a:solidFill>
                <a:latin typeface="Times New Roman" pitchFamily="18" charset="0"/>
                <a:cs typeface="Times New Roman" pitchFamily="18" charset="0"/>
              </a:rPr>
              <a:t>cảm</a:t>
            </a:r>
            <a:r>
              <a:rPr lang="en-US" sz="2400" b="1" dirty="0" smtClean="0">
                <a:solidFill>
                  <a:prstClr val="black"/>
                </a:solidFill>
                <a:latin typeface="Times New Roman" pitchFamily="18" charset="0"/>
                <a:cs typeface="Times New Roman" pitchFamily="18" charset="0"/>
              </a:rPr>
              <a:t>, </a:t>
            </a:r>
            <a:r>
              <a:rPr lang="en-US" sz="2400" b="1" dirty="0" err="1" smtClean="0">
                <a:solidFill>
                  <a:prstClr val="black"/>
                </a:solidFill>
                <a:latin typeface="Times New Roman" pitchFamily="18" charset="0"/>
                <a:cs typeface="Times New Roman" pitchFamily="18" charset="0"/>
              </a:rPr>
              <a:t>đúng</a:t>
            </a:r>
            <a:r>
              <a:rPr lang="en-US" sz="2400" b="1" dirty="0" smtClean="0">
                <a:solidFill>
                  <a:prstClr val="black"/>
                </a:solidFill>
                <a:latin typeface="Times New Roman" pitchFamily="18" charset="0"/>
                <a:cs typeface="Times New Roman" pitchFamily="18" charset="0"/>
              </a:rPr>
              <a:t> </a:t>
            </a:r>
            <a:r>
              <a:rPr lang="en-US" sz="2400" b="1" dirty="0" err="1" smtClean="0">
                <a:solidFill>
                  <a:prstClr val="black"/>
                </a:solidFill>
                <a:latin typeface="Times New Roman" pitchFamily="18" charset="0"/>
                <a:cs typeface="Times New Roman" pitchFamily="18" charset="0"/>
              </a:rPr>
              <a:t>giọng</a:t>
            </a:r>
            <a:r>
              <a:rPr lang="en-US" sz="2400" b="1" dirty="0" smtClean="0">
                <a:solidFill>
                  <a:prstClr val="black"/>
                </a:solidFill>
                <a:latin typeface="Times New Roman" pitchFamily="18" charset="0"/>
                <a:cs typeface="Times New Roman" pitchFamily="18" charset="0"/>
              </a:rPr>
              <a:t> </a:t>
            </a:r>
            <a:r>
              <a:rPr lang="en-US" sz="2400" b="1" dirty="0" err="1" smtClean="0">
                <a:solidFill>
                  <a:prstClr val="black"/>
                </a:solidFill>
                <a:latin typeface="Times New Roman" pitchFamily="18" charset="0"/>
                <a:cs typeface="Times New Roman" pitchFamily="18" charset="0"/>
              </a:rPr>
              <a:t>nhân</a:t>
            </a:r>
            <a:r>
              <a:rPr lang="en-US" sz="2400" b="1" dirty="0" smtClean="0">
                <a:solidFill>
                  <a:prstClr val="black"/>
                </a:solidFill>
                <a:latin typeface="Times New Roman" pitchFamily="18" charset="0"/>
                <a:cs typeface="Times New Roman" pitchFamily="18" charset="0"/>
              </a:rPr>
              <a:t> </a:t>
            </a:r>
            <a:r>
              <a:rPr lang="en-US" sz="2400" b="1" dirty="0" err="1" smtClean="0">
                <a:solidFill>
                  <a:prstClr val="black"/>
                </a:solidFill>
                <a:latin typeface="Times New Roman" pitchFamily="18" charset="0"/>
                <a:cs typeface="Times New Roman" pitchFamily="18" charset="0"/>
              </a:rPr>
              <a:t>vật</a:t>
            </a:r>
            <a:r>
              <a:rPr lang="en-US" sz="2400" b="1" dirty="0" smtClean="0">
                <a:solidFill>
                  <a:prstClr val="black"/>
                </a:solidFill>
                <a:latin typeface="Times New Roman" pitchFamily="18" charset="0"/>
                <a:cs typeface="Times New Roman" pitchFamily="18" charset="0"/>
              </a:rPr>
              <a:t>.</a:t>
            </a:r>
            <a:endParaRPr lang="en-US" sz="2400" b="1" dirty="0">
              <a:solidFill>
                <a:prstClr val="black"/>
              </a:solidFill>
              <a:latin typeface="Times New Roman" pitchFamily="18" charset="0"/>
              <a:cs typeface="Times New Roman" pitchFamily="18" charset="0"/>
            </a:endParaRPr>
          </a:p>
        </p:txBody>
      </p:sp>
      <p:pic>
        <p:nvPicPr>
          <p:cNvPr id="25" name="图片 5"/>
          <p:cNvPicPr>
            <a:picLocks noChangeAspect="1"/>
          </p:cNvPicPr>
          <p:nvPr/>
        </p:nvPicPr>
        <p:blipFill>
          <a:blip r:embed="rId4">
            <a:extLst>
              <a:ext uri="{28A0092B-C50C-407E-A947-70E740481C1C}">
                <a14:useLocalDpi xmlns:a14="http://schemas.microsoft.com/office/drawing/2010/main" val="0"/>
              </a:ext>
            </a:extLst>
          </a:blip>
          <a:srcRect l="30666" t="14999" r="31067" b="14667"/>
          <a:stretch>
            <a:fillRect/>
          </a:stretch>
        </p:blipFill>
        <p:spPr bwMode="auto">
          <a:xfrm>
            <a:off x="3633238" y="-7005"/>
            <a:ext cx="2415137" cy="1129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ectangle 3"/>
          <p:cNvSpPr>
            <a:spLocks noChangeArrowheads="1"/>
          </p:cNvSpPr>
          <p:nvPr>
            <p:custDataLst>
              <p:tags r:id="rId1"/>
            </p:custDataLst>
          </p:nvPr>
        </p:nvSpPr>
        <p:spPr bwMode="auto">
          <a:xfrm>
            <a:off x="9870" y="2059562"/>
            <a:ext cx="4284671" cy="4819781"/>
          </a:xfrm>
          <a:prstGeom prst="rect">
            <a:avLst/>
          </a:prstGeom>
          <a:solidFill>
            <a:schemeClr val="accent2">
              <a:lumMod val="20000"/>
              <a:lumOff val="80000"/>
            </a:schemeClr>
          </a:solidFill>
          <a:ln>
            <a:noFill/>
          </a:ln>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buFont typeface="Arial" panose="020B0604020202020204" pitchFamily="34" charset="0"/>
              <a:buNone/>
            </a:pPr>
            <a:r>
              <a:rPr lang="fr-FR" sz="2400" dirty="0" smtClean="0">
                <a:solidFill>
                  <a:srgbClr val="0000FF"/>
                </a:solidFill>
                <a:latin typeface="Times New Roman" pitchFamily="18" charset="0"/>
                <a:cs typeface="Times New Roman" pitchFamily="18" charset="0"/>
                <a:sym typeface="Wingdings" pitchFamily="2" charset="2"/>
              </a:rPr>
              <a:t></a:t>
            </a:r>
            <a:r>
              <a:rPr lang="pt-BR" sz="2400" spc="-20" dirty="0" smtClean="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400" spc="-2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Giọng đọc, kể ngạc nhiên, hồi hộp ở đoạn Gióng ra </a:t>
            </a:r>
            <a:r>
              <a:rPr lang="pt-BR" sz="2400" spc="-20" dirty="0" smtClean="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đời</a:t>
            </a:r>
            <a:r>
              <a:rPr lang="vi-VN" sz="2400" spc="-20" dirty="0" smtClean="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a:t>
            </a:r>
            <a:r>
              <a:rPr lang="pt-BR" sz="2400" spc="-20" dirty="0" smtClean="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a:p>
            <a:pPr algn="just">
              <a:buFont typeface="Arial" panose="020B0604020202020204" pitchFamily="34" charset="0"/>
              <a:buNone/>
            </a:pPr>
            <a:r>
              <a:rPr lang="pt-BR" sz="2400" spc="-2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Lời Gióng trả lời sứ giả cần đọc dõng dạc, đĩnh đạc, trang nghiêm. </a:t>
            </a:r>
            <a:endPar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a:p>
            <a:pPr algn="just">
              <a:buFont typeface="Arial" panose="020B0604020202020204" pitchFamily="34" charset="0"/>
              <a:buNone/>
            </a:pPr>
            <a:r>
              <a:rPr lang="pt-BR" sz="2400" spc="-2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Đoạn cả làng nuôi Gióng, đọc giọng háo hức, phấn khởi. </a:t>
            </a:r>
            <a:endPar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a:p>
            <a:pPr algn="just">
              <a:buFont typeface="Arial" panose="020B0604020202020204" pitchFamily="34" charset="0"/>
              <a:buNone/>
            </a:pPr>
            <a:r>
              <a:rPr lang="pt-BR" sz="2400" spc="-2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Đoạn Gióng cưỡi ngựa sắt đánh giặc Ân cần đọc với giọng khẩn trương, mạnh mẽ, nhanh gấp. </a:t>
            </a:r>
            <a:endPar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a:p>
            <a:pPr algn="just">
              <a:buFont typeface="Arial" panose="020B0604020202020204" pitchFamily="34" charset="0"/>
              <a:buNone/>
            </a:pPr>
            <a:r>
              <a:rPr lang="pt-BR" sz="2400" spc="-2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Đoạn Gióng "</a:t>
            </a:r>
            <a:r>
              <a:rPr lang="pt-BR" sz="2400" i="1" spc="-2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bay khuất giữa mây hồng</a:t>
            </a:r>
            <a:r>
              <a:rPr lang="pt-BR" sz="2400" spc="-2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chậm, nhẹ, thanh thản, xa vời, huyền thoại.</a:t>
            </a:r>
            <a:endPar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297518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up)">
                                      <p:cBhvr>
                                        <p:cTn id="7" dur="1000"/>
                                        <p:tgtEl>
                                          <p:spTgt spid="2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strips(downLeft)">
                                      <p:cBhvr>
                                        <p:cTn id="12" dur="500"/>
                                        <p:tgtEl>
                                          <p:spTgt spid="1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strips(downLeft)">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dissolve">
                                      <p:cBhvr>
                                        <p:cTn id="22" dur="500"/>
                                        <p:tgtEl>
                                          <p:spTgt spid="2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1"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500"/>
                                        <p:tgtEl>
                                          <p:spTgt spid="27"/>
                                        </p:tgtEl>
                                      </p:cBhvr>
                                    </p:animEffect>
                                  </p:childTnLst>
                                </p:cTn>
                              </p:par>
                              <p:par>
                                <p:cTn id="33" presetID="8" presetClass="emph" presetSubtype="0" fill="hold" grpId="0" nodeType="withEffect">
                                  <p:stCondLst>
                                    <p:cond delay="500"/>
                                  </p:stCondLst>
                                  <p:childTnLst>
                                    <p:animRot by="10800000">
                                      <p:cBhvr>
                                        <p:cTn id="34" dur="1500" fill="hold"/>
                                        <p:tgtEl>
                                          <p:spTgt spid="27"/>
                                        </p:tgtEl>
                                        <p:attrNameLst>
                                          <p:attrName>r</p:attrName>
                                        </p:attrNameLst>
                                      </p:cBhvr>
                                    </p:animRot>
                                  </p:childTnLst>
                                </p:cTn>
                              </p:par>
                              <p:par>
                                <p:cTn id="35" presetID="10" presetClass="entr" presetSubtype="0" fill="hold" grpId="0" nodeType="withEffect">
                                  <p:stCondLst>
                                    <p:cond delay="100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wipe(left)">
                                      <p:cBhvr>
                                        <p:cTn id="42" dur="500"/>
                                        <p:tgtEl>
                                          <p:spTgt spid="2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fade">
                                      <p:cBhvr>
                                        <p:cTn id="47" dur="500"/>
                                        <p:tgtEl>
                                          <p:spTgt spid="28"/>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8" presetClass="emph" presetSubtype="0" fill="hold" grpId="1" nodeType="clickEffect">
                                  <p:stCondLst>
                                    <p:cond delay="0"/>
                                  </p:stCondLst>
                                  <p:childTnLst>
                                    <p:animRot by="10800000">
                                      <p:cBhvr>
                                        <p:cTn id="51" dur="1500" fill="hold"/>
                                        <p:tgtEl>
                                          <p:spTgt spid="28"/>
                                        </p:tgtEl>
                                        <p:attrNameLst>
                                          <p:attrName>r</p:attrName>
                                        </p:attrNameLst>
                                      </p:cBhvr>
                                    </p:animRot>
                                  </p:childTnLst>
                                </p:cTn>
                              </p:par>
                              <p:par>
                                <p:cTn id="52" presetID="10" presetClass="entr" presetSubtype="0" fill="hold" grpId="0" nodeType="withEffect">
                                  <p:stCondLst>
                                    <p:cond delay="750"/>
                                  </p:stCondLst>
                                  <p:childTnLst>
                                    <p:set>
                                      <p:cBhvr>
                                        <p:cTn id="53" dur="1" fill="hold">
                                          <p:stCondLst>
                                            <p:cond delay="0"/>
                                          </p:stCondLst>
                                        </p:cTn>
                                        <p:tgtEl>
                                          <p:spTgt spid="20"/>
                                        </p:tgtEl>
                                        <p:attrNameLst>
                                          <p:attrName>style.visibility</p:attrName>
                                        </p:attrNameLst>
                                      </p:cBhvr>
                                      <p:to>
                                        <p:strVal val="visible"/>
                                      </p:to>
                                    </p:set>
                                    <p:animEffect transition="in" filter="fade">
                                      <p:cBhvr>
                                        <p:cTn id="54" dur="500"/>
                                        <p:tgtEl>
                                          <p:spTgt spid="20"/>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8" presetClass="entr" presetSubtype="16" fill="hold" grpId="0" nodeType="clickEffect">
                                  <p:stCondLst>
                                    <p:cond delay="0"/>
                                  </p:stCondLst>
                                  <p:childTnLst>
                                    <p:set>
                                      <p:cBhvr>
                                        <p:cTn id="58" dur="1" fill="hold">
                                          <p:stCondLst>
                                            <p:cond delay="0"/>
                                          </p:stCondLst>
                                        </p:cTn>
                                        <p:tgtEl>
                                          <p:spTgt spid="31"/>
                                        </p:tgtEl>
                                        <p:attrNameLst>
                                          <p:attrName>style.visibility</p:attrName>
                                        </p:attrNameLst>
                                      </p:cBhvr>
                                      <p:to>
                                        <p:strVal val="visible"/>
                                      </p:to>
                                    </p:set>
                                    <p:animEffect transition="in" filter="diamond(in)">
                                      <p:cBhvr>
                                        <p:cTn id="59" dur="2000"/>
                                        <p:tgtEl>
                                          <p:spTgt spid="31"/>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9"/>
                                        </p:tgtEl>
                                        <p:attrNameLst>
                                          <p:attrName>style.visibility</p:attrName>
                                        </p:attrNameLst>
                                      </p:cBhvr>
                                      <p:to>
                                        <p:strVal val="visible"/>
                                      </p:to>
                                    </p:set>
                                    <p:animEffect transition="in" filter="fade">
                                      <p:cBhvr>
                                        <p:cTn id="64" dur="500"/>
                                        <p:tgtEl>
                                          <p:spTgt spid="29"/>
                                        </p:tgtEl>
                                      </p:cBhvr>
                                    </p:animEffect>
                                  </p:childTnLst>
                                </p:cTn>
                              </p:par>
                              <p:par>
                                <p:cTn id="65" presetID="8" presetClass="emph" presetSubtype="0" fill="hold" grpId="1" nodeType="withEffect">
                                  <p:stCondLst>
                                    <p:cond delay="500"/>
                                  </p:stCondLst>
                                  <p:childTnLst>
                                    <p:animRot by="10800000">
                                      <p:cBhvr>
                                        <p:cTn id="66" dur="1500" fill="hold"/>
                                        <p:tgtEl>
                                          <p:spTgt spid="29"/>
                                        </p:tgtEl>
                                        <p:attrNameLst>
                                          <p:attrName>r</p:attrName>
                                        </p:attrNameLst>
                                      </p:cBhvr>
                                    </p:animRot>
                                  </p:childTnLst>
                                </p:cTn>
                              </p:par>
                              <p:par>
                                <p:cTn id="67" presetID="10" presetClass="entr" presetSubtype="0" fill="hold" grpId="0" nodeType="withEffect">
                                  <p:stCondLst>
                                    <p:cond delay="1250"/>
                                  </p:stCondLst>
                                  <p:childTnLst>
                                    <p:set>
                                      <p:cBhvr>
                                        <p:cTn id="68" dur="1" fill="hold">
                                          <p:stCondLst>
                                            <p:cond delay="0"/>
                                          </p:stCondLst>
                                        </p:cTn>
                                        <p:tgtEl>
                                          <p:spTgt spid="21"/>
                                        </p:tgtEl>
                                        <p:attrNameLst>
                                          <p:attrName>style.visibility</p:attrName>
                                        </p:attrNameLst>
                                      </p:cBhvr>
                                      <p:to>
                                        <p:strVal val="visible"/>
                                      </p:to>
                                    </p:set>
                                    <p:animEffect transition="in" filter="fade">
                                      <p:cBhvr>
                                        <p:cTn id="69" dur="500"/>
                                        <p:tgtEl>
                                          <p:spTgt spid="21"/>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9" presetClass="entr" presetSubtype="0" fill="hold" grpId="0" nodeType="clickEffect">
                                  <p:stCondLst>
                                    <p:cond delay="0"/>
                                  </p:stCondLst>
                                  <p:childTnLst>
                                    <p:set>
                                      <p:cBhvr>
                                        <p:cTn id="73" dur="1" fill="hold">
                                          <p:stCondLst>
                                            <p:cond delay="0"/>
                                          </p:stCondLst>
                                        </p:cTn>
                                        <p:tgtEl>
                                          <p:spTgt spid="32"/>
                                        </p:tgtEl>
                                        <p:attrNameLst>
                                          <p:attrName>style.visibility</p:attrName>
                                        </p:attrNameLst>
                                      </p:cBhvr>
                                      <p:to>
                                        <p:strVal val="visible"/>
                                      </p:to>
                                    </p:set>
                                    <p:animEffect transition="in" filter="dissolve">
                                      <p:cBhvr>
                                        <p:cTn id="74" dur="500"/>
                                        <p:tgtEl>
                                          <p:spTgt spid="32"/>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30"/>
                                        </p:tgtEl>
                                        <p:attrNameLst>
                                          <p:attrName>style.visibility</p:attrName>
                                        </p:attrNameLst>
                                      </p:cBhvr>
                                      <p:to>
                                        <p:strVal val="visible"/>
                                      </p:to>
                                    </p:set>
                                    <p:animEffect transition="in" filter="fade">
                                      <p:cBhvr>
                                        <p:cTn id="79" dur="500"/>
                                        <p:tgtEl>
                                          <p:spTgt spid="30"/>
                                        </p:tgtEl>
                                      </p:cBhvr>
                                    </p:animEffect>
                                  </p:childTnLst>
                                </p:cTn>
                              </p:par>
                              <p:par>
                                <p:cTn id="80" presetID="8" presetClass="emph" presetSubtype="0" fill="hold" grpId="1" nodeType="withEffect">
                                  <p:stCondLst>
                                    <p:cond delay="500"/>
                                  </p:stCondLst>
                                  <p:childTnLst>
                                    <p:animRot by="10800000">
                                      <p:cBhvr>
                                        <p:cTn id="81" dur="1500" fill="hold"/>
                                        <p:tgtEl>
                                          <p:spTgt spid="30"/>
                                        </p:tgtEl>
                                        <p:attrNameLst>
                                          <p:attrName>r</p:attrName>
                                        </p:attrNameLst>
                                      </p:cBhvr>
                                    </p:animRot>
                                  </p:childTnLst>
                                </p:cTn>
                              </p:par>
                              <p:par>
                                <p:cTn id="82" presetID="10" presetClass="entr" presetSubtype="0" fill="hold" grpId="0" nodeType="withEffect">
                                  <p:stCondLst>
                                    <p:cond delay="1250"/>
                                  </p:stCondLst>
                                  <p:childTnLst>
                                    <p:set>
                                      <p:cBhvr>
                                        <p:cTn id="83" dur="1" fill="hold">
                                          <p:stCondLst>
                                            <p:cond delay="0"/>
                                          </p:stCondLst>
                                        </p:cTn>
                                        <p:tgtEl>
                                          <p:spTgt spid="22"/>
                                        </p:tgtEl>
                                        <p:attrNameLst>
                                          <p:attrName>style.visibility</p:attrName>
                                        </p:attrNameLst>
                                      </p:cBhvr>
                                      <p:to>
                                        <p:strVal val="visible"/>
                                      </p:to>
                                    </p:set>
                                    <p:animEffect transition="in" filter="fade">
                                      <p:cBhvr>
                                        <p:cTn id="84" dur="500"/>
                                        <p:tgtEl>
                                          <p:spTgt spid="22"/>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9" presetClass="entr" presetSubtype="0" fill="hold" grpId="0" nodeType="clickEffect">
                                  <p:stCondLst>
                                    <p:cond delay="0"/>
                                  </p:stCondLst>
                                  <p:childTnLst>
                                    <p:set>
                                      <p:cBhvr>
                                        <p:cTn id="88" dur="1" fill="hold">
                                          <p:stCondLst>
                                            <p:cond delay="0"/>
                                          </p:stCondLst>
                                        </p:cTn>
                                        <p:tgtEl>
                                          <p:spTgt spid="33"/>
                                        </p:tgtEl>
                                        <p:attrNameLst>
                                          <p:attrName>style.visibility</p:attrName>
                                        </p:attrNameLst>
                                      </p:cBhvr>
                                      <p:to>
                                        <p:strVal val="visible"/>
                                      </p:to>
                                    </p:set>
                                    <p:animEffect transition="in" filter="dissolve">
                                      <p:cBhvr>
                                        <p:cTn id="89" dur="500"/>
                                        <p:tgtEl>
                                          <p:spTgt spid="33"/>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10" presetClass="entr" presetSubtype="0" fill="hold" grpId="1" nodeType="clickEffect">
                                  <p:stCondLst>
                                    <p:cond delay="0"/>
                                  </p:stCondLst>
                                  <p:childTnLst>
                                    <p:set>
                                      <p:cBhvr>
                                        <p:cTn id="93" dur="1" fill="hold">
                                          <p:stCondLst>
                                            <p:cond delay="0"/>
                                          </p:stCondLst>
                                        </p:cTn>
                                        <p:tgtEl>
                                          <p:spTgt spid="35"/>
                                        </p:tgtEl>
                                        <p:attrNameLst>
                                          <p:attrName>style.visibility</p:attrName>
                                        </p:attrNameLst>
                                      </p:cBhvr>
                                      <p:to>
                                        <p:strVal val="visible"/>
                                      </p:to>
                                    </p:set>
                                    <p:animEffect transition="in" filter="fade">
                                      <p:cBhvr>
                                        <p:cTn id="94" dur="500"/>
                                        <p:tgtEl>
                                          <p:spTgt spid="35"/>
                                        </p:tgtEl>
                                      </p:cBhvr>
                                    </p:animEffect>
                                  </p:childTnLst>
                                </p:cTn>
                              </p:par>
                              <p:par>
                                <p:cTn id="95" presetID="8" presetClass="emph" presetSubtype="0" fill="hold" grpId="0" nodeType="withEffect">
                                  <p:stCondLst>
                                    <p:cond delay="500"/>
                                  </p:stCondLst>
                                  <p:childTnLst>
                                    <p:animRot by="10800000">
                                      <p:cBhvr>
                                        <p:cTn id="96" dur="1500" fill="hold"/>
                                        <p:tgtEl>
                                          <p:spTgt spid="35"/>
                                        </p:tgtEl>
                                        <p:attrNameLst>
                                          <p:attrName>r</p:attrName>
                                        </p:attrNameLst>
                                      </p:cBhvr>
                                    </p:animRot>
                                  </p:childTnLst>
                                </p:cTn>
                              </p:par>
                              <p:par>
                                <p:cTn id="97" presetID="10" presetClass="entr" presetSubtype="0" fill="hold" grpId="0" nodeType="withEffect">
                                  <p:stCondLst>
                                    <p:cond delay="1000"/>
                                  </p:stCondLst>
                                  <p:childTnLst>
                                    <p:set>
                                      <p:cBhvr>
                                        <p:cTn id="98" dur="1" fill="hold">
                                          <p:stCondLst>
                                            <p:cond delay="0"/>
                                          </p:stCondLst>
                                        </p:cTn>
                                        <p:tgtEl>
                                          <p:spTgt spid="36"/>
                                        </p:tgtEl>
                                        <p:attrNameLst>
                                          <p:attrName>style.visibility</p:attrName>
                                        </p:attrNameLst>
                                      </p:cBhvr>
                                      <p:to>
                                        <p:strVal val="visible"/>
                                      </p:to>
                                    </p:set>
                                    <p:animEffect transition="in" filter="fade">
                                      <p:cBhvr>
                                        <p:cTn id="99" dur="500"/>
                                        <p:tgtEl>
                                          <p:spTgt spid="36"/>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9" presetClass="entr" presetSubtype="0" fill="hold" grpId="0" nodeType="clickEffect">
                                  <p:stCondLst>
                                    <p:cond delay="0"/>
                                  </p:stCondLst>
                                  <p:childTnLst>
                                    <p:set>
                                      <p:cBhvr>
                                        <p:cTn id="103" dur="1" fill="hold">
                                          <p:stCondLst>
                                            <p:cond delay="0"/>
                                          </p:stCondLst>
                                        </p:cTn>
                                        <p:tgtEl>
                                          <p:spTgt spid="34"/>
                                        </p:tgtEl>
                                        <p:attrNameLst>
                                          <p:attrName>style.visibility</p:attrName>
                                        </p:attrNameLst>
                                      </p:cBhvr>
                                      <p:to>
                                        <p:strVal val="visible"/>
                                      </p:to>
                                    </p:set>
                                    <p:animEffect transition="in" filter="dissolve">
                                      <p:cBhvr>
                                        <p:cTn id="104"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8" grpId="1" animBg="1"/>
      <p:bldP spid="29" grpId="0" animBg="1"/>
      <p:bldP spid="29" grpId="1" animBg="1"/>
      <p:bldP spid="30" grpId="0" animBg="1"/>
      <p:bldP spid="30" grpId="1" animBg="1"/>
      <p:bldP spid="27" grpId="0" animBg="1"/>
      <p:bldP spid="27" grpId="1" animBg="1"/>
      <p:bldP spid="16" grpId="0"/>
      <p:bldP spid="20" grpId="0"/>
      <p:bldP spid="21" grpId="0"/>
      <p:bldP spid="22" grpId="0"/>
      <p:bldP spid="23" grpId="0" animBg="1"/>
      <p:bldP spid="31" grpId="0" animBg="1"/>
      <p:bldP spid="32" grpId="0" animBg="1"/>
      <p:bldP spid="33" grpId="0" animBg="1"/>
      <p:bldP spid="34" grpId="0" animBg="1"/>
      <p:bldP spid="35" grpId="0" animBg="1"/>
      <p:bldP spid="35" grpId="1" animBg="1"/>
      <p:bldP spid="36" grpId="0"/>
      <p:bldP spid="19" grpId="0" animBg="1"/>
      <p:bldP spid="24" grpId="0" animBg="1"/>
      <p:bldP spid="2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Group 24"/>
          <p:cNvGrpSpPr>
            <a:grpSpLocks/>
          </p:cNvGrpSpPr>
          <p:nvPr/>
        </p:nvGrpSpPr>
        <p:grpSpPr bwMode="auto">
          <a:xfrm>
            <a:off x="6174907" y="4406542"/>
            <a:ext cx="5938186" cy="2585323"/>
            <a:chOff x="4946994" y="1235657"/>
            <a:chExt cx="3019081" cy="2580508"/>
          </a:xfrm>
        </p:grpSpPr>
        <p:pic>
          <p:nvPicPr>
            <p:cNvPr id="6164" name="Picture 25" descr="D:\VĂN 6( 18-19)\Thánh Gióng\Thánh Gióng\Truyện tranh thánh gióng\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1371600"/>
              <a:ext cx="2936875"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5" name="TextBox 26"/>
            <p:cNvSpPr txBox="1">
              <a:spLocks noChangeArrowheads="1"/>
            </p:cNvSpPr>
            <p:nvPr/>
          </p:nvSpPr>
          <p:spPr bwMode="auto">
            <a:xfrm>
              <a:off x="4946994" y="1235657"/>
              <a:ext cx="1303137" cy="258050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p:txBody>
        </p:sp>
      </p:grpSp>
      <p:grpSp>
        <p:nvGrpSpPr>
          <p:cNvPr id="6147" name="Group 21"/>
          <p:cNvGrpSpPr>
            <a:grpSpLocks/>
          </p:cNvGrpSpPr>
          <p:nvPr/>
        </p:nvGrpSpPr>
        <p:grpSpPr bwMode="auto">
          <a:xfrm>
            <a:off x="5948621" y="2278420"/>
            <a:ext cx="5562600" cy="2585323"/>
            <a:chOff x="609600" y="1072277"/>
            <a:chExt cx="2971800" cy="2436532"/>
          </a:xfrm>
        </p:grpSpPr>
        <p:pic>
          <p:nvPicPr>
            <p:cNvPr id="6162" name="Picture 2" descr="D:\VĂN 6( 18-19)\Thánh Gióng\Thánh Gióng\Truyện tranh thánh gióng\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219200"/>
              <a:ext cx="2936875"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3" name="TextBox 23"/>
            <p:cNvSpPr txBox="1">
              <a:spLocks noChangeArrowheads="1"/>
            </p:cNvSpPr>
            <p:nvPr/>
          </p:nvSpPr>
          <p:spPr bwMode="auto">
            <a:xfrm>
              <a:off x="2057400" y="1072277"/>
              <a:ext cx="1524000" cy="24365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p:txBody>
        </p:sp>
      </p:grpSp>
      <p:pic>
        <p:nvPicPr>
          <p:cNvPr id="614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41839" y="245540"/>
            <a:ext cx="28194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224504" y="4786637"/>
            <a:ext cx="2895600" cy="2063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015860" y="2448360"/>
            <a:ext cx="28194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3" descr="D:\VĂN 6( 18-19)\Thánh Gióng\Thánh Gióng\Truyện tranh thánh gióng\4.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27397" y="4734360"/>
            <a:ext cx="3384802" cy="2167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2"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982961" y="2434315"/>
            <a:ext cx="2743200" cy="2209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3" name="Picture 9"/>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981351" y="254799"/>
            <a:ext cx="2868871" cy="205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ounded Rectangle 10"/>
          <p:cNvSpPr/>
          <p:nvPr/>
        </p:nvSpPr>
        <p:spPr>
          <a:xfrm>
            <a:off x="8128428" y="1743273"/>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US" sz="2400" b="1" dirty="0">
                <a:solidFill>
                  <a:srgbClr val="000000"/>
                </a:solidFill>
                <a:latin typeface="Times New Roman" pitchFamily="18" charset="0"/>
                <a:cs typeface="Times New Roman" pitchFamily="18" charset="0"/>
              </a:rPr>
              <a:t>1</a:t>
            </a:r>
          </a:p>
        </p:txBody>
      </p:sp>
      <p:sp>
        <p:nvSpPr>
          <p:cNvPr id="13" name="Rounded Rectangle 12"/>
          <p:cNvSpPr/>
          <p:nvPr/>
        </p:nvSpPr>
        <p:spPr>
          <a:xfrm>
            <a:off x="11206421" y="1814380"/>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US" sz="2400" b="1" dirty="0">
                <a:solidFill>
                  <a:srgbClr val="000000"/>
                </a:solidFill>
                <a:latin typeface="Times New Roman" pitchFamily="18" charset="0"/>
                <a:cs typeface="Times New Roman" pitchFamily="18" charset="0"/>
              </a:rPr>
              <a:t>2</a:t>
            </a:r>
          </a:p>
        </p:txBody>
      </p:sp>
      <p:sp>
        <p:nvSpPr>
          <p:cNvPr id="14" name="Rounded Rectangle 13"/>
          <p:cNvSpPr/>
          <p:nvPr/>
        </p:nvSpPr>
        <p:spPr>
          <a:xfrm>
            <a:off x="4947253" y="4177942"/>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US" sz="2400" b="1" dirty="0">
                <a:solidFill>
                  <a:srgbClr val="000000"/>
                </a:solidFill>
                <a:latin typeface="Times New Roman" pitchFamily="18" charset="0"/>
                <a:cs typeface="Times New Roman" pitchFamily="18" charset="0"/>
              </a:rPr>
              <a:t>3</a:t>
            </a:r>
          </a:p>
        </p:txBody>
      </p:sp>
      <p:sp>
        <p:nvSpPr>
          <p:cNvPr id="15" name="Rounded Rectangle 14"/>
          <p:cNvSpPr/>
          <p:nvPr/>
        </p:nvSpPr>
        <p:spPr>
          <a:xfrm>
            <a:off x="8020615" y="4260989"/>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US" sz="2400" b="1" dirty="0">
                <a:solidFill>
                  <a:srgbClr val="000000"/>
                </a:solidFill>
                <a:latin typeface="Times New Roman" pitchFamily="18" charset="0"/>
                <a:cs typeface="Times New Roman" pitchFamily="18" charset="0"/>
              </a:rPr>
              <a:t>4</a:t>
            </a:r>
          </a:p>
        </p:txBody>
      </p:sp>
      <p:sp>
        <p:nvSpPr>
          <p:cNvPr id="16" name="Rounded Rectangle 15"/>
          <p:cNvSpPr/>
          <p:nvPr/>
        </p:nvSpPr>
        <p:spPr>
          <a:xfrm>
            <a:off x="11059777" y="4214920"/>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US" sz="2400" b="1" dirty="0">
                <a:solidFill>
                  <a:srgbClr val="000000"/>
                </a:solidFill>
                <a:latin typeface="Times New Roman" pitchFamily="18" charset="0"/>
                <a:cs typeface="Times New Roman" pitchFamily="18" charset="0"/>
              </a:rPr>
              <a:t>5</a:t>
            </a:r>
          </a:p>
        </p:txBody>
      </p:sp>
      <p:sp>
        <p:nvSpPr>
          <p:cNvPr id="17" name="Rounded Rectangle 16"/>
          <p:cNvSpPr/>
          <p:nvPr/>
        </p:nvSpPr>
        <p:spPr>
          <a:xfrm>
            <a:off x="3983826" y="6311868"/>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US" sz="2400" b="1" dirty="0">
                <a:solidFill>
                  <a:srgbClr val="000000"/>
                </a:solidFill>
                <a:latin typeface="Times New Roman" pitchFamily="18" charset="0"/>
                <a:cs typeface="Times New Roman" pitchFamily="18" charset="0"/>
              </a:rPr>
              <a:t>6</a:t>
            </a:r>
          </a:p>
        </p:txBody>
      </p:sp>
      <p:sp>
        <p:nvSpPr>
          <p:cNvPr id="18" name="Rounded Rectangle 17"/>
          <p:cNvSpPr/>
          <p:nvPr/>
        </p:nvSpPr>
        <p:spPr>
          <a:xfrm>
            <a:off x="7840395" y="6400800"/>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US" sz="2400" b="1" dirty="0">
                <a:solidFill>
                  <a:srgbClr val="000000"/>
                </a:solidFill>
                <a:latin typeface="Times New Roman" pitchFamily="18" charset="0"/>
                <a:cs typeface="Times New Roman" pitchFamily="18" charset="0"/>
              </a:rPr>
              <a:t>7</a:t>
            </a:r>
          </a:p>
        </p:txBody>
      </p:sp>
      <p:sp>
        <p:nvSpPr>
          <p:cNvPr id="28" name="Rounded Rectangle 27"/>
          <p:cNvSpPr/>
          <p:nvPr/>
        </p:nvSpPr>
        <p:spPr>
          <a:xfrm>
            <a:off x="8839200" y="6357938"/>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US" sz="2400" b="1" dirty="0">
                <a:solidFill>
                  <a:srgbClr val="000000"/>
                </a:solidFill>
                <a:latin typeface="Times New Roman" pitchFamily="18" charset="0"/>
                <a:cs typeface="Times New Roman" pitchFamily="18" charset="0"/>
              </a:rPr>
              <a:t>8</a:t>
            </a:r>
          </a:p>
        </p:txBody>
      </p:sp>
      <p:pic>
        <p:nvPicPr>
          <p:cNvPr id="22" name="Picture 21" descr="b00f0a891b96caa050f493ee863d966a.png"/>
          <p:cNvPicPr>
            <a:picLocks noChangeAspect="1"/>
          </p:cNvPicPr>
          <p:nvPr/>
        </p:nvPicPr>
        <p:blipFill>
          <a:blip r:embed="rId9" cstate="print"/>
          <a:srcRect l="24314" t="12427" r="9872" b="3660"/>
          <a:stretch>
            <a:fillRect/>
          </a:stretch>
        </p:blipFill>
        <p:spPr>
          <a:xfrm>
            <a:off x="-58859" y="1621074"/>
            <a:ext cx="2697995" cy="5394960"/>
          </a:xfrm>
          <a:prstGeom prst="rect">
            <a:avLst/>
          </a:prstGeom>
        </p:spPr>
      </p:pic>
      <p:sp>
        <p:nvSpPr>
          <p:cNvPr id="23" name="TextBox 22"/>
          <p:cNvSpPr txBox="1">
            <a:spLocks noChangeArrowheads="1"/>
          </p:cNvSpPr>
          <p:nvPr/>
        </p:nvSpPr>
        <p:spPr bwMode="auto">
          <a:xfrm>
            <a:off x="23719" y="1769"/>
            <a:ext cx="5918483" cy="1015663"/>
          </a:xfrm>
          <a:prstGeom prst="rect">
            <a:avLst/>
          </a:prstGeom>
          <a:solidFill>
            <a:srgbClr val="E5FE8A"/>
          </a:solidFill>
          <a:ln w="57150">
            <a:solidFill>
              <a:srgbClr val="FFC000"/>
            </a:solidFill>
          </a:ln>
          <a:extLst/>
        </p:spPr>
        <p:txBody>
          <a:bodyPr wrap="square">
            <a:spAutoFit/>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algn="ctr" eaLnBrk="1" fontAlgn="base" hangingPunct="1">
              <a:lnSpc>
                <a:spcPct val="150000"/>
              </a:lnSpc>
              <a:spcBef>
                <a:spcPct val="0"/>
              </a:spcBef>
              <a:spcAft>
                <a:spcPct val="0"/>
              </a:spcAft>
            </a:pPr>
            <a:r>
              <a:rPr lang="en-US" altLang="en-US" sz="4000" dirty="0" err="1" smtClean="0">
                <a:latin typeface="Times New Roman" panose="02020603050405020304" pitchFamily="18" charset="0"/>
                <a:ea typeface="Microsoft YaHei" panose="020B0503020204020204" pitchFamily="34" charset="-122"/>
                <a:cs typeface="Times New Roman" panose="02020603050405020304" pitchFamily="18" charset="0"/>
              </a:rPr>
              <a:t>Sắp</a:t>
            </a:r>
            <a:r>
              <a:rPr lang="en-US" altLang="en-US" sz="4000" dirty="0" smtClean="0">
                <a:latin typeface="Times New Roman" panose="02020603050405020304" pitchFamily="18" charset="0"/>
                <a:ea typeface="Microsoft YaHei" panose="020B0503020204020204" pitchFamily="34" charset="-122"/>
                <a:cs typeface="Times New Roman" panose="02020603050405020304" pitchFamily="18" charset="0"/>
              </a:rPr>
              <a:t> </a:t>
            </a:r>
            <a:r>
              <a:rPr lang="en-US" altLang="en-US" sz="4000" dirty="0" err="1" smtClean="0">
                <a:latin typeface="Times New Roman" panose="02020603050405020304" pitchFamily="18" charset="0"/>
                <a:ea typeface="Microsoft YaHei" panose="020B0503020204020204" pitchFamily="34" charset="-122"/>
                <a:cs typeface="Times New Roman" panose="02020603050405020304" pitchFamily="18" charset="0"/>
              </a:rPr>
              <a:t>xếp</a:t>
            </a:r>
            <a:r>
              <a:rPr lang="en-US" altLang="en-US" sz="4000" dirty="0" smtClean="0">
                <a:latin typeface="Times New Roman" panose="02020603050405020304" pitchFamily="18" charset="0"/>
                <a:ea typeface="Microsoft YaHei" panose="020B0503020204020204" pitchFamily="34" charset="-122"/>
                <a:cs typeface="Times New Roman" panose="02020603050405020304" pitchFamily="18" charset="0"/>
              </a:rPr>
              <a:t> </a:t>
            </a:r>
            <a:r>
              <a:rPr lang="en-US" altLang="en-US" sz="4000" dirty="0" err="1" smtClean="0">
                <a:latin typeface="Times New Roman" panose="02020603050405020304" pitchFamily="18" charset="0"/>
                <a:ea typeface="Microsoft YaHei" panose="020B0503020204020204" pitchFamily="34" charset="-122"/>
                <a:cs typeface="Times New Roman" panose="02020603050405020304" pitchFamily="18" charset="0"/>
              </a:rPr>
              <a:t>sự</a:t>
            </a:r>
            <a:r>
              <a:rPr lang="en-US" altLang="en-US" sz="4000" dirty="0" smtClean="0">
                <a:latin typeface="Times New Roman" panose="02020603050405020304" pitchFamily="18" charset="0"/>
                <a:ea typeface="Microsoft YaHei" panose="020B0503020204020204" pitchFamily="34" charset="-122"/>
                <a:cs typeface="Times New Roman" panose="02020603050405020304" pitchFamily="18" charset="0"/>
              </a:rPr>
              <a:t> </a:t>
            </a:r>
            <a:r>
              <a:rPr lang="en-US" altLang="en-US" sz="4000" dirty="0" err="1" smtClean="0">
                <a:latin typeface="Times New Roman" panose="02020603050405020304" pitchFamily="18" charset="0"/>
                <a:ea typeface="Microsoft YaHei" panose="020B0503020204020204" pitchFamily="34" charset="-122"/>
                <a:cs typeface="Times New Roman" panose="02020603050405020304" pitchFamily="18" charset="0"/>
              </a:rPr>
              <a:t>việc</a:t>
            </a:r>
            <a:r>
              <a:rPr lang="en-US" altLang="en-US" sz="4000" dirty="0" smtClean="0">
                <a:latin typeface="Times New Roman" panose="02020603050405020304" pitchFamily="18" charset="0"/>
                <a:ea typeface="Microsoft YaHei" panose="020B0503020204020204" pitchFamily="34" charset="-122"/>
                <a:cs typeface="Times New Roman" panose="02020603050405020304" pitchFamily="18" charset="0"/>
              </a:rPr>
              <a:t> </a:t>
            </a:r>
            <a:r>
              <a:rPr lang="en-US" altLang="en-US" sz="4000" dirty="0" err="1" smtClean="0">
                <a:latin typeface="Times New Roman" panose="02020603050405020304" pitchFamily="18" charset="0"/>
                <a:ea typeface="Microsoft YaHei" panose="020B0503020204020204" pitchFamily="34" charset="-122"/>
                <a:cs typeface="Times New Roman" panose="02020603050405020304" pitchFamily="18" charset="0"/>
              </a:rPr>
              <a:t>theo</a:t>
            </a:r>
            <a:r>
              <a:rPr lang="en-US" altLang="en-US" sz="4000" dirty="0" smtClean="0">
                <a:latin typeface="Times New Roman" panose="02020603050405020304" pitchFamily="18" charset="0"/>
                <a:ea typeface="Microsoft YaHei" panose="020B0503020204020204" pitchFamily="34" charset="-122"/>
                <a:cs typeface="Times New Roman" panose="02020603050405020304" pitchFamily="18" charset="0"/>
              </a:rPr>
              <a:t> </a:t>
            </a:r>
            <a:r>
              <a:rPr lang="en-US" altLang="en-US" sz="4000" dirty="0" err="1" smtClean="0">
                <a:latin typeface="Times New Roman" panose="02020603050405020304" pitchFamily="18" charset="0"/>
                <a:ea typeface="Microsoft YaHei" panose="020B0503020204020204" pitchFamily="34" charset="-122"/>
                <a:cs typeface="Times New Roman" panose="02020603050405020304" pitchFamily="18" charset="0"/>
              </a:rPr>
              <a:t>tranh</a:t>
            </a:r>
            <a:endParaRPr lang="it-IT" sz="40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536838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150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0-#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96" name="Picture 33" descr="D:\VĂN 6( 18-19)\Thánh Gióng\Thánh Gióng\Truyện tranh thánh gióng\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2174" y="5066585"/>
            <a:ext cx="3460119" cy="14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171" name="Group 29"/>
          <p:cNvGrpSpPr>
            <a:grpSpLocks/>
          </p:cNvGrpSpPr>
          <p:nvPr/>
        </p:nvGrpSpPr>
        <p:grpSpPr bwMode="auto">
          <a:xfrm>
            <a:off x="8729079" y="2171922"/>
            <a:ext cx="6286500" cy="2308324"/>
            <a:chOff x="609600" y="1072277"/>
            <a:chExt cx="3429000" cy="2526358"/>
          </a:xfrm>
        </p:grpSpPr>
        <p:pic>
          <p:nvPicPr>
            <p:cNvPr id="7194" name="Picture 2" descr="D:\VĂN 6( 18-19)\Thánh Gióng\Thánh Gióng\Truyện tranh thánh gióng\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219200"/>
              <a:ext cx="2936875"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95" name="TextBox 31"/>
            <p:cNvSpPr txBox="1">
              <a:spLocks noChangeArrowheads="1"/>
            </p:cNvSpPr>
            <p:nvPr/>
          </p:nvSpPr>
          <p:spPr bwMode="auto">
            <a:xfrm>
              <a:off x="2057400" y="1072277"/>
              <a:ext cx="1981200" cy="252635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defTabSz="914400" fontAlgn="base">
                <a:spcBef>
                  <a:spcPct val="0"/>
                </a:spcBef>
                <a:spcAft>
                  <a:spcPct val="0"/>
                </a:spcAft>
              </a:pPr>
              <a:endParaRPr lang="en-US" altLang="en-US" sz="1600">
                <a:solidFill>
                  <a:srgbClr val="000000"/>
                </a:solidFill>
                <a:latin typeface="Arail"/>
              </a:endParaRPr>
            </a:p>
            <a:p>
              <a:pPr defTabSz="914400" fontAlgn="base">
                <a:spcBef>
                  <a:spcPct val="0"/>
                </a:spcBef>
                <a:spcAft>
                  <a:spcPct val="0"/>
                </a:spcAft>
              </a:pPr>
              <a:endParaRPr lang="en-US" altLang="en-US" sz="1600">
                <a:solidFill>
                  <a:srgbClr val="000000"/>
                </a:solidFill>
                <a:latin typeface="Arail"/>
              </a:endParaRPr>
            </a:p>
            <a:p>
              <a:pPr defTabSz="914400" fontAlgn="base">
                <a:spcBef>
                  <a:spcPct val="0"/>
                </a:spcBef>
                <a:spcAft>
                  <a:spcPct val="0"/>
                </a:spcAft>
              </a:pPr>
              <a:endParaRPr lang="en-US" altLang="en-US" sz="1600">
                <a:solidFill>
                  <a:srgbClr val="000000"/>
                </a:solidFill>
                <a:latin typeface="Arail"/>
              </a:endParaRPr>
            </a:p>
            <a:p>
              <a:pPr defTabSz="914400" fontAlgn="base">
                <a:spcBef>
                  <a:spcPct val="0"/>
                </a:spcBef>
                <a:spcAft>
                  <a:spcPct val="0"/>
                </a:spcAft>
              </a:pPr>
              <a:endParaRPr lang="en-US" altLang="en-US" sz="1600">
                <a:solidFill>
                  <a:srgbClr val="000000"/>
                </a:solidFill>
                <a:latin typeface="Arail"/>
              </a:endParaRPr>
            </a:p>
            <a:p>
              <a:pPr defTabSz="914400" fontAlgn="base">
                <a:spcBef>
                  <a:spcPct val="0"/>
                </a:spcBef>
                <a:spcAft>
                  <a:spcPct val="0"/>
                </a:spcAft>
              </a:pPr>
              <a:endParaRPr lang="en-US" altLang="en-US" sz="1600">
                <a:solidFill>
                  <a:srgbClr val="000000"/>
                </a:solidFill>
                <a:latin typeface="Arail"/>
              </a:endParaRPr>
            </a:p>
            <a:p>
              <a:pPr defTabSz="914400" fontAlgn="base">
                <a:spcBef>
                  <a:spcPct val="0"/>
                </a:spcBef>
                <a:spcAft>
                  <a:spcPct val="0"/>
                </a:spcAft>
              </a:pPr>
              <a:endParaRPr lang="en-US" altLang="en-US" sz="1600">
                <a:solidFill>
                  <a:srgbClr val="000000"/>
                </a:solidFill>
                <a:latin typeface="Arail"/>
              </a:endParaRPr>
            </a:p>
            <a:p>
              <a:pPr defTabSz="914400" fontAlgn="base">
                <a:spcBef>
                  <a:spcPct val="0"/>
                </a:spcBef>
                <a:spcAft>
                  <a:spcPct val="0"/>
                </a:spcAft>
              </a:pPr>
              <a:endParaRPr lang="en-US" altLang="en-US" sz="1600">
                <a:solidFill>
                  <a:srgbClr val="000000"/>
                </a:solidFill>
                <a:latin typeface="Arail"/>
              </a:endParaRPr>
            </a:p>
            <a:p>
              <a:pPr defTabSz="914400" fontAlgn="base">
                <a:spcBef>
                  <a:spcPct val="0"/>
                </a:spcBef>
                <a:spcAft>
                  <a:spcPct val="0"/>
                </a:spcAft>
              </a:pPr>
              <a:endParaRPr lang="en-US" altLang="en-US" sz="1600">
                <a:solidFill>
                  <a:srgbClr val="000000"/>
                </a:solidFill>
                <a:latin typeface="Arail"/>
              </a:endParaRPr>
            </a:p>
            <a:p>
              <a:pPr defTabSz="914400" fontAlgn="base">
                <a:spcBef>
                  <a:spcPct val="0"/>
                </a:spcBef>
                <a:spcAft>
                  <a:spcPct val="0"/>
                </a:spcAft>
              </a:pPr>
              <a:endParaRPr lang="en-US" altLang="en-US" sz="1600">
                <a:solidFill>
                  <a:srgbClr val="000000"/>
                </a:solidFill>
                <a:latin typeface="Arail"/>
              </a:endParaRPr>
            </a:p>
          </p:txBody>
        </p:sp>
      </p:grpSp>
      <p:pic>
        <p:nvPicPr>
          <p:cNvPr id="717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98184" y="5024781"/>
            <a:ext cx="25908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91610" y="2304150"/>
            <a:ext cx="293178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742781" y="2378209"/>
            <a:ext cx="2819400"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3" descr="D:\VĂN 6( 18-19)\Thánh Gióng\Thánh Gióng\Truyện tranh thánh gióng\4.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2181" y="0"/>
            <a:ext cx="2992437"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638800" y="-4085"/>
            <a:ext cx="27432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7" name="Picture 9"/>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391610" y="22616"/>
            <a:ext cx="3048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ounded Rectangle 17"/>
          <p:cNvSpPr/>
          <p:nvPr/>
        </p:nvSpPr>
        <p:spPr>
          <a:xfrm>
            <a:off x="9062843" y="6161731"/>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US" sz="2400" b="1" dirty="0">
                <a:solidFill>
                  <a:srgbClr val="000000"/>
                </a:solidFill>
                <a:latin typeface="Times New Roman" pitchFamily="18" charset="0"/>
                <a:cs typeface="Times New Roman" pitchFamily="18" charset="0"/>
              </a:rPr>
              <a:t>2</a:t>
            </a:r>
          </a:p>
        </p:txBody>
      </p:sp>
      <p:sp>
        <p:nvSpPr>
          <p:cNvPr id="19" name="Rounded Rectangle 18"/>
          <p:cNvSpPr/>
          <p:nvPr/>
        </p:nvSpPr>
        <p:spPr>
          <a:xfrm>
            <a:off x="10058400" y="1447800"/>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US" sz="2400" b="1" dirty="0">
                <a:solidFill>
                  <a:srgbClr val="000000"/>
                </a:solidFill>
                <a:latin typeface="Times New Roman" pitchFamily="18" charset="0"/>
                <a:cs typeface="Times New Roman" pitchFamily="18" charset="0"/>
              </a:rPr>
              <a:t>7</a:t>
            </a:r>
          </a:p>
        </p:txBody>
      </p:sp>
      <p:sp>
        <p:nvSpPr>
          <p:cNvPr id="20" name="Rounded Rectangle 19"/>
          <p:cNvSpPr/>
          <p:nvPr/>
        </p:nvSpPr>
        <p:spPr>
          <a:xfrm>
            <a:off x="7890587" y="3911025"/>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US" sz="2400" b="1" dirty="0">
                <a:solidFill>
                  <a:srgbClr val="000000"/>
                </a:solidFill>
                <a:latin typeface="Times New Roman" pitchFamily="18" charset="0"/>
                <a:cs typeface="Times New Roman" pitchFamily="18" charset="0"/>
              </a:rPr>
              <a:t>5</a:t>
            </a:r>
          </a:p>
        </p:txBody>
      </p:sp>
      <p:sp>
        <p:nvSpPr>
          <p:cNvPr id="21" name="Rounded Rectangle 20"/>
          <p:cNvSpPr/>
          <p:nvPr/>
        </p:nvSpPr>
        <p:spPr>
          <a:xfrm>
            <a:off x="9796463" y="3834825"/>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US" sz="2400" b="1" dirty="0">
                <a:solidFill>
                  <a:srgbClr val="000000"/>
                </a:solidFill>
                <a:latin typeface="Times New Roman" pitchFamily="18" charset="0"/>
                <a:cs typeface="Times New Roman" pitchFamily="18" charset="0"/>
              </a:rPr>
              <a:t>4</a:t>
            </a:r>
          </a:p>
        </p:txBody>
      </p:sp>
      <p:sp>
        <p:nvSpPr>
          <p:cNvPr id="22" name="Rounded Rectangle 21"/>
          <p:cNvSpPr/>
          <p:nvPr/>
        </p:nvSpPr>
        <p:spPr>
          <a:xfrm>
            <a:off x="7721098" y="1447800"/>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US" sz="2400" b="1" dirty="0">
                <a:solidFill>
                  <a:srgbClr val="000000"/>
                </a:solidFill>
                <a:latin typeface="Times New Roman" pitchFamily="18" charset="0"/>
                <a:cs typeface="Times New Roman" pitchFamily="18" charset="0"/>
              </a:rPr>
              <a:t>3</a:t>
            </a:r>
          </a:p>
        </p:txBody>
      </p:sp>
      <p:sp>
        <p:nvSpPr>
          <p:cNvPr id="23" name="Rounded Rectangle 22"/>
          <p:cNvSpPr/>
          <p:nvPr/>
        </p:nvSpPr>
        <p:spPr>
          <a:xfrm>
            <a:off x="3962400" y="1447800"/>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US" sz="2400" b="1" dirty="0">
                <a:solidFill>
                  <a:srgbClr val="000000"/>
                </a:solidFill>
                <a:latin typeface="Times New Roman" pitchFamily="18" charset="0"/>
                <a:cs typeface="Times New Roman" pitchFamily="18" charset="0"/>
              </a:rPr>
              <a:t>1</a:t>
            </a:r>
          </a:p>
        </p:txBody>
      </p:sp>
      <p:sp>
        <p:nvSpPr>
          <p:cNvPr id="25" name="Rounded Rectangle 24"/>
          <p:cNvSpPr/>
          <p:nvPr/>
        </p:nvSpPr>
        <p:spPr>
          <a:xfrm>
            <a:off x="4645123" y="3868051"/>
            <a:ext cx="609600" cy="457200"/>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US" sz="2400" b="1" dirty="0">
                <a:solidFill>
                  <a:srgbClr val="000000"/>
                </a:solidFill>
                <a:latin typeface="Times New Roman" pitchFamily="18" charset="0"/>
                <a:cs typeface="Times New Roman" pitchFamily="18" charset="0"/>
              </a:rPr>
              <a:t>6</a:t>
            </a:r>
          </a:p>
        </p:txBody>
      </p:sp>
      <p:sp>
        <p:nvSpPr>
          <p:cNvPr id="7185" name="Rectangle 15"/>
          <p:cNvSpPr>
            <a:spLocks noChangeArrowheads="1"/>
          </p:cNvSpPr>
          <p:nvPr/>
        </p:nvSpPr>
        <p:spPr bwMode="auto">
          <a:xfrm>
            <a:off x="2526979" y="1900564"/>
            <a:ext cx="24128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914400" fontAlgn="base">
              <a:spcBef>
                <a:spcPct val="0"/>
              </a:spcBef>
              <a:spcAft>
                <a:spcPct val="0"/>
              </a:spcAft>
            </a:pPr>
            <a:r>
              <a:rPr lang="en-US" altLang="en-US" b="1" dirty="0" err="1">
                <a:solidFill>
                  <a:srgbClr val="000000"/>
                </a:solidFill>
                <a:latin typeface="Arail"/>
                <a:cs typeface="Times New Roman" pitchFamily="18" charset="0"/>
              </a:rPr>
              <a:t>Sự</a:t>
            </a:r>
            <a:r>
              <a:rPr lang="en-US" altLang="en-US" b="1" dirty="0">
                <a:solidFill>
                  <a:srgbClr val="000000"/>
                </a:solidFill>
                <a:latin typeface="Arail"/>
                <a:cs typeface="Times New Roman" pitchFamily="18" charset="0"/>
              </a:rPr>
              <a:t> </a:t>
            </a:r>
            <a:r>
              <a:rPr lang="en-US" altLang="en-US" b="1" dirty="0" err="1">
                <a:solidFill>
                  <a:srgbClr val="000000"/>
                </a:solidFill>
                <a:latin typeface="Arail"/>
                <a:cs typeface="Times New Roman" pitchFamily="18" charset="0"/>
              </a:rPr>
              <a:t>ra</a:t>
            </a:r>
            <a:r>
              <a:rPr lang="en-US" altLang="en-US" b="1" dirty="0">
                <a:solidFill>
                  <a:srgbClr val="000000"/>
                </a:solidFill>
                <a:latin typeface="Arail"/>
                <a:cs typeface="Times New Roman" pitchFamily="18" charset="0"/>
              </a:rPr>
              <a:t> </a:t>
            </a:r>
            <a:r>
              <a:rPr lang="en-US" altLang="en-US" b="1" dirty="0" err="1">
                <a:solidFill>
                  <a:srgbClr val="000000"/>
                </a:solidFill>
                <a:latin typeface="Arail"/>
                <a:cs typeface="Times New Roman" pitchFamily="18" charset="0"/>
              </a:rPr>
              <a:t>đời</a:t>
            </a:r>
            <a:r>
              <a:rPr lang="en-US" altLang="en-US" b="1" dirty="0">
                <a:solidFill>
                  <a:srgbClr val="000000"/>
                </a:solidFill>
                <a:latin typeface="Arail"/>
                <a:cs typeface="Times New Roman" pitchFamily="18" charset="0"/>
              </a:rPr>
              <a:t> </a:t>
            </a:r>
            <a:r>
              <a:rPr lang="en-US" altLang="en-US" b="1" dirty="0" err="1">
                <a:solidFill>
                  <a:srgbClr val="000000"/>
                </a:solidFill>
                <a:latin typeface="Arail"/>
                <a:cs typeface="Times New Roman" pitchFamily="18" charset="0"/>
              </a:rPr>
              <a:t>của</a:t>
            </a:r>
            <a:r>
              <a:rPr lang="en-US" altLang="en-US" b="1" dirty="0">
                <a:solidFill>
                  <a:srgbClr val="000000"/>
                </a:solidFill>
                <a:latin typeface="Arail"/>
                <a:cs typeface="Times New Roman" pitchFamily="18" charset="0"/>
              </a:rPr>
              <a:t> </a:t>
            </a:r>
            <a:r>
              <a:rPr lang="en-US" altLang="en-US" b="1" dirty="0" err="1">
                <a:solidFill>
                  <a:srgbClr val="000000"/>
                </a:solidFill>
                <a:latin typeface="Arail"/>
                <a:cs typeface="Times New Roman" pitchFamily="18" charset="0"/>
              </a:rPr>
              <a:t>Gióng</a:t>
            </a:r>
            <a:endParaRPr lang="en-US" altLang="en-US" dirty="0">
              <a:solidFill>
                <a:srgbClr val="000000"/>
              </a:solidFill>
              <a:latin typeface="Arail"/>
            </a:endParaRPr>
          </a:p>
        </p:txBody>
      </p:sp>
      <p:sp>
        <p:nvSpPr>
          <p:cNvPr id="7186" name="Rectangle 16"/>
          <p:cNvSpPr>
            <a:spLocks noChangeArrowheads="1"/>
          </p:cNvSpPr>
          <p:nvPr/>
        </p:nvSpPr>
        <p:spPr bwMode="auto">
          <a:xfrm>
            <a:off x="5339102" y="1886096"/>
            <a:ext cx="348810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fontAlgn="base">
              <a:spcBef>
                <a:spcPct val="0"/>
              </a:spcBef>
              <a:spcAft>
                <a:spcPct val="0"/>
              </a:spcAft>
            </a:pPr>
            <a:r>
              <a:rPr lang="en-US" altLang="en-US" sz="1600" b="1" dirty="0" err="1">
                <a:solidFill>
                  <a:srgbClr val="000000"/>
                </a:solidFill>
                <a:latin typeface="Arail"/>
                <a:cs typeface="Times New Roman" pitchFamily="18" charset="0"/>
              </a:rPr>
              <a:t>Gióng</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biết</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nói</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và</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đòi</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đi</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đánh</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giặc</a:t>
            </a:r>
            <a:endParaRPr lang="en-US" altLang="en-US" sz="1600" dirty="0">
              <a:solidFill>
                <a:srgbClr val="000000"/>
              </a:solidFill>
              <a:latin typeface="Arail"/>
            </a:endParaRPr>
          </a:p>
        </p:txBody>
      </p:sp>
      <p:sp>
        <p:nvSpPr>
          <p:cNvPr id="7187" name="Rectangle 23"/>
          <p:cNvSpPr>
            <a:spLocks noChangeArrowheads="1"/>
          </p:cNvSpPr>
          <p:nvPr/>
        </p:nvSpPr>
        <p:spPr bwMode="auto">
          <a:xfrm>
            <a:off x="8729079" y="1869188"/>
            <a:ext cx="291025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fontAlgn="base">
              <a:spcBef>
                <a:spcPct val="0"/>
              </a:spcBef>
              <a:spcAft>
                <a:spcPct val="0"/>
              </a:spcAft>
            </a:pPr>
            <a:r>
              <a:rPr lang="en-US" altLang="en-US" sz="1600" b="1" dirty="0" err="1">
                <a:solidFill>
                  <a:srgbClr val="000000"/>
                </a:solidFill>
                <a:latin typeface="Arail"/>
                <a:cs typeface="Times New Roman" pitchFamily="18" charset="0"/>
              </a:rPr>
              <a:t>Gióng</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lớn</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nhanh</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như</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thổi</a:t>
            </a:r>
            <a:r>
              <a:rPr lang="en-US" altLang="en-US" sz="1600" b="1" dirty="0">
                <a:solidFill>
                  <a:srgbClr val="000000"/>
                </a:solidFill>
                <a:latin typeface="Arail"/>
                <a:cs typeface="Times New Roman" pitchFamily="18" charset="0"/>
              </a:rPr>
              <a:t>, </a:t>
            </a:r>
            <a:endParaRPr lang="en-US" altLang="en-US" sz="1600" dirty="0">
              <a:solidFill>
                <a:srgbClr val="000000"/>
              </a:solidFill>
              <a:latin typeface="Arail"/>
            </a:endParaRPr>
          </a:p>
        </p:txBody>
      </p:sp>
      <p:sp>
        <p:nvSpPr>
          <p:cNvPr id="7188" name="Rectangle 26"/>
          <p:cNvSpPr>
            <a:spLocks noChangeArrowheads="1"/>
          </p:cNvSpPr>
          <p:nvPr/>
        </p:nvSpPr>
        <p:spPr bwMode="auto">
          <a:xfrm>
            <a:off x="5769069" y="4421475"/>
            <a:ext cx="286649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914400" fontAlgn="base">
              <a:spcBef>
                <a:spcPct val="0"/>
              </a:spcBef>
              <a:spcAft>
                <a:spcPct val="0"/>
              </a:spcAft>
            </a:pPr>
            <a:r>
              <a:rPr lang="en-US" altLang="en-US" sz="1600" b="1" dirty="0" err="1">
                <a:solidFill>
                  <a:srgbClr val="000000"/>
                </a:solidFill>
                <a:latin typeface="Arail"/>
                <a:cs typeface="Times New Roman" pitchFamily="18" charset="0"/>
              </a:rPr>
              <a:t>Gióng</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nhổ</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bụi</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tre</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đánh</a:t>
            </a:r>
            <a:r>
              <a:rPr lang="en-US" altLang="en-US" sz="1600" b="1" dirty="0">
                <a:solidFill>
                  <a:srgbClr val="000000"/>
                </a:solidFill>
                <a:latin typeface="Arail"/>
                <a:cs typeface="Times New Roman" pitchFamily="18" charset="0"/>
              </a:rPr>
              <a:t> tan</a:t>
            </a:r>
          </a:p>
          <a:p>
            <a:pPr defTabSz="914400" fontAlgn="base">
              <a:spcBef>
                <a:spcPct val="0"/>
              </a:spcBef>
              <a:spcAft>
                <a:spcPct val="0"/>
              </a:spcAft>
            </a:pP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quân</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giặc</a:t>
            </a:r>
            <a:r>
              <a:rPr lang="en-US" altLang="en-US" sz="1600" b="1" dirty="0">
                <a:solidFill>
                  <a:srgbClr val="000000"/>
                </a:solidFill>
                <a:latin typeface="Arail"/>
                <a:cs typeface="Times New Roman" pitchFamily="18" charset="0"/>
              </a:rPr>
              <a:t>.</a:t>
            </a:r>
            <a:endParaRPr lang="en-US" altLang="en-US" sz="1600" dirty="0">
              <a:solidFill>
                <a:srgbClr val="000000"/>
              </a:solidFill>
              <a:latin typeface="Arail"/>
            </a:endParaRPr>
          </a:p>
        </p:txBody>
      </p:sp>
      <p:sp>
        <p:nvSpPr>
          <p:cNvPr id="7189" name="Rectangle 25"/>
          <p:cNvSpPr>
            <a:spLocks noChangeArrowheads="1"/>
          </p:cNvSpPr>
          <p:nvPr/>
        </p:nvSpPr>
        <p:spPr bwMode="auto">
          <a:xfrm>
            <a:off x="2391610" y="4341174"/>
            <a:ext cx="3048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fontAlgn="base">
              <a:spcBef>
                <a:spcPct val="0"/>
              </a:spcBef>
              <a:spcAft>
                <a:spcPct val="0"/>
              </a:spcAft>
            </a:pPr>
            <a:r>
              <a:rPr lang="en-US" altLang="en-US" sz="1600" b="1" dirty="0" err="1">
                <a:solidFill>
                  <a:srgbClr val="000000"/>
                </a:solidFill>
                <a:latin typeface="Arail"/>
                <a:cs typeface="Times New Roman" pitchFamily="18" charset="0"/>
              </a:rPr>
              <a:t>Gióng</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vươn</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vai</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thành</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tráng</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sĩ</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và</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đi</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đánh</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giặc</a:t>
            </a:r>
            <a:r>
              <a:rPr lang="en-US" altLang="en-US" sz="1600" b="1" dirty="0">
                <a:solidFill>
                  <a:srgbClr val="000000"/>
                </a:solidFill>
                <a:latin typeface="Arail"/>
                <a:cs typeface="Times New Roman" pitchFamily="18" charset="0"/>
              </a:rPr>
              <a:t>.</a:t>
            </a:r>
            <a:endParaRPr lang="en-US" altLang="en-US" sz="1600" dirty="0">
              <a:solidFill>
                <a:srgbClr val="000000"/>
              </a:solidFill>
              <a:latin typeface="Arail"/>
            </a:endParaRPr>
          </a:p>
        </p:txBody>
      </p:sp>
      <p:sp>
        <p:nvSpPr>
          <p:cNvPr id="7190" name="Rectangle 27"/>
          <p:cNvSpPr>
            <a:spLocks noChangeArrowheads="1"/>
          </p:cNvSpPr>
          <p:nvPr/>
        </p:nvSpPr>
        <p:spPr bwMode="auto">
          <a:xfrm>
            <a:off x="8729663" y="4406325"/>
            <a:ext cx="27432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defTabSz="914400" fontAlgn="base">
              <a:spcBef>
                <a:spcPct val="0"/>
              </a:spcBef>
              <a:spcAft>
                <a:spcPct val="0"/>
              </a:spcAft>
            </a:pPr>
            <a:r>
              <a:rPr lang="en-US" altLang="en-US" sz="1600" b="1" dirty="0" err="1">
                <a:solidFill>
                  <a:srgbClr val="000000"/>
                </a:solidFill>
                <a:latin typeface="Arail"/>
                <a:cs typeface="Times New Roman" pitchFamily="18" charset="0"/>
              </a:rPr>
              <a:t>Gióng</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đánh</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thắng</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giặc</a:t>
            </a:r>
            <a:r>
              <a:rPr lang="en-US" altLang="en-US" sz="1600" b="1" dirty="0">
                <a:solidFill>
                  <a:srgbClr val="000000"/>
                </a:solidFill>
                <a:latin typeface="Arail"/>
                <a:cs typeface="Times New Roman" pitchFamily="18" charset="0"/>
              </a:rPr>
              <a:t>, bay </a:t>
            </a:r>
            <a:r>
              <a:rPr lang="en-US" altLang="en-US" sz="1600" b="1" dirty="0" err="1">
                <a:solidFill>
                  <a:srgbClr val="000000"/>
                </a:solidFill>
                <a:latin typeface="Arail"/>
                <a:cs typeface="Times New Roman" pitchFamily="18" charset="0"/>
              </a:rPr>
              <a:t>về</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trời</a:t>
            </a:r>
            <a:r>
              <a:rPr lang="en-US" altLang="en-US" sz="1600" b="1" dirty="0">
                <a:solidFill>
                  <a:srgbClr val="000000"/>
                </a:solidFill>
                <a:latin typeface="Arail"/>
                <a:cs typeface="Times New Roman" pitchFamily="18" charset="0"/>
              </a:rPr>
              <a:t>.</a:t>
            </a:r>
            <a:endParaRPr lang="en-US" altLang="en-US" sz="1600" b="1" dirty="0">
              <a:solidFill>
                <a:srgbClr val="000000"/>
              </a:solidFill>
              <a:latin typeface="Arail"/>
            </a:endParaRPr>
          </a:p>
        </p:txBody>
      </p:sp>
      <p:sp>
        <p:nvSpPr>
          <p:cNvPr id="7191" name="Rectangle 28"/>
          <p:cNvSpPr>
            <a:spLocks noChangeArrowheads="1"/>
          </p:cNvSpPr>
          <p:nvPr/>
        </p:nvSpPr>
        <p:spPr bwMode="auto">
          <a:xfrm>
            <a:off x="7716864" y="6606205"/>
            <a:ext cx="246734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914400" fontAlgn="base">
              <a:spcBef>
                <a:spcPct val="0"/>
              </a:spcBef>
              <a:spcAft>
                <a:spcPct val="0"/>
              </a:spcAft>
            </a:pPr>
            <a:r>
              <a:rPr lang="en-US" altLang="en-US" sz="1600" b="1" dirty="0" err="1">
                <a:solidFill>
                  <a:srgbClr val="000000"/>
                </a:solidFill>
                <a:latin typeface="Arail"/>
                <a:cs typeface="Times New Roman" pitchFamily="18" charset="0"/>
              </a:rPr>
              <a:t>Những</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dấu</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tích</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còn</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lại</a:t>
            </a:r>
            <a:r>
              <a:rPr lang="en-US" altLang="en-US" sz="1600" b="1" dirty="0">
                <a:solidFill>
                  <a:srgbClr val="000000"/>
                </a:solidFill>
                <a:latin typeface="Arail"/>
                <a:cs typeface="Times New Roman" pitchFamily="18" charset="0"/>
              </a:rPr>
              <a:t>.</a:t>
            </a:r>
            <a:endParaRPr lang="en-US" altLang="en-US" sz="1600" dirty="0">
              <a:solidFill>
                <a:srgbClr val="000000"/>
              </a:solidFill>
              <a:latin typeface="Arail"/>
            </a:endParaRPr>
          </a:p>
        </p:txBody>
      </p:sp>
      <p:sp>
        <p:nvSpPr>
          <p:cNvPr id="7192" name="Rectangle 35"/>
          <p:cNvSpPr>
            <a:spLocks noChangeArrowheads="1"/>
          </p:cNvSpPr>
          <p:nvPr/>
        </p:nvSpPr>
        <p:spPr bwMode="auto">
          <a:xfrm>
            <a:off x="3270597" y="6486144"/>
            <a:ext cx="377327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914400" fontAlgn="base">
              <a:spcBef>
                <a:spcPct val="0"/>
              </a:spcBef>
              <a:spcAft>
                <a:spcPct val="0"/>
              </a:spcAft>
            </a:pPr>
            <a:r>
              <a:rPr lang="en-US" altLang="en-US" sz="1600" b="1" dirty="0" err="1">
                <a:solidFill>
                  <a:srgbClr val="000000"/>
                </a:solidFill>
                <a:latin typeface="Arail"/>
                <a:cs typeface="Times New Roman" pitchFamily="18" charset="0"/>
              </a:rPr>
              <a:t>Vua</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phong</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danh</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hiệu</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và</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lập</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đền</a:t>
            </a:r>
            <a:r>
              <a:rPr lang="en-US" altLang="en-US" sz="1600" b="1" dirty="0">
                <a:solidFill>
                  <a:srgbClr val="000000"/>
                </a:solidFill>
                <a:latin typeface="Arail"/>
                <a:cs typeface="Times New Roman" pitchFamily="18" charset="0"/>
              </a:rPr>
              <a:t> </a:t>
            </a:r>
            <a:r>
              <a:rPr lang="en-US" altLang="en-US" sz="1600" b="1" dirty="0" err="1">
                <a:solidFill>
                  <a:srgbClr val="000000"/>
                </a:solidFill>
                <a:latin typeface="Arail"/>
                <a:cs typeface="Times New Roman" pitchFamily="18" charset="0"/>
              </a:rPr>
              <a:t>thờ</a:t>
            </a:r>
            <a:r>
              <a:rPr lang="en-US" altLang="en-US" sz="1600" b="1" dirty="0">
                <a:solidFill>
                  <a:srgbClr val="000000"/>
                </a:solidFill>
                <a:latin typeface="Arail"/>
                <a:cs typeface="Times New Roman" pitchFamily="18" charset="0"/>
              </a:rPr>
              <a:t> </a:t>
            </a:r>
            <a:endParaRPr lang="en-US" altLang="en-US" sz="1600" dirty="0">
              <a:solidFill>
                <a:srgbClr val="000000"/>
              </a:solidFill>
              <a:latin typeface="Arail"/>
            </a:endParaRPr>
          </a:p>
        </p:txBody>
      </p:sp>
      <p:sp>
        <p:nvSpPr>
          <p:cNvPr id="37" name="Rounded Rectangle 36"/>
          <p:cNvSpPr/>
          <p:nvPr/>
        </p:nvSpPr>
        <p:spPr>
          <a:xfrm>
            <a:off x="5896947" y="6055566"/>
            <a:ext cx="655346" cy="430577"/>
          </a:xfrm>
          <a:prstGeom prst="roundRect">
            <a:avLst>
              <a:gd name="adj"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en-US" sz="2400" b="1" dirty="0">
                <a:solidFill>
                  <a:srgbClr val="000000"/>
                </a:solidFill>
                <a:latin typeface="Times New Roman" pitchFamily="18" charset="0"/>
                <a:cs typeface="Times New Roman" pitchFamily="18" charset="0"/>
              </a:rPr>
              <a:t>8</a:t>
            </a:r>
          </a:p>
        </p:txBody>
      </p:sp>
      <p:sp>
        <p:nvSpPr>
          <p:cNvPr id="30" name="Text Box 14"/>
          <p:cNvSpPr txBox="1">
            <a:spLocks noChangeArrowheads="1"/>
          </p:cNvSpPr>
          <p:nvPr/>
        </p:nvSpPr>
        <p:spPr bwMode="auto">
          <a:xfrm>
            <a:off x="61624" y="109673"/>
            <a:ext cx="1961528" cy="707886"/>
          </a:xfrm>
          <a:prstGeom prst="rect">
            <a:avLst/>
          </a:prstGeom>
          <a:solidFill>
            <a:srgbClr val="F4FDA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defTabSz="914400" eaLnBrk="1" fontAlgn="base" latinLnBrk="0" hangingPunct="1">
              <a:lnSpc>
                <a:spcPct val="100000"/>
              </a:lnSpc>
              <a:spcBef>
                <a:spcPct val="50000"/>
              </a:spcBef>
              <a:spcAft>
                <a:spcPct val="0"/>
              </a:spcAft>
              <a:buClrTx/>
              <a:buSzTx/>
              <a:buFontTx/>
              <a:buNone/>
              <a:tabLst/>
              <a:defRPr/>
            </a:pPr>
            <a:r>
              <a:rPr kumimoji="0" lang="en-US" altLang="en-US" sz="2000" b="1" i="0" u="none" strike="noStrike" kern="0" cap="none" spc="0" normalizeH="0" baseline="0" noProof="0" dirty="0" smtClean="0">
                <a:ln>
                  <a:noFill/>
                </a:ln>
                <a:solidFill>
                  <a:srgbClr val="FF0000"/>
                </a:solidFill>
                <a:effectLst/>
                <a:uLnTx/>
                <a:uFillTx/>
                <a:latin typeface="Times New Roman" panose="02020603050405020304" pitchFamily="18" charset="0"/>
              </a:rPr>
              <a:t>KỂ TRUYỆN THEO TRANH</a:t>
            </a:r>
          </a:p>
        </p:txBody>
      </p:sp>
      <p:pic>
        <p:nvPicPr>
          <p:cNvPr id="31" name="图片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3740" y="1042093"/>
            <a:ext cx="1465012" cy="1771045"/>
          </a:xfrm>
          <a:prstGeom prst="rect">
            <a:avLst/>
          </a:prstGeom>
        </p:spPr>
      </p:pic>
      <p:pic>
        <p:nvPicPr>
          <p:cNvPr id="32" name="图片 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63660" y="4687543"/>
            <a:ext cx="2222512" cy="1967878"/>
          </a:xfrm>
          <a:prstGeom prst="rect">
            <a:avLst/>
          </a:prstGeom>
        </p:spPr>
      </p:pic>
      <p:pic>
        <p:nvPicPr>
          <p:cNvPr id="33" name="图片 1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33627" y="2913495"/>
            <a:ext cx="1632706" cy="1633412"/>
          </a:xfrm>
          <a:prstGeom prst="rect">
            <a:avLst/>
          </a:prstGeom>
        </p:spPr>
      </p:pic>
      <p:pic>
        <p:nvPicPr>
          <p:cNvPr id="2" name="Picture 1"/>
          <p:cNvPicPr>
            <a:picLocks noChangeAspect="1"/>
          </p:cNvPicPr>
          <p:nvPr/>
        </p:nvPicPr>
        <p:blipFill>
          <a:blip r:embed="rId12"/>
          <a:stretch>
            <a:fillRect/>
          </a:stretch>
        </p:blipFill>
        <p:spPr>
          <a:xfrm>
            <a:off x="3086045" y="5066586"/>
            <a:ext cx="1566377" cy="1446748"/>
          </a:xfrm>
          <a:prstGeom prst="rect">
            <a:avLst/>
          </a:prstGeom>
        </p:spPr>
      </p:pic>
    </p:spTree>
    <p:extLst>
      <p:ext uri="{BB962C8B-B14F-4D97-AF65-F5344CB8AC3E}">
        <p14:creationId xmlns:p14="http://schemas.microsoft.com/office/powerpoint/2010/main" val="1432976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par>
                                <p:cTn id="11" presetID="10"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500"/>
                                        <p:tgtEl>
                                          <p:spTgt spid="33"/>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7177"/>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185"/>
                                        </p:tgtEl>
                                        <p:attrNameLst>
                                          <p:attrName>style.visibility</p:attrName>
                                        </p:attrNameLst>
                                      </p:cBhvr>
                                      <p:to>
                                        <p:strVal val="visible"/>
                                      </p:to>
                                    </p:set>
                                    <p:animEffect transition="in" filter="fade">
                                      <p:cBhvr>
                                        <p:cTn id="24" dur="500"/>
                                        <p:tgtEl>
                                          <p:spTgt spid="718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7176"/>
                                        </p:tgtEl>
                                        <p:attrNameLst>
                                          <p:attrName>style.visibility</p:attrName>
                                        </p:attrNameLst>
                                      </p:cBhvr>
                                      <p:to>
                                        <p:strVal val="visible"/>
                                      </p:to>
                                    </p:set>
                                    <p:animEffect transition="in" filter="fade">
                                      <p:cBhvr>
                                        <p:cTn id="29" dur="500"/>
                                        <p:tgtEl>
                                          <p:spTgt spid="717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7186"/>
                                        </p:tgtEl>
                                        <p:attrNameLst>
                                          <p:attrName>style.visibility</p:attrName>
                                        </p:attrNameLst>
                                      </p:cBhvr>
                                      <p:to>
                                        <p:strVal val="visible"/>
                                      </p:to>
                                    </p:set>
                                    <p:animEffect transition="in" filter="barn(inVertical)">
                                      <p:cBhvr>
                                        <p:cTn id="37" dur="500"/>
                                        <p:tgtEl>
                                          <p:spTgt spid="718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7175"/>
                                        </p:tgtEl>
                                        <p:attrNameLst>
                                          <p:attrName>style.visibility</p:attrName>
                                        </p:attrNameLst>
                                      </p:cBhvr>
                                      <p:to>
                                        <p:strVal val="visible"/>
                                      </p:to>
                                    </p:set>
                                    <p:animEffect transition="in" filter="fade">
                                      <p:cBhvr>
                                        <p:cTn id="42" dur="500"/>
                                        <p:tgtEl>
                                          <p:spTgt spid="7175"/>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7187"/>
                                        </p:tgtEl>
                                        <p:attrNameLst>
                                          <p:attrName>style.visibility</p:attrName>
                                        </p:attrNameLst>
                                      </p:cBhvr>
                                      <p:to>
                                        <p:strVal val="visible"/>
                                      </p:to>
                                    </p:set>
                                    <p:animEffect transition="in" filter="barn(inVertical)">
                                      <p:cBhvr>
                                        <p:cTn id="50" dur="500"/>
                                        <p:tgtEl>
                                          <p:spTgt spid="7187"/>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7173"/>
                                        </p:tgtEl>
                                        <p:attrNameLst>
                                          <p:attrName>style.visibility</p:attrName>
                                        </p:attrNameLst>
                                      </p:cBhvr>
                                      <p:to>
                                        <p:strVal val="visible"/>
                                      </p:to>
                                    </p:set>
                                    <p:animEffect transition="in" filter="fade">
                                      <p:cBhvr>
                                        <p:cTn id="55" dur="500"/>
                                        <p:tgtEl>
                                          <p:spTgt spid="7173"/>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500"/>
                                        <p:tgtEl>
                                          <p:spTgt spid="25"/>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7189"/>
                                        </p:tgtEl>
                                        <p:attrNameLst>
                                          <p:attrName>style.visibility</p:attrName>
                                        </p:attrNameLst>
                                      </p:cBhvr>
                                      <p:to>
                                        <p:strVal val="visible"/>
                                      </p:to>
                                    </p:set>
                                    <p:animEffect transition="in" filter="barn(inVertical)">
                                      <p:cBhvr>
                                        <p:cTn id="63" dur="500"/>
                                        <p:tgtEl>
                                          <p:spTgt spid="7189"/>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7174"/>
                                        </p:tgtEl>
                                        <p:attrNameLst>
                                          <p:attrName>style.visibility</p:attrName>
                                        </p:attrNameLst>
                                      </p:cBhvr>
                                      <p:to>
                                        <p:strVal val="visible"/>
                                      </p:to>
                                    </p:set>
                                    <p:animEffect transition="in" filter="fade">
                                      <p:cBhvr>
                                        <p:cTn id="68" dur="500"/>
                                        <p:tgtEl>
                                          <p:spTgt spid="7174"/>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20"/>
                                        </p:tgtEl>
                                        <p:attrNameLst>
                                          <p:attrName>style.visibility</p:attrName>
                                        </p:attrNameLst>
                                      </p:cBhvr>
                                      <p:to>
                                        <p:strVal val="visible"/>
                                      </p:to>
                                    </p:set>
                                    <p:animEffect transition="in" filter="fade">
                                      <p:cBhvr>
                                        <p:cTn id="71" dur="500"/>
                                        <p:tgtEl>
                                          <p:spTgt spid="20"/>
                                        </p:tgtEl>
                                      </p:cBhvr>
                                    </p:animEffect>
                                  </p:childTnLst>
                                </p:cTn>
                              </p:par>
                            </p:childTnLst>
                          </p:cTn>
                        </p:par>
                      </p:childTnLst>
                    </p:cTn>
                  </p:par>
                  <p:par>
                    <p:cTn id="72" fill="hold">
                      <p:stCondLst>
                        <p:cond delay="indefinite"/>
                      </p:stCondLst>
                      <p:childTnLst>
                        <p:par>
                          <p:cTn id="73" fill="hold">
                            <p:stCondLst>
                              <p:cond delay="0"/>
                            </p:stCondLst>
                            <p:childTnLst>
                              <p:par>
                                <p:cTn id="74" presetID="16" presetClass="entr" presetSubtype="21" fill="hold" grpId="0" nodeType="clickEffect">
                                  <p:stCondLst>
                                    <p:cond delay="0"/>
                                  </p:stCondLst>
                                  <p:childTnLst>
                                    <p:set>
                                      <p:cBhvr>
                                        <p:cTn id="75" dur="1" fill="hold">
                                          <p:stCondLst>
                                            <p:cond delay="0"/>
                                          </p:stCondLst>
                                        </p:cTn>
                                        <p:tgtEl>
                                          <p:spTgt spid="7188"/>
                                        </p:tgtEl>
                                        <p:attrNameLst>
                                          <p:attrName>style.visibility</p:attrName>
                                        </p:attrNameLst>
                                      </p:cBhvr>
                                      <p:to>
                                        <p:strVal val="visible"/>
                                      </p:to>
                                    </p:set>
                                    <p:animEffect transition="in" filter="barn(inVertical)">
                                      <p:cBhvr>
                                        <p:cTn id="76" dur="500"/>
                                        <p:tgtEl>
                                          <p:spTgt spid="7188"/>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7171"/>
                                        </p:tgtEl>
                                        <p:attrNameLst>
                                          <p:attrName>style.visibility</p:attrName>
                                        </p:attrNameLst>
                                      </p:cBhvr>
                                      <p:to>
                                        <p:strVal val="visible"/>
                                      </p:to>
                                    </p:set>
                                    <p:animEffect transition="in" filter="fade">
                                      <p:cBhvr>
                                        <p:cTn id="81" dur="500"/>
                                        <p:tgtEl>
                                          <p:spTgt spid="7171"/>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21"/>
                                        </p:tgtEl>
                                        <p:attrNameLst>
                                          <p:attrName>style.visibility</p:attrName>
                                        </p:attrNameLst>
                                      </p:cBhvr>
                                      <p:to>
                                        <p:strVal val="visible"/>
                                      </p:to>
                                    </p:set>
                                    <p:animEffect transition="in" filter="fade">
                                      <p:cBhvr>
                                        <p:cTn id="84" dur="500"/>
                                        <p:tgtEl>
                                          <p:spTgt spid="21"/>
                                        </p:tgtEl>
                                      </p:cBhvr>
                                    </p:animEffect>
                                  </p:childTnLst>
                                </p:cTn>
                              </p:par>
                            </p:childTnLst>
                          </p:cTn>
                        </p:par>
                      </p:childTnLst>
                    </p:cTn>
                  </p:par>
                  <p:par>
                    <p:cTn id="85" fill="hold">
                      <p:stCondLst>
                        <p:cond delay="indefinite"/>
                      </p:stCondLst>
                      <p:childTnLst>
                        <p:par>
                          <p:cTn id="86" fill="hold">
                            <p:stCondLst>
                              <p:cond delay="0"/>
                            </p:stCondLst>
                            <p:childTnLst>
                              <p:par>
                                <p:cTn id="87" presetID="16" presetClass="entr" presetSubtype="21" fill="hold" grpId="0" nodeType="clickEffect">
                                  <p:stCondLst>
                                    <p:cond delay="0"/>
                                  </p:stCondLst>
                                  <p:childTnLst>
                                    <p:set>
                                      <p:cBhvr>
                                        <p:cTn id="88" dur="1" fill="hold">
                                          <p:stCondLst>
                                            <p:cond delay="0"/>
                                          </p:stCondLst>
                                        </p:cTn>
                                        <p:tgtEl>
                                          <p:spTgt spid="7190"/>
                                        </p:tgtEl>
                                        <p:attrNameLst>
                                          <p:attrName>style.visibility</p:attrName>
                                        </p:attrNameLst>
                                      </p:cBhvr>
                                      <p:to>
                                        <p:strVal val="visible"/>
                                      </p:to>
                                    </p:set>
                                    <p:animEffect transition="in" filter="barn(inVertical)">
                                      <p:cBhvr>
                                        <p:cTn id="89" dur="500"/>
                                        <p:tgtEl>
                                          <p:spTgt spid="7190"/>
                                        </p:tgtEl>
                                      </p:cBhvr>
                                    </p:animEffect>
                                  </p:childTnLst>
                                </p:cTn>
                              </p:par>
                            </p:childTnLst>
                          </p:cTn>
                        </p:par>
                      </p:childTnLst>
                    </p:cTn>
                  </p:par>
                  <p:par>
                    <p:cTn id="90" fill="hold">
                      <p:stCondLst>
                        <p:cond delay="indefinite"/>
                      </p:stCondLst>
                      <p:childTnLst>
                        <p:par>
                          <p:cTn id="91" fill="hold">
                            <p:stCondLst>
                              <p:cond delay="0"/>
                            </p:stCondLst>
                            <p:childTnLst>
                              <p:par>
                                <p:cTn id="92" presetID="16" presetClass="entr" presetSubtype="21" fill="hold" nodeType="clickEffect">
                                  <p:stCondLst>
                                    <p:cond delay="0"/>
                                  </p:stCondLst>
                                  <p:childTnLst>
                                    <p:set>
                                      <p:cBhvr>
                                        <p:cTn id="93" dur="1" fill="hold">
                                          <p:stCondLst>
                                            <p:cond delay="0"/>
                                          </p:stCondLst>
                                        </p:cTn>
                                        <p:tgtEl>
                                          <p:spTgt spid="7196"/>
                                        </p:tgtEl>
                                        <p:attrNameLst>
                                          <p:attrName>style.visibility</p:attrName>
                                        </p:attrNameLst>
                                      </p:cBhvr>
                                      <p:to>
                                        <p:strVal val="visible"/>
                                      </p:to>
                                    </p:set>
                                    <p:animEffect transition="in" filter="barn(inVertical)">
                                      <p:cBhvr>
                                        <p:cTn id="94" dur="500"/>
                                        <p:tgtEl>
                                          <p:spTgt spid="7196"/>
                                        </p:tgtEl>
                                      </p:cBhvr>
                                    </p:animEffect>
                                  </p:childTnLst>
                                </p:cTn>
                              </p:par>
                              <p:par>
                                <p:cTn id="95" presetID="16" presetClass="entr" presetSubtype="21" fill="hold" nodeType="withEffect">
                                  <p:stCondLst>
                                    <p:cond delay="0"/>
                                  </p:stCondLst>
                                  <p:childTnLst>
                                    <p:set>
                                      <p:cBhvr>
                                        <p:cTn id="96" dur="1" fill="hold">
                                          <p:stCondLst>
                                            <p:cond delay="0"/>
                                          </p:stCondLst>
                                        </p:cTn>
                                        <p:tgtEl>
                                          <p:spTgt spid="2"/>
                                        </p:tgtEl>
                                        <p:attrNameLst>
                                          <p:attrName>style.visibility</p:attrName>
                                        </p:attrNameLst>
                                      </p:cBhvr>
                                      <p:to>
                                        <p:strVal val="visible"/>
                                      </p:to>
                                    </p:set>
                                    <p:animEffect transition="in" filter="barn(inVertical)">
                                      <p:cBhvr>
                                        <p:cTn id="97" dur="500"/>
                                        <p:tgtEl>
                                          <p:spTgt spid="2"/>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37"/>
                                        </p:tgtEl>
                                        <p:attrNameLst>
                                          <p:attrName>style.visibility</p:attrName>
                                        </p:attrNameLst>
                                      </p:cBhvr>
                                      <p:to>
                                        <p:strVal val="visible"/>
                                      </p:to>
                                    </p:set>
                                    <p:animEffect transition="in" filter="fade">
                                      <p:cBhvr>
                                        <p:cTn id="100" dur="500"/>
                                        <p:tgtEl>
                                          <p:spTgt spid="37"/>
                                        </p:tgtEl>
                                      </p:cBhvr>
                                    </p:animEffect>
                                  </p:childTnLst>
                                </p:cTn>
                              </p:par>
                            </p:childTnLst>
                          </p:cTn>
                        </p:par>
                      </p:childTnLst>
                    </p:cTn>
                  </p:par>
                  <p:par>
                    <p:cTn id="101" fill="hold">
                      <p:stCondLst>
                        <p:cond delay="indefinite"/>
                      </p:stCondLst>
                      <p:childTnLst>
                        <p:par>
                          <p:cTn id="102" fill="hold">
                            <p:stCondLst>
                              <p:cond delay="0"/>
                            </p:stCondLst>
                            <p:childTnLst>
                              <p:par>
                                <p:cTn id="103" presetID="16" presetClass="entr" presetSubtype="21" fill="hold" grpId="0" nodeType="clickEffect">
                                  <p:stCondLst>
                                    <p:cond delay="0"/>
                                  </p:stCondLst>
                                  <p:childTnLst>
                                    <p:set>
                                      <p:cBhvr>
                                        <p:cTn id="104" dur="1" fill="hold">
                                          <p:stCondLst>
                                            <p:cond delay="0"/>
                                          </p:stCondLst>
                                        </p:cTn>
                                        <p:tgtEl>
                                          <p:spTgt spid="7192"/>
                                        </p:tgtEl>
                                        <p:attrNameLst>
                                          <p:attrName>style.visibility</p:attrName>
                                        </p:attrNameLst>
                                      </p:cBhvr>
                                      <p:to>
                                        <p:strVal val="visible"/>
                                      </p:to>
                                    </p:set>
                                    <p:animEffect transition="in" filter="barn(inVertical)">
                                      <p:cBhvr>
                                        <p:cTn id="105" dur="500"/>
                                        <p:tgtEl>
                                          <p:spTgt spid="7192"/>
                                        </p:tgtEl>
                                      </p:cBhvr>
                                    </p:animEffec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nodeType="clickEffect">
                                  <p:stCondLst>
                                    <p:cond delay="0"/>
                                  </p:stCondLst>
                                  <p:childTnLst>
                                    <p:set>
                                      <p:cBhvr>
                                        <p:cTn id="109" dur="1" fill="hold">
                                          <p:stCondLst>
                                            <p:cond delay="0"/>
                                          </p:stCondLst>
                                        </p:cTn>
                                        <p:tgtEl>
                                          <p:spTgt spid="7172"/>
                                        </p:tgtEl>
                                        <p:attrNameLst>
                                          <p:attrName>style.visibility</p:attrName>
                                        </p:attrNameLst>
                                      </p:cBhvr>
                                      <p:to>
                                        <p:strVal val="visible"/>
                                      </p:to>
                                    </p:set>
                                    <p:animEffect transition="in" filter="fade">
                                      <p:cBhvr>
                                        <p:cTn id="110" dur="500"/>
                                        <p:tgtEl>
                                          <p:spTgt spid="7172"/>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18"/>
                                        </p:tgtEl>
                                        <p:attrNameLst>
                                          <p:attrName>style.visibility</p:attrName>
                                        </p:attrNameLst>
                                      </p:cBhvr>
                                      <p:to>
                                        <p:strVal val="visible"/>
                                      </p:to>
                                    </p:set>
                                    <p:animEffect transition="in" filter="fade">
                                      <p:cBhvr>
                                        <p:cTn id="113" dur="500"/>
                                        <p:tgtEl>
                                          <p:spTgt spid="18"/>
                                        </p:tgtEl>
                                      </p:cBhvr>
                                    </p:animEffect>
                                  </p:childTnLst>
                                </p:cTn>
                              </p:par>
                            </p:childTnLst>
                          </p:cTn>
                        </p:par>
                      </p:childTnLst>
                    </p:cTn>
                  </p:par>
                  <p:par>
                    <p:cTn id="114" fill="hold">
                      <p:stCondLst>
                        <p:cond delay="indefinite"/>
                      </p:stCondLst>
                      <p:childTnLst>
                        <p:par>
                          <p:cTn id="115" fill="hold">
                            <p:stCondLst>
                              <p:cond delay="0"/>
                            </p:stCondLst>
                            <p:childTnLst>
                              <p:par>
                                <p:cTn id="116" presetID="16" presetClass="entr" presetSubtype="21" fill="hold" grpId="0" nodeType="clickEffect">
                                  <p:stCondLst>
                                    <p:cond delay="0"/>
                                  </p:stCondLst>
                                  <p:childTnLst>
                                    <p:set>
                                      <p:cBhvr>
                                        <p:cTn id="117" dur="1" fill="hold">
                                          <p:stCondLst>
                                            <p:cond delay="0"/>
                                          </p:stCondLst>
                                        </p:cTn>
                                        <p:tgtEl>
                                          <p:spTgt spid="7191"/>
                                        </p:tgtEl>
                                        <p:attrNameLst>
                                          <p:attrName>style.visibility</p:attrName>
                                        </p:attrNameLst>
                                      </p:cBhvr>
                                      <p:to>
                                        <p:strVal val="visible"/>
                                      </p:to>
                                    </p:set>
                                    <p:animEffect transition="in" filter="barn(inVertical)">
                                      <p:cBhvr>
                                        <p:cTn id="118" dur="500"/>
                                        <p:tgtEl>
                                          <p:spTgt spid="71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P spid="23" grpId="0" animBg="1"/>
      <p:bldP spid="25" grpId="0" animBg="1"/>
      <p:bldP spid="7185" grpId="0"/>
      <p:bldP spid="7186" grpId="0"/>
      <p:bldP spid="7187" grpId="0"/>
      <p:bldP spid="7188" grpId="0"/>
      <p:bldP spid="7189" grpId="0"/>
      <p:bldP spid="7190" grpId="0"/>
      <p:bldP spid="7191" grpId="0"/>
      <p:bldP spid="7192" grpId="0"/>
      <p:bldP spid="3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oạn bài Thánh Gió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9340" y="1104099"/>
            <a:ext cx="6843938" cy="4543956"/>
          </a:xfrm>
          <a:prstGeom prst="rect">
            <a:avLst/>
          </a:prstGeom>
          <a:noFill/>
          <a:extLst>
            <a:ext uri="{909E8E84-426E-40DD-AFC4-6F175D3DCCD1}">
              <a14:hiddenFill xmlns:a14="http://schemas.microsoft.com/office/drawing/2010/main">
                <a:solidFill>
                  <a:srgbClr val="FFFFFF"/>
                </a:solidFill>
              </a14:hiddenFill>
            </a:ext>
          </a:extLst>
        </p:spPr>
      </p:pic>
      <p:pic>
        <p:nvPicPr>
          <p:cNvPr id="138" name="Picture 13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87" y="15766"/>
            <a:ext cx="12194187" cy="6858000"/>
          </a:xfrm>
          <a:prstGeom prst="rect">
            <a:avLst/>
          </a:prstGeom>
          <a:ln>
            <a:noFill/>
          </a:ln>
          <a:effectLst>
            <a:outerShdw blurRad="292100" dist="139700" dir="2700000" algn="tl" rotWithShape="0">
              <a:srgbClr val="333333">
                <a:alpha val="65000"/>
              </a:srgbClr>
            </a:outerShdw>
          </a:effectLst>
        </p:spPr>
      </p:pic>
      <p:pic>
        <p:nvPicPr>
          <p:cNvPr id="129" name="den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61602" y="3041096"/>
            <a:ext cx="2641676" cy="2595911"/>
          </a:xfrm>
          <a:prstGeom prst="rect">
            <a:avLst/>
          </a:prstGeom>
        </p:spPr>
      </p:pic>
      <p:pic>
        <p:nvPicPr>
          <p:cNvPr id="144" name="mau6">
            <a:hlinkClick r:id="rId7" action="ppaction://hlinksldjump"/>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61602" y="3010857"/>
            <a:ext cx="2641676" cy="2655638"/>
          </a:xfrm>
          <a:prstGeom prst="rect">
            <a:avLst/>
          </a:prstGeom>
        </p:spPr>
      </p:pic>
      <p:pic>
        <p:nvPicPr>
          <p:cNvPr id="128" name="den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92773" y="3378945"/>
            <a:ext cx="2639135" cy="2652312"/>
          </a:xfrm>
          <a:prstGeom prst="rect">
            <a:avLst/>
          </a:prstGeom>
        </p:spPr>
      </p:pic>
      <p:pic>
        <p:nvPicPr>
          <p:cNvPr id="143" name="mau5">
            <a:hlinkClick r:id="rId10" action="ppaction://hlinksldjump"/>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609475" y="3359300"/>
            <a:ext cx="2617950" cy="2660728"/>
          </a:xfrm>
          <a:prstGeom prst="rect">
            <a:avLst/>
          </a:prstGeom>
        </p:spPr>
      </p:pic>
      <p:pic>
        <p:nvPicPr>
          <p:cNvPr id="127" name="den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301091" y="3041096"/>
            <a:ext cx="2676281" cy="2641083"/>
          </a:xfrm>
          <a:prstGeom prst="rect">
            <a:avLst/>
          </a:prstGeom>
        </p:spPr>
      </p:pic>
      <p:pic>
        <p:nvPicPr>
          <p:cNvPr id="142" name="mau4">
            <a:hlinkClick r:id="rId13" action="ppaction://hlinksldjump"/>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301091" y="3028382"/>
            <a:ext cx="2676281" cy="2649285"/>
          </a:xfrm>
          <a:prstGeom prst="rect">
            <a:avLst/>
          </a:prstGeom>
        </p:spPr>
      </p:pic>
      <p:pic>
        <p:nvPicPr>
          <p:cNvPr id="126" name="den3"/>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185728" y="750566"/>
            <a:ext cx="2656061" cy="2631240"/>
          </a:xfrm>
          <a:prstGeom prst="rect">
            <a:avLst/>
          </a:prstGeom>
        </p:spPr>
      </p:pic>
      <p:pic>
        <p:nvPicPr>
          <p:cNvPr id="141" name="mau3">
            <a:hlinkClick r:id="rId16" action="ppaction://hlinksldjump"/>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212779" y="744811"/>
            <a:ext cx="2642897" cy="2612122"/>
          </a:xfrm>
          <a:prstGeom prst="rect">
            <a:avLst/>
          </a:prstGeom>
        </p:spPr>
      </p:pic>
      <p:pic>
        <p:nvPicPr>
          <p:cNvPr id="125" name="den2"/>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961873" y="1093051"/>
            <a:ext cx="2623196" cy="2653963"/>
          </a:xfrm>
          <a:prstGeom prst="rect">
            <a:avLst/>
          </a:prstGeom>
        </p:spPr>
      </p:pic>
      <p:pic>
        <p:nvPicPr>
          <p:cNvPr id="140" name="mau2">
            <a:hlinkClick r:id="rId19" action="ppaction://hlinksldjump"/>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6984167" y="1083575"/>
            <a:ext cx="2595656" cy="2665806"/>
          </a:xfrm>
          <a:prstGeom prst="rect">
            <a:avLst/>
          </a:prstGeom>
        </p:spPr>
      </p:pic>
      <p:pic>
        <p:nvPicPr>
          <p:cNvPr id="124" name="den1"/>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4662299" y="755021"/>
            <a:ext cx="2683666" cy="2689745"/>
          </a:xfrm>
          <a:prstGeom prst="rect">
            <a:avLst/>
          </a:prstGeom>
        </p:spPr>
      </p:pic>
      <p:pic>
        <p:nvPicPr>
          <p:cNvPr id="139" name="mau1">
            <a:hlinkClick r:id="rId22" action="ppaction://hlinksldjump"/>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4652545" y="703880"/>
            <a:ext cx="2700364" cy="2724721"/>
          </a:xfrm>
          <a:prstGeom prst="rect">
            <a:avLst/>
          </a:prstGeom>
        </p:spPr>
      </p:pic>
      <p:pic>
        <p:nvPicPr>
          <p:cNvPr id="146" name="Picture 145"/>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3165813" y="1483962"/>
            <a:ext cx="657335" cy="657335"/>
          </a:xfrm>
          <a:prstGeom prst="rect">
            <a:avLst/>
          </a:prstGeom>
        </p:spPr>
      </p:pic>
      <p:pic>
        <p:nvPicPr>
          <p:cNvPr id="147" name="Picture 146"/>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2885184" y="2268888"/>
            <a:ext cx="596873" cy="596873"/>
          </a:xfrm>
          <a:prstGeom prst="rect">
            <a:avLst/>
          </a:prstGeom>
        </p:spPr>
      </p:pic>
      <p:pic>
        <p:nvPicPr>
          <p:cNvPr id="148" name="Picture 147"/>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3886118" y="2128787"/>
            <a:ext cx="634259" cy="634259"/>
          </a:xfrm>
          <a:prstGeom prst="rect">
            <a:avLst/>
          </a:prstGeom>
        </p:spPr>
      </p:pic>
      <p:pic>
        <p:nvPicPr>
          <p:cNvPr id="149" name="Picture 148"/>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471395" y="912243"/>
            <a:ext cx="991067" cy="3562350"/>
          </a:xfrm>
          <a:prstGeom prst="rect">
            <a:avLst/>
          </a:prstGeom>
        </p:spPr>
      </p:pic>
      <p:pic>
        <p:nvPicPr>
          <p:cNvPr id="150" name="Picture 149"/>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1961492" y="4361636"/>
            <a:ext cx="1001939" cy="1536685"/>
          </a:xfrm>
          <a:prstGeom prst="rect">
            <a:avLst/>
          </a:prstGeom>
        </p:spPr>
      </p:pic>
      <p:pic>
        <p:nvPicPr>
          <p:cNvPr id="159" name="Picture 158">
            <a:hlinkClick r:id="" action="ppaction://noaction"/>
          </p:cNvPr>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9883541" y="6204490"/>
            <a:ext cx="664212" cy="561499"/>
          </a:xfrm>
          <a:prstGeom prst="rect">
            <a:avLst/>
          </a:prstGeom>
        </p:spPr>
      </p:pic>
      <p:sp>
        <p:nvSpPr>
          <p:cNvPr id="2" name="Right Arrow 1">
            <a:hlinkClick r:id="rId7" action="ppaction://hlinksldjump"/>
          </p:cNvPr>
          <p:cNvSpPr/>
          <p:nvPr/>
        </p:nvSpPr>
        <p:spPr>
          <a:xfrm>
            <a:off x="10862441" y="6041148"/>
            <a:ext cx="851338" cy="501542"/>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3" name="Rectangle 2"/>
          <p:cNvSpPr/>
          <p:nvPr/>
        </p:nvSpPr>
        <p:spPr>
          <a:xfrm>
            <a:off x="3358055" y="6243145"/>
            <a:ext cx="2286000" cy="2995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24" name="Rectangle 23"/>
          <p:cNvSpPr/>
          <p:nvPr/>
        </p:nvSpPr>
        <p:spPr>
          <a:xfrm>
            <a:off x="15397" y="4140697"/>
            <a:ext cx="4344026" cy="2677656"/>
          </a:xfrm>
          <a:prstGeom prst="rect">
            <a:avLst/>
          </a:prstGeom>
          <a:solidFill>
            <a:srgbClr val="FFC000"/>
          </a:solidFill>
          <a:ln w="57150">
            <a:solidFill>
              <a:srgbClr val="FF0000"/>
            </a:solidFill>
          </a:ln>
        </p:spPr>
        <p:txBody>
          <a:bodyPr wrap="square">
            <a:spAutoFit/>
          </a:bodyPr>
          <a:lstStyle/>
          <a:p>
            <a:pPr algn="just" defTabSz="914400"/>
            <a:r>
              <a:rPr lang="en-US" sz="2400" b="1" dirty="0" err="1">
                <a:ln w="0">
                  <a:noFill/>
                </a:ln>
                <a:solidFill>
                  <a:srgbClr val="5F5F5F"/>
                </a:solidFill>
                <a:latin typeface="Times New Roman" pitchFamily="18" charset="0"/>
                <a:cs typeface="Times New Roman" pitchFamily="18" charset="0"/>
              </a:rPr>
              <a:t>Các</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bạn</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được</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lựa</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chọn</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mảnh</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ghép</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cho</a:t>
            </a:r>
            <a:r>
              <a:rPr lang="en-US" sz="2400" b="1" dirty="0">
                <a:ln w="0">
                  <a:noFill/>
                </a:ln>
                <a:solidFill>
                  <a:srgbClr val="5F5F5F"/>
                </a:solidFill>
                <a:latin typeface="Times New Roman" pitchFamily="18" charset="0"/>
                <a:cs typeface="Times New Roman" pitchFamily="18" charset="0"/>
              </a:rPr>
              <a:t> </a:t>
            </a:r>
            <a:r>
              <a:rPr lang="en-US" sz="2400" b="1" dirty="0" err="1" smtClean="0">
                <a:ln w="0">
                  <a:noFill/>
                </a:ln>
                <a:solidFill>
                  <a:srgbClr val="5F5F5F"/>
                </a:solidFill>
                <a:latin typeface="Times New Roman" pitchFamily="18" charset="0"/>
                <a:cs typeface="Times New Roman" pitchFamily="18" charset="0"/>
              </a:rPr>
              <a:t>mình</a:t>
            </a:r>
            <a:r>
              <a:rPr lang="en-US" sz="2400" b="1" dirty="0" smtClean="0">
                <a:ln w="0">
                  <a:noFill/>
                </a:ln>
                <a:solidFill>
                  <a:srgbClr val="5F5F5F"/>
                </a:solidFill>
                <a:latin typeface="Times New Roman" pitchFamily="18" charset="0"/>
                <a:cs typeface="Times New Roman" pitchFamily="18" charset="0"/>
              </a:rPr>
              <a:t> </a:t>
            </a:r>
            <a:r>
              <a:rPr lang="en-US" sz="2400" b="1" dirty="0" err="1" smtClean="0">
                <a:ln w="0">
                  <a:noFill/>
                </a:ln>
                <a:solidFill>
                  <a:srgbClr val="5F5F5F"/>
                </a:solidFill>
                <a:latin typeface="Times New Roman" pitchFamily="18" charset="0"/>
                <a:cs typeface="Times New Roman" pitchFamily="18" charset="0"/>
              </a:rPr>
              <a:t>đã</a:t>
            </a:r>
            <a:r>
              <a:rPr lang="en-US" sz="2400" b="1" dirty="0" smtClean="0">
                <a:ln w="0">
                  <a:noFill/>
                </a:ln>
                <a:solidFill>
                  <a:srgbClr val="5F5F5F"/>
                </a:solidFill>
                <a:latin typeface="Times New Roman" pitchFamily="18" charset="0"/>
                <a:cs typeface="Times New Roman" pitchFamily="18" charset="0"/>
              </a:rPr>
              <a:t> </a:t>
            </a:r>
            <a:r>
              <a:rPr lang="en-US" sz="2400" b="1" dirty="0" err="1" smtClean="0">
                <a:ln w="0">
                  <a:noFill/>
                </a:ln>
                <a:solidFill>
                  <a:srgbClr val="5F5F5F"/>
                </a:solidFill>
                <a:latin typeface="Times New Roman" pitchFamily="18" charset="0"/>
                <a:cs typeface="Times New Roman" pitchFamily="18" charset="0"/>
              </a:rPr>
              <a:t>đánh</a:t>
            </a:r>
            <a:r>
              <a:rPr lang="en-US" sz="2400" b="1" dirty="0" smtClean="0">
                <a:ln w="0">
                  <a:noFill/>
                </a:ln>
                <a:solidFill>
                  <a:srgbClr val="5F5F5F"/>
                </a:solidFill>
                <a:latin typeface="Times New Roman" pitchFamily="18" charset="0"/>
                <a:cs typeface="Times New Roman" pitchFamily="18" charset="0"/>
              </a:rPr>
              <a:t> </a:t>
            </a:r>
            <a:r>
              <a:rPr lang="en-US" sz="2400" b="1" dirty="0" err="1" smtClean="0">
                <a:ln w="0">
                  <a:noFill/>
                </a:ln>
                <a:solidFill>
                  <a:srgbClr val="5F5F5F"/>
                </a:solidFill>
                <a:latin typeface="Times New Roman" pitchFamily="18" charset="0"/>
                <a:cs typeface="Times New Roman" pitchFamily="18" charset="0"/>
              </a:rPr>
              <a:t>số</a:t>
            </a:r>
            <a:r>
              <a:rPr lang="en-US" sz="2400" b="1" dirty="0" smtClean="0">
                <a:ln w="0">
                  <a:noFill/>
                </a:ln>
                <a:solidFill>
                  <a:srgbClr val="5F5F5F"/>
                </a:solidFill>
                <a:latin typeface="Times New Roman" pitchFamily="18" charset="0"/>
                <a:cs typeface="Times New Roman" pitchFamily="18" charset="0"/>
              </a:rPr>
              <a:t> </a:t>
            </a:r>
            <a:r>
              <a:rPr lang="en-US" sz="2400" b="1" dirty="0" err="1" smtClean="0">
                <a:ln w="0">
                  <a:noFill/>
                </a:ln>
                <a:solidFill>
                  <a:srgbClr val="5F5F5F"/>
                </a:solidFill>
                <a:latin typeface="Times New Roman" pitchFamily="18" charset="0"/>
                <a:cs typeface="Times New Roman" pitchFamily="18" charset="0"/>
              </a:rPr>
              <a:t>thứ</a:t>
            </a:r>
            <a:r>
              <a:rPr lang="en-US" sz="2400" b="1" dirty="0" smtClean="0">
                <a:ln w="0">
                  <a:noFill/>
                </a:ln>
                <a:solidFill>
                  <a:srgbClr val="5F5F5F"/>
                </a:solidFill>
                <a:latin typeface="Times New Roman" pitchFamily="18" charset="0"/>
                <a:cs typeface="Times New Roman" pitchFamily="18" charset="0"/>
              </a:rPr>
              <a:t> </a:t>
            </a:r>
            <a:r>
              <a:rPr lang="en-US" sz="2400" b="1" dirty="0" err="1" smtClean="0">
                <a:ln w="0">
                  <a:noFill/>
                </a:ln>
                <a:solidFill>
                  <a:srgbClr val="5F5F5F"/>
                </a:solidFill>
                <a:latin typeface="Times New Roman" pitchFamily="18" charset="0"/>
                <a:cs typeface="Times New Roman" pitchFamily="18" charset="0"/>
              </a:rPr>
              <a:t>tự</a:t>
            </a:r>
            <a:r>
              <a:rPr lang="en-US" sz="2400" b="1" dirty="0" smtClean="0">
                <a:ln w="0">
                  <a:noFill/>
                </a:ln>
                <a:solidFill>
                  <a:srgbClr val="5F5F5F"/>
                </a:solidFill>
                <a:latin typeface="Times New Roman" pitchFamily="18" charset="0"/>
                <a:cs typeface="Times New Roman" pitchFamily="18" charset="0"/>
              </a:rPr>
              <a:t> </a:t>
            </a:r>
            <a:r>
              <a:rPr lang="en-US" sz="2400" b="1" dirty="0" err="1" smtClean="0">
                <a:ln w="0">
                  <a:noFill/>
                </a:ln>
                <a:solidFill>
                  <a:srgbClr val="5F5F5F"/>
                </a:solidFill>
                <a:latin typeface="Times New Roman" pitchFamily="18" charset="0"/>
                <a:cs typeface="Times New Roman" pitchFamily="18" charset="0"/>
              </a:rPr>
              <a:t>từ</a:t>
            </a:r>
            <a:r>
              <a:rPr lang="en-US" sz="2400" b="1" dirty="0" smtClean="0">
                <a:ln w="0">
                  <a:noFill/>
                </a:ln>
                <a:solidFill>
                  <a:srgbClr val="5F5F5F"/>
                </a:solidFill>
                <a:latin typeface="Times New Roman" pitchFamily="18" charset="0"/>
                <a:cs typeface="Times New Roman" pitchFamily="18" charset="0"/>
              </a:rPr>
              <a:t> 1-6, </a:t>
            </a:r>
            <a:r>
              <a:rPr lang="en-US" sz="2400" b="1" dirty="0" err="1">
                <a:ln w="0">
                  <a:noFill/>
                </a:ln>
                <a:solidFill>
                  <a:srgbClr val="5F5F5F"/>
                </a:solidFill>
                <a:latin typeface="Times New Roman" pitchFamily="18" charset="0"/>
                <a:cs typeface="Times New Roman" pitchFamily="18" charset="0"/>
              </a:rPr>
              <a:t>mỗi</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mảnh</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ghép</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ứng</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với</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một</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câu</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hỏi</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trả</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lời</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đúng</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bạn</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sẽ</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nhận</a:t>
            </a:r>
            <a:r>
              <a:rPr lang="en-US" sz="2400" b="1" dirty="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cs typeface="Times New Roman" pitchFamily="18" charset="0"/>
              </a:rPr>
              <a:t>được</a:t>
            </a:r>
            <a:r>
              <a:rPr lang="en-US" sz="2400" b="1" dirty="0">
                <a:ln w="0">
                  <a:noFill/>
                </a:ln>
                <a:solidFill>
                  <a:srgbClr val="5F5F5F"/>
                </a:solidFill>
                <a:latin typeface="Times New Roman" pitchFamily="18" charset="0"/>
                <a:cs typeface="Times New Roman" pitchFamily="18" charset="0"/>
              </a:rPr>
              <a:t> </a:t>
            </a:r>
            <a:r>
              <a:rPr lang="en-US" sz="2400" b="1" dirty="0" err="1" smtClean="0">
                <a:ln w="0">
                  <a:noFill/>
                </a:ln>
                <a:solidFill>
                  <a:srgbClr val="5F5F5F"/>
                </a:solidFill>
                <a:latin typeface="Times New Roman" pitchFamily="18" charset="0"/>
                <a:cs typeface="Times New Roman" pitchFamily="18" charset="0"/>
              </a:rPr>
              <a:t>một</a:t>
            </a:r>
            <a:r>
              <a:rPr lang="en-US" sz="2400" b="1" dirty="0">
                <a:ln w="0">
                  <a:noFill/>
                </a:ln>
                <a:solidFill>
                  <a:srgbClr val="5F5F5F"/>
                </a:solidFill>
                <a:latin typeface="Times New Roman" pitchFamily="18" charset="0"/>
                <a:cs typeface="Times New Roman" pitchFamily="18" charset="0"/>
              </a:rPr>
              <a:t> </a:t>
            </a:r>
            <a:r>
              <a:rPr lang="en-US" sz="2400" b="1" dirty="0" err="1" smtClean="0">
                <a:ln w="0">
                  <a:noFill/>
                </a:ln>
                <a:solidFill>
                  <a:srgbClr val="5F5F5F"/>
                </a:solidFill>
                <a:latin typeface="Times New Roman" pitchFamily="18" charset="0"/>
                <a:cs typeface="Times New Roman" pitchFamily="18" charset="0"/>
              </a:rPr>
              <a:t>tràng</a:t>
            </a:r>
            <a:r>
              <a:rPr lang="en-US" sz="2400" b="1" dirty="0" smtClean="0">
                <a:ln w="0">
                  <a:noFill/>
                </a:ln>
                <a:solidFill>
                  <a:srgbClr val="5F5F5F"/>
                </a:solidFill>
                <a:latin typeface="Times New Roman" pitchFamily="18" charset="0"/>
                <a:cs typeface="Times New Roman" pitchFamily="18" charset="0"/>
              </a:rPr>
              <a:t> </a:t>
            </a:r>
            <a:r>
              <a:rPr lang="en-US" sz="2400" b="1" dirty="0" err="1" smtClean="0">
                <a:ln w="0">
                  <a:noFill/>
                </a:ln>
                <a:solidFill>
                  <a:srgbClr val="5F5F5F"/>
                </a:solidFill>
                <a:latin typeface="Times New Roman" pitchFamily="18" charset="0"/>
                <a:cs typeface="Times New Roman" pitchFamily="18" charset="0"/>
              </a:rPr>
              <a:t>vỗ</a:t>
            </a:r>
            <a:r>
              <a:rPr lang="en-US" sz="2400" b="1" dirty="0" smtClean="0">
                <a:ln w="0">
                  <a:noFill/>
                </a:ln>
                <a:solidFill>
                  <a:srgbClr val="5F5F5F"/>
                </a:solidFill>
                <a:latin typeface="Times New Roman" pitchFamily="18" charset="0"/>
                <a:cs typeface="Times New Roman" pitchFamily="18" charset="0"/>
              </a:rPr>
              <a:t> </a:t>
            </a:r>
            <a:r>
              <a:rPr lang="en-US" sz="2400" b="1" dirty="0" err="1" smtClean="0">
                <a:ln w="0">
                  <a:noFill/>
                </a:ln>
                <a:solidFill>
                  <a:srgbClr val="5F5F5F"/>
                </a:solidFill>
                <a:latin typeface="Times New Roman" pitchFamily="18" charset="0"/>
                <a:cs typeface="Times New Roman" pitchFamily="18" charset="0"/>
              </a:rPr>
              <a:t>tay</a:t>
            </a:r>
            <a:r>
              <a:rPr lang="en-US" sz="2400" b="1" dirty="0" smtClean="0">
                <a:ln w="0">
                  <a:noFill/>
                </a:ln>
                <a:solidFill>
                  <a:srgbClr val="5F5F5F"/>
                </a:solidFill>
                <a:latin typeface="Times New Roman" pitchFamily="18" charset="0"/>
                <a:cs typeface="Times New Roman" pitchFamily="18" charset="0"/>
              </a:rPr>
              <a:t>, </a:t>
            </a:r>
            <a:r>
              <a:rPr lang="en-US" sz="2400" b="1" dirty="0" err="1">
                <a:ln w="0">
                  <a:noFill/>
                </a:ln>
                <a:solidFill>
                  <a:srgbClr val="5F5F5F"/>
                </a:solidFill>
                <a:latin typeface="Times New Roman" pitchFamily="18" charset="0"/>
              </a:rPr>
              <a:t>nếu</a:t>
            </a:r>
            <a:r>
              <a:rPr lang="en-US" sz="2400" b="1" dirty="0">
                <a:ln w="0">
                  <a:noFill/>
                </a:ln>
                <a:solidFill>
                  <a:srgbClr val="5F5F5F"/>
                </a:solidFill>
                <a:latin typeface="Times New Roman" pitchFamily="18" charset="0"/>
              </a:rPr>
              <a:t> </a:t>
            </a:r>
            <a:r>
              <a:rPr lang="en-US" sz="2400" b="1" dirty="0" err="1">
                <a:ln w="0">
                  <a:noFill/>
                </a:ln>
                <a:solidFill>
                  <a:srgbClr val="5F5F5F"/>
                </a:solidFill>
                <a:latin typeface="Times New Roman" pitchFamily="18" charset="0"/>
              </a:rPr>
              <a:t>sai</a:t>
            </a:r>
            <a:r>
              <a:rPr lang="en-US" sz="2400" b="1" dirty="0">
                <a:ln w="0">
                  <a:noFill/>
                </a:ln>
                <a:solidFill>
                  <a:srgbClr val="5F5F5F"/>
                </a:solidFill>
                <a:latin typeface="Times New Roman" pitchFamily="18" charset="0"/>
              </a:rPr>
              <a:t> </a:t>
            </a:r>
            <a:r>
              <a:rPr lang="en-US" sz="2400" b="1" dirty="0" err="1">
                <a:ln w="0">
                  <a:noFill/>
                </a:ln>
                <a:solidFill>
                  <a:srgbClr val="5F5F5F"/>
                </a:solidFill>
                <a:latin typeface="Times New Roman" pitchFamily="18" charset="0"/>
              </a:rPr>
              <a:t>thì</a:t>
            </a:r>
            <a:r>
              <a:rPr lang="en-US" sz="2400" b="1" dirty="0">
                <a:ln w="0">
                  <a:noFill/>
                </a:ln>
                <a:solidFill>
                  <a:srgbClr val="5F5F5F"/>
                </a:solidFill>
                <a:latin typeface="Times New Roman" pitchFamily="18" charset="0"/>
              </a:rPr>
              <a:t> </a:t>
            </a:r>
            <a:r>
              <a:rPr lang="en-US" sz="2400" b="1" dirty="0" err="1">
                <a:ln w="0">
                  <a:noFill/>
                </a:ln>
                <a:solidFill>
                  <a:srgbClr val="5F5F5F"/>
                </a:solidFill>
                <a:latin typeface="Times New Roman" pitchFamily="18" charset="0"/>
              </a:rPr>
              <a:t>sẽ</a:t>
            </a:r>
            <a:r>
              <a:rPr lang="en-US" sz="2400" b="1" dirty="0">
                <a:ln w="0">
                  <a:noFill/>
                </a:ln>
                <a:solidFill>
                  <a:srgbClr val="5F5F5F"/>
                </a:solidFill>
                <a:latin typeface="Times New Roman" pitchFamily="18" charset="0"/>
              </a:rPr>
              <a:t> </a:t>
            </a:r>
            <a:r>
              <a:rPr lang="en-US" sz="2400" b="1" dirty="0" err="1">
                <a:ln w="0">
                  <a:noFill/>
                </a:ln>
                <a:solidFill>
                  <a:srgbClr val="5F5F5F"/>
                </a:solidFill>
                <a:latin typeface="Times New Roman" pitchFamily="18" charset="0"/>
              </a:rPr>
              <a:t>nhường</a:t>
            </a:r>
            <a:r>
              <a:rPr lang="en-US" sz="2400" b="1" dirty="0">
                <a:ln w="0">
                  <a:noFill/>
                </a:ln>
                <a:solidFill>
                  <a:srgbClr val="5F5F5F"/>
                </a:solidFill>
                <a:latin typeface="Times New Roman" pitchFamily="18" charset="0"/>
              </a:rPr>
              <a:t> </a:t>
            </a:r>
            <a:r>
              <a:rPr lang="en-US" sz="2400" b="1" dirty="0" err="1">
                <a:ln w="0">
                  <a:noFill/>
                </a:ln>
                <a:solidFill>
                  <a:srgbClr val="5F5F5F"/>
                </a:solidFill>
                <a:latin typeface="Times New Roman" pitchFamily="18" charset="0"/>
              </a:rPr>
              <a:t>cơ</a:t>
            </a:r>
            <a:r>
              <a:rPr lang="en-US" sz="2400" b="1" dirty="0">
                <a:ln w="0">
                  <a:noFill/>
                </a:ln>
                <a:solidFill>
                  <a:srgbClr val="5F5F5F"/>
                </a:solidFill>
                <a:latin typeface="Times New Roman" pitchFamily="18" charset="0"/>
              </a:rPr>
              <a:t> </a:t>
            </a:r>
            <a:r>
              <a:rPr lang="en-US" sz="2400" b="1" dirty="0" err="1">
                <a:ln w="0">
                  <a:noFill/>
                </a:ln>
                <a:solidFill>
                  <a:srgbClr val="5F5F5F"/>
                </a:solidFill>
                <a:latin typeface="Times New Roman" pitchFamily="18" charset="0"/>
              </a:rPr>
              <a:t>hội</a:t>
            </a:r>
            <a:r>
              <a:rPr lang="en-US" sz="2400" b="1" dirty="0">
                <a:ln w="0">
                  <a:noFill/>
                </a:ln>
                <a:solidFill>
                  <a:srgbClr val="5F5F5F"/>
                </a:solidFill>
                <a:latin typeface="Times New Roman" pitchFamily="18" charset="0"/>
              </a:rPr>
              <a:t> </a:t>
            </a:r>
            <a:r>
              <a:rPr lang="en-US" sz="2400" b="1" dirty="0" err="1">
                <a:ln w="0">
                  <a:noFill/>
                </a:ln>
                <a:solidFill>
                  <a:srgbClr val="5F5F5F"/>
                </a:solidFill>
                <a:latin typeface="Times New Roman" pitchFamily="18" charset="0"/>
              </a:rPr>
              <a:t>cho</a:t>
            </a:r>
            <a:r>
              <a:rPr lang="en-US" sz="2400" b="1" dirty="0">
                <a:ln w="0">
                  <a:noFill/>
                </a:ln>
                <a:solidFill>
                  <a:srgbClr val="5F5F5F"/>
                </a:solidFill>
                <a:latin typeface="Times New Roman" pitchFamily="18" charset="0"/>
              </a:rPr>
              <a:t> </a:t>
            </a:r>
            <a:r>
              <a:rPr lang="en-US" sz="2400" b="1" dirty="0" err="1">
                <a:ln w="0">
                  <a:noFill/>
                </a:ln>
                <a:solidFill>
                  <a:srgbClr val="5F5F5F"/>
                </a:solidFill>
                <a:latin typeface="Times New Roman" pitchFamily="18" charset="0"/>
              </a:rPr>
              <a:t>người</a:t>
            </a:r>
            <a:r>
              <a:rPr lang="en-US" sz="2400" b="1" dirty="0">
                <a:ln w="0">
                  <a:noFill/>
                </a:ln>
                <a:solidFill>
                  <a:srgbClr val="5F5F5F"/>
                </a:solidFill>
                <a:latin typeface="Times New Roman" pitchFamily="18" charset="0"/>
              </a:rPr>
              <a:t> </a:t>
            </a:r>
            <a:r>
              <a:rPr lang="en-US" sz="2400" b="1" dirty="0" err="1">
                <a:ln w="0">
                  <a:noFill/>
                </a:ln>
                <a:solidFill>
                  <a:srgbClr val="5F5F5F"/>
                </a:solidFill>
                <a:latin typeface="Times New Roman" pitchFamily="18" charset="0"/>
              </a:rPr>
              <a:t>khác</a:t>
            </a:r>
            <a:r>
              <a:rPr lang="en-US" sz="2400" b="1" dirty="0">
                <a:ln w="0">
                  <a:noFill/>
                </a:ln>
                <a:solidFill>
                  <a:srgbClr val="5F5F5F"/>
                </a:solidFill>
                <a:latin typeface="Times New Roman" pitchFamily="18" charset="0"/>
              </a:rPr>
              <a:t>.</a:t>
            </a:r>
          </a:p>
        </p:txBody>
      </p:sp>
    </p:spTree>
    <p:extLst>
      <p:ext uri="{BB962C8B-B14F-4D97-AF65-F5344CB8AC3E}">
        <p14:creationId xmlns:p14="http://schemas.microsoft.com/office/powerpoint/2010/main" val="3506775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149"/>
                                        </p:tgtEl>
                                        <p:attrNameLst>
                                          <p:attrName>r</p:attrName>
                                        </p:attrNameLst>
                                      </p:cBhvr>
                                    </p:animRot>
                                    <p:animRot by="-240000">
                                      <p:cBhvr>
                                        <p:cTn id="7" dur="200" fill="hold">
                                          <p:stCondLst>
                                            <p:cond delay="200"/>
                                          </p:stCondLst>
                                        </p:cTn>
                                        <p:tgtEl>
                                          <p:spTgt spid="149"/>
                                        </p:tgtEl>
                                        <p:attrNameLst>
                                          <p:attrName>r</p:attrName>
                                        </p:attrNameLst>
                                      </p:cBhvr>
                                    </p:animRot>
                                    <p:animRot by="240000">
                                      <p:cBhvr>
                                        <p:cTn id="8" dur="200" fill="hold">
                                          <p:stCondLst>
                                            <p:cond delay="400"/>
                                          </p:stCondLst>
                                        </p:cTn>
                                        <p:tgtEl>
                                          <p:spTgt spid="149"/>
                                        </p:tgtEl>
                                        <p:attrNameLst>
                                          <p:attrName>r</p:attrName>
                                        </p:attrNameLst>
                                      </p:cBhvr>
                                    </p:animRot>
                                    <p:animRot by="-240000">
                                      <p:cBhvr>
                                        <p:cTn id="9" dur="200" fill="hold">
                                          <p:stCondLst>
                                            <p:cond delay="600"/>
                                          </p:stCondLst>
                                        </p:cTn>
                                        <p:tgtEl>
                                          <p:spTgt spid="149"/>
                                        </p:tgtEl>
                                        <p:attrNameLst>
                                          <p:attrName>r</p:attrName>
                                        </p:attrNameLst>
                                      </p:cBhvr>
                                    </p:animRot>
                                    <p:animRot by="120000">
                                      <p:cBhvr>
                                        <p:cTn id="10" dur="200" fill="hold">
                                          <p:stCondLst>
                                            <p:cond delay="800"/>
                                          </p:stCondLst>
                                        </p:cTn>
                                        <p:tgtEl>
                                          <p:spTgt spid="149"/>
                                        </p:tgtEl>
                                        <p:attrNameLst>
                                          <p:attrName>r</p:attrName>
                                        </p:attrNameLst>
                                      </p:cBhvr>
                                    </p:animRot>
                                  </p:childTnLst>
                                </p:cTn>
                              </p:par>
                              <p:par>
                                <p:cTn id="11" presetID="21" presetClass="entr" presetSubtype="4"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heel(4)">
                                      <p:cBhvr>
                                        <p:cTn id="13"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24"/>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124"/>
                                        </p:tgtEl>
                                      </p:cBhvr>
                                    </p:animEffect>
                                    <p:set>
                                      <p:cBhvr>
                                        <p:cTn id="19" dur="1" fill="hold">
                                          <p:stCondLst>
                                            <p:cond delay="499"/>
                                          </p:stCondLst>
                                        </p:cTn>
                                        <p:tgtEl>
                                          <p:spTgt spid="124"/>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3" name="cashreg.wav"/>
                                        </p:tgtEl>
                                      </p:cMediaNode>
                                    </p:audio>
                                  </p:subTnLst>
                                </p:cTn>
                              </p:par>
                            </p:childTnLst>
                          </p:cTn>
                        </p:par>
                      </p:childTnLst>
                    </p:cTn>
                  </p:par>
                </p:childTnLst>
              </p:cTn>
              <p:nextCondLst>
                <p:cond evt="onClick" delay="0">
                  <p:tgtEl>
                    <p:spTgt spid="124"/>
                  </p:tgtEl>
                </p:cond>
              </p:nextCondLst>
            </p:seq>
            <p:seq concurrent="1" nextAc="seek">
              <p:cTn id="20" restart="whenNotActive" fill="hold" evtFilter="cancelBubble" nodeType="interactiveSeq">
                <p:stCondLst>
                  <p:cond evt="onClick" delay="0">
                    <p:tgtEl>
                      <p:spTgt spid="125"/>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125"/>
                                        </p:tgtEl>
                                      </p:cBhvr>
                                    </p:animEffect>
                                    <p:set>
                                      <p:cBhvr>
                                        <p:cTn id="25" dur="1" fill="hold">
                                          <p:stCondLst>
                                            <p:cond delay="499"/>
                                          </p:stCondLst>
                                        </p:cTn>
                                        <p:tgtEl>
                                          <p:spTgt spid="125"/>
                                        </p:tgtEl>
                                        <p:attrNameLst>
                                          <p:attrName>style.visibility</p:attrName>
                                        </p:attrNameLst>
                                      </p:cBhvr>
                                      <p:to>
                                        <p:strVal val="hidden"/>
                                      </p:to>
                                    </p:set>
                                  </p:childTnLst>
                                  <p:subTnLst>
                                    <p:audio>
                                      <p:cMediaNode>
                                        <p:cTn display="0" masterRel="sameClick">
                                          <p:stCondLst>
                                            <p:cond evt="begin" delay="0">
                                              <p:tn val="23"/>
                                            </p:cond>
                                          </p:stCondLst>
                                          <p:endCondLst>
                                            <p:cond evt="onStopAudio" delay="0">
                                              <p:tgtEl>
                                                <p:sldTgt/>
                                              </p:tgtEl>
                                            </p:cond>
                                          </p:endCondLst>
                                        </p:cTn>
                                        <p:tgtEl>
                                          <p:sndTgt r:embed="rId3" name="cashreg.wav"/>
                                        </p:tgtEl>
                                      </p:cMediaNode>
                                    </p:audio>
                                  </p:subTnLst>
                                </p:cTn>
                              </p:par>
                            </p:childTnLst>
                          </p:cTn>
                        </p:par>
                      </p:childTnLst>
                    </p:cTn>
                  </p:par>
                </p:childTnLst>
              </p:cTn>
              <p:nextCondLst>
                <p:cond evt="onClick" delay="0">
                  <p:tgtEl>
                    <p:spTgt spid="125"/>
                  </p:tgtEl>
                </p:cond>
              </p:nextCondLst>
            </p:seq>
            <p:seq concurrent="1" nextAc="seek">
              <p:cTn id="26" restart="whenNotActive" fill="hold" evtFilter="cancelBubble" nodeType="interactiveSeq">
                <p:stCondLst>
                  <p:cond evt="onClick" delay="0">
                    <p:tgtEl>
                      <p:spTgt spid="126"/>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126"/>
                                        </p:tgtEl>
                                      </p:cBhvr>
                                    </p:animEffect>
                                    <p:set>
                                      <p:cBhvr>
                                        <p:cTn id="31" dur="1" fill="hold">
                                          <p:stCondLst>
                                            <p:cond delay="499"/>
                                          </p:stCondLst>
                                        </p:cTn>
                                        <p:tgtEl>
                                          <p:spTgt spid="126"/>
                                        </p:tgtEl>
                                        <p:attrNameLst>
                                          <p:attrName>style.visibility</p:attrName>
                                        </p:attrNameLst>
                                      </p:cBhvr>
                                      <p:to>
                                        <p:strVal val="hidden"/>
                                      </p:to>
                                    </p:set>
                                  </p:childTnLst>
                                  <p:subTnLst>
                                    <p:audio>
                                      <p:cMediaNode>
                                        <p:cTn display="0" masterRel="sameClick">
                                          <p:stCondLst>
                                            <p:cond evt="begin" delay="0">
                                              <p:tn val="29"/>
                                            </p:cond>
                                          </p:stCondLst>
                                          <p:endCondLst>
                                            <p:cond evt="onStopAudio" delay="0">
                                              <p:tgtEl>
                                                <p:sldTgt/>
                                              </p:tgtEl>
                                            </p:cond>
                                          </p:endCondLst>
                                        </p:cTn>
                                        <p:tgtEl>
                                          <p:sndTgt r:embed="rId3" name="cashreg.wav"/>
                                        </p:tgtEl>
                                      </p:cMediaNode>
                                    </p:audio>
                                  </p:subTnLst>
                                </p:cTn>
                              </p:par>
                            </p:childTnLst>
                          </p:cTn>
                        </p:par>
                      </p:childTnLst>
                    </p:cTn>
                  </p:par>
                </p:childTnLst>
              </p:cTn>
              <p:nextCondLst>
                <p:cond evt="onClick" delay="0">
                  <p:tgtEl>
                    <p:spTgt spid="126"/>
                  </p:tgtEl>
                </p:cond>
              </p:nextCondLst>
            </p:seq>
            <p:seq concurrent="1" nextAc="seek">
              <p:cTn id="32" restart="whenNotActive" fill="hold" evtFilter="cancelBubble" nodeType="interactiveSeq">
                <p:stCondLst>
                  <p:cond evt="onClick" delay="0">
                    <p:tgtEl>
                      <p:spTgt spid="127"/>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127"/>
                                        </p:tgtEl>
                                      </p:cBhvr>
                                    </p:animEffect>
                                    <p:set>
                                      <p:cBhvr>
                                        <p:cTn id="37" dur="1" fill="hold">
                                          <p:stCondLst>
                                            <p:cond delay="499"/>
                                          </p:stCondLst>
                                        </p:cTn>
                                        <p:tgtEl>
                                          <p:spTgt spid="127"/>
                                        </p:tgtEl>
                                        <p:attrNameLst>
                                          <p:attrName>style.visibility</p:attrName>
                                        </p:attrNameLst>
                                      </p:cBhvr>
                                      <p:to>
                                        <p:strVal val="hidden"/>
                                      </p:to>
                                    </p:set>
                                  </p:childTnLst>
                                  <p:subTnLst>
                                    <p:audio>
                                      <p:cMediaNode>
                                        <p:cTn display="0" masterRel="sameClick">
                                          <p:stCondLst>
                                            <p:cond evt="begin" delay="0">
                                              <p:tn val="35"/>
                                            </p:cond>
                                          </p:stCondLst>
                                          <p:endCondLst>
                                            <p:cond evt="onStopAudio" delay="0">
                                              <p:tgtEl>
                                                <p:sldTgt/>
                                              </p:tgtEl>
                                            </p:cond>
                                          </p:endCondLst>
                                        </p:cTn>
                                        <p:tgtEl>
                                          <p:sndTgt r:embed="rId3" name="cashreg.wav"/>
                                        </p:tgtEl>
                                      </p:cMediaNode>
                                    </p:audio>
                                  </p:subTnLst>
                                </p:cTn>
                              </p:par>
                            </p:childTnLst>
                          </p:cTn>
                        </p:par>
                      </p:childTnLst>
                    </p:cTn>
                  </p:par>
                </p:childTnLst>
              </p:cTn>
              <p:nextCondLst>
                <p:cond evt="onClick" delay="0">
                  <p:tgtEl>
                    <p:spTgt spid="127"/>
                  </p:tgtEl>
                </p:cond>
              </p:nextCondLst>
            </p:seq>
            <p:seq concurrent="1" nextAc="seek">
              <p:cTn id="38" restart="whenNotActive" fill="hold" evtFilter="cancelBubble" nodeType="interactiveSeq">
                <p:stCondLst>
                  <p:cond evt="onClick" delay="0">
                    <p:tgtEl>
                      <p:spTgt spid="128"/>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28"/>
                                        </p:tgtEl>
                                      </p:cBhvr>
                                    </p:animEffect>
                                    <p:set>
                                      <p:cBhvr>
                                        <p:cTn id="43" dur="1" fill="hold">
                                          <p:stCondLst>
                                            <p:cond delay="499"/>
                                          </p:stCondLst>
                                        </p:cTn>
                                        <p:tgtEl>
                                          <p:spTgt spid="128"/>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3" name="cashreg.wav"/>
                                        </p:tgtEl>
                                      </p:cMediaNode>
                                    </p:audio>
                                  </p:subTnLst>
                                </p:cTn>
                              </p:par>
                            </p:childTnLst>
                          </p:cTn>
                        </p:par>
                      </p:childTnLst>
                    </p:cTn>
                  </p:par>
                </p:childTnLst>
              </p:cTn>
              <p:nextCondLst>
                <p:cond evt="onClick" delay="0">
                  <p:tgtEl>
                    <p:spTgt spid="128"/>
                  </p:tgtEl>
                </p:cond>
              </p:nextCondLst>
            </p:seq>
            <p:seq concurrent="1" nextAc="seek">
              <p:cTn id="44" restart="whenNotActive" fill="hold" evtFilter="cancelBubble" nodeType="interactiveSeq">
                <p:stCondLst>
                  <p:cond evt="onClick" delay="0">
                    <p:tgtEl>
                      <p:spTgt spid="129"/>
                    </p:tgtEl>
                  </p:cond>
                </p:stCondLst>
                <p:endSync evt="end" delay="0">
                  <p:rtn val="all"/>
                </p:endSync>
                <p:childTnLst>
                  <p:par>
                    <p:cTn id="45" fill="hold">
                      <p:stCondLst>
                        <p:cond delay="0"/>
                      </p:stCondLst>
                      <p:childTnLst>
                        <p:par>
                          <p:cTn id="46" fill="hold">
                            <p:stCondLst>
                              <p:cond delay="0"/>
                            </p:stCondLst>
                            <p:childTnLst>
                              <p:par>
                                <p:cTn id="47" presetID="10" presetClass="exit" presetSubtype="0" fill="hold" nodeType="clickEffect">
                                  <p:stCondLst>
                                    <p:cond delay="0"/>
                                  </p:stCondLst>
                                  <p:childTnLst>
                                    <p:animEffect transition="out" filter="fade">
                                      <p:cBhvr>
                                        <p:cTn id="48" dur="500"/>
                                        <p:tgtEl>
                                          <p:spTgt spid="129"/>
                                        </p:tgtEl>
                                      </p:cBhvr>
                                    </p:animEffect>
                                    <p:set>
                                      <p:cBhvr>
                                        <p:cTn id="49" dur="1" fill="hold">
                                          <p:stCondLst>
                                            <p:cond delay="499"/>
                                          </p:stCondLst>
                                        </p:cTn>
                                        <p:tgtEl>
                                          <p:spTgt spid="129"/>
                                        </p:tgtEl>
                                        <p:attrNameLst>
                                          <p:attrName>style.visibility</p:attrName>
                                        </p:attrNameLst>
                                      </p:cBhvr>
                                      <p:to>
                                        <p:strVal val="hidden"/>
                                      </p:to>
                                    </p:set>
                                  </p:childTnLst>
                                  <p:subTnLst>
                                    <p:audio>
                                      <p:cMediaNode>
                                        <p:cTn display="0" masterRel="sameClick">
                                          <p:stCondLst>
                                            <p:cond evt="begin" delay="0">
                                              <p:tn val="47"/>
                                            </p:cond>
                                          </p:stCondLst>
                                          <p:endCondLst>
                                            <p:cond evt="onStopAudio" delay="0">
                                              <p:tgtEl>
                                                <p:sldTgt/>
                                              </p:tgtEl>
                                            </p:cond>
                                          </p:endCondLst>
                                        </p:cTn>
                                        <p:tgtEl>
                                          <p:sndTgt r:embed="rId3" name="cashreg.wav"/>
                                        </p:tgtEl>
                                      </p:cMediaNode>
                                    </p:audio>
                                  </p:subTnLst>
                                </p:cTn>
                              </p:par>
                            </p:childTnLst>
                          </p:cTn>
                        </p:par>
                      </p:childTnLst>
                    </p:cTn>
                  </p:par>
                </p:childTnLst>
              </p:cTn>
              <p:nextCondLst>
                <p:cond evt="onClick" delay="0">
                  <p:tgtEl>
                    <p:spTgt spid="129"/>
                  </p:tgtEl>
                </p:cond>
              </p:nextCondLst>
            </p:seq>
            <p:seq concurrent="1" nextAc="seek">
              <p:cTn id="50" restart="whenNotActive" fill="hold" evtFilter="cancelBubble" nodeType="interactiveSeq">
                <p:stCondLst>
                  <p:cond evt="onClick" delay="0">
                    <p:tgtEl>
                      <p:spTgt spid="139"/>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139"/>
                                        </p:tgtEl>
                                      </p:cBhvr>
                                    </p:animEffect>
                                    <p:set>
                                      <p:cBhvr>
                                        <p:cTn id="55" dur="1" fill="hold">
                                          <p:stCondLst>
                                            <p:cond delay="499"/>
                                          </p:stCondLst>
                                        </p:cTn>
                                        <p:tgtEl>
                                          <p:spTgt spid="139"/>
                                        </p:tgtEl>
                                        <p:attrNameLst>
                                          <p:attrName>style.visibility</p:attrName>
                                        </p:attrNameLst>
                                      </p:cBhvr>
                                      <p:to>
                                        <p:strVal val="hidden"/>
                                      </p:to>
                                    </p:set>
                                  </p:childTnLst>
                                </p:cTn>
                              </p:par>
                            </p:childTnLst>
                          </p:cTn>
                        </p:par>
                      </p:childTnLst>
                    </p:cTn>
                  </p:par>
                </p:childTnLst>
              </p:cTn>
              <p:nextCondLst>
                <p:cond evt="onClick" delay="0">
                  <p:tgtEl>
                    <p:spTgt spid="139"/>
                  </p:tgtEl>
                </p:cond>
              </p:nextCondLst>
            </p:seq>
            <p:seq concurrent="1" nextAc="seek">
              <p:cTn id="56" restart="whenNotActive" fill="hold" evtFilter="cancelBubble" nodeType="interactiveSeq">
                <p:stCondLst>
                  <p:cond evt="onClick" delay="0">
                    <p:tgtEl>
                      <p:spTgt spid="140"/>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140"/>
                                        </p:tgtEl>
                                      </p:cBhvr>
                                    </p:animEffect>
                                    <p:set>
                                      <p:cBhvr>
                                        <p:cTn id="61" dur="1" fill="hold">
                                          <p:stCondLst>
                                            <p:cond delay="499"/>
                                          </p:stCondLst>
                                        </p:cTn>
                                        <p:tgtEl>
                                          <p:spTgt spid="140"/>
                                        </p:tgtEl>
                                        <p:attrNameLst>
                                          <p:attrName>style.visibility</p:attrName>
                                        </p:attrNameLst>
                                      </p:cBhvr>
                                      <p:to>
                                        <p:strVal val="hidden"/>
                                      </p:to>
                                    </p:set>
                                  </p:childTnLst>
                                </p:cTn>
                              </p:par>
                            </p:childTnLst>
                          </p:cTn>
                        </p:par>
                      </p:childTnLst>
                    </p:cTn>
                  </p:par>
                </p:childTnLst>
              </p:cTn>
              <p:nextCondLst>
                <p:cond evt="onClick" delay="0">
                  <p:tgtEl>
                    <p:spTgt spid="140"/>
                  </p:tgtEl>
                </p:cond>
              </p:nextCondLst>
            </p:seq>
            <p:seq concurrent="1" nextAc="seek">
              <p:cTn id="62" restart="whenNotActive" fill="hold" evtFilter="cancelBubble" nodeType="interactiveSeq">
                <p:stCondLst>
                  <p:cond evt="onClick" delay="0">
                    <p:tgtEl>
                      <p:spTgt spid="141"/>
                    </p:tgtEl>
                  </p:cond>
                </p:stCondLst>
                <p:endSync evt="end" delay="0">
                  <p:rtn val="all"/>
                </p:endSync>
                <p:childTnLst>
                  <p:par>
                    <p:cTn id="63" fill="hold">
                      <p:stCondLst>
                        <p:cond delay="0"/>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500"/>
                                        <p:tgtEl>
                                          <p:spTgt spid="141"/>
                                        </p:tgtEl>
                                      </p:cBhvr>
                                    </p:animEffect>
                                    <p:set>
                                      <p:cBhvr>
                                        <p:cTn id="67" dur="1" fill="hold">
                                          <p:stCondLst>
                                            <p:cond delay="499"/>
                                          </p:stCondLst>
                                        </p:cTn>
                                        <p:tgtEl>
                                          <p:spTgt spid="141"/>
                                        </p:tgtEl>
                                        <p:attrNameLst>
                                          <p:attrName>style.visibility</p:attrName>
                                        </p:attrNameLst>
                                      </p:cBhvr>
                                      <p:to>
                                        <p:strVal val="hidden"/>
                                      </p:to>
                                    </p:set>
                                  </p:childTnLst>
                                </p:cTn>
                              </p:par>
                            </p:childTnLst>
                          </p:cTn>
                        </p:par>
                      </p:childTnLst>
                    </p:cTn>
                  </p:par>
                </p:childTnLst>
              </p:cTn>
              <p:nextCondLst>
                <p:cond evt="onClick" delay="0">
                  <p:tgtEl>
                    <p:spTgt spid="141"/>
                  </p:tgtEl>
                </p:cond>
              </p:nextCondLst>
            </p:seq>
            <p:seq concurrent="1" nextAc="seek">
              <p:cTn id="68" restart="whenNotActive" fill="hold" evtFilter="cancelBubble" nodeType="interactiveSeq">
                <p:stCondLst>
                  <p:cond evt="onClick" delay="0">
                    <p:tgtEl>
                      <p:spTgt spid="142"/>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142"/>
                                        </p:tgtEl>
                                      </p:cBhvr>
                                    </p:animEffect>
                                    <p:set>
                                      <p:cBhvr>
                                        <p:cTn id="73" dur="1" fill="hold">
                                          <p:stCondLst>
                                            <p:cond delay="499"/>
                                          </p:stCondLst>
                                        </p:cTn>
                                        <p:tgtEl>
                                          <p:spTgt spid="142"/>
                                        </p:tgtEl>
                                        <p:attrNameLst>
                                          <p:attrName>style.visibility</p:attrName>
                                        </p:attrNameLst>
                                      </p:cBhvr>
                                      <p:to>
                                        <p:strVal val="hidden"/>
                                      </p:to>
                                    </p:set>
                                  </p:childTnLst>
                                </p:cTn>
                              </p:par>
                            </p:childTnLst>
                          </p:cTn>
                        </p:par>
                      </p:childTnLst>
                    </p:cTn>
                  </p:par>
                </p:childTnLst>
              </p:cTn>
              <p:nextCondLst>
                <p:cond evt="onClick" delay="0">
                  <p:tgtEl>
                    <p:spTgt spid="142"/>
                  </p:tgtEl>
                </p:cond>
              </p:nextCondLst>
            </p:seq>
            <p:seq concurrent="1" nextAc="seek">
              <p:cTn id="74" restart="whenNotActive" fill="hold" evtFilter="cancelBubble" nodeType="interactiveSeq">
                <p:stCondLst>
                  <p:cond evt="onClick" delay="0">
                    <p:tgtEl>
                      <p:spTgt spid="143"/>
                    </p:tgtEl>
                  </p:cond>
                </p:stCondLst>
                <p:endSync evt="end" delay="0">
                  <p:rtn val="all"/>
                </p:endSync>
                <p:childTnLst>
                  <p:par>
                    <p:cTn id="75" fill="hold">
                      <p:stCondLst>
                        <p:cond delay="0"/>
                      </p:stCondLst>
                      <p:childTnLst>
                        <p:par>
                          <p:cTn id="76" fill="hold">
                            <p:stCondLst>
                              <p:cond delay="0"/>
                            </p:stCondLst>
                            <p:childTnLst>
                              <p:par>
                                <p:cTn id="77" presetID="10" presetClass="exit" presetSubtype="0" fill="hold" nodeType="clickEffect">
                                  <p:stCondLst>
                                    <p:cond delay="0"/>
                                  </p:stCondLst>
                                  <p:childTnLst>
                                    <p:animEffect transition="out" filter="fade">
                                      <p:cBhvr>
                                        <p:cTn id="78" dur="500"/>
                                        <p:tgtEl>
                                          <p:spTgt spid="143"/>
                                        </p:tgtEl>
                                      </p:cBhvr>
                                    </p:animEffect>
                                    <p:set>
                                      <p:cBhvr>
                                        <p:cTn id="79" dur="1" fill="hold">
                                          <p:stCondLst>
                                            <p:cond delay="499"/>
                                          </p:stCondLst>
                                        </p:cTn>
                                        <p:tgtEl>
                                          <p:spTgt spid="143"/>
                                        </p:tgtEl>
                                        <p:attrNameLst>
                                          <p:attrName>style.visibility</p:attrName>
                                        </p:attrNameLst>
                                      </p:cBhvr>
                                      <p:to>
                                        <p:strVal val="hidden"/>
                                      </p:to>
                                    </p:set>
                                  </p:childTnLst>
                                </p:cTn>
                              </p:par>
                            </p:childTnLst>
                          </p:cTn>
                        </p:par>
                      </p:childTnLst>
                    </p:cTn>
                  </p:par>
                </p:childTnLst>
              </p:cTn>
              <p:nextCondLst>
                <p:cond evt="onClick" delay="0">
                  <p:tgtEl>
                    <p:spTgt spid="143"/>
                  </p:tgtEl>
                </p:cond>
              </p:nextCondLst>
            </p:seq>
            <p:seq concurrent="1" nextAc="seek">
              <p:cTn id="80" restart="whenNotActive" fill="hold" evtFilter="cancelBubble" nodeType="interactiveSeq">
                <p:stCondLst>
                  <p:cond evt="onClick" delay="0">
                    <p:tgtEl>
                      <p:spTgt spid="144"/>
                    </p:tgtEl>
                  </p:cond>
                </p:stCondLst>
                <p:endSync evt="end" delay="0">
                  <p:rtn val="all"/>
                </p:endSync>
                <p:childTnLst>
                  <p:par>
                    <p:cTn id="81" fill="hold">
                      <p:stCondLst>
                        <p:cond delay="0"/>
                      </p:stCondLst>
                      <p:childTnLst>
                        <p:par>
                          <p:cTn id="82" fill="hold">
                            <p:stCondLst>
                              <p:cond delay="0"/>
                            </p:stCondLst>
                            <p:childTnLst>
                              <p:par>
                                <p:cTn id="83" presetID="10" presetClass="exit" presetSubtype="0" fill="hold" nodeType="clickEffect">
                                  <p:stCondLst>
                                    <p:cond delay="0"/>
                                  </p:stCondLst>
                                  <p:childTnLst>
                                    <p:animEffect transition="out" filter="fade">
                                      <p:cBhvr>
                                        <p:cTn id="84" dur="500"/>
                                        <p:tgtEl>
                                          <p:spTgt spid="144"/>
                                        </p:tgtEl>
                                      </p:cBhvr>
                                    </p:animEffect>
                                    <p:set>
                                      <p:cBhvr>
                                        <p:cTn id="85" dur="1" fill="hold">
                                          <p:stCondLst>
                                            <p:cond delay="499"/>
                                          </p:stCondLst>
                                        </p:cTn>
                                        <p:tgtEl>
                                          <p:spTgt spid="144"/>
                                        </p:tgtEl>
                                        <p:attrNameLst>
                                          <p:attrName>style.visibility</p:attrName>
                                        </p:attrNameLst>
                                      </p:cBhvr>
                                      <p:to>
                                        <p:strVal val="hidden"/>
                                      </p:to>
                                    </p:set>
                                  </p:childTnLst>
                                </p:cTn>
                              </p:par>
                            </p:childTnLst>
                          </p:cTn>
                        </p:par>
                      </p:childTnLst>
                    </p:cTn>
                  </p:par>
                </p:childTnLst>
              </p:cTn>
              <p:nextCondLst>
                <p:cond evt="onClick" delay="0">
                  <p:tgtEl>
                    <p:spTgt spid="144"/>
                  </p:tgtEl>
                </p:cond>
              </p:nextCondLst>
            </p:seq>
          </p:childTnLst>
        </p:cTn>
      </p:par>
    </p:tnLst>
    <p:bldLst>
      <p:bldP spid="2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831F250A-4CE7-44D4-85B4-49BD9AF6BFD0}" type="slidenum">
              <a:rPr lang="en-US" altLang="en-US" smtClean="0">
                <a:solidFill>
                  <a:srgbClr val="5F5F5F"/>
                </a:solidFill>
                <a:cs typeface="Arial" panose="020B0604020202020204" pitchFamily="34" charset="0"/>
              </a:rPr>
              <a:pPr>
                <a:defRPr/>
              </a:pPr>
              <a:t>20</a:t>
            </a:fld>
            <a:endParaRPr lang="en-US" altLang="en-US">
              <a:solidFill>
                <a:srgbClr val="5F5F5F"/>
              </a:solidFill>
              <a:cs typeface="Arial" panose="020B0604020202020204" pitchFamily="34" charset="0"/>
            </a:endParaRPr>
          </a:p>
        </p:txBody>
      </p:sp>
      <p:sp>
        <p:nvSpPr>
          <p:cNvPr id="5" name="Rounded Rectangle 4"/>
          <p:cNvSpPr/>
          <p:nvPr/>
        </p:nvSpPr>
        <p:spPr>
          <a:xfrm>
            <a:off x="-26912" y="55274"/>
            <a:ext cx="2720701" cy="747132"/>
          </a:xfrm>
          <a:prstGeom prst="roundRect">
            <a:avLst/>
          </a:prstGeom>
          <a:solidFill>
            <a:srgbClr val="FFC000"/>
          </a:solidFill>
          <a:ln w="57150"/>
        </p:spPr>
        <p:style>
          <a:lnRef idx="2">
            <a:schemeClr val="accent5"/>
          </a:lnRef>
          <a:fillRef idx="1">
            <a:schemeClr val="lt1"/>
          </a:fillRef>
          <a:effectRef idx="0">
            <a:schemeClr val="accent5"/>
          </a:effectRef>
          <a:fontRef idx="minor">
            <a:schemeClr val="dk1"/>
          </a:fontRef>
        </p:style>
        <p:txBody>
          <a:bodyPr rtlCol="0" anchor="ctr"/>
          <a:lstStyle/>
          <a:p>
            <a:pPr algn="ctr"/>
            <a:r>
              <a:rPr lang="en-US" sz="3600" b="1" dirty="0" smtClean="0">
                <a:solidFill>
                  <a:srgbClr val="FF0000"/>
                </a:solidFill>
                <a:latin typeface="Times New Roman" pitchFamily="18" charset="0"/>
                <a:cs typeface="Times New Roman" pitchFamily="18" charset="0"/>
              </a:rPr>
              <a:t>*. </a:t>
            </a:r>
            <a:r>
              <a:rPr lang="en-US" sz="3600" b="1" dirty="0" err="1" smtClean="0">
                <a:solidFill>
                  <a:srgbClr val="FF0000"/>
                </a:solidFill>
                <a:latin typeface="Times New Roman" pitchFamily="18" charset="0"/>
                <a:cs typeface="Times New Roman" pitchFamily="18" charset="0"/>
              </a:rPr>
              <a:t>Văn</a:t>
            </a:r>
            <a:r>
              <a:rPr lang="en-US" sz="3600" b="1" dirty="0" smtClean="0">
                <a:solidFill>
                  <a:srgbClr val="FF0000"/>
                </a:solidFill>
                <a:latin typeface="Times New Roman" pitchFamily="18" charset="0"/>
                <a:cs typeface="Times New Roman" pitchFamily="18" charset="0"/>
              </a:rPr>
              <a:t> </a:t>
            </a:r>
            <a:r>
              <a:rPr lang="en-US" sz="3600" b="1" dirty="0" err="1" smtClean="0">
                <a:solidFill>
                  <a:srgbClr val="FF0000"/>
                </a:solidFill>
                <a:latin typeface="Times New Roman" pitchFamily="18" charset="0"/>
                <a:cs typeface="Times New Roman" pitchFamily="18" charset="0"/>
              </a:rPr>
              <a:t>bản</a:t>
            </a:r>
            <a:endParaRPr lang="en-US" sz="3600" b="1" dirty="0">
              <a:solidFill>
                <a:srgbClr val="FF0000"/>
              </a:solidFill>
              <a:latin typeface="Times New Roman" pitchFamily="18" charset="0"/>
              <a:cs typeface="Times New Roman" pitchFamily="18" charset="0"/>
            </a:endParaRPr>
          </a:p>
        </p:txBody>
      </p:sp>
      <p:sp>
        <p:nvSpPr>
          <p:cNvPr id="8" name="Text Box 10"/>
          <p:cNvSpPr txBox="1">
            <a:spLocks noChangeArrowheads="1"/>
          </p:cNvSpPr>
          <p:nvPr/>
        </p:nvSpPr>
        <p:spPr bwMode="auto">
          <a:xfrm>
            <a:off x="3234641" y="958546"/>
            <a:ext cx="8889445" cy="461665"/>
          </a:xfrm>
          <a:prstGeom prst="rect">
            <a:avLst/>
          </a:prstGeom>
          <a:solidFill>
            <a:srgbClr val="FF9999"/>
          </a:solidFill>
          <a:ln w="9525">
            <a:noFill/>
            <a:miter lim="800000"/>
            <a:headEnd/>
            <a:tailEnd/>
          </a:ln>
        </p:spPr>
        <p:txBody>
          <a:bodyPr wrap="square">
            <a:spAutoFit/>
          </a:bodyPr>
          <a:lstStyle/>
          <a:p>
            <a:pPr lvl="0" algn="just" defTabSz="914400">
              <a:defRPr/>
            </a:pP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Thể</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loại</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truyền</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thuyết</a:t>
            </a:r>
            <a:r>
              <a:rPr lang="en-US" altLang="en-US" sz="2400" b="1" dirty="0" smtClean="0">
                <a:solidFill>
                  <a:srgbClr val="FF0000"/>
                </a:solidFill>
                <a:latin typeface="Times New Roman" panose="02020603050405020304" pitchFamily="18" charset="0"/>
              </a:rPr>
              <a:t>. </a:t>
            </a:r>
            <a:endParaRPr lang="en-US" sz="2400" b="1" dirty="0">
              <a:solidFill>
                <a:srgbClr val="FF0000"/>
              </a:solidFill>
              <a:latin typeface="Arial"/>
            </a:endParaRPr>
          </a:p>
        </p:txBody>
      </p:sp>
      <p:sp>
        <p:nvSpPr>
          <p:cNvPr id="11" name="太阳形 27"/>
          <p:cNvSpPr/>
          <p:nvPr/>
        </p:nvSpPr>
        <p:spPr>
          <a:xfrm rot="20750437">
            <a:off x="2220595" y="521157"/>
            <a:ext cx="1047750" cy="1060450"/>
          </a:xfrm>
          <a:prstGeom prst="sun">
            <a:avLst>
              <a:gd name="adj" fmla="val 21368"/>
            </a:avLst>
          </a:prstGeom>
          <a:solidFill>
            <a:srgbClr val="C0504D">
              <a:lumMod val="40000"/>
              <a:lumOff val="60000"/>
            </a:srgbClr>
          </a:solidFill>
          <a:ln w="25400" cap="flat" cmpd="sng" algn="ctr">
            <a:noFill/>
            <a:prstDash val="solid"/>
          </a:ln>
          <a:effectLst/>
        </p:spPr>
        <p:txBody>
          <a:bodyPr anchor="ctr"/>
          <a:lstStyle/>
          <a:p>
            <a:pPr algn="ctr" defTabSz="914400">
              <a:defRPr/>
            </a:pPr>
            <a:endParaRPr lang="zh-CN" altLang="en-US" kern="0">
              <a:solidFill>
                <a:prstClr val="white"/>
              </a:solidFill>
              <a:latin typeface="Calibri"/>
              <a:ea typeface="宋体" panose="02010600030101010101" pitchFamily="2" charset="-122"/>
            </a:endParaRPr>
          </a:p>
        </p:txBody>
      </p:sp>
      <p:sp>
        <p:nvSpPr>
          <p:cNvPr id="14" name="太阳形 26"/>
          <p:cNvSpPr/>
          <p:nvPr/>
        </p:nvSpPr>
        <p:spPr>
          <a:xfrm rot="20750437">
            <a:off x="2483103" y="-119779"/>
            <a:ext cx="1047750" cy="1009650"/>
          </a:xfrm>
          <a:prstGeom prst="sun">
            <a:avLst>
              <a:gd name="adj" fmla="val 21368"/>
            </a:avLst>
          </a:prstGeom>
          <a:solidFill>
            <a:srgbClr val="92D050"/>
          </a:solidFill>
          <a:ln w="25400" cap="flat" cmpd="sng" algn="ctr">
            <a:noFill/>
            <a:prstDash val="solid"/>
          </a:ln>
          <a:effectLst/>
        </p:spPr>
        <p:txBody>
          <a:bodyPr anchor="ctr"/>
          <a:lstStyle/>
          <a:p>
            <a:pPr algn="ctr" defTabSz="914400">
              <a:defRPr/>
            </a:pPr>
            <a:endParaRPr lang="zh-CN" altLang="en-US" kern="0">
              <a:solidFill>
                <a:prstClr val="white"/>
              </a:solidFill>
              <a:latin typeface="Calibri"/>
              <a:ea typeface="宋体" panose="02010600030101010101" pitchFamily="2" charset="-122"/>
            </a:endParaRPr>
          </a:p>
        </p:txBody>
      </p:sp>
      <p:sp>
        <p:nvSpPr>
          <p:cNvPr id="15" name="TextBox 14"/>
          <p:cNvSpPr txBox="1"/>
          <p:nvPr/>
        </p:nvSpPr>
        <p:spPr>
          <a:xfrm>
            <a:off x="2828150" y="23756"/>
            <a:ext cx="490538" cy="666750"/>
          </a:xfrm>
          <a:prstGeom prst="rect">
            <a:avLst/>
          </a:prstGeom>
          <a:noFill/>
        </p:spPr>
        <p:txBody>
          <a:bodyPr wrap="square">
            <a:spAutoFit/>
          </a:bodyPr>
          <a:lstStyle/>
          <a:p>
            <a:pPr defTabSz="914400">
              <a:defRPr/>
            </a:pPr>
            <a:r>
              <a:rPr lang="en-US" altLang="zh-CN" sz="3733" dirty="0">
                <a:solidFill>
                  <a:srgbClr val="002060"/>
                </a:solidFill>
                <a:latin typeface="Times New Roman" pitchFamily="18" charset="0"/>
                <a:ea typeface="宋体" panose="02010600030101010101" pitchFamily="2" charset="-122"/>
                <a:cs typeface="Times New Roman" pitchFamily="18" charset="0"/>
              </a:rPr>
              <a:t>1</a:t>
            </a:r>
            <a:endParaRPr lang="zh-CN" altLang="en-US" sz="3733" dirty="0">
              <a:solidFill>
                <a:srgbClr val="002060"/>
              </a:solidFill>
              <a:latin typeface="Times New Roman" pitchFamily="18" charset="0"/>
              <a:ea typeface="宋体" panose="02010600030101010101" pitchFamily="2" charset="-122"/>
              <a:cs typeface="Times New Roman" pitchFamily="18" charset="0"/>
            </a:endParaRPr>
          </a:p>
        </p:txBody>
      </p:sp>
      <p:sp>
        <p:nvSpPr>
          <p:cNvPr id="16" name="TextBox 15"/>
          <p:cNvSpPr txBox="1"/>
          <p:nvPr/>
        </p:nvSpPr>
        <p:spPr>
          <a:xfrm>
            <a:off x="2525216" y="762948"/>
            <a:ext cx="490537" cy="666750"/>
          </a:xfrm>
          <a:prstGeom prst="rect">
            <a:avLst/>
          </a:prstGeom>
          <a:noFill/>
        </p:spPr>
        <p:txBody>
          <a:bodyPr>
            <a:spAutoFit/>
          </a:bodyPr>
          <a:lstStyle/>
          <a:p>
            <a:pPr defTabSz="914400">
              <a:defRPr/>
            </a:pPr>
            <a:r>
              <a:rPr lang="en-US" altLang="zh-CN" sz="3733" dirty="0">
                <a:solidFill>
                  <a:srgbClr val="002060"/>
                </a:solidFill>
                <a:latin typeface="Times New Roman" pitchFamily="18" charset="0"/>
                <a:ea typeface="宋体" panose="02010600030101010101" pitchFamily="2" charset="-122"/>
                <a:cs typeface="Times New Roman" pitchFamily="18" charset="0"/>
              </a:rPr>
              <a:t>2</a:t>
            </a:r>
            <a:endParaRPr lang="zh-CN" altLang="en-US" sz="3733" dirty="0">
              <a:solidFill>
                <a:srgbClr val="002060"/>
              </a:solidFill>
              <a:latin typeface="Times New Roman" pitchFamily="18" charset="0"/>
              <a:ea typeface="宋体" panose="02010600030101010101" pitchFamily="2" charset="-122"/>
              <a:cs typeface="Times New Roman" pitchFamily="18" charset="0"/>
            </a:endParaRPr>
          </a:p>
        </p:txBody>
      </p:sp>
      <p:sp>
        <p:nvSpPr>
          <p:cNvPr id="19" name="Text Box 21"/>
          <p:cNvSpPr txBox="1">
            <a:spLocks noChangeArrowheads="1"/>
          </p:cNvSpPr>
          <p:nvPr/>
        </p:nvSpPr>
        <p:spPr bwMode="auto">
          <a:xfrm>
            <a:off x="3328728" y="10349"/>
            <a:ext cx="8741953" cy="830997"/>
          </a:xfrm>
          <a:prstGeom prst="rect">
            <a:avLst/>
          </a:prstGeom>
          <a:solidFill>
            <a:srgbClr val="92D050"/>
          </a:solidFill>
          <a:ln w="9525">
            <a:noFill/>
            <a:miter lim="800000"/>
            <a:headEnd/>
            <a:tailEnd/>
          </a:ln>
        </p:spPr>
        <p:txBody>
          <a:bodyPr wrap="square">
            <a:spAutoFit/>
          </a:bodyPr>
          <a:lstStyle/>
          <a:p>
            <a:r>
              <a:rPr lang="en-US" altLang="en-US" sz="2400" b="1" dirty="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Hoàn</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cảnh</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Thuộc</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thời</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đại</a:t>
            </a:r>
            <a:r>
              <a:rPr lang="en-US" altLang="en-US" sz="2400" dirty="0">
                <a:solidFill>
                  <a:srgbClr val="FF0000"/>
                </a:solidFill>
              </a:rPr>
              <a:t> </a:t>
            </a:r>
            <a:r>
              <a:rPr lang="en-US" sz="2400" dirty="0" smtClean="0">
                <a:solidFill>
                  <a:srgbClr val="FF0000"/>
                </a:solidFill>
              </a:rPr>
              <a:t> </a:t>
            </a:r>
            <a:r>
              <a:rPr lang="en-US" sz="2400" b="1" dirty="0" err="1" smtClean="0">
                <a:solidFill>
                  <a:srgbClr val="FF0000"/>
                </a:solidFill>
                <a:latin typeface="Times New Roman" panose="02020603050405020304" pitchFamily="18" charset="0"/>
                <a:cs typeface="Times New Roman" panose="02020603050405020304" pitchFamily="18" charset="0"/>
              </a:rPr>
              <a:t>Hùng</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Vương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mở</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đầu</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lịch</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sử</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Việt</a:t>
            </a:r>
            <a:r>
              <a:rPr lang="en-US" sz="2400" b="1" dirty="0">
                <a:solidFill>
                  <a:schemeClr val="bg2">
                    <a:lumMod val="25000"/>
                  </a:schemeClr>
                </a:solidFill>
                <a:latin typeface="Times New Roman" panose="02020603050405020304" pitchFamily="18" charset="0"/>
                <a:cs typeface="Times New Roman" panose="02020603050405020304" pitchFamily="18" charset="0"/>
              </a:rPr>
              <a:t> Nam-&gt;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nguồn</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gốc</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dựng</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và</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giữ</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nước</a:t>
            </a:r>
            <a:r>
              <a:rPr lang="en-US" sz="2400" b="1" dirty="0">
                <a:solidFill>
                  <a:schemeClr val="bg2">
                    <a:lumMod val="25000"/>
                  </a:schemeClr>
                </a:solidFill>
                <a:latin typeface="Times New Roman" panose="02020603050405020304" pitchFamily="18" charset="0"/>
                <a:cs typeface="Times New Roman" panose="02020603050405020304" pitchFamily="18" charset="0"/>
              </a:rPr>
              <a:t>.</a:t>
            </a:r>
          </a:p>
        </p:txBody>
      </p:sp>
      <p:sp>
        <p:nvSpPr>
          <p:cNvPr id="20" name="Rectangle: Top Corners Rounded 4">
            <a:extLst>
              <a:ext uri="{FF2B5EF4-FFF2-40B4-BE49-F238E27FC236}">
                <a16:creationId xmlns="" xmlns:a16="http://schemas.microsoft.com/office/drawing/2014/main" id="{B195BAE5-26A1-4E3F-89A5-B59694108CB1}"/>
              </a:ext>
            </a:extLst>
          </p:cNvPr>
          <p:cNvSpPr/>
          <p:nvPr/>
        </p:nvSpPr>
        <p:spPr>
          <a:xfrm>
            <a:off x="1" y="3905573"/>
            <a:ext cx="3056531" cy="2607733"/>
          </a:xfrm>
          <a:prstGeom prst="round2SameRect">
            <a:avLst/>
          </a:prstGeom>
          <a:solidFill>
            <a:srgbClr val="F6BEF2"/>
          </a:solidFill>
          <a:ln w="6350" cap="flat" cmpd="sng" algn="ctr">
            <a:noFill/>
            <a:prstDash val="solid"/>
            <a:miter lim="800000"/>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rtlCol="0" anchor="ctr"/>
          <a:lstStyle/>
          <a:p>
            <a:pPr algn="ctr" defTabSz="914400">
              <a:defRPr/>
            </a:pPr>
            <a:endParaRPr lang="en-US" kern="0">
              <a:solidFill>
                <a:prstClr val="black"/>
              </a:solidFill>
              <a:latin typeface="Arial"/>
            </a:endParaRPr>
          </a:p>
        </p:txBody>
      </p:sp>
      <p:sp>
        <p:nvSpPr>
          <p:cNvPr id="21" name="Freeform: Shape 3">
            <a:extLst>
              <a:ext uri="{FF2B5EF4-FFF2-40B4-BE49-F238E27FC236}">
                <a16:creationId xmlns="" xmlns:a16="http://schemas.microsoft.com/office/drawing/2014/main" id="{B667EFEF-4ECB-4D41-828F-694DE59DA795}"/>
              </a:ext>
            </a:extLst>
          </p:cNvPr>
          <p:cNvSpPr/>
          <p:nvPr/>
        </p:nvSpPr>
        <p:spPr>
          <a:xfrm flipV="1">
            <a:off x="43151" y="4522337"/>
            <a:ext cx="3036436" cy="2350415"/>
          </a:xfrm>
          <a:custGeom>
            <a:avLst/>
            <a:gdLst>
              <a:gd name="connsiteX0" fmla="*/ 0 w 2386148"/>
              <a:gd name="connsiteY0" fmla="*/ 3988524 h 3988524"/>
              <a:gd name="connsiteX1" fmla="*/ 801188 w 2386148"/>
              <a:gd name="connsiteY1" fmla="*/ 3988524 h 3988524"/>
              <a:gd name="connsiteX2" fmla="*/ 1193074 w 2386148"/>
              <a:gd name="connsiteY2" fmla="*/ 3596638 h 3988524"/>
              <a:gd name="connsiteX3" fmla="*/ 1584960 w 2386148"/>
              <a:gd name="connsiteY3" fmla="*/ 3988524 h 3988524"/>
              <a:gd name="connsiteX4" fmla="*/ 2386148 w 2386148"/>
              <a:gd name="connsiteY4" fmla="*/ 3988524 h 3988524"/>
              <a:gd name="connsiteX5" fmla="*/ 2386148 w 2386148"/>
              <a:gd name="connsiteY5" fmla="*/ 397699 h 3988524"/>
              <a:gd name="connsiteX6" fmla="*/ 1988449 w 2386148"/>
              <a:gd name="connsiteY6" fmla="*/ 0 h 3988524"/>
              <a:gd name="connsiteX7" fmla="*/ 397699 w 2386148"/>
              <a:gd name="connsiteY7" fmla="*/ 0 h 3988524"/>
              <a:gd name="connsiteX8" fmla="*/ 0 w 2386148"/>
              <a:gd name="connsiteY8" fmla="*/ 397699 h 39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6148" h="3988524">
                <a:moveTo>
                  <a:pt x="0" y="3988524"/>
                </a:moveTo>
                <a:lnTo>
                  <a:pt x="801188" y="3988524"/>
                </a:lnTo>
                <a:cubicBezTo>
                  <a:pt x="801188" y="3772091"/>
                  <a:pt x="976641" y="3596638"/>
                  <a:pt x="1193074" y="3596638"/>
                </a:cubicBezTo>
                <a:cubicBezTo>
                  <a:pt x="1409507" y="3596638"/>
                  <a:pt x="1584960" y="3772091"/>
                  <a:pt x="1584960" y="3988524"/>
                </a:cubicBezTo>
                <a:lnTo>
                  <a:pt x="2386148" y="3988524"/>
                </a:lnTo>
                <a:lnTo>
                  <a:pt x="2386148" y="397699"/>
                </a:lnTo>
                <a:cubicBezTo>
                  <a:pt x="2386148" y="178056"/>
                  <a:pt x="2208092" y="0"/>
                  <a:pt x="1988449" y="0"/>
                </a:cubicBezTo>
                <a:lnTo>
                  <a:pt x="397699" y="0"/>
                </a:lnTo>
                <a:cubicBezTo>
                  <a:pt x="178056" y="0"/>
                  <a:pt x="0" y="178056"/>
                  <a:pt x="0" y="397699"/>
                </a:cubicBezTo>
                <a:close/>
              </a:path>
            </a:pathLst>
          </a:custGeom>
          <a:solidFill>
            <a:sysClr val="window" lastClr="FFFFFF"/>
          </a:solidFill>
          <a:ln w="12700" cap="flat" cmpd="sng" algn="ctr">
            <a:noFill/>
            <a:prstDash val="solid"/>
            <a:miter lim="800000"/>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wrap="square" rtlCol="0" anchor="ctr">
            <a:noAutofit/>
          </a:bodyPr>
          <a:lstStyle/>
          <a:p>
            <a:pPr algn="ctr" defTabSz="914400">
              <a:defRPr/>
            </a:pPr>
            <a:endParaRPr lang="en-US" kern="0" dirty="0">
              <a:solidFill>
                <a:prstClr val="white"/>
              </a:solidFill>
              <a:latin typeface="Arial"/>
            </a:endParaRPr>
          </a:p>
        </p:txBody>
      </p:sp>
      <p:sp>
        <p:nvSpPr>
          <p:cNvPr id="22" name="Rectangle: Top Corners Rounded 9">
            <a:extLst>
              <a:ext uri="{FF2B5EF4-FFF2-40B4-BE49-F238E27FC236}">
                <a16:creationId xmlns="" xmlns:a16="http://schemas.microsoft.com/office/drawing/2014/main" id="{D83D1133-E47C-43E2-89B5-0303CAD6FDDA}"/>
              </a:ext>
            </a:extLst>
          </p:cNvPr>
          <p:cNvSpPr/>
          <p:nvPr/>
        </p:nvSpPr>
        <p:spPr>
          <a:xfrm>
            <a:off x="6236048" y="3911857"/>
            <a:ext cx="2868913" cy="2230016"/>
          </a:xfrm>
          <a:prstGeom prst="round2SameRect">
            <a:avLst/>
          </a:prstGeom>
          <a:solidFill>
            <a:srgbClr val="44546A">
              <a:lumMod val="60000"/>
              <a:lumOff val="40000"/>
            </a:srgbClr>
          </a:solidFill>
          <a:ln w="6350" cap="flat" cmpd="sng" algn="ctr">
            <a:noFill/>
            <a:prstDash val="solid"/>
            <a:miter lim="800000"/>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rtlCol="0" anchor="ctr"/>
          <a:lstStyle/>
          <a:p>
            <a:pPr algn="ctr" defTabSz="914400">
              <a:defRPr/>
            </a:pPr>
            <a:endParaRPr lang="en-US" kern="0">
              <a:solidFill>
                <a:prstClr val="black"/>
              </a:solidFill>
              <a:latin typeface="Arial"/>
            </a:endParaRPr>
          </a:p>
        </p:txBody>
      </p:sp>
      <p:sp>
        <p:nvSpPr>
          <p:cNvPr id="23" name="Freeform: Shape 10">
            <a:extLst>
              <a:ext uri="{FF2B5EF4-FFF2-40B4-BE49-F238E27FC236}">
                <a16:creationId xmlns="" xmlns:a16="http://schemas.microsoft.com/office/drawing/2014/main" id="{16FA2806-C2E9-4B4C-9694-242F63CA88C9}"/>
              </a:ext>
            </a:extLst>
          </p:cNvPr>
          <p:cNvSpPr/>
          <p:nvPr/>
        </p:nvSpPr>
        <p:spPr>
          <a:xfrm flipV="1">
            <a:off x="6241856" y="4556136"/>
            <a:ext cx="2857296" cy="2301864"/>
          </a:xfrm>
          <a:custGeom>
            <a:avLst/>
            <a:gdLst>
              <a:gd name="connsiteX0" fmla="*/ 0 w 2386148"/>
              <a:gd name="connsiteY0" fmla="*/ 3988524 h 3988524"/>
              <a:gd name="connsiteX1" fmla="*/ 801188 w 2386148"/>
              <a:gd name="connsiteY1" fmla="*/ 3988524 h 3988524"/>
              <a:gd name="connsiteX2" fmla="*/ 1193074 w 2386148"/>
              <a:gd name="connsiteY2" fmla="*/ 3596638 h 3988524"/>
              <a:gd name="connsiteX3" fmla="*/ 1584960 w 2386148"/>
              <a:gd name="connsiteY3" fmla="*/ 3988524 h 3988524"/>
              <a:gd name="connsiteX4" fmla="*/ 2386148 w 2386148"/>
              <a:gd name="connsiteY4" fmla="*/ 3988524 h 3988524"/>
              <a:gd name="connsiteX5" fmla="*/ 2386148 w 2386148"/>
              <a:gd name="connsiteY5" fmla="*/ 397699 h 3988524"/>
              <a:gd name="connsiteX6" fmla="*/ 1988449 w 2386148"/>
              <a:gd name="connsiteY6" fmla="*/ 0 h 3988524"/>
              <a:gd name="connsiteX7" fmla="*/ 397699 w 2386148"/>
              <a:gd name="connsiteY7" fmla="*/ 0 h 3988524"/>
              <a:gd name="connsiteX8" fmla="*/ 0 w 2386148"/>
              <a:gd name="connsiteY8" fmla="*/ 397699 h 39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6148" h="3988524">
                <a:moveTo>
                  <a:pt x="0" y="3988524"/>
                </a:moveTo>
                <a:lnTo>
                  <a:pt x="801188" y="3988524"/>
                </a:lnTo>
                <a:cubicBezTo>
                  <a:pt x="801188" y="3772091"/>
                  <a:pt x="976641" y="3596638"/>
                  <a:pt x="1193074" y="3596638"/>
                </a:cubicBezTo>
                <a:cubicBezTo>
                  <a:pt x="1409507" y="3596638"/>
                  <a:pt x="1584960" y="3772091"/>
                  <a:pt x="1584960" y="3988524"/>
                </a:cubicBezTo>
                <a:lnTo>
                  <a:pt x="2386148" y="3988524"/>
                </a:lnTo>
                <a:lnTo>
                  <a:pt x="2386148" y="397699"/>
                </a:lnTo>
                <a:cubicBezTo>
                  <a:pt x="2386148" y="178056"/>
                  <a:pt x="2208092" y="0"/>
                  <a:pt x="1988449" y="0"/>
                </a:cubicBezTo>
                <a:lnTo>
                  <a:pt x="397699" y="0"/>
                </a:lnTo>
                <a:cubicBezTo>
                  <a:pt x="178056" y="0"/>
                  <a:pt x="0" y="178056"/>
                  <a:pt x="0" y="397699"/>
                </a:cubicBezTo>
                <a:close/>
              </a:path>
            </a:pathLst>
          </a:custGeom>
          <a:solidFill>
            <a:sysClr val="window" lastClr="FFFFFF"/>
          </a:solidFill>
          <a:ln w="12700" cap="flat" cmpd="sng" algn="ctr">
            <a:noFill/>
            <a:prstDash val="solid"/>
            <a:miter lim="800000"/>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wrap="square" rtlCol="0" anchor="ctr">
            <a:noAutofit/>
          </a:bodyPr>
          <a:lstStyle/>
          <a:p>
            <a:pPr algn="ctr" defTabSz="914400">
              <a:defRPr/>
            </a:pPr>
            <a:endParaRPr lang="en-US" kern="0" dirty="0">
              <a:solidFill>
                <a:prstClr val="white"/>
              </a:solidFill>
              <a:latin typeface="Arial"/>
            </a:endParaRPr>
          </a:p>
        </p:txBody>
      </p:sp>
      <p:sp>
        <p:nvSpPr>
          <p:cNvPr id="24" name="Rectangle: Top Corners Rounded 14">
            <a:extLst>
              <a:ext uri="{FF2B5EF4-FFF2-40B4-BE49-F238E27FC236}">
                <a16:creationId xmlns="" xmlns:a16="http://schemas.microsoft.com/office/drawing/2014/main" id="{5C60E5B3-5BC7-464E-AB98-F5774B71779C}"/>
              </a:ext>
            </a:extLst>
          </p:cNvPr>
          <p:cNvSpPr/>
          <p:nvPr/>
        </p:nvSpPr>
        <p:spPr>
          <a:xfrm>
            <a:off x="3138794" y="3904324"/>
            <a:ext cx="2892998" cy="2594663"/>
          </a:xfrm>
          <a:prstGeom prst="round2SameRect">
            <a:avLst/>
          </a:prstGeom>
          <a:solidFill>
            <a:srgbClr val="E18C3F"/>
          </a:solidFill>
          <a:ln w="6350" cap="flat" cmpd="sng" algn="ctr">
            <a:noFill/>
            <a:prstDash val="solid"/>
            <a:miter lim="800000"/>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rtlCol="0" anchor="ctr"/>
          <a:lstStyle/>
          <a:p>
            <a:pPr algn="ctr" defTabSz="914400">
              <a:defRPr/>
            </a:pPr>
            <a:endParaRPr lang="en-US" kern="0">
              <a:solidFill>
                <a:prstClr val="black"/>
              </a:solidFill>
              <a:latin typeface="Arial"/>
            </a:endParaRPr>
          </a:p>
        </p:txBody>
      </p:sp>
      <p:sp>
        <p:nvSpPr>
          <p:cNvPr id="25" name="Freeform: Shape 15">
            <a:extLst>
              <a:ext uri="{FF2B5EF4-FFF2-40B4-BE49-F238E27FC236}">
                <a16:creationId xmlns="" xmlns:a16="http://schemas.microsoft.com/office/drawing/2014/main" id="{0DAACB30-A89B-4029-96A0-B0CBF430D9E6}"/>
              </a:ext>
            </a:extLst>
          </p:cNvPr>
          <p:cNvSpPr/>
          <p:nvPr/>
        </p:nvSpPr>
        <p:spPr>
          <a:xfrm flipV="1">
            <a:off x="3162879" y="4553904"/>
            <a:ext cx="2868913" cy="2350415"/>
          </a:xfrm>
          <a:custGeom>
            <a:avLst/>
            <a:gdLst>
              <a:gd name="connsiteX0" fmla="*/ 0 w 2386148"/>
              <a:gd name="connsiteY0" fmla="*/ 3988524 h 3988524"/>
              <a:gd name="connsiteX1" fmla="*/ 801188 w 2386148"/>
              <a:gd name="connsiteY1" fmla="*/ 3988524 h 3988524"/>
              <a:gd name="connsiteX2" fmla="*/ 1193074 w 2386148"/>
              <a:gd name="connsiteY2" fmla="*/ 3596638 h 3988524"/>
              <a:gd name="connsiteX3" fmla="*/ 1584960 w 2386148"/>
              <a:gd name="connsiteY3" fmla="*/ 3988524 h 3988524"/>
              <a:gd name="connsiteX4" fmla="*/ 2386148 w 2386148"/>
              <a:gd name="connsiteY4" fmla="*/ 3988524 h 3988524"/>
              <a:gd name="connsiteX5" fmla="*/ 2386148 w 2386148"/>
              <a:gd name="connsiteY5" fmla="*/ 397699 h 3988524"/>
              <a:gd name="connsiteX6" fmla="*/ 1988449 w 2386148"/>
              <a:gd name="connsiteY6" fmla="*/ 0 h 3988524"/>
              <a:gd name="connsiteX7" fmla="*/ 397699 w 2386148"/>
              <a:gd name="connsiteY7" fmla="*/ 0 h 3988524"/>
              <a:gd name="connsiteX8" fmla="*/ 0 w 2386148"/>
              <a:gd name="connsiteY8" fmla="*/ 397699 h 39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6148" h="3988524">
                <a:moveTo>
                  <a:pt x="0" y="3988524"/>
                </a:moveTo>
                <a:lnTo>
                  <a:pt x="801188" y="3988524"/>
                </a:lnTo>
                <a:cubicBezTo>
                  <a:pt x="801188" y="3772091"/>
                  <a:pt x="976641" y="3596638"/>
                  <a:pt x="1193074" y="3596638"/>
                </a:cubicBezTo>
                <a:cubicBezTo>
                  <a:pt x="1409507" y="3596638"/>
                  <a:pt x="1584960" y="3772091"/>
                  <a:pt x="1584960" y="3988524"/>
                </a:cubicBezTo>
                <a:lnTo>
                  <a:pt x="2386148" y="3988524"/>
                </a:lnTo>
                <a:lnTo>
                  <a:pt x="2386148" y="397699"/>
                </a:lnTo>
                <a:cubicBezTo>
                  <a:pt x="2386148" y="178056"/>
                  <a:pt x="2208092" y="0"/>
                  <a:pt x="1988449" y="0"/>
                </a:cubicBezTo>
                <a:lnTo>
                  <a:pt x="397699" y="0"/>
                </a:lnTo>
                <a:cubicBezTo>
                  <a:pt x="178056" y="0"/>
                  <a:pt x="0" y="178056"/>
                  <a:pt x="0" y="397699"/>
                </a:cubicBezTo>
                <a:close/>
              </a:path>
            </a:pathLst>
          </a:custGeom>
          <a:solidFill>
            <a:sysClr val="window" lastClr="FFFFFF"/>
          </a:solidFill>
          <a:ln w="12700" cap="flat" cmpd="sng" algn="ctr">
            <a:noFill/>
            <a:prstDash val="solid"/>
            <a:miter lim="800000"/>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wrap="square" rtlCol="0" anchor="ctr">
            <a:noAutofit/>
          </a:bodyPr>
          <a:lstStyle/>
          <a:p>
            <a:pPr algn="ctr" defTabSz="914400">
              <a:defRPr/>
            </a:pPr>
            <a:endParaRPr lang="en-US" kern="0" dirty="0">
              <a:solidFill>
                <a:prstClr val="white"/>
              </a:solidFill>
              <a:latin typeface="Arial"/>
            </a:endParaRPr>
          </a:p>
        </p:txBody>
      </p:sp>
      <p:sp>
        <p:nvSpPr>
          <p:cNvPr id="26" name="TextBox 25">
            <a:extLst>
              <a:ext uri="{FF2B5EF4-FFF2-40B4-BE49-F238E27FC236}">
                <a16:creationId xmlns="" xmlns:a16="http://schemas.microsoft.com/office/drawing/2014/main" id="{FCB1BEAB-2FB6-44B6-BED8-868C2ADD894B}"/>
              </a:ext>
            </a:extLst>
          </p:cNvPr>
          <p:cNvSpPr txBox="1"/>
          <p:nvPr/>
        </p:nvSpPr>
        <p:spPr>
          <a:xfrm>
            <a:off x="-20428" y="4891726"/>
            <a:ext cx="3072238" cy="1384995"/>
          </a:xfrm>
          <a:prstGeom prst="rect">
            <a:avLst/>
          </a:prstGeom>
          <a:noFill/>
          <a:ln>
            <a:noFill/>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r>
              <a:rPr lang="en-US" sz="2800" dirty="0" err="1">
                <a:solidFill>
                  <a:schemeClr val="bg2">
                    <a:lumMod val="25000"/>
                  </a:schemeClr>
                </a:solidFill>
                <a:latin typeface="Times New Roman" panose="02020603050405020304" pitchFamily="18" charset="0"/>
                <a:cs typeface="Times New Roman" panose="02020603050405020304" pitchFamily="18" charset="0"/>
              </a:rPr>
              <a:t>Từ</a:t>
            </a:r>
            <a:r>
              <a:rPr lang="en-US" sz="2800" dirty="0">
                <a:solidFill>
                  <a:schemeClr val="bg2">
                    <a:lumMod val="25000"/>
                  </a:schemeClr>
                </a:solidFill>
                <a:latin typeface="Times New Roman" panose="02020603050405020304" pitchFamily="18" charset="0"/>
                <a:cs typeface="Times New Roman" panose="02020603050405020304" pitchFamily="18" charset="0"/>
              </a:rPr>
              <a:t> </a:t>
            </a:r>
            <a:r>
              <a:rPr lang="en-US" sz="2800" dirty="0" err="1">
                <a:solidFill>
                  <a:schemeClr val="bg2">
                    <a:lumMod val="25000"/>
                  </a:schemeClr>
                </a:solidFill>
                <a:latin typeface="Times New Roman" panose="02020603050405020304" pitchFamily="18" charset="0"/>
                <a:cs typeface="Times New Roman" panose="02020603050405020304" pitchFamily="18" charset="0"/>
              </a:rPr>
              <a:t>đầu</a:t>
            </a:r>
            <a:r>
              <a:rPr lang="en-US" sz="2800" dirty="0">
                <a:solidFill>
                  <a:schemeClr val="bg2">
                    <a:lumMod val="25000"/>
                  </a:schemeClr>
                </a:solidFill>
                <a:latin typeface="Times New Roman" panose="02020603050405020304" pitchFamily="18" charset="0"/>
                <a:cs typeface="Times New Roman" panose="02020603050405020304" pitchFamily="18" charset="0"/>
              </a:rPr>
              <a:t>… </a:t>
            </a:r>
            <a:r>
              <a:rPr lang="en-US" sz="2800" i="1" dirty="0" err="1">
                <a:solidFill>
                  <a:schemeClr val="bg2">
                    <a:lumMod val="25000"/>
                  </a:schemeClr>
                </a:solidFill>
                <a:latin typeface="Times New Roman" panose="02020603050405020304" pitchFamily="18" charset="0"/>
                <a:cs typeface="Times New Roman" panose="02020603050405020304" pitchFamily="18" charset="0"/>
              </a:rPr>
              <a:t>đặt</a:t>
            </a:r>
            <a:r>
              <a:rPr lang="en-US" sz="2800" i="1" dirty="0">
                <a:solidFill>
                  <a:schemeClr val="bg2">
                    <a:lumMod val="25000"/>
                  </a:schemeClr>
                </a:solidFill>
                <a:latin typeface="Times New Roman" panose="02020603050405020304" pitchFamily="18" charset="0"/>
                <a:cs typeface="Times New Roman" panose="02020603050405020304" pitchFamily="18" charset="0"/>
              </a:rPr>
              <a:t> </a:t>
            </a:r>
            <a:r>
              <a:rPr lang="en-US" sz="2800" i="1" dirty="0" err="1" smtClean="0">
                <a:solidFill>
                  <a:schemeClr val="bg2">
                    <a:lumMod val="25000"/>
                  </a:schemeClr>
                </a:solidFill>
                <a:latin typeface="Times New Roman" panose="02020603050405020304" pitchFamily="18" charset="0"/>
                <a:cs typeface="Times New Roman" panose="02020603050405020304" pitchFamily="18" charset="0"/>
              </a:rPr>
              <a:t>đâu</a:t>
            </a:r>
            <a:r>
              <a:rPr lang="en-US" sz="2800" i="1" dirty="0" smtClean="0">
                <a:solidFill>
                  <a:schemeClr val="bg2">
                    <a:lumMod val="25000"/>
                  </a:schemeClr>
                </a:solidFill>
                <a:latin typeface="Times New Roman" panose="02020603050405020304" pitchFamily="18" charset="0"/>
                <a:cs typeface="Times New Roman" panose="02020603050405020304" pitchFamily="18" charset="0"/>
              </a:rPr>
              <a:t> </a:t>
            </a:r>
            <a:r>
              <a:rPr lang="en-US" sz="2800" i="1" dirty="0" err="1">
                <a:solidFill>
                  <a:schemeClr val="bg2">
                    <a:lumMod val="25000"/>
                  </a:schemeClr>
                </a:solidFill>
                <a:latin typeface="Times New Roman" panose="02020603050405020304" pitchFamily="18" charset="0"/>
                <a:cs typeface="Times New Roman" panose="02020603050405020304" pitchFamily="18" charset="0"/>
              </a:rPr>
              <a:t>nằm</a:t>
            </a:r>
            <a:r>
              <a:rPr lang="en-US" sz="2800" i="1" dirty="0">
                <a:solidFill>
                  <a:schemeClr val="bg2">
                    <a:lumMod val="25000"/>
                  </a:schemeClr>
                </a:solidFill>
                <a:latin typeface="Times New Roman" panose="02020603050405020304" pitchFamily="18" charset="0"/>
                <a:cs typeface="Times New Roman" panose="02020603050405020304" pitchFamily="18" charset="0"/>
              </a:rPr>
              <a:t> </a:t>
            </a:r>
            <a:r>
              <a:rPr lang="en-US" sz="2800" i="1" dirty="0" err="1">
                <a:solidFill>
                  <a:schemeClr val="bg2">
                    <a:lumMod val="25000"/>
                  </a:schemeClr>
                </a:solidFill>
                <a:latin typeface="Times New Roman" panose="02020603050405020304" pitchFamily="18" charset="0"/>
                <a:cs typeface="Times New Roman" panose="02020603050405020304" pitchFamily="18" charset="0"/>
              </a:rPr>
              <a:t>đấy</a:t>
            </a:r>
            <a:r>
              <a:rPr lang="en-US" sz="2800"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Sự</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ra</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đời</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của</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Gióng</a:t>
            </a:r>
            <a:endParaRPr lang="en-US" sz="2800"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27" name="TextBox 26">
            <a:extLst>
              <a:ext uri="{FF2B5EF4-FFF2-40B4-BE49-F238E27FC236}">
                <a16:creationId xmlns="" xmlns:a16="http://schemas.microsoft.com/office/drawing/2014/main" id="{5D2615B9-171C-451D-A80B-1FDE30105D1C}"/>
              </a:ext>
            </a:extLst>
          </p:cNvPr>
          <p:cNvSpPr txBox="1"/>
          <p:nvPr/>
        </p:nvSpPr>
        <p:spPr>
          <a:xfrm>
            <a:off x="3138794" y="4640383"/>
            <a:ext cx="2864996" cy="2308324"/>
          </a:xfrm>
          <a:prstGeom prst="rect">
            <a:avLst/>
          </a:prstGeom>
          <a:noFill/>
          <a:ln>
            <a:noFill/>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just"/>
            <a:r>
              <a:rPr lang="en-US" sz="2400" i="1" dirty="0" err="1">
                <a:solidFill>
                  <a:schemeClr val="bg2">
                    <a:lumMod val="25000"/>
                  </a:schemeClr>
                </a:solidFill>
                <a:latin typeface="Times New Roman" panose="02020603050405020304" pitchFamily="18" charset="0"/>
                <a:cs typeface="Times New Roman" panose="02020603050405020304" pitchFamily="18" charset="0"/>
              </a:rPr>
              <a:t>Tiếp</a:t>
            </a:r>
            <a:r>
              <a:rPr lang="en-US" sz="2400" i="1" dirty="0">
                <a:solidFill>
                  <a:schemeClr val="bg2">
                    <a:lumMod val="25000"/>
                  </a:schemeClr>
                </a:solidFill>
                <a:latin typeface="Times New Roman" panose="02020603050405020304" pitchFamily="18" charset="0"/>
                <a:cs typeface="Times New Roman" panose="02020603050405020304" pitchFamily="18" charset="0"/>
              </a:rPr>
              <a:t> </a:t>
            </a:r>
            <a:r>
              <a:rPr lang="en-US" sz="2400" i="1" dirty="0" err="1">
                <a:solidFill>
                  <a:schemeClr val="bg2">
                    <a:lumMod val="25000"/>
                  </a:schemeClr>
                </a:solidFill>
                <a:latin typeface="Times New Roman" panose="02020603050405020304" pitchFamily="18" charset="0"/>
                <a:cs typeface="Times New Roman" panose="02020603050405020304" pitchFamily="18" charset="0"/>
              </a:rPr>
              <a:t>theo</a:t>
            </a:r>
            <a:r>
              <a:rPr lang="en-US" sz="2400" i="1" dirty="0">
                <a:solidFill>
                  <a:schemeClr val="bg2">
                    <a:lumMod val="25000"/>
                  </a:schemeClr>
                </a:solidFill>
                <a:latin typeface="Times New Roman" panose="02020603050405020304" pitchFamily="18" charset="0"/>
                <a:cs typeface="Times New Roman" panose="02020603050405020304" pitchFamily="18" charset="0"/>
              </a:rPr>
              <a:t> ...</a:t>
            </a:r>
            <a:r>
              <a:rPr lang="en-US" sz="2400" i="1" dirty="0" err="1">
                <a:solidFill>
                  <a:schemeClr val="bg2">
                    <a:lumMod val="25000"/>
                  </a:schemeClr>
                </a:solidFill>
                <a:latin typeface="Times New Roman" panose="02020603050405020304" pitchFamily="18" charset="0"/>
                <a:cs typeface="Times New Roman" panose="02020603050405020304" pitchFamily="18" charset="0"/>
              </a:rPr>
              <a:t>giết</a:t>
            </a:r>
            <a:r>
              <a:rPr lang="en-US" sz="2400" i="1" dirty="0">
                <a:solidFill>
                  <a:schemeClr val="bg2">
                    <a:lumMod val="25000"/>
                  </a:schemeClr>
                </a:solidFill>
                <a:latin typeface="Times New Roman" panose="02020603050405020304" pitchFamily="18" charset="0"/>
                <a:cs typeface="Times New Roman" panose="02020603050405020304" pitchFamily="18" charset="0"/>
              </a:rPr>
              <a:t> </a:t>
            </a:r>
            <a:r>
              <a:rPr lang="en-US" sz="2400" i="1" dirty="0" err="1">
                <a:solidFill>
                  <a:schemeClr val="bg2">
                    <a:lumMod val="25000"/>
                  </a:schemeClr>
                </a:solidFill>
                <a:latin typeface="Times New Roman" panose="02020603050405020304" pitchFamily="18" charset="0"/>
                <a:cs typeface="Times New Roman" panose="02020603050405020304" pitchFamily="18" charset="0"/>
              </a:rPr>
              <a:t>giặc</a:t>
            </a:r>
            <a:r>
              <a:rPr lang="en-US" sz="2400" i="1" dirty="0">
                <a:solidFill>
                  <a:schemeClr val="bg2">
                    <a:lumMod val="25000"/>
                  </a:schemeClr>
                </a:solidFill>
                <a:latin typeface="Times New Roman" panose="02020603050405020304" pitchFamily="18" charset="0"/>
                <a:cs typeface="Times New Roman" panose="02020603050405020304" pitchFamily="18" charset="0"/>
              </a:rPr>
              <a:t> </a:t>
            </a:r>
            <a:r>
              <a:rPr lang="en-US" sz="2400" i="1" dirty="0" err="1">
                <a:solidFill>
                  <a:schemeClr val="bg2">
                    <a:lumMod val="25000"/>
                  </a:schemeClr>
                </a:solidFill>
                <a:latin typeface="Times New Roman" panose="02020603050405020304" pitchFamily="18" charset="0"/>
                <a:cs typeface="Times New Roman" panose="02020603050405020304" pitchFamily="18" charset="0"/>
              </a:rPr>
              <a:t>cứu</a:t>
            </a:r>
            <a:r>
              <a:rPr lang="en-US" sz="2400" i="1" dirty="0">
                <a:solidFill>
                  <a:schemeClr val="bg2">
                    <a:lumMod val="25000"/>
                  </a:schemeClr>
                </a:solidFill>
                <a:latin typeface="Times New Roman" panose="02020603050405020304" pitchFamily="18" charset="0"/>
                <a:cs typeface="Times New Roman" panose="02020603050405020304" pitchFamily="18" charset="0"/>
              </a:rPr>
              <a:t> </a:t>
            </a:r>
            <a:r>
              <a:rPr lang="en-US" sz="2400" i="1" dirty="0" err="1">
                <a:solidFill>
                  <a:schemeClr val="bg2">
                    <a:lumMod val="25000"/>
                  </a:schemeClr>
                </a:solidFill>
                <a:latin typeface="Times New Roman" panose="02020603050405020304" pitchFamily="18" charset="0"/>
                <a:cs typeface="Times New Roman" panose="02020603050405020304" pitchFamily="18" charset="0"/>
              </a:rPr>
              <a:t>nước</a:t>
            </a:r>
            <a:r>
              <a:rPr lang="en-US" sz="2400" i="1" dirty="0">
                <a:solidFill>
                  <a:schemeClr val="bg2">
                    <a:lumMod val="25000"/>
                  </a:schemeClr>
                </a:solidFill>
                <a:latin typeface="Times New Roman" panose="02020603050405020304" pitchFamily="18" charset="0"/>
                <a:cs typeface="Times New Roman" panose="02020603050405020304" pitchFamily="18" charset="0"/>
              </a:rPr>
              <a:t>:</a:t>
            </a:r>
            <a:r>
              <a:rPr lang="en-US" sz="2400"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Sự</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trưởng</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thành</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của</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smtClean="0">
                <a:solidFill>
                  <a:schemeClr val="bg2">
                    <a:lumMod val="25000"/>
                  </a:schemeClr>
                </a:solidFill>
                <a:latin typeface="Times New Roman" panose="02020603050405020304" pitchFamily="18" charset="0"/>
                <a:cs typeface="Times New Roman" panose="02020603050405020304" pitchFamily="18" charset="0"/>
              </a:rPr>
              <a:t>Gióng</a:t>
            </a:r>
            <a:r>
              <a:rPr lang="en-US" sz="2400" b="1" dirty="0" smtClean="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smtClean="0">
                <a:solidFill>
                  <a:schemeClr val="bg2">
                    <a:lumMod val="25000"/>
                  </a:schemeClr>
                </a:solidFill>
                <a:latin typeface="Times New Roman" panose="02020603050405020304" pitchFamily="18" charset="0"/>
                <a:cs typeface="Times New Roman" panose="02020603050405020304" pitchFamily="18" charset="0"/>
              </a:rPr>
              <a:t>Gióng</a:t>
            </a:r>
            <a:r>
              <a:rPr lang="en-US" sz="2400" b="1" dirty="0" smtClean="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đòi</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đi</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đánh</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giặc</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và</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lớn</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nhanh</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như</a:t>
            </a:r>
            <a:r>
              <a:rPr lang="en-US" sz="2400" b="1" dirty="0">
                <a:solidFill>
                  <a:schemeClr val="bg2">
                    <a:lumMod val="25000"/>
                  </a:schemeClr>
                </a:solidFill>
                <a:latin typeface="Times New Roman" panose="02020603050405020304" pitchFamily="18" charset="0"/>
                <a:cs typeface="Times New Roman" panose="02020603050405020304" pitchFamily="18" charset="0"/>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rPr>
              <a:t>thổi</a:t>
            </a:r>
            <a:r>
              <a:rPr lang="en-US" sz="2400" b="1" dirty="0" smtClean="0">
                <a:solidFill>
                  <a:schemeClr val="bg2">
                    <a:lumMod val="25000"/>
                  </a:schemeClr>
                </a:solidFill>
                <a:latin typeface="Times New Roman" panose="02020603050405020304" pitchFamily="18" charset="0"/>
                <a:cs typeface="Times New Roman" panose="02020603050405020304" pitchFamily="18" charset="0"/>
              </a:rPr>
              <a:t>)</a:t>
            </a:r>
            <a:endParaRPr lang="en-US" sz="2400"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 xmlns:a16="http://schemas.microsoft.com/office/drawing/2014/main" id="{E993B533-C173-4E78-81E9-AB632970B288}"/>
              </a:ext>
            </a:extLst>
          </p:cNvPr>
          <p:cNvSpPr txBox="1"/>
          <p:nvPr/>
        </p:nvSpPr>
        <p:spPr>
          <a:xfrm>
            <a:off x="6236047" y="4821170"/>
            <a:ext cx="2819557" cy="1815882"/>
          </a:xfrm>
          <a:prstGeom prst="rect">
            <a:avLst/>
          </a:prstGeom>
          <a:noFill/>
          <a:ln>
            <a:noFill/>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just"/>
            <a:r>
              <a:rPr lang="en-US" sz="2800" i="1" dirty="0" err="1">
                <a:solidFill>
                  <a:schemeClr val="bg2">
                    <a:lumMod val="25000"/>
                  </a:schemeClr>
                </a:solidFill>
                <a:latin typeface="Times New Roman" panose="02020603050405020304" pitchFamily="18" charset="0"/>
                <a:cs typeface="Times New Roman" panose="02020603050405020304" pitchFamily="18" charset="0"/>
              </a:rPr>
              <a:t>Tiếp</a:t>
            </a:r>
            <a:r>
              <a:rPr lang="en-US" sz="2800" i="1" dirty="0">
                <a:solidFill>
                  <a:schemeClr val="bg2">
                    <a:lumMod val="25000"/>
                  </a:schemeClr>
                </a:solidFill>
                <a:latin typeface="Times New Roman" panose="02020603050405020304" pitchFamily="18" charset="0"/>
                <a:cs typeface="Times New Roman" panose="02020603050405020304" pitchFamily="18" charset="0"/>
              </a:rPr>
              <a:t> </a:t>
            </a:r>
            <a:r>
              <a:rPr lang="en-US" sz="2800" i="1" dirty="0" err="1">
                <a:solidFill>
                  <a:schemeClr val="bg2">
                    <a:lumMod val="25000"/>
                  </a:schemeClr>
                </a:solidFill>
                <a:latin typeface="Times New Roman" panose="02020603050405020304" pitchFamily="18" charset="0"/>
                <a:cs typeface="Times New Roman" panose="02020603050405020304" pitchFamily="18" charset="0"/>
              </a:rPr>
              <a:t>theo</a:t>
            </a:r>
            <a:r>
              <a:rPr lang="en-US" sz="2800" i="1" dirty="0">
                <a:solidFill>
                  <a:schemeClr val="bg2">
                    <a:lumMod val="25000"/>
                  </a:schemeClr>
                </a:solidFill>
                <a:latin typeface="Times New Roman" panose="02020603050405020304" pitchFamily="18" charset="0"/>
                <a:cs typeface="Times New Roman" panose="02020603050405020304" pitchFamily="18" charset="0"/>
              </a:rPr>
              <a:t> ...bay </a:t>
            </a:r>
            <a:r>
              <a:rPr lang="en-US" sz="2800" i="1" dirty="0" err="1">
                <a:solidFill>
                  <a:schemeClr val="bg2">
                    <a:lumMod val="25000"/>
                  </a:schemeClr>
                </a:solidFill>
                <a:latin typeface="Times New Roman" panose="02020603050405020304" pitchFamily="18" charset="0"/>
                <a:cs typeface="Times New Roman" panose="02020603050405020304" pitchFamily="18" charset="0"/>
              </a:rPr>
              <a:t>lên</a:t>
            </a:r>
            <a:r>
              <a:rPr lang="en-US" sz="2800" i="1" dirty="0">
                <a:solidFill>
                  <a:schemeClr val="bg2">
                    <a:lumMod val="25000"/>
                  </a:schemeClr>
                </a:solidFill>
                <a:latin typeface="Times New Roman" panose="02020603050405020304" pitchFamily="18" charset="0"/>
                <a:cs typeface="Times New Roman" panose="02020603050405020304" pitchFamily="18" charset="0"/>
              </a:rPr>
              <a:t> </a:t>
            </a:r>
            <a:r>
              <a:rPr lang="en-US" sz="2800" i="1" dirty="0" err="1">
                <a:solidFill>
                  <a:schemeClr val="bg2">
                    <a:lumMod val="25000"/>
                  </a:schemeClr>
                </a:solidFill>
                <a:latin typeface="Times New Roman" panose="02020603050405020304" pitchFamily="18" charset="0"/>
                <a:cs typeface="Times New Roman" panose="02020603050405020304" pitchFamily="18" charset="0"/>
              </a:rPr>
              <a:t>trời</a:t>
            </a:r>
            <a:r>
              <a:rPr lang="en-US" sz="2800" i="1" dirty="0">
                <a:solidFill>
                  <a:schemeClr val="bg2">
                    <a:lumMod val="25000"/>
                  </a:schemeClr>
                </a:solidFill>
                <a:latin typeface="Times New Roman" panose="02020603050405020304" pitchFamily="18" charset="0"/>
                <a:cs typeface="Times New Roman" panose="02020603050405020304" pitchFamily="18" charset="0"/>
              </a:rPr>
              <a:t>:</a:t>
            </a:r>
            <a:r>
              <a:rPr lang="en-US" sz="2800"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Gióng</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đánh</a:t>
            </a:r>
            <a:r>
              <a:rPr lang="en-US" sz="2800" b="1" dirty="0">
                <a:solidFill>
                  <a:schemeClr val="bg2">
                    <a:lumMod val="25000"/>
                  </a:schemeClr>
                </a:solidFill>
                <a:latin typeface="Times New Roman" panose="02020603050405020304" pitchFamily="18" charset="0"/>
                <a:cs typeface="Times New Roman" panose="02020603050405020304" pitchFamily="18" charset="0"/>
              </a:rPr>
              <a:t> tan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giặc</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Ân</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và</a:t>
            </a:r>
            <a:r>
              <a:rPr lang="en-US" sz="2800" b="1" dirty="0">
                <a:solidFill>
                  <a:schemeClr val="bg2">
                    <a:lumMod val="25000"/>
                  </a:schemeClr>
                </a:solidFill>
                <a:latin typeface="Times New Roman" panose="02020603050405020304" pitchFamily="18" charset="0"/>
                <a:cs typeface="Times New Roman" panose="02020603050405020304" pitchFamily="18" charset="0"/>
              </a:rPr>
              <a:t> bay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về</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trời</a:t>
            </a:r>
            <a:r>
              <a:rPr lang="en-US" sz="2800" b="1" dirty="0">
                <a:solidFill>
                  <a:schemeClr val="bg2">
                    <a:lumMod val="25000"/>
                  </a:schemeClr>
                </a:solidFill>
                <a:latin typeface="Times New Roman" panose="02020603050405020304" pitchFamily="18" charset="0"/>
                <a:cs typeface="Times New Roman" panose="02020603050405020304" pitchFamily="18" charset="0"/>
              </a:rPr>
              <a:t>.</a:t>
            </a:r>
            <a:endParaRPr lang="en-US" sz="2800"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29" name="TextBox 28">
            <a:extLst>
              <a:ext uri="{FF2B5EF4-FFF2-40B4-BE49-F238E27FC236}">
                <a16:creationId xmlns="" xmlns:a16="http://schemas.microsoft.com/office/drawing/2014/main" id="{45B7C560-24B7-45D6-9B01-BD8CDBCDE15C}"/>
              </a:ext>
            </a:extLst>
          </p:cNvPr>
          <p:cNvSpPr txBox="1"/>
          <p:nvPr/>
        </p:nvSpPr>
        <p:spPr>
          <a:xfrm>
            <a:off x="3659869" y="4030699"/>
            <a:ext cx="1891424" cy="523220"/>
          </a:xfrm>
          <a:prstGeom prst="rect">
            <a:avLst/>
          </a:prstGeom>
          <a:noFill/>
        </p:spPr>
        <p:txBody>
          <a:bodyPr wrap="square" rtlCol="0">
            <a:spAutoFit/>
          </a:bodyPr>
          <a:lstStyle/>
          <a:p>
            <a:pPr algn="ctr" defTabSz="914400">
              <a:defRPr/>
            </a:pPr>
            <a:r>
              <a:rPr lang="en-US" sz="2800" b="1" dirty="0">
                <a:solidFill>
                  <a:srgbClr val="002060"/>
                </a:solidFill>
                <a:latin typeface="Times New Roman" panose="02020603050405020304" pitchFamily="18" charset="0"/>
                <a:cs typeface="Times New Roman" panose="02020603050405020304" pitchFamily="18" charset="0"/>
              </a:rPr>
              <a:t>ĐOẠN 2</a:t>
            </a:r>
          </a:p>
        </p:txBody>
      </p:sp>
      <p:sp>
        <p:nvSpPr>
          <p:cNvPr id="30" name="TextBox 29">
            <a:extLst>
              <a:ext uri="{FF2B5EF4-FFF2-40B4-BE49-F238E27FC236}">
                <a16:creationId xmlns="" xmlns:a16="http://schemas.microsoft.com/office/drawing/2014/main" id="{39D3FA8D-5E62-4CAD-B4CD-371D67E141E3}"/>
              </a:ext>
            </a:extLst>
          </p:cNvPr>
          <p:cNvSpPr txBox="1"/>
          <p:nvPr/>
        </p:nvSpPr>
        <p:spPr>
          <a:xfrm>
            <a:off x="700272" y="4042931"/>
            <a:ext cx="1891424" cy="523220"/>
          </a:xfrm>
          <a:prstGeom prst="rect">
            <a:avLst/>
          </a:prstGeom>
          <a:noFill/>
        </p:spPr>
        <p:txBody>
          <a:bodyPr wrap="square" rtlCol="0">
            <a:spAutoFit/>
          </a:bodyPr>
          <a:lstStyle/>
          <a:p>
            <a:pPr algn="ctr" defTabSz="914400">
              <a:defRPr/>
            </a:pPr>
            <a:r>
              <a:rPr lang="en-US" sz="2800" b="1" dirty="0">
                <a:solidFill>
                  <a:srgbClr val="002060"/>
                </a:solidFill>
                <a:latin typeface="Times New Roman" panose="02020603050405020304" pitchFamily="18" charset="0"/>
                <a:cs typeface="Times New Roman" panose="02020603050405020304" pitchFamily="18" charset="0"/>
              </a:rPr>
              <a:t>ĐOẠN 1</a:t>
            </a:r>
          </a:p>
        </p:txBody>
      </p:sp>
      <p:sp>
        <p:nvSpPr>
          <p:cNvPr id="31" name="TextBox 30">
            <a:extLst>
              <a:ext uri="{FF2B5EF4-FFF2-40B4-BE49-F238E27FC236}">
                <a16:creationId xmlns="" xmlns:a16="http://schemas.microsoft.com/office/drawing/2014/main" id="{0856A9E7-912E-4010-AA2E-6392D86272E8}"/>
              </a:ext>
            </a:extLst>
          </p:cNvPr>
          <p:cNvSpPr txBox="1"/>
          <p:nvPr/>
        </p:nvSpPr>
        <p:spPr>
          <a:xfrm>
            <a:off x="6915166" y="4045945"/>
            <a:ext cx="1891424" cy="523220"/>
          </a:xfrm>
          <a:prstGeom prst="rect">
            <a:avLst/>
          </a:prstGeom>
          <a:noFill/>
        </p:spPr>
        <p:txBody>
          <a:bodyPr wrap="square" rtlCol="0">
            <a:spAutoFit/>
          </a:bodyPr>
          <a:lstStyle/>
          <a:p>
            <a:pPr algn="ctr" defTabSz="914400">
              <a:defRPr/>
            </a:pPr>
            <a:r>
              <a:rPr lang="en-US" sz="2800" b="1" dirty="0">
                <a:solidFill>
                  <a:srgbClr val="002060"/>
                </a:solidFill>
                <a:latin typeface="Times New Roman" panose="02020603050405020304" pitchFamily="18" charset="0"/>
                <a:cs typeface="Times New Roman" panose="02020603050405020304" pitchFamily="18" charset="0"/>
              </a:rPr>
              <a:t>ĐOẠN 3</a:t>
            </a:r>
          </a:p>
        </p:txBody>
      </p:sp>
      <p:sp>
        <p:nvSpPr>
          <p:cNvPr id="32" name="Text Box 10"/>
          <p:cNvSpPr txBox="1">
            <a:spLocks noChangeArrowheads="1"/>
          </p:cNvSpPr>
          <p:nvPr/>
        </p:nvSpPr>
        <p:spPr bwMode="auto">
          <a:xfrm>
            <a:off x="3101602" y="2132452"/>
            <a:ext cx="8968357" cy="461665"/>
          </a:xfrm>
          <a:prstGeom prst="rect">
            <a:avLst/>
          </a:prstGeom>
          <a:solidFill>
            <a:schemeClr val="accent3">
              <a:lumMod val="20000"/>
              <a:lumOff val="80000"/>
            </a:schemeClr>
          </a:solidFill>
          <a:ln w="9525">
            <a:noFill/>
            <a:miter lim="800000"/>
            <a:headEnd/>
            <a:tailEnd/>
          </a:ln>
        </p:spPr>
        <p:txBody>
          <a:bodyPr wrap="square">
            <a:spAutoFit/>
          </a:bodyPr>
          <a:lstStyle/>
          <a:p>
            <a:pPr algn="just" defTabSz="914400">
              <a:defRPr/>
            </a:pPr>
            <a:r>
              <a:rPr lang="en-US" altLang="en-US" sz="2400" b="1" dirty="0" err="1">
                <a:solidFill>
                  <a:srgbClr val="FF0000"/>
                </a:solidFill>
                <a:latin typeface="Times New Roman" panose="02020603050405020304" pitchFamily="18" charset="0"/>
              </a:rPr>
              <a:t>Ngôi</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kể</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Ngôi</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thứ</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ba</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33" name="太阳形 27"/>
          <p:cNvSpPr/>
          <p:nvPr/>
        </p:nvSpPr>
        <p:spPr>
          <a:xfrm rot="20750437">
            <a:off x="2036209" y="1782361"/>
            <a:ext cx="1047750" cy="1060450"/>
          </a:xfrm>
          <a:prstGeom prst="sun">
            <a:avLst>
              <a:gd name="adj" fmla="val 21368"/>
            </a:avLst>
          </a:prstGeom>
          <a:solidFill>
            <a:schemeClr val="accent3">
              <a:lumMod val="75000"/>
            </a:schemeClr>
          </a:solidFill>
          <a:ln w="25400" cap="flat" cmpd="sng" algn="ctr">
            <a:noFill/>
            <a:prstDash val="solid"/>
          </a:ln>
          <a:effectLst/>
        </p:spPr>
        <p:txBody>
          <a:bodyPr anchor="ctr"/>
          <a:lstStyle/>
          <a:p>
            <a:pPr algn="ctr" defTabSz="914400">
              <a:defRPr/>
            </a:pPr>
            <a:endParaRPr lang="zh-CN" altLang="en-US" kern="0">
              <a:solidFill>
                <a:prstClr val="white"/>
              </a:solidFill>
              <a:latin typeface="Calibri"/>
              <a:ea typeface="宋体" panose="02010600030101010101" pitchFamily="2" charset="-122"/>
            </a:endParaRPr>
          </a:p>
        </p:txBody>
      </p:sp>
      <p:sp>
        <p:nvSpPr>
          <p:cNvPr id="34" name="TextBox 33"/>
          <p:cNvSpPr txBox="1"/>
          <p:nvPr/>
        </p:nvSpPr>
        <p:spPr>
          <a:xfrm>
            <a:off x="2401822" y="1983924"/>
            <a:ext cx="516936" cy="666750"/>
          </a:xfrm>
          <a:prstGeom prst="rect">
            <a:avLst/>
          </a:prstGeom>
          <a:noFill/>
        </p:spPr>
        <p:txBody>
          <a:bodyPr wrap="square">
            <a:spAutoFit/>
          </a:bodyPr>
          <a:lstStyle/>
          <a:p>
            <a:pPr defTabSz="914400">
              <a:defRPr/>
            </a:pPr>
            <a:r>
              <a:rPr lang="en-US" altLang="zh-CN" sz="3733" dirty="0" smtClean="0">
                <a:solidFill>
                  <a:srgbClr val="002060"/>
                </a:solidFill>
                <a:latin typeface="Times New Roman" pitchFamily="18" charset="0"/>
                <a:ea typeface="宋体" panose="02010600030101010101" pitchFamily="2" charset="-122"/>
                <a:cs typeface="Times New Roman" pitchFamily="18" charset="0"/>
              </a:rPr>
              <a:t>4</a:t>
            </a:r>
            <a:endParaRPr lang="zh-CN" altLang="en-US" sz="3733" dirty="0">
              <a:solidFill>
                <a:srgbClr val="002060"/>
              </a:solidFill>
              <a:latin typeface="Times New Roman" pitchFamily="18" charset="0"/>
              <a:ea typeface="宋体" panose="02010600030101010101" pitchFamily="2" charset="-122"/>
              <a:cs typeface="Times New Roman" pitchFamily="18" charset="0"/>
            </a:endParaRPr>
          </a:p>
        </p:txBody>
      </p:sp>
      <p:sp>
        <p:nvSpPr>
          <p:cNvPr id="35" name="Text Box 10"/>
          <p:cNvSpPr txBox="1">
            <a:spLocks noChangeArrowheads="1"/>
          </p:cNvSpPr>
          <p:nvPr/>
        </p:nvSpPr>
        <p:spPr bwMode="auto">
          <a:xfrm>
            <a:off x="3121712" y="3207074"/>
            <a:ext cx="9056419" cy="461665"/>
          </a:xfrm>
          <a:prstGeom prst="rect">
            <a:avLst/>
          </a:prstGeom>
          <a:solidFill>
            <a:srgbClr val="FFC000"/>
          </a:solidFill>
          <a:ln w="9525">
            <a:noFill/>
            <a:miter lim="800000"/>
            <a:headEnd/>
            <a:tailEnd/>
          </a:ln>
        </p:spPr>
        <p:txBody>
          <a:bodyPr wrap="square">
            <a:spAutoFit/>
          </a:bodyPr>
          <a:lstStyle/>
          <a:p>
            <a:pPr>
              <a:spcBef>
                <a:spcPct val="50000"/>
              </a:spcBef>
            </a:pPr>
            <a:r>
              <a:rPr lang="en-US" sz="2400" b="1" dirty="0" err="1">
                <a:solidFill>
                  <a:srgbClr val="FF0000"/>
                </a:solidFill>
                <a:latin typeface="Times New Roman" pitchFamily="18" charset="0"/>
              </a:rPr>
              <a:t>Bố</a:t>
            </a:r>
            <a:r>
              <a:rPr lang="en-US" sz="2400" b="1" dirty="0">
                <a:solidFill>
                  <a:srgbClr val="FF0000"/>
                </a:solidFill>
                <a:latin typeface="Times New Roman" pitchFamily="18" charset="0"/>
              </a:rPr>
              <a:t> </a:t>
            </a:r>
            <a:r>
              <a:rPr lang="en-US" sz="2400" b="1" dirty="0" err="1">
                <a:solidFill>
                  <a:srgbClr val="FF0000"/>
                </a:solidFill>
                <a:latin typeface="Times New Roman" pitchFamily="18" charset="0"/>
              </a:rPr>
              <a:t>cục</a:t>
            </a:r>
            <a:r>
              <a:rPr lang="en-US" sz="2400" b="1" dirty="0">
                <a:solidFill>
                  <a:srgbClr val="FF0000"/>
                </a:solidFill>
                <a:latin typeface="Times New Roman" pitchFamily="18" charset="0"/>
              </a:rPr>
              <a:t>: </a:t>
            </a:r>
            <a:r>
              <a:rPr lang="en-US" sz="2400" b="1" dirty="0" smtClean="0">
                <a:solidFill>
                  <a:srgbClr val="FF0000"/>
                </a:solidFill>
                <a:latin typeface="Times New Roman" pitchFamily="18" charset="0"/>
              </a:rPr>
              <a:t>4 </a:t>
            </a:r>
            <a:r>
              <a:rPr lang="en-US" sz="2400" b="1" dirty="0" err="1">
                <a:solidFill>
                  <a:srgbClr val="FF0000"/>
                </a:solidFill>
                <a:latin typeface="Times New Roman" pitchFamily="18" charset="0"/>
              </a:rPr>
              <a:t>phần</a:t>
            </a:r>
            <a:endParaRPr lang="en-US" sz="2400" b="1" dirty="0">
              <a:solidFill>
                <a:srgbClr val="FF0000"/>
              </a:solidFill>
              <a:latin typeface="Times New Roman" pitchFamily="18" charset="0"/>
            </a:endParaRPr>
          </a:p>
        </p:txBody>
      </p:sp>
      <p:sp>
        <p:nvSpPr>
          <p:cNvPr id="36" name="太阳形 27"/>
          <p:cNvSpPr/>
          <p:nvPr/>
        </p:nvSpPr>
        <p:spPr>
          <a:xfrm rot="20750437">
            <a:off x="2001341" y="3019452"/>
            <a:ext cx="1047750" cy="1060450"/>
          </a:xfrm>
          <a:prstGeom prst="sun">
            <a:avLst>
              <a:gd name="adj" fmla="val 21368"/>
            </a:avLst>
          </a:prstGeom>
          <a:solidFill>
            <a:srgbClr val="FFC000"/>
          </a:solidFill>
          <a:ln w="25400" cap="flat" cmpd="sng" algn="ctr">
            <a:noFill/>
            <a:prstDash val="solid"/>
          </a:ln>
          <a:effectLst/>
        </p:spPr>
        <p:txBody>
          <a:bodyPr anchor="ctr"/>
          <a:lstStyle/>
          <a:p>
            <a:pPr algn="ctr" defTabSz="914400">
              <a:defRPr/>
            </a:pPr>
            <a:endParaRPr lang="zh-CN" altLang="en-US" kern="0">
              <a:solidFill>
                <a:prstClr val="white"/>
              </a:solidFill>
              <a:latin typeface="Calibri"/>
              <a:ea typeface="宋体" panose="02010600030101010101" pitchFamily="2" charset="-122"/>
            </a:endParaRPr>
          </a:p>
        </p:txBody>
      </p:sp>
      <p:sp>
        <p:nvSpPr>
          <p:cNvPr id="37" name="TextBox 36"/>
          <p:cNvSpPr txBox="1"/>
          <p:nvPr/>
        </p:nvSpPr>
        <p:spPr>
          <a:xfrm>
            <a:off x="2352275" y="3154581"/>
            <a:ext cx="516936" cy="666750"/>
          </a:xfrm>
          <a:prstGeom prst="rect">
            <a:avLst/>
          </a:prstGeom>
          <a:noFill/>
        </p:spPr>
        <p:txBody>
          <a:bodyPr wrap="square">
            <a:spAutoFit/>
          </a:bodyPr>
          <a:lstStyle/>
          <a:p>
            <a:pPr defTabSz="914400">
              <a:defRPr/>
            </a:pPr>
            <a:r>
              <a:rPr lang="en-US" altLang="zh-CN" sz="3733" dirty="0" smtClean="0">
                <a:solidFill>
                  <a:srgbClr val="002060"/>
                </a:solidFill>
                <a:latin typeface="Times New Roman" pitchFamily="18" charset="0"/>
                <a:ea typeface="宋体" panose="02010600030101010101" pitchFamily="2" charset="-122"/>
                <a:cs typeface="Times New Roman" pitchFamily="18" charset="0"/>
              </a:rPr>
              <a:t>6</a:t>
            </a:r>
            <a:endParaRPr lang="zh-CN" altLang="en-US" sz="3733" dirty="0">
              <a:solidFill>
                <a:srgbClr val="002060"/>
              </a:solidFill>
              <a:latin typeface="Times New Roman" pitchFamily="18" charset="0"/>
              <a:ea typeface="宋体" panose="02010600030101010101" pitchFamily="2" charset="-122"/>
              <a:cs typeface="Times New Roman" pitchFamily="18" charset="0"/>
            </a:endParaRPr>
          </a:p>
        </p:txBody>
      </p:sp>
      <p:sp>
        <p:nvSpPr>
          <p:cNvPr id="38" name="Text Box 10"/>
          <p:cNvSpPr txBox="1">
            <a:spLocks noChangeArrowheads="1"/>
          </p:cNvSpPr>
          <p:nvPr/>
        </p:nvSpPr>
        <p:spPr bwMode="auto">
          <a:xfrm>
            <a:off x="3163201" y="1578750"/>
            <a:ext cx="8906758" cy="461665"/>
          </a:xfrm>
          <a:prstGeom prst="rect">
            <a:avLst/>
          </a:prstGeom>
          <a:solidFill>
            <a:srgbClr val="D3F652"/>
          </a:solidFill>
          <a:ln w="9525">
            <a:noFill/>
            <a:miter lim="800000"/>
            <a:headEnd/>
            <a:tailEnd/>
          </a:ln>
        </p:spPr>
        <p:txBody>
          <a:bodyPr wrap="square">
            <a:spAutoFit/>
          </a:bodyPr>
          <a:lstStyle/>
          <a:p>
            <a:pPr algn="just" defTabSz="914400">
              <a:defRPr/>
            </a:pPr>
            <a:r>
              <a:rPr lang="en-US" altLang="en-US" sz="2400" b="1" dirty="0" err="1">
                <a:solidFill>
                  <a:srgbClr val="FF0000"/>
                </a:solidFill>
                <a:latin typeface="Times New Roman" panose="02020603050405020304" pitchFamily="18" charset="0"/>
              </a:rPr>
              <a:t>Phương</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thức</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biểu</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đạt</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chính</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Tự</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sự</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39" name="太阳形 27"/>
          <p:cNvSpPr/>
          <p:nvPr/>
        </p:nvSpPr>
        <p:spPr>
          <a:xfrm rot="20750437">
            <a:off x="2220596" y="1158542"/>
            <a:ext cx="1047750" cy="1060450"/>
          </a:xfrm>
          <a:prstGeom prst="sun">
            <a:avLst>
              <a:gd name="adj" fmla="val 21368"/>
            </a:avLst>
          </a:prstGeom>
          <a:solidFill>
            <a:srgbClr val="D3F652"/>
          </a:solidFill>
          <a:ln w="25400" cap="flat" cmpd="sng" algn="ctr">
            <a:noFill/>
            <a:prstDash val="solid"/>
          </a:ln>
          <a:effectLst/>
        </p:spPr>
        <p:txBody>
          <a:bodyPr anchor="ctr"/>
          <a:lstStyle/>
          <a:p>
            <a:pPr algn="ctr" defTabSz="914400">
              <a:defRPr/>
            </a:pPr>
            <a:endParaRPr lang="zh-CN" altLang="en-US" kern="0">
              <a:solidFill>
                <a:prstClr val="white"/>
              </a:solidFill>
              <a:latin typeface="Calibri"/>
              <a:ea typeface="宋体" panose="02010600030101010101" pitchFamily="2" charset="-122"/>
            </a:endParaRPr>
          </a:p>
        </p:txBody>
      </p:sp>
      <p:sp>
        <p:nvSpPr>
          <p:cNvPr id="40" name="TextBox 39"/>
          <p:cNvSpPr txBox="1"/>
          <p:nvPr/>
        </p:nvSpPr>
        <p:spPr>
          <a:xfrm>
            <a:off x="2545900" y="1342147"/>
            <a:ext cx="490537" cy="666750"/>
          </a:xfrm>
          <a:prstGeom prst="rect">
            <a:avLst/>
          </a:prstGeom>
          <a:noFill/>
        </p:spPr>
        <p:txBody>
          <a:bodyPr>
            <a:spAutoFit/>
          </a:bodyPr>
          <a:lstStyle/>
          <a:p>
            <a:pPr defTabSz="914400">
              <a:defRPr/>
            </a:pPr>
            <a:r>
              <a:rPr lang="en-US" altLang="zh-CN" sz="3733" dirty="0" smtClean="0">
                <a:solidFill>
                  <a:srgbClr val="002060"/>
                </a:solidFill>
                <a:latin typeface="Times New Roman" pitchFamily="18" charset="0"/>
                <a:ea typeface="宋体" panose="02010600030101010101" pitchFamily="2" charset="-122"/>
                <a:cs typeface="Times New Roman" pitchFamily="18" charset="0"/>
              </a:rPr>
              <a:t>3</a:t>
            </a:r>
            <a:endParaRPr lang="zh-CN" altLang="en-US" sz="3733" dirty="0">
              <a:solidFill>
                <a:srgbClr val="002060"/>
              </a:solidFill>
              <a:latin typeface="Times New Roman" pitchFamily="18" charset="0"/>
              <a:ea typeface="宋体" panose="02010600030101010101" pitchFamily="2" charset="-122"/>
              <a:cs typeface="Times New Roman" pitchFamily="18" charset="0"/>
            </a:endParaRPr>
          </a:p>
        </p:txBody>
      </p:sp>
      <p:sp>
        <p:nvSpPr>
          <p:cNvPr id="41" name="Text Box 10"/>
          <p:cNvSpPr txBox="1">
            <a:spLocks noChangeArrowheads="1"/>
          </p:cNvSpPr>
          <p:nvPr/>
        </p:nvSpPr>
        <p:spPr bwMode="auto">
          <a:xfrm>
            <a:off x="3248496" y="2583777"/>
            <a:ext cx="8968357" cy="461665"/>
          </a:xfrm>
          <a:prstGeom prst="rect">
            <a:avLst/>
          </a:prstGeom>
          <a:solidFill>
            <a:srgbClr val="E5FE8A"/>
          </a:solidFill>
          <a:ln w="9525">
            <a:noFill/>
            <a:miter lim="800000"/>
            <a:headEnd/>
            <a:tailEnd/>
          </a:ln>
        </p:spPr>
        <p:txBody>
          <a:bodyPr wrap="square">
            <a:spAutoFit/>
          </a:bodyPr>
          <a:lstStyle/>
          <a:p>
            <a:pPr algn="just" defTabSz="914400">
              <a:defRPr/>
            </a:pPr>
            <a:r>
              <a:rPr lang="en-US" altLang="en-US" sz="2400" b="1" dirty="0" err="1" smtClean="0">
                <a:solidFill>
                  <a:srgbClr val="FF0000"/>
                </a:solidFill>
                <a:latin typeface="Times New Roman" panose="02020603050405020304" pitchFamily="18" charset="0"/>
              </a:rPr>
              <a:t>Nhân</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vật</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chính</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Cậu</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bé</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Gióng</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42" name="太阳形 27"/>
          <p:cNvSpPr/>
          <p:nvPr/>
        </p:nvSpPr>
        <p:spPr>
          <a:xfrm rot="20750437">
            <a:off x="2136159" y="2373682"/>
            <a:ext cx="1047750" cy="1060450"/>
          </a:xfrm>
          <a:prstGeom prst="sun">
            <a:avLst>
              <a:gd name="adj" fmla="val 21368"/>
            </a:avLst>
          </a:prstGeom>
          <a:solidFill>
            <a:srgbClr val="E5FE8A"/>
          </a:solidFill>
          <a:ln w="25400" cap="flat" cmpd="sng" algn="ctr">
            <a:noFill/>
            <a:prstDash val="solid"/>
          </a:ln>
          <a:effectLst/>
        </p:spPr>
        <p:txBody>
          <a:bodyPr anchor="ctr"/>
          <a:lstStyle/>
          <a:p>
            <a:pPr algn="ctr" defTabSz="914400">
              <a:defRPr/>
            </a:pPr>
            <a:endParaRPr lang="zh-CN" altLang="en-US" kern="0">
              <a:solidFill>
                <a:prstClr val="white"/>
              </a:solidFill>
              <a:latin typeface="Calibri"/>
              <a:ea typeface="宋体" panose="02010600030101010101" pitchFamily="2" charset="-122"/>
            </a:endParaRPr>
          </a:p>
        </p:txBody>
      </p:sp>
      <p:sp>
        <p:nvSpPr>
          <p:cNvPr id="43" name="TextBox 42"/>
          <p:cNvSpPr txBox="1"/>
          <p:nvPr/>
        </p:nvSpPr>
        <p:spPr>
          <a:xfrm>
            <a:off x="2498543" y="2548011"/>
            <a:ext cx="516936" cy="666750"/>
          </a:xfrm>
          <a:prstGeom prst="rect">
            <a:avLst/>
          </a:prstGeom>
          <a:noFill/>
        </p:spPr>
        <p:txBody>
          <a:bodyPr wrap="square">
            <a:spAutoFit/>
          </a:bodyPr>
          <a:lstStyle/>
          <a:p>
            <a:pPr defTabSz="914400">
              <a:defRPr/>
            </a:pPr>
            <a:r>
              <a:rPr lang="en-US" altLang="zh-CN" sz="3733" dirty="0" smtClean="0">
                <a:solidFill>
                  <a:srgbClr val="002060"/>
                </a:solidFill>
                <a:latin typeface="Times New Roman" pitchFamily="18" charset="0"/>
                <a:ea typeface="宋体" panose="02010600030101010101" pitchFamily="2" charset="-122"/>
                <a:cs typeface="Times New Roman" pitchFamily="18" charset="0"/>
              </a:rPr>
              <a:t>5</a:t>
            </a:r>
            <a:endParaRPr lang="zh-CN" altLang="en-US" sz="3733" dirty="0">
              <a:solidFill>
                <a:srgbClr val="002060"/>
              </a:solidFill>
              <a:latin typeface="Times New Roman" pitchFamily="18" charset="0"/>
              <a:ea typeface="宋体" panose="02010600030101010101" pitchFamily="2" charset="-122"/>
              <a:cs typeface="Times New Roman" pitchFamily="18" charset="0"/>
            </a:endParaRPr>
          </a:p>
        </p:txBody>
      </p:sp>
      <p:sp>
        <p:nvSpPr>
          <p:cNvPr id="44" name="Rectangle: Top Corners Rounded 9">
            <a:extLst>
              <a:ext uri="{FF2B5EF4-FFF2-40B4-BE49-F238E27FC236}">
                <a16:creationId xmlns="" xmlns:a16="http://schemas.microsoft.com/office/drawing/2014/main" id="{D83D1133-E47C-43E2-89B5-0303CAD6FDDA}"/>
              </a:ext>
            </a:extLst>
          </p:cNvPr>
          <p:cNvSpPr/>
          <p:nvPr/>
        </p:nvSpPr>
        <p:spPr>
          <a:xfrm>
            <a:off x="9301269" y="3978359"/>
            <a:ext cx="2868913" cy="2230016"/>
          </a:xfrm>
          <a:prstGeom prst="round2SameRect">
            <a:avLst/>
          </a:prstGeom>
          <a:solidFill>
            <a:srgbClr val="0BE5CB"/>
          </a:solidFill>
          <a:ln w="6350" cap="flat" cmpd="sng" algn="ctr">
            <a:noFill/>
            <a:prstDash val="solid"/>
            <a:miter lim="800000"/>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rtlCol="0" anchor="ctr"/>
          <a:lstStyle/>
          <a:p>
            <a:pPr algn="ctr" defTabSz="914400">
              <a:defRPr/>
            </a:pPr>
            <a:endParaRPr lang="en-US" kern="0">
              <a:solidFill>
                <a:prstClr val="black"/>
              </a:solidFill>
              <a:latin typeface="Arial"/>
            </a:endParaRPr>
          </a:p>
        </p:txBody>
      </p:sp>
      <p:sp>
        <p:nvSpPr>
          <p:cNvPr id="45" name="Freeform: Shape 10">
            <a:extLst>
              <a:ext uri="{FF2B5EF4-FFF2-40B4-BE49-F238E27FC236}">
                <a16:creationId xmlns="" xmlns:a16="http://schemas.microsoft.com/office/drawing/2014/main" id="{16FA2806-C2E9-4B4C-9694-242F63CA88C9}"/>
              </a:ext>
            </a:extLst>
          </p:cNvPr>
          <p:cNvSpPr/>
          <p:nvPr/>
        </p:nvSpPr>
        <p:spPr>
          <a:xfrm flipV="1">
            <a:off x="9295460" y="4475968"/>
            <a:ext cx="2857296" cy="2301864"/>
          </a:xfrm>
          <a:custGeom>
            <a:avLst/>
            <a:gdLst>
              <a:gd name="connsiteX0" fmla="*/ 0 w 2386148"/>
              <a:gd name="connsiteY0" fmla="*/ 3988524 h 3988524"/>
              <a:gd name="connsiteX1" fmla="*/ 801188 w 2386148"/>
              <a:gd name="connsiteY1" fmla="*/ 3988524 h 3988524"/>
              <a:gd name="connsiteX2" fmla="*/ 1193074 w 2386148"/>
              <a:gd name="connsiteY2" fmla="*/ 3596638 h 3988524"/>
              <a:gd name="connsiteX3" fmla="*/ 1584960 w 2386148"/>
              <a:gd name="connsiteY3" fmla="*/ 3988524 h 3988524"/>
              <a:gd name="connsiteX4" fmla="*/ 2386148 w 2386148"/>
              <a:gd name="connsiteY4" fmla="*/ 3988524 h 3988524"/>
              <a:gd name="connsiteX5" fmla="*/ 2386148 w 2386148"/>
              <a:gd name="connsiteY5" fmla="*/ 397699 h 3988524"/>
              <a:gd name="connsiteX6" fmla="*/ 1988449 w 2386148"/>
              <a:gd name="connsiteY6" fmla="*/ 0 h 3988524"/>
              <a:gd name="connsiteX7" fmla="*/ 397699 w 2386148"/>
              <a:gd name="connsiteY7" fmla="*/ 0 h 3988524"/>
              <a:gd name="connsiteX8" fmla="*/ 0 w 2386148"/>
              <a:gd name="connsiteY8" fmla="*/ 397699 h 39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6148" h="3988524">
                <a:moveTo>
                  <a:pt x="0" y="3988524"/>
                </a:moveTo>
                <a:lnTo>
                  <a:pt x="801188" y="3988524"/>
                </a:lnTo>
                <a:cubicBezTo>
                  <a:pt x="801188" y="3772091"/>
                  <a:pt x="976641" y="3596638"/>
                  <a:pt x="1193074" y="3596638"/>
                </a:cubicBezTo>
                <a:cubicBezTo>
                  <a:pt x="1409507" y="3596638"/>
                  <a:pt x="1584960" y="3772091"/>
                  <a:pt x="1584960" y="3988524"/>
                </a:cubicBezTo>
                <a:lnTo>
                  <a:pt x="2386148" y="3988524"/>
                </a:lnTo>
                <a:lnTo>
                  <a:pt x="2386148" y="397699"/>
                </a:lnTo>
                <a:cubicBezTo>
                  <a:pt x="2386148" y="178056"/>
                  <a:pt x="2208092" y="0"/>
                  <a:pt x="1988449" y="0"/>
                </a:cubicBezTo>
                <a:lnTo>
                  <a:pt x="397699" y="0"/>
                </a:lnTo>
                <a:cubicBezTo>
                  <a:pt x="178056" y="0"/>
                  <a:pt x="0" y="178056"/>
                  <a:pt x="0" y="397699"/>
                </a:cubicBezTo>
                <a:close/>
              </a:path>
            </a:pathLst>
          </a:custGeom>
          <a:solidFill>
            <a:sysClr val="window" lastClr="FFFFFF"/>
          </a:solidFill>
          <a:ln w="12700" cap="flat" cmpd="sng" algn="ctr">
            <a:noFill/>
            <a:prstDash val="solid"/>
            <a:miter lim="800000"/>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wrap="square" rtlCol="0" anchor="ctr">
            <a:noAutofit/>
          </a:bodyPr>
          <a:lstStyle/>
          <a:p>
            <a:pPr algn="ctr" defTabSz="914400">
              <a:defRPr/>
            </a:pPr>
            <a:endParaRPr lang="en-US" kern="0" dirty="0">
              <a:solidFill>
                <a:prstClr val="white"/>
              </a:solidFill>
              <a:latin typeface="Arial"/>
            </a:endParaRPr>
          </a:p>
        </p:txBody>
      </p:sp>
      <p:sp>
        <p:nvSpPr>
          <p:cNvPr id="46" name="TextBox 45">
            <a:extLst>
              <a:ext uri="{FF2B5EF4-FFF2-40B4-BE49-F238E27FC236}">
                <a16:creationId xmlns="" xmlns:a16="http://schemas.microsoft.com/office/drawing/2014/main" id="{E993B533-C173-4E78-81E9-AB632970B288}"/>
              </a:ext>
            </a:extLst>
          </p:cNvPr>
          <p:cNvSpPr txBox="1"/>
          <p:nvPr/>
        </p:nvSpPr>
        <p:spPr>
          <a:xfrm>
            <a:off x="9295460" y="4799127"/>
            <a:ext cx="2617441" cy="1384995"/>
          </a:xfrm>
          <a:prstGeom prst="rect">
            <a:avLst/>
          </a:prstGeom>
          <a:noFill/>
          <a:ln>
            <a:noFill/>
          </a:ln>
          <a:effectLst>
            <a:outerShdw blurRad="76200" dir="18900000" sy="23000" kx="-1200000" algn="bl" rotWithShape="0">
              <a:prstClr val="black">
                <a:alpha val="20000"/>
              </a:prst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just"/>
            <a:r>
              <a:rPr lang="en-US" sz="2800" i="1" dirty="0" err="1">
                <a:solidFill>
                  <a:schemeClr val="bg2">
                    <a:lumMod val="25000"/>
                  </a:schemeClr>
                </a:solidFill>
                <a:latin typeface="Times New Roman" panose="02020603050405020304" pitchFamily="18" charset="0"/>
                <a:cs typeface="Times New Roman" panose="02020603050405020304" pitchFamily="18" charset="0"/>
              </a:rPr>
              <a:t>Phần</a:t>
            </a:r>
            <a:r>
              <a:rPr lang="en-US" sz="2800" i="1" dirty="0">
                <a:solidFill>
                  <a:schemeClr val="bg2">
                    <a:lumMod val="25000"/>
                  </a:schemeClr>
                </a:solidFill>
                <a:latin typeface="Times New Roman" panose="02020603050405020304" pitchFamily="18" charset="0"/>
                <a:cs typeface="Times New Roman" panose="02020603050405020304" pitchFamily="18" charset="0"/>
              </a:rPr>
              <a:t> </a:t>
            </a:r>
            <a:r>
              <a:rPr lang="en-US" sz="2800" i="1" dirty="0" err="1">
                <a:solidFill>
                  <a:schemeClr val="bg2">
                    <a:lumMod val="25000"/>
                  </a:schemeClr>
                </a:solidFill>
                <a:latin typeface="Times New Roman" panose="02020603050405020304" pitchFamily="18" charset="0"/>
                <a:cs typeface="Times New Roman" panose="02020603050405020304" pitchFamily="18" charset="0"/>
              </a:rPr>
              <a:t>còn</a:t>
            </a:r>
            <a:r>
              <a:rPr lang="en-US" sz="2800" i="1" dirty="0">
                <a:solidFill>
                  <a:schemeClr val="bg2">
                    <a:lumMod val="25000"/>
                  </a:schemeClr>
                </a:solidFill>
                <a:latin typeface="Times New Roman" panose="02020603050405020304" pitchFamily="18" charset="0"/>
                <a:cs typeface="Times New Roman" panose="02020603050405020304" pitchFamily="18" charset="0"/>
              </a:rPr>
              <a:t> </a:t>
            </a:r>
            <a:r>
              <a:rPr lang="en-US" sz="2800" i="1" dirty="0" err="1">
                <a:solidFill>
                  <a:schemeClr val="bg2">
                    <a:lumMod val="25000"/>
                  </a:schemeClr>
                </a:solidFill>
                <a:latin typeface="Times New Roman" panose="02020603050405020304" pitchFamily="18" charset="0"/>
                <a:cs typeface="Times New Roman" panose="02020603050405020304" pitchFamily="18" charset="0"/>
              </a:rPr>
              <a:t>lại</a:t>
            </a:r>
            <a:r>
              <a:rPr lang="en-US" sz="2800"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Những</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dấu</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tích</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còn</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lại</a:t>
            </a:r>
            <a:endParaRPr lang="en-US" sz="2800"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7" name="TextBox 46">
            <a:extLst>
              <a:ext uri="{FF2B5EF4-FFF2-40B4-BE49-F238E27FC236}">
                <a16:creationId xmlns="" xmlns:a16="http://schemas.microsoft.com/office/drawing/2014/main" id="{0856A9E7-912E-4010-AA2E-6392D86272E8}"/>
              </a:ext>
            </a:extLst>
          </p:cNvPr>
          <p:cNvSpPr txBox="1"/>
          <p:nvPr/>
        </p:nvSpPr>
        <p:spPr>
          <a:xfrm>
            <a:off x="9919387" y="4045945"/>
            <a:ext cx="1891424" cy="523220"/>
          </a:xfrm>
          <a:prstGeom prst="rect">
            <a:avLst/>
          </a:prstGeom>
          <a:noFill/>
        </p:spPr>
        <p:txBody>
          <a:bodyPr wrap="square" rtlCol="0">
            <a:spAutoFit/>
          </a:bodyPr>
          <a:lstStyle/>
          <a:p>
            <a:pPr algn="ctr" defTabSz="914400">
              <a:defRPr/>
            </a:pPr>
            <a:r>
              <a:rPr lang="en-US" sz="2800" b="1" dirty="0">
                <a:solidFill>
                  <a:srgbClr val="002060"/>
                </a:solidFill>
                <a:latin typeface="Times New Roman" panose="02020603050405020304" pitchFamily="18" charset="0"/>
                <a:cs typeface="Times New Roman" panose="02020603050405020304" pitchFamily="18" charset="0"/>
              </a:rPr>
              <a:t>ĐOẠN </a:t>
            </a:r>
            <a:r>
              <a:rPr lang="en-US" sz="2800" b="1" dirty="0" smtClean="0">
                <a:solidFill>
                  <a:srgbClr val="002060"/>
                </a:solidFill>
                <a:latin typeface="Times New Roman" panose="02020603050405020304" pitchFamily="18" charset="0"/>
                <a:cs typeface="Times New Roman" panose="02020603050405020304" pitchFamily="18" charset="0"/>
              </a:rPr>
              <a:t>4</a:t>
            </a:r>
            <a:endParaRPr lang="en-US" sz="2800" b="1" dirty="0">
              <a:solidFill>
                <a:srgbClr val="002060"/>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26912" y="841346"/>
            <a:ext cx="2452178" cy="3070511"/>
          </a:xfrm>
          <a:prstGeom prst="rect">
            <a:avLst/>
          </a:prstGeom>
        </p:spPr>
      </p:pic>
    </p:spTree>
    <p:extLst>
      <p:ext uri="{BB962C8B-B14F-4D97-AF65-F5344CB8AC3E}">
        <p14:creationId xmlns:p14="http://schemas.microsoft.com/office/powerpoint/2010/main" val="1856138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par>
                                <p:cTn id="13" presetID="8" presetClass="emph" presetSubtype="0" fill="hold" grpId="0" nodeType="withEffect">
                                  <p:stCondLst>
                                    <p:cond delay="0"/>
                                  </p:stCondLst>
                                  <p:childTnLst>
                                    <p:animRot by="10800000">
                                      <p:cBhvr>
                                        <p:cTn id="14" dur="1500" fill="hold"/>
                                        <p:tgtEl>
                                          <p:spTgt spid="14"/>
                                        </p:tgtEl>
                                        <p:attrNameLst>
                                          <p:attrName>r</p:attrName>
                                        </p:attrNameLst>
                                      </p:cBhvr>
                                    </p:animRot>
                                  </p:childTnLst>
                                </p:cTn>
                              </p:par>
                              <p:par>
                                <p:cTn id="15" presetID="10"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9"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p:cTn id="22" dur="1000" fill="hold"/>
                                        <p:tgtEl>
                                          <p:spTgt spid="19"/>
                                        </p:tgtEl>
                                        <p:attrNameLst>
                                          <p:attrName>ppt_x</p:attrName>
                                        </p:attrNameLst>
                                      </p:cBhvr>
                                      <p:tavLst>
                                        <p:tav tm="0">
                                          <p:val>
                                            <p:strVal val="#ppt_x-.2"/>
                                          </p:val>
                                        </p:tav>
                                        <p:tav tm="100000">
                                          <p:val>
                                            <p:strVal val="#ppt_x"/>
                                          </p:val>
                                        </p:tav>
                                      </p:tavLst>
                                    </p:anim>
                                    <p:anim calcmode="lin" valueType="num">
                                      <p:cBhvr>
                                        <p:cTn id="23" dur="1000" fill="hold"/>
                                        <p:tgtEl>
                                          <p:spTgt spid="19"/>
                                        </p:tgtEl>
                                        <p:attrNameLst>
                                          <p:attrName>ppt_y</p:attrName>
                                        </p:attrNameLst>
                                      </p:cBhvr>
                                      <p:tavLst>
                                        <p:tav tm="0">
                                          <p:val>
                                            <p:strVal val="#ppt_y"/>
                                          </p:val>
                                        </p:tav>
                                        <p:tav tm="100000">
                                          <p:val>
                                            <p:strVal val="#ppt_y"/>
                                          </p:val>
                                        </p:tav>
                                      </p:tavLst>
                                    </p:anim>
                                    <p:animEffect transition="in" filter="wipe(right)" prLst="gradientSize: 0.1">
                                      <p:cBhvr>
                                        <p:cTn id="24" dur="10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mph" presetSubtype="0" fill="hold" grpId="1" nodeType="clickEffect">
                                  <p:stCondLst>
                                    <p:cond delay="0"/>
                                  </p:stCondLst>
                                  <p:childTnLst>
                                    <p:animRot by="10800000">
                                      <p:cBhvr>
                                        <p:cTn id="36" dur="1500" fill="hold"/>
                                        <p:tgtEl>
                                          <p:spTgt spid="11"/>
                                        </p:tgtEl>
                                        <p:attrNameLst>
                                          <p:attrName>r</p:attrName>
                                        </p:attrNameLst>
                                      </p:cBhvr>
                                    </p:animRot>
                                  </p:childTnLst>
                                </p:cTn>
                              </p:par>
                            </p:childTnLst>
                          </p:cTn>
                        </p:par>
                      </p:childTnLst>
                    </p:cTn>
                  </p:par>
                  <p:par>
                    <p:cTn id="37" fill="hold">
                      <p:stCondLst>
                        <p:cond delay="indefinite"/>
                      </p:stCondLst>
                      <p:childTnLst>
                        <p:par>
                          <p:cTn id="38" fill="hold">
                            <p:stCondLst>
                              <p:cond delay="0"/>
                            </p:stCondLst>
                            <p:childTnLst>
                              <p:par>
                                <p:cTn id="39" presetID="8" presetClass="entr" presetSubtype="16"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diamond(in)">
                                      <p:cBhvr>
                                        <p:cTn id="41" dur="2000"/>
                                        <p:tgtEl>
                                          <p:spTgt spid="8"/>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9"/>
                                        </p:tgtEl>
                                        <p:attrNameLst>
                                          <p:attrName>style.visibility</p:attrName>
                                        </p:attrNameLst>
                                      </p:cBhvr>
                                      <p:to>
                                        <p:strVal val="visible"/>
                                      </p:to>
                                    </p:set>
                                    <p:animEffect transition="in" filter="fade">
                                      <p:cBhvr>
                                        <p:cTn id="46" dur="500"/>
                                        <p:tgtEl>
                                          <p:spTgt spid="39"/>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fade">
                                      <p:cBhvr>
                                        <p:cTn id="49" dur="500"/>
                                        <p:tgtEl>
                                          <p:spTgt spid="40"/>
                                        </p:tgtEl>
                                      </p:cBhvr>
                                    </p:animEffect>
                                  </p:childTnLst>
                                </p:cTn>
                              </p:par>
                            </p:childTnLst>
                          </p:cTn>
                        </p:par>
                      </p:childTnLst>
                    </p:cTn>
                  </p:par>
                  <p:par>
                    <p:cTn id="50" fill="hold">
                      <p:stCondLst>
                        <p:cond delay="indefinite"/>
                      </p:stCondLst>
                      <p:childTnLst>
                        <p:par>
                          <p:cTn id="51" fill="hold">
                            <p:stCondLst>
                              <p:cond delay="0"/>
                            </p:stCondLst>
                            <p:childTnLst>
                              <p:par>
                                <p:cTn id="52" presetID="8" presetClass="emph" presetSubtype="0" fill="hold" grpId="1" nodeType="clickEffect">
                                  <p:stCondLst>
                                    <p:cond delay="0"/>
                                  </p:stCondLst>
                                  <p:childTnLst>
                                    <p:animRot by="10800000">
                                      <p:cBhvr>
                                        <p:cTn id="53" dur="1500" fill="hold"/>
                                        <p:tgtEl>
                                          <p:spTgt spid="39"/>
                                        </p:tgtEl>
                                        <p:attrNameLst>
                                          <p:attrName>r</p:attrName>
                                        </p:attrNameLst>
                                      </p:cBhvr>
                                    </p:animRot>
                                  </p:childTnLst>
                                </p:cTn>
                              </p:par>
                            </p:childTnLst>
                          </p:cTn>
                        </p:par>
                      </p:childTnLst>
                    </p:cTn>
                  </p:par>
                  <p:par>
                    <p:cTn id="54" fill="hold">
                      <p:stCondLst>
                        <p:cond delay="indefinite"/>
                      </p:stCondLst>
                      <p:childTnLst>
                        <p:par>
                          <p:cTn id="55" fill="hold">
                            <p:stCondLst>
                              <p:cond delay="0"/>
                            </p:stCondLst>
                            <p:childTnLst>
                              <p:par>
                                <p:cTn id="56" presetID="8" presetClass="entr" presetSubtype="16" fill="hold" grpId="0" nodeType="clickEffect">
                                  <p:stCondLst>
                                    <p:cond delay="0"/>
                                  </p:stCondLst>
                                  <p:childTnLst>
                                    <p:set>
                                      <p:cBhvr>
                                        <p:cTn id="57" dur="1" fill="hold">
                                          <p:stCondLst>
                                            <p:cond delay="0"/>
                                          </p:stCondLst>
                                        </p:cTn>
                                        <p:tgtEl>
                                          <p:spTgt spid="38"/>
                                        </p:tgtEl>
                                        <p:attrNameLst>
                                          <p:attrName>style.visibility</p:attrName>
                                        </p:attrNameLst>
                                      </p:cBhvr>
                                      <p:to>
                                        <p:strVal val="visible"/>
                                      </p:to>
                                    </p:set>
                                    <p:animEffect transition="in" filter="diamond(in)">
                                      <p:cBhvr>
                                        <p:cTn id="58" dur="2000"/>
                                        <p:tgtEl>
                                          <p:spTgt spid="38"/>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33"/>
                                        </p:tgtEl>
                                        <p:attrNameLst>
                                          <p:attrName>style.visibility</p:attrName>
                                        </p:attrNameLst>
                                      </p:cBhvr>
                                      <p:to>
                                        <p:strVal val="visible"/>
                                      </p:to>
                                    </p:set>
                                    <p:anim calcmode="lin" valueType="num">
                                      <p:cBhvr additive="base">
                                        <p:cTn id="63" dur="500" fill="hold"/>
                                        <p:tgtEl>
                                          <p:spTgt spid="33"/>
                                        </p:tgtEl>
                                        <p:attrNameLst>
                                          <p:attrName>ppt_x</p:attrName>
                                        </p:attrNameLst>
                                      </p:cBhvr>
                                      <p:tavLst>
                                        <p:tav tm="0">
                                          <p:val>
                                            <p:strVal val="#ppt_x"/>
                                          </p:val>
                                        </p:tav>
                                        <p:tav tm="100000">
                                          <p:val>
                                            <p:strVal val="#ppt_x"/>
                                          </p:val>
                                        </p:tav>
                                      </p:tavLst>
                                    </p:anim>
                                    <p:anim calcmode="lin" valueType="num">
                                      <p:cBhvr additive="base">
                                        <p:cTn id="64" dur="500" fill="hold"/>
                                        <p:tgtEl>
                                          <p:spTgt spid="33"/>
                                        </p:tgtEl>
                                        <p:attrNameLst>
                                          <p:attrName>ppt_y</p:attrName>
                                        </p:attrNameLst>
                                      </p:cBhvr>
                                      <p:tavLst>
                                        <p:tav tm="0">
                                          <p:val>
                                            <p:strVal val="1+#ppt_h/2"/>
                                          </p:val>
                                        </p:tav>
                                        <p:tav tm="100000">
                                          <p:val>
                                            <p:strVal val="#ppt_y"/>
                                          </p:val>
                                        </p:tav>
                                      </p:tavLst>
                                    </p:anim>
                                  </p:childTnLst>
                                </p:cTn>
                              </p:par>
                              <p:par>
                                <p:cTn id="65" presetID="10" presetClass="entr" presetSubtype="0" fill="hold" grpId="0" nodeType="withEffect">
                                  <p:stCondLst>
                                    <p:cond delay="0"/>
                                  </p:stCondLst>
                                  <p:childTnLst>
                                    <p:set>
                                      <p:cBhvr>
                                        <p:cTn id="66" dur="1" fill="hold">
                                          <p:stCondLst>
                                            <p:cond delay="0"/>
                                          </p:stCondLst>
                                        </p:cTn>
                                        <p:tgtEl>
                                          <p:spTgt spid="34"/>
                                        </p:tgtEl>
                                        <p:attrNameLst>
                                          <p:attrName>style.visibility</p:attrName>
                                        </p:attrNameLst>
                                      </p:cBhvr>
                                      <p:to>
                                        <p:strVal val="visible"/>
                                      </p:to>
                                    </p:set>
                                    <p:animEffect transition="in" filter="fade">
                                      <p:cBhvr>
                                        <p:cTn id="67" dur="500"/>
                                        <p:tgtEl>
                                          <p:spTgt spid="34"/>
                                        </p:tgtEl>
                                      </p:cBhvr>
                                    </p:animEffect>
                                  </p:childTnLst>
                                </p:cTn>
                              </p:par>
                            </p:childTnLst>
                          </p:cTn>
                        </p:par>
                      </p:childTnLst>
                    </p:cTn>
                  </p:par>
                  <p:par>
                    <p:cTn id="68" fill="hold">
                      <p:stCondLst>
                        <p:cond delay="indefinite"/>
                      </p:stCondLst>
                      <p:childTnLst>
                        <p:par>
                          <p:cTn id="69" fill="hold">
                            <p:stCondLst>
                              <p:cond delay="0"/>
                            </p:stCondLst>
                            <p:childTnLst>
                              <p:par>
                                <p:cTn id="70" presetID="8" presetClass="entr" presetSubtype="16" fill="hold" grpId="0" nodeType="clickEffect">
                                  <p:stCondLst>
                                    <p:cond delay="0"/>
                                  </p:stCondLst>
                                  <p:childTnLst>
                                    <p:set>
                                      <p:cBhvr>
                                        <p:cTn id="71" dur="1" fill="hold">
                                          <p:stCondLst>
                                            <p:cond delay="0"/>
                                          </p:stCondLst>
                                        </p:cTn>
                                        <p:tgtEl>
                                          <p:spTgt spid="32"/>
                                        </p:tgtEl>
                                        <p:attrNameLst>
                                          <p:attrName>style.visibility</p:attrName>
                                        </p:attrNameLst>
                                      </p:cBhvr>
                                      <p:to>
                                        <p:strVal val="visible"/>
                                      </p:to>
                                    </p:set>
                                    <p:animEffect transition="in" filter="diamond(in)">
                                      <p:cBhvr>
                                        <p:cTn id="72" dur="2000"/>
                                        <p:tgtEl>
                                          <p:spTgt spid="32"/>
                                        </p:tgtEl>
                                      </p:cBhvr>
                                    </p:animEffect>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42"/>
                                        </p:tgtEl>
                                        <p:attrNameLst>
                                          <p:attrName>style.visibility</p:attrName>
                                        </p:attrNameLst>
                                      </p:cBhvr>
                                      <p:to>
                                        <p:strVal val="visible"/>
                                      </p:to>
                                    </p:set>
                                    <p:anim calcmode="lin" valueType="num">
                                      <p:cBhvr additive="base">
                                        <p:cTn id="77" dur="500" fill="hold"/>
                                        <p:tgtEl>
                                          <p:spTgt spid="42"/>
                                        </p:tgtEl>
                                        <p:attrNameLst>
                                          <p:attrName>ppt_x</p:attrName>
                                        </p:attrNameLst>
                                      </p:cBhvr>
                                      <p:tavLst>
                                        <p:tav tm="0">
                                          <p:val>
                                            <p:strVal val="#ppt_x"/>
                                          </p:val>
                                        </p:tav>
                                        <p:tav tm="100000">
                                          <p:val>
                                            <p:strVal val="#ppt_x"/>
                                          </p:val>
                                        </p:tav>
                                      </p:tavLst>
                                    </p:anim>
                                    <p:anim calcmode="lin" valueType="num">
                                      <p:cBhvr additive="base">
                                        <p:cTn id="78" dur="500" fill="hold"/>
                                        <p:tgtEl>
                                          <p:spTgt spid="42"/>
                                        </p:tgtEl>
                                        <p:attrNameLst>
                                          <p:attrName>ppt_y</p:attrName>
                                        </p:attrNameLst>
                                      </p:cBhvr>
                                      <p:tavLst>
                                        <p:tav tm="0">
                                          <p:val>
                                            <p:strVal val="1+#ppt_h/2"/>
                                          </p:val>
                                        </p:tav>
                                        <p:tav tm="100000">
                                          <p:val>
                                            <p:strVal val="#ppt_y"/>
                                          </p:val>
                                        </p:tav>
                                      </p:tavLst>
                                    </p:anim>
                                  </p:childTnLst>
                                </p:cTn>
                              </p:par>
                              <p:par>
                                <p:cTn id="79" presetID="10" presetClass="entr" presetSubtype="0" fill="hold" grpId="0" nodeType="withEffect">
                                  <p:stCondLst>
                                    <p:cond delay="0"/>
                                  </p:stCondLst>
                                  <p:childTnLst>
                                    <p:set>
                                      <p:cBhvr>
                                        <p:cTn id="80" dur="1" fill="hold">
                                          <p:stCondLst>
                                            <p:cond delay="0"/>
                                          </p:stCondLst>
                                        </p:cTn>
                                        <p:tgtEl>
                                          <p:spTgt spid="43"/>
                                        </p:tgtEl>
                                        <p:attrNameLst>
                                          <p:attrName>style.visibility</p:attrName>
                                        </p:attrNameLst>
                                      </p:cBhvr>
                                      <p:to>
                                        <p:strVal val="visible"/>
                                      </p:to>
                                    </p:set>
                                    <p:animEffect transition="in" filter="fade">
                                      <p:cBhvr>
                                        <p:cTn id="81" dur="500"/>
                                        <p:tgtEl>
                                          <p:spTgt spid="43"/>
                                        </p:tgtEl>
                                      </p:cBhvr>
                                    </p:animEffect>
                                  </p:childTnLst>
                                </p:cTn>
                              </p:par>
                            </p:childTnLst>
                          </p:cTn>
                        </p:par>
                      </p:childTnLst>
                    </p:cTn>
                  </p:par>
                  <p:par>
                    <p:cTn id="82" fill="hold">
                      <p:stCondLst>
                        <p:cond delay="indefinite"/>
                      </p:stCondLst>
                      <p:childTnLst>
                        <p:par>
                          <p:cTn id="83" fill="hold">
                            <p:stCondLst>
                              <p:cond delay="0"/>
                            </p:stCondLst>
                            <p:childTnLst>
                              <p:par>
                                <p:cTn id="84" presetID="8" presetClass="entr" presetSubtype="16" fill="hold" grpId="0" nodeType="clickEffect">
                                  <p:stCondLst>
                                    <p:cond delay="0"/>
                                  </p:stCondLst>
                                  <p:childTnLst>
                                    <p:set>
                                      <p:cBhvr>
                                        <p:cTn id="85" dur="1" fill="hold">
                                          <p:stCondLst>
                                            <p:cond delay="0"/>
                                          </p:stCondLst>
                                        </p:cTn>
                                        <p:tgtEl>
                                          <p:spTgt spid="41"/>
                                        </p:tgtEl>
                                        <p:attrNameLst>
                                          <p:attrName>style.visibility</p:attrName>
                                        </p:attrNameLst>
                                      </p:cBhvr>
                                      <p:to>
                                        <p:strVal val="visible"/>
                                      </p:to>
                                    </p:set>
                                    <p:animEffect transition="in" filter="diamond(in)">
                                      <p:cBhvr>
                                        <p:cTn id="86" dur="2000"/>
                                        <p:tgtEl>
                                          <p:spTgt spid="41"/>
                                        </p:tgtEl>
                                      </p:cBhvr>
                                    </p:animEffect>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6"/>
                                        </p:tgtEl>
                                        <p:attrNameLst>
                                          <p:attrName>style.visibility</p:attrName>
                                        </p:attrNameLst>
                                      </p:cBhvr>
                                      <p:to>
                                        <p:strVal val="visible"/>
                                      </p:to>
                                    </p:set>
                                    <p:anim calcmode="lin" valueType="num">
                                      <p:cBhvr additive="base">
                                        <p:cTn id="91" dur="500" fill="hold"/>
                                        <p:tgtEl>
                                          <p:spTgt spid="36"/>
                                        </p:tgtEl>
                                        <p:attrNameLst>
                                          <p:attrName>ppt_x</p:attrName>
                                        </p:attrNameLst>
                                      </p:cBhvr>
                                      <p:tavLst>
                                        <p:tav tm="0">
                                          <p:val>
                                            <p:strVal val="#ppt_x"/>
                                          </p:val>
                                        </p:tav>
                                        <p:tav tm="100000">
                                          <p:val>
                                            <p:strVal val="#ppt_x"/>
                                          </p:val>
                                        </p:tav>
                                      </p:tavLst>
                                    </p:anim>
                                    <p:anim calcmode="lin" valueType="num">
                                      <p:cBhvr additive="base">
                                        <p:cTn id="92" dur="500" fill="hold"/>
                                        <p:tgtEl>
                                          <p:spTgt spid="36"/>
                                        </p:tgtEl>
                                        <p:attrNameLst>
                                          <p:attrName>ppt_y</p:attrName>
                                        </p:attrNameLst>
                                      </p:cBhvr>
                                      <p:tavLst>
                                        <p:tav tm="0">
                                          <p:val>
                                            <p:strVal val="1+#ppt_h/2"/>
                                          </p:val>
                                        </p:tav>
                                        <p:tav tm="100000">
                                          <p:val>
                                            <p:strVal val="#ppt_y"/>
                                          </p:val>
                                        </p:tav>
                                      </p:tavLst>
                                    </p:anim>
                                  </p:childTnLst>
                                </p:cTn>
                              </p:par>
                              <p:par>
                                <p:cTn id="93" presetID="10" presetClass="entr" presetSubtype="0" fill="hold" grpId="0" nodeType="withEffect">
                                  <p:stCondLst>
                                    <p:cond delay="0"/>
                                  </p:stCondLst>
                                  <p:childTnLst>
                                    <p:set>
                                      <p:cBhvr>
                                        <p:cTn id="94" dur="1" fill="hold">
                                          <p:stCondLst>
                                            <p:cond delay="0"/>
                                          </p:stCondLst>
                                        </p:cTn>
                                        <p:tgtEl>
                                          <p:spTgt spid="37"/>
                                        </p:tgtEl>
                                        <p:attrNameLst>
                                          <p:attrName>style.visibility</p:attrName>
                                        </p:attrNameLst>
                                      </p:cBhvr>
                                      <p:to>
                                        <p:strVal val="visible"/>
                                      </p:to>
                                    </p:set>
                                    <p:animEffect transition="in" filter="fade">
                                      <p:cBhvr>
                                        <p:cTn id="95" dur="500"/>
                                        <p:tgtEl>
                                          <p:spTgt spid="37"/>
                                        </p:tgtEl>
                                      </p:cBhvr>
                                    </p:animEffect>
                                  </p:childTnLst>
                                </p:cTn>
                              </p:par>
                            </p:childTnLst>
                          </p:cTn>
                        </p:par>
                      </p:childTnLst>
                    </p:cTn>
                  </p:par>
                  <p:par>
                    <p:cTn id="96" fill="hold">
                      <p:stCondLst>
                        <p:cond delay="indefinite"/>
                      </p:stCondLst>
                      <p:childTnLst>
                        <p:par>
                          <p:cTn id="97" fill="hold">
                            <p:stCondLst>
                              <p:cond delay="0"/>
                            </p:stCondLst>
                            <p:childTnLst>
                              <p:par>
                                <p:cTn id="98" presetID="8" presetClass="entr" presetSubtype="16" fill="hold" grpId="0" nodeType="clickEffect">
                                  <p:stCondLst>
                                    <p:cond delay="0"/>
                                  </p:stCondLst>
                                  <p:childTnLst>
                                    <p:set>
                                      <p:cBhvr>
                                        <p:cTn id="99" dur="1" fill="hold">
                                          <p:stCondLst>
                                            <p:cond delay="0"/>
                                          </p:stCondLst>
                                        </p:cTn>
                                        <p:tgtEl>
                                          <p:spTgt spid="35"/>
                                        </p:tgtEl>
                                        <p:attrNameLst>
                                          <p:attrName>style.visibility</p:attrName>
                                        </p:attrNameLst>
                                      </p:cBhvr>
                                      <p:to>
                                        <p:strVal val="visible"/>
                                      </p:to>
                                    </p:set>
                                    <p:animEffect transition="in" filter="diamond(in)">
                                      <p:cBhvr>
                                        <p:cTn id="100" dur="2000"/>
                                        <p:tgtEl>
                                          <p:spTgt spid="35"/>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1" fill="hold" grpId="0" nodeType="clickEffect">
                                  <p:stCondLst>
                                    <p:cond delay="0"/>
                                  </p:stCondLst>
                                  <p:childTnLst>
                                    <p:set>
                                      <p:cBhvr>
                                        <p:cTn id="104" dur="1" fill="hold">
                                          <p:stCondLst>
                                            <p:cond delay="0"/>
                                          </p:stCondLst>
                                        </p:cTn>
                                        <p:tgtEl>
                                          <p:spTgt spid="20"/>
                                        </p:tgtEl>
                                        <p:attrNameLst>
                                          <p:attrName>style.visibility</p:attrName>
                                        </p:attrNameLst>
                                      </p:cBhvr>
                                      <p:to>
                                        <p:strVal val="visible"/>
                                      </p:to>
                                    </p:set>
                                    <p:animEffect transition="in" filter="wipe(up)">
                                      <p:cBhvr>
                                        <p:cTn id="105" dur="500"/>
                                        <p:tgtEl>
                                          <p:spTgt spid="20"/>
                                        </p:tgtEl>
                                      </p:cBhvr>
                                    </p:animEffect>
                                  </p:childTnLst>
                                </p:cTn>
                              </p:par>
                              <p:par>
                                <p:cTn id="106" presetID="42" presetClass="entr" presetSubtype="0" fill="hold" grpId="0" nodeType="withEffect">
                                  <p:stCondLst>
                                    <p:cond delay="0"/>
                                  </p:stCondLst>
                                  <p:childTnLst>
                                    <p:set>
                                      <p:cBhvr>
                                        <p:cTn id="107" dur="1" fill="hold">
                                          <p:stCondLst>
                                            <p:cond delay="0"/>
                                          </p:stCondLst>
                                        </p:cTn>
                                        <p:tgtEl>
                                          <p:spTgt spid="30"/>
                                        </p:tgtEl>
                                        <p:attrNameLst>
                                          <p:attrName>style.visibility</p:attrName>
                                        </p:attrNameLst>
                                      </p:cBhvr>
                                      <p:to>
                                        <p:strVal val="visible"/>
                                      </p:to>
                                    </p:set>
                                    <p:animEffect transition="in" filter="fade">
                                      <p:cBhvr>
                                        <p:cTn id="108" dur="1000"/>
                                        <p:tgtEl>
                                          <p:spTgt spid="30"/>
                                        </p:tgtEl>
                                      </p:cBhvr>
                                    </p:animEffect>
                                    <p:anim calcmode="lin" valueType="num">
                                      <p:cBhvr>
                                        <p:cTn id="109" dur="1000" fill="hold"/>
                                        <p:tgtEl>
                                          <p:spTgt spid="30"/>
                                        </p:tgtEl>
                                        <p:attrNameLst>
                                          <p:attrName>ppt_x</p:attrName>
                                        </p:attrNameLst>
                                      </p:cBhvr>
                                      <p:tavLst>
                                        <p:tav tm="0">
                                          <p:val>
                                            <p:strVal val="#ppt_x"/>
                                          </p:val>
                                        </p:tav>
                                        <p:tav tm="100000">
                                          <p:val>
                                            <p:strVal val="#ppt_x"/>
                                          </p:val>
                                        </p:tav>
                                      </p:tavLst>
                                    </p:anim>
                                    <p:anim calcmode="lin" valueType="num">
                                      <p:cBhvr>
                                        <p:cTn id="110"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2" presetClass="entr" presetSubtype="4" fill="hold" grpId="0" nodeType="clickEffect">
                                  <p:stCondLst>
                                    <p:cond delay="0"/>
                                  </p:stCondLst>
                                  <p:childTnLst>
                                    <p:set>
                                      <p:cBhvr>
                                        <p:cTn id="114" dur="1" fill="hold">
                                          <p:stCondLst>
                                            <p:cond delay="0"/>
                                          </p:stCondLst>
                                        </p:cTn>
                                        <p:tgtEl>
                                          <p:spTgt spid="21"/>
                                        </p:tgtEl>
                                        <p:attrNameLst>
                                          <p:attrName>style.visibility</p:attrName>
                                        </p:attrNameLst>
                                      </p:cBhvr>
                                      <p:to>
                                        <p:strVal val="visible"/>
                                      </p:to>
                                    </p:set>
                                    <p:animEffect transition="in" filter="wipe(down)">
                                      <p:cBhvr>
                                        <p:cTn id="115" dur="500"/>
                                        <p:tgtEl>
                                          <p:spTgt spid="21"/>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1" fill="hold" grpId="0" nodeType="clickEffect">
                                  <p:stCondLst>
                                    <p:cond delay="0"/>
                                  </p:stCondLst>
                                  <p:childTnLst>
                                    <p:set>
                                      <p:cBhvr>
                                        <p:cTn id="119" dur="1" fill="hold">
                                          <p:stCondLst>
                                            <p:cond delay="0"/>
                                          </p:stCondLst>
                                        </p:cTn>
                                        <p:tgtEl>
                                          <p:spTgt spid="24"/>
                                        </p:tgtEl>
                                        <p:attrNameLst>
                                          <p:attrName>style.visibility</p:attrName>
                                        </p:attrNameLst>
                                      </p:cBhvr>
                                      <p:to>
                                        <p:strVal val="visible"/>
                                      </p:to>
                                    </p:set>
                                    <p:animEffect transition="in" filter="wipe(up)">
                                      <p:cBhvr>
                                        <p:cTn id="120" dur="500"/>
                                        <p:tgtEl>
                                          <p:spTgt spid="24"/>
                                        </p:tgtEl>
                                      </p:cBhvr>
                                    </p:animEffect>
                                  </p:childTnLst>
                                </p:cTn>
                              </p:par>
                              <p:par>
                                <p:cTn id="121" presetID="42" presetClass="entr" presetSubtype="0" fill="hold" grpId="0" nodeType="withEffect">
                                  <p:stCondLst>
                                    <p:cond delay="0"/>
                                  </p:stCondLst>
                                  <p:childTnLst>
                                    <p:set>
                                      <p:cBhvr>
                                        <p:cTn id="122" dur="1" fill="hold">
                                          <p:stCondLst>
                                            <p:cond delay="0"/>
                                          </p:stCondLst>
                                        </p:cTn>
                                        <p:tgtEl>
                                          <p:spTgt spid="29"/>
                                        </p:tgtEl>
                                        <p:attrNameLst>
                                          <p:attrName>style.visibility</p:attrName>
                                        </p:attrNameLst>
                                      </p:cBhvr>
                                      <p:to>
                                        <p:strVal val="visible"/>
                                      </p:to>
                                    </p:set>
                                    <p:animEffect transition="in" filter="fade">
                                      <p:cBhvr>
                                        <p:cTn id="123" dur="1000"/>
                                        <p:tgtEl>
                                          <p:spTgt spid="29"/>
                                        </p:tgtEl>
                                      </p:cBhvr>
                                    </p:animEffect>
                                    <p:anim calcmode="lin" valueType="num">
                                      <p:cBhvr>
                                        <p:cTn id="124" dur="1000" fill="hold"/>
                                        <p:tgtEl>
                                          <p:spTgt spid="29"/>
                                        </p:tgtEl>
                                        <p:attrNameLst>
                                          <p:attrName>ppt_x</p:attrName>
                                        </p:attrNameLst>
                                      </p:cBhvr>
                                      <p:tavLst>
                                        <p:tav tm="0">
                                          <p:val>
                                            <p:strVal val="#ppt_x"/>
                                          </p:val>
                                        </p:tav>
                                        <p:tav tm="100000">
                                          <p:val>
                                            <p:strVal val="#ppt_x"/>
                                          </p:val>
                                        </p:tav>
                                      </p:tavLst>
                                    </p:anim>
                                    <p:anim calcmode="lin" valueType="num">
                                      <p:cBhvr>
                                        <p:cTn id="125"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26" fill="hold">
                      <p:stCondLst>
                        <p:cond delay="indefinite"/>
                      </p:stCondLst>
                      <p:childTnLst>
                        <p:par>
                          <p:cTn id="127" fill="hold">
                            <p:stCondLst>
                              <p:cond delay="0"/>
                            </p:stCondLst>
                            <p:childTnLst>
                              <p:par>
                                <p:cTn id="128" presetID="22" presetClass="entr" presetSubtype="4" fill="hold" grpId="0" nodeType="clickEffect">
                                  <p:stCondLst>
                                    <p:cond delay="0"/>
                                  </p:stCondLst>
                                  <p:childTnLst>
                                    <p:set>
                                      <p:cBhvr>
                                        <p:cTn id="129" dur="1" fill="hold">
                                          <p:stCondLst>
                                            <p:cond delay="0"/>
                                          </p:stCondLst>
                                        </p:cTn>
                                        <p:tgtEl>
                                          <p:spTgt spid="25"/>
                                        </p:tgtEl>
                                        <p:attrNameLst>
                                          <p:attrName>style.visibility</p:attrName>
                                        </p:attrNameLst>
                                      </p:cBhvr>
                                      <p:to>
                                        <p:strVal val="visible"/>
                                      </p:to>
                                    </p:set>
                                    <p:animEffect transition="in" filter="wipe(down)">
                                      <p:cBhvr>
                                        <p:cTn id="130" dur="500"/>
                                        <p:tgtEl>
                                          <p:spTgt spid="25"/>
                                        </p:tgtEl>
                                      </p:cBhvr>
                                    </p:animEffect>
                                  </p:childTnLst>
                                </p:cTn>
                              </p:par>
                            </p:childTnLst>
                          </p:cTn>
                        </p:par>
                      </p:childTnLst>
                    </p:cTn>
                  </p:par>
                  <p:par>
                    <p:cTn id="131" fill="hold">
                      <p:stCondLst>
                        <p:cond delay="indefinite"/>
                      </p:stCondLst>
                      <p:childTnLst>
                        <p:par>
                          <p:cTn id="132" fill="hold">
                            <p:stCondLst>
                              <p:cond delay="0"/>
                            </p:stCondLst>
                            <p:childTnLst>
                              <p:par>
                                <p:cTn id="133" presetID="22" presetClass="entr" presetSubtype="1" fill="hold" grpId="0" nodeType="clickEffect">
                                  <p:stCondLst>
                                    <p:cond delay="0"/>
                                  </p:stCondLst>
                                  <p:childTnLst>
                                    <p:set>
                                      <p:cBhvr>
                                        <p:cTn id="134" dur="1" fill="hold">
                                          <p:stCondLst>
                                            <p:cond delay="0"/>
                                          </p:stCondLst>
                                        </p:cTn>
                                        <p:tgtEl>
                                          <p:spTgt spid="22"/>
                                        </p:tgtEl>
                                        <p:attrNameLst>
                                          <p:attrName>style.visibility</p:attrName>
                                        </p:attrNameLst>
                                      </p:cBhvr>
                                      <p:to>
                                        <p:strVal val="visible"/>
                                      </p:to>
                                    </p:set>
                                    <p:animEffect transition="in" filter="wipe(up)">
                                      <p:cBhvr>
                                        <p:cTn id="135" dur="500"/>
                                        <p:tgtEl>
                                          <p:spTgt spid="22"/>
                                        </p:tgtEl>
                                      </p:cBhvr>
                                    </p:animEffect>
                                  </p:childTnLst>
                                </p:cTn>
                              </p:par>
                              <p:par>
                                <p:cTn id="136" presetID="16" presetClass="entr" presetSubtype="21" fill="hold" grpId="0" nodeType="withEffect">
                                  <p:stCondLst>
                                    <p:cond delay="0"/>
                                  </p:stCondLst>
                                  <p:childTnLst>
                                    <p:set>
                                      <p:cBhvr>
                                        <p:cTn id="137" dur="1" fill="hold">
                                          <p:stCondLst>
                                            <p:cond delay="0"/>
                                          </p:stCondLst>
                                        </p:cTn>
                                        <p:tgtEl>
                                          <p:spTgt spid="31"/>
                                        </p:tgtEl>
                                        <p:attrNameLst>
                                          <p:attrName>style.visibility</p:attrName>
                                        </p:attrNameLst>
                                      </p:cBhvr>
                                      <p:to>
                                        <p:strVal val="visible"/>
                                      </p:to>
                                    </p:set>
                                    <p:animEffect transition="in" filter="barn(inVertical)">
                                      <p:cBhvr>
                                        <p:cTn id="138" dur="500"/>
                                        <p:tgtEl>
                                          <p:spTgt spid="31"/>
                                        </p:tgtEl>
                                      </p:cBhvr>
                                    </p:animEffect>
                                  </p:childTnLst>
                                </p:cTn>
                              </p:par>
                            </p:childTnLst>
                          </p:cTn>
                        </p:par>
                      </p:childTnLst>
                    </p:cTn>
                  </p:par>
                  <p:par>
                    <p:cTn id="139" fill="hold">
                      <p:stCondLst>
                        <p:cond delay="indefinite"/>
                      </p:stCondLst>
                      <p:childTnLst>
                        <p:par>
                          <p:cTn id="140" fill="hold">
                            <p:stCondLst>
                              <p:cond delay="0"/>
                            </p:stCondLst>
                            <p:childTnLst>
                              <p:par>
                                <p:cTn id="141" presetID="22" presetClass="entr" presetSubtype="4" fill="hold" grpId="0" nodeType="clickEffect">
                                  <p:stCondLst>
                                    <p:cond delay="0"/>
                                  </p:stCondLst>
                                  <p:childTnLst>
                                    <p:set>
                                      <p:cBhvr>
                                        <p:cTn id="142" dur="1" fill="hold">
                                          <p:stCondLst>
                                            <p:cond delay="0"/>
                                          </p:stCondLst>
                                        </p:cTn>
                                        <p:tgtEl>
                                          <p:spTgt spid="23"/>
                                        </p:tgtEl>
                                        <p:attrNameLst>
                                          <p:attrName>style.visibility</p:attrName>
                                        </p:attrNameLst>
                                      </p:cBhvr>
                                      <p:to>
                                        <p:strVal val="visible"/>
                                      </p:to>
                                    </p:set>
                                    <p:animEffect transition="in" filter="wipe(down)">
                                      <p:cBhvr>
                                        <p:cTn id="143" dur="500"/>
                                        <p:tgtEl>
                                          <p:spTgt spid="23"/>
                                        </p:tgtEl>
                                      </p:cBhvr>
                                    </p:animEffect>
                                  </p:childTnLst>
                                </p:cTn>
                              </p:par>
                            </p:childTnLst>
                          </p:cTn>
                        </p:par>
                      </p:childTnLst>
                    </p:cTn>
                  </p:par>
                  <p:par>
                    <p:cTn id="144" fill="hold">
                      <p:stCondLst>
                        <p:cond delay="indefinite"/>
                      </p:stCondLst>
                      <p:childTnLst>
                        <p:par>
                          <p:cTn id="145" fill="hold">
                            <p:stCondLst>
                              <p:cond delay="0"/>
                            </p:stCondLst>
                            <p:childTnLst>
                              <p:par>
                                <p:cTn id="146" presetID="22" presetClass="entr" presetSubtype="1" fill="hold" grpId="0" nodeType="clickEffect">
                                  <p:stCondLst>
                                    <p:cond delay="0"/>
                                  </p:stCondLst>
                                  <p:childTnLst>
                                    <p:set>
                                      <p:cBhvr>
                                        <p:cTn id="147" dur="1" fill="hold">
                                          <p:stCondLst>
                                            <p:cond delay="0"/>
                                          </p:stCondLst>
                                        </p:cTn>
                                        <p:tgtEl>
                                          <p:spTgt spid="44"/>
                                        </p:tgtEl>
                                        <p:attrNameLst>
                                          <p:attrName>style.visibility</p:attrName>
                                        </p:attrNameLst>
                                      </p:cBhvr>
                                      <p:to>
                                        <p:strVal val="visible"/>
                                      </p:to>
                                    </p:set>
                                    <p:animEffect transition="in" filter="wipe(up)">
                                      <p:cBhvr>
                                        <p:cTn id="148" dur="500"/>
                                        <p:tgtEl>
                                          <p:spTgt spid="44"/>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4" fill="hold" grpId="0" nodeType="clickEffect">
                                  <p:stCondLst>
                                    <p:cond delay="0"/>
                                  </p:stCondLst>
                                  <p:childTnLst>
                                    <p:set>
                                      <p:cBhvr>
                                        <p:cTn id="152" dur="1" fill="hold">
                                          <p:stCondLst>
                                            <p:cond delay="0"/>
                                          </p:stCondLst>
                                        </p:cTn>
                                        <p:tgtEl>
                                          <p:spTgt spid="45"/>
                                        </p:tgtEl>
                                        <p:attrNameLst>
                                          <p:attrName>style.visibility</p:attrName>
                                        </p:attrNameLst>
                                      </p:cBhvr>
                                      <p:to>
                                        <p:strVal val="visible"/>
                                      </p:to>
                                    </p:set>
                                    <p:animEffect transition="in" filter="wipe(down)">
                                      <p:cBhvr>
                                        <p:cTn id="153" dur="500"/>
                                        <p:tgtEl>
                                          <p:spTgt spid="45"/>
                                        </p:tgtEl>
                                      </p:cBhvr>
                                    </p:animEffect>
                                  </p:childTnLst>
                                </p:cTn>
                              </p:par>
                              <p:par>
                                <p:cTn id="154" presetID="16" presetClass="entr" presetSubtype="21" fill="hold" grpId="0" nodeType="withEffect">
                                  <p:stCondLst>
                                    <p:cond delay="0"/>
                                  </p:stCondLst>
                                  <p:childTnLst>
                                    <p:set>
                                      <p:cBhvr>
                                        <p:cTn id="155" dur="1" fill="hold">
                                          <p:stCondLst>
                                            <p:cond delay="0"/>
                                          </p:stCondLst>
                                        </p:cTn>
                                        <p:tgtEl>
                                          <p:spTgt spid="47"/>
                                        </p:tgtEl>
                                        <p:attrNameLst>
                                          <p:attrName>style.visibility</p:attrName>
                                        </p:attrNameLst>
                                      </p:cBhvr>
                                      <p:to>
                                        <p:strVal val="visible"/>
                                      </p:to>
                                    </p:set>
                                    <p:animEffect transition="in" filter="barn(inVertical)">
                                      <p:cBhvr>
                                        <p:cTn id="156" dur="500"/>
                                        <p:tgtEl>
                                          <p:spTgt spid="47"/>
                                        </p:tgtEl>
                                      </p:cBhvr>
                                    </p:animEffect>
                                  </p:childTnLst>
                                </p:cTn>
                              </p:par>
                            </p:childTnLst>
                          </p:cTn>
                        </p:par>
                      </p:childTnLst>
                    </p:cTn>
                  </p:par>
                  <p:par>
                    <p:cTn id="157" fill="hold">
                      <p:stCondLst>
                        <p:cond delay="indefinite"/>
                      </p:stCondLst>
                      <p:childTnLst>
                        <p:par>
                          <p:cTn id="158" fill="hold">
                            <p:stCondLst>
                              <p:cond delay="0"/>
                            </p:stCondLst>
                            <p:childTnLst>
                              <p:par>
                                <p:cTn id="159" presetID="56" presetClass="entr" presetSubtype="0" fill="hold" grpId="0" nodeType="clickEffect">
                                  <p:stCondLst>
                                    <p:cond delay="0"/>
                                  </p:stCondLst>
                                  <p:iterate type="lt">
                                    <p:tmPct val="10000"/>
                                  </p:iterate>
                                  <p:childTnLst>
                                    <p:set>
                                      <p:cBhvr>
                                        <p:cTn id="160" dur="1" fill="hold">
                                          <p:stCondLst>
                                            <p:cond delay="0"/>
                                          </p:stCondLst>
                                        </p:cTn>
                                        <p:tgtEl>
                                          <p:spTgt spid="26"/>
                                        </p:tgtEl>
                                        <p:attrNameLst>
                                          <p:attrName>style.visibility</p:attrName>
                                        </p:attrNameLst>
                                      </p:cBhvr>
                                      <p:to>
                                        <p:strVal val="visible"/>
                                      </p:to>
                                    </p:set>
                                    <p:anim by="(-#ppt_w*2)" calcmode="lin" valueType="num">
                                      <p:cBhvr rctx="PPT">
                                        <p:cTn id="161" dur="350" autoRev="1" fill="hold">
                                          <p:stCondLst>
                                            <p:cond delay="0"/>
                                          </p:stCondLst>
                                        </p:cTn>
                                        <p:tgtEl>
                                          <p:spTgt spid="26"/>
                                        </p:tgtEl>
                                        <p:attrNameLst>
                                          <p:attrName>ppt_w</p:attrName>
                                        </p:attrNameLst>
                                      </p:cBhvr>
                                    </p:anim>
                                    <p:anim by="(#ppt_w*0.50)" calcmode="lin" valueType="num">
                                      <p:cBhvr>
                                        <p:cTn id="162" dur="350" decel="50000" autoRev="1" fill="hold">
                                          <p:stCondLst>
                                            <p:cond delay="0"/>
                                          </p:stCondLst>
                                        </p:cTn>
                                        <p:tgtEl>
                                          <p:spTgt spid="26"/>
                                        </p:tgtEl>
                                        <p:attrNameLst>
                                          <p:attrName>ppt_x</p:attrName>
                                        </p:attrNameLst>
                                      </p:cBhvr>
                                    </p:anim>
                                    <p:anim from="(-#ppt_h/2)" to="(#ppt_y)" calcmode="lin" valueType="num">
                                      <p:cBhvr>
                                        <p:cTn id="163" dur="700" fill="hold">
                                          <p:stCondLst>
                                            <p:cond delay="0"/>
                                          </p:stCondLst>
                                        </p:cTn>
                                        <p:tgtEl>
                                          <p:spTgt spid="26"/>
                                        </p:tgtEl>
                                        <p:attrNameLst>
                                          <p:attrName>ppt_y</p:attrName>
                                        </p:attrNameLst>
                                      </p:cBhvr>
                                    </p:anim>
                                    <p:animRot by="21600000">
                                      <p:cBhvr>
                                        <p:cTn id="164" dur="700" fill="hold">
                                          <p:stCondLst>
                                            <p:cond delay="0"/>
                                          </p:stCondLst>
                                        </p:cTn>
                                        <p:tgtEl>
                                          <p:spTgt spid="26"/>
                                        </p:tgtEl>
                                        <p:attrNameLst>
                                          <p:attrName>r</p:attrName>
                                        </p:attrNameLst>
                                      </p:cBhvr>
                                    </p:animRot>
                                  </p:childTnLst>
                                </p:cTn>
                              </p:par>
                            </p:childTnLst>
                          </p:cTn>
                        </p:par>
                      </p:childTnLst>
                    </p:cTn>
                  </p:par>
                  <p:par>
                    <p:cTn id="165" fill="hold">
                      <p:stCondLst>
                        <p:cond delay="indefinite"/>
                      </p:stCondLst>
                      <p:childTnLst>
                        <p:par>
                          <p:cTn id="166" fill="hold">
                            <p:stCondLst>
                              <p:cond delay="0"/>
                            </p:stCondLst>
                            <p:childTnLst>
                              <p:par>
                                <p:cTn id="167" presetID="56" presetClass="entr" presetSubtype="0" fill="hold" grpId="0" nodeType="clickEffect">
                                  <p:stCondLst>
                                    <p:cond delay="0"/>
                                  </p:stCondLst>
                                  <p:iterate type="lt">
                                    <p:tmPct val="10000"/>
                                  </p:iterate>
                                  <p:childTnLst>
                                    <p:set>
                                      <p:cBhvr>
                                        <p:cTn id="168" dur="1" fill="hold">
                                          <p:stCondLst>
                                            <p:cond delay="0"/>
                                          </p:stCondLst>
                                        </p:cTn>
                                        <p:tgtEl>
                                          <p:spTgt spid="27"/>
                                        </p:tgtEl>
                                        <p:attrNameLst>
                                          <p:attrName>style.visibility</p:attrName>
                                        </p:attrNameLst>
                                      </p:cBhvr>
                                      <p:to>
                                        <p:strVal val="visible"/>
                                      </p:to>
                                    </p:set>
                                    <p:anim by="(-#ppt_w*2)" calcmode="lin" valueType="num">
                                      <p:cBhvr rctx="PPT">
                                        <p:cTn id="169" dur="400" autoRev="1" fill="hold">
                                          <p:stCondLst>
                                            <p:cond delay="0"/>
                                          </p:stCondLst>
                                        </p:cTn>
                                        <p:tgtEl>
                                          <p:spTgt spid="27"/>
                                        </p:tgtEl>
                                        <p:attrNameLst>
                                          <p:attrName>ppt_w</p:attrName>
                                        </p:attrNameLst>
                                      </p:cBhvr>
                                    </p:anim>
                                    <p:anim by="(#ppt_w*0.50)" calcmode="lin" valueType="num">
                                      <p:cBhvr>
                                        <p:cTn id="170" dur="400" decel="50000" autoRev="1" fill="hold">
                                          <p:stCondLst>
                                            <p:cond delay="0"/>
                                          </p:stCondLst>
                                        </p:cTn>
                                        <p:tgtEl>
                                          <p:spTgt spid="27"/>
                                        </p:tgtEl>
                                        <p:attrNameLst>
                                          <p:attrName>ppt_x</p:attrName>
                                        </p:attrNameLst>
                                      </p:cBhvr>
                                    </p:anim>
                                    <p:anim from="(-#ppt_h/2)" to="(#ppt_y)" calcmode="lin" valueType="num">
                                      <p:cBhvr>
                                        <p:cTn id="171" dur="800" fill="hold">
                                          <p:stCondLst>
                                            <p:cond delay="0"/>
                                          </p:stCondLst>
                                        </p:cTn>
                                        <p:tgtEl>
                                          <p:spTgt spid="27"/>
                                        </p:tgtEl>
                                        <p:attrNameLst>
                                          <p:attrName>ppt_y</p:attrName>
                                        </p:attrNameLst>
                                      </p:cBhvr>
                                    </p:anim>
                                    <p:animRot by="21600000">
                                      <p:cBhvr>
                                        <p:cTn id="172" dur="800" fill="hold">
                                          <p:stCondLst>
                                            <p:cond delay="0"/>
                                          </p:stCondLst>
                                        </p:cTn>
                                        <p:tgtEl>
                                          <p:spTgt spid="27"/>
                                        </p:tgtEl>
                                        <p:attrNameLst>
                                          <p:attrName>r</p:attrName>
                                        </p:attrNameLst>
                                      </p:cBhvr>
                                    </p:animRot>
                                  </p:childTnLst>
                                </p:cTn>
                              </p:par>
                            </p:childTnLst>
                          </p:cTn>
                        </p:par>
                      </p:childTnLst>
                    </p:cTn>
                  </p:par>
                  <p:par>
                    <p:cTn id="173" fill="hold">
                      <p:stCondLst>
                        <p:cond delay="indefinite"/>
                      </p:stCondLst>
                      <p:childTnLst>
                        <p:par>
                          <p:cTn id="174" fill="hold">
                            <p:stCondLst>
                              <p:cond delay="0"/>
                            </p:stCondLst>
                            <p:childTnLst>
                              <p:par>
                                <p:cTn id="175" presetID="56" presetClass="entr" presetSubtype="0" fill="hold" grpId="0" nodeType="clickEffect">
                                  <p:stCondLst>
                                    <p:cond delay="0"/>
                                  </p:stCondLst>
                                  <p:iterate type="lt">
                                    <p:tmPct val="10000"/>
                                  </p:iterate>
                                  <p:childTnLst>
                                    <p:set>
                                      <p:cBhvr>
                                        <p:cTn id="176" dur="1" fill="hold">
                                          <p:stCondLst>
                                            <p:cond delay="0"/>
                                          </p:stCondLst>
                                        </p:cTn>
                                        <p:tgtEl>
                                          <p:spTgt spid="28"/>
                                        </p:tgtEl>
                                        <p:attrNameLst>
                                          <p:attrName>style.visibility</p:attrName>
                                        </p:attrNameLst>
                                      </p:cBhvr>
                                      <p:to>
                                        <p:strVal val="visible"/>
                                      </p:to>
                                    </p:set>
                                    <p:anim by="(-#ppt_w*2)" calcmode="lin" valueType="num">
                                      <p:cBhvr rctx="PPT">
                                        <p:cTn id="177" dur="375" autoRev="1" fill="hold">
                                          <p:stCondLst>
                                            <p:cond delay="0"/>
                                          </p:stCondLst>
                                        </p:cTn>
                                        <p:tgtEl>
                                          <p:spTgt spid="28"/>
                                        </p:tgtEl>
                                        <p:attrNameLst>
                                          <p:attrName>ppt_w</p:attrName>
                                        </p:attrNameLst>
                                      </p:cBhvr>
                                    </p:anim>
                                    <p:anim by="(#ppt_w*0.50)" calcmode="lin" valueType="num">
                                      <p:cBhvr>
                                        <p:cTn id="178" dur="375" decel="50000" autoRev="1" fill="hold">
                                          <p:stCondLst>
                                            <p:cond delay="0"/>
                                          </p:stCondLst>
                                        </p:cTn>
                                        <p:tgtEl>
                                          <p:spTgt spid="28"/>
                                        </p:tgtEl>
                                        <p:attrNameLst>
                                          <p:attrName>ppt_x</p:attrName>
                                        </p:attrNameLst>
                                      </p:cBhvr>
                                    </p:anim>
                                    <p:anim from="(-#ppt_h/2)" to="(#ppt_y)" calcmode="lin" valueType="num">
                                      <p:cBhvr>
                                        <p:cTn id="179" dur="750" fill="hold">
                                          <p:stCondLst>
                                            <p:cond delay="0"/>
                                          </p:stCondLst>
                                        </p:cTn>
                                        <p:tgtEl>
                                          <p:spTgt spid="28"/>
                                        </p:tgtEl>
                                        <p:attrNameLst>
                                          <p:attrName>ppt_y</p:attrName>
                                        </p:attrNameLst>
                                      </p:cBhvr>
                                    </p:anim>
                                    <p:animRot by="21600000">
                                      <p:cBhvr>
                                        <p:cTn id="180" dur="750" fill="hold">
                                          <p:stCondLst>
                                            <p:cond delay="0"/>
                                          </p:stCondLst>
                                        </p:cTn>
                                        <p:tgtEl>
                                          <p:spTgt spid="28"/>
                                        </p:tgtEl>
                                        <p:attrNameLst>
                                          <p:attrName>r</p:attrName>
                                        </p:attrNameLst>
                                      </p:cBhvr>
                                    </p:animRot>
                                  </p:childTnLst>
                                </p:cTn>
                              </p:par>
                            </p:childTnLst>
                          </p:cTn>
                        </p:par>
                      </p:childTnLst>
                    </p:cTn>
                  </p:par>
                  <p:par>
                    <p:cTn id="181" fill="hold">
                      <p:stCondLst>
                        <p:cond delay="indefinite"/>
                      </p:stCondLst>
                      <p:childTnLst>
                        <p:par>
                          <p:cTn id="182" fill="hold">
                            <p:stCondLst>
                              <p:cond delay="0"/>
                            </p:stCondLst>
                            <p:childTnLst>
                              <p:par>
                                <p:cTn id="183" presetID="56" presetClass="entr" presetSubtype="0" fill="hold" grpId="0" nodeType="clickEffect">
                                  <p:stCondLst>
                                    <p:cond delay="0"/>
                                  </p:stCondLst>
                                  <p:iterate type="lt">
                                    <p:tmPct val="10000"/>
                                  </p:iterate>
                                  <p:childTnLst>
                                    <p:set>
                                      <p:cBhvr>
                                        <p:cTn id="184" dur="1" fill="hold">
                                          <p:stCondLst>
                                            <p:cond delay="0"/>
                                          </p:stCondLst>
                                        </p:cTn>
                                        <p:tgtEl>
                                          <p:spTgt spid="46"/>
                                        </p:tgtEl>
                                        <p:attrNameLst>
                                          <p:attrName>style.visibility</p:attrName>
                                        </p:attrNameLst>
                                      </p:cBhvr>
                                      <p:to>
                                        <p:strVal val="visible"/>
                                      </p:to>
                                    </p:set>
                                    <p:anim by="(-#ppt_w*2)" calcmode="lin" valueType="num">
                                      <p:cBhvr rctx="PPT">
                                        <p:cTn id="185" dur="375" autoRev="1" fill="hold">
                                          <p:stCondLst>
                                            <p:cond delay="0"/>
                                          </p:stCondLst>
                                        </p:cTn>
                                        <p:tgtEl>
                                          <p:spTgt spid="46"/>
                                        </p:tgtEl>
                                        <p:attrNameLst>
                                          <p:attrName>ppt_w</p:attrName>
                                        </p:attrNameLst>
                                      </p:cBhvr>
                                    </p:anim>
                                    <p:anim by="(#ppt_w*0.50)" calcmode="lin" valueType="num">
                                      <p:cBhvr>
                                        <p:cTn id="186" dur="375" decel="50000" autoRev="1" fill="hold">
                                          <p:stCondLst>
                                            <p:cond delay="0"/>
                                          </p:stCondLst>
                                        </p:cTn>
                                        <p:tgtEl>
                                          <p:spTgt spid="46"/>
                                        </p:tgtEl>
                                        <p:attrNameLst>
                                          <p:attrName>ppt_x</p:attrName>
                                        </p:attrNameLst>
                                      </p:cBhvr>
                                    </p:anim>
                                    <p:anim from="(-#ppt_h/2)" to="(#ppt_y)" calcmode="lin" valueType="num">
                                      <p:cBhvr>
                                        <p:cTn id="187" dur="750" fill="hold">
                                          <p:stCondLst>
                                            <p:cond delay="0"/>
                                          </p:stCondLst>
                                        </p:cTn>
                                        <p:tgtEl>
                                          <p:spTgt spid="46"/>
                                        </p:tgtEl>
                                        <p:attrNameLst>
                                          <p:attrName>ppt_y</p:attrName>
                                        </p:attrNameLst>
                                      </p:cBhvr>
                                    </p:anim>
                                    <p:animRot by="21600000">
                                      <p:cBhvr>
                                        <p:cTn id="188" dur="750" fill="hold">
                                          <p:stCondLst>
                                            <p:cond delay="0"/>
                                          </p:stCondLst>
                                        </p:cTn>
                                        <p:tgtEl>
                                          <p:spTgt spid="4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1" grpId="0" animBg="1"/>
      <p:bldP spid="11" grpId="1" animBg="1"/>
      <p:bldP spid="14" grpId="0" animBg="1"/>
      <p:bldP spid="14" grpId="1" animBg="1"/>
      <p:bldP spid="15" grpId="0"/>
      <p:bldP spid="16" grpId="0"/>
      <p:bldP spid="19" grpId="0" animBg="1"/>
      <p:bldP spid="20" grpId="0" animBg="1"/>
      <p:bldP spid="21" grpId="0" animBg="1"/>
      <p:bldP spid="22" grpId="0" animBg="1"/>
      <p:bldP spid="23" grpId="0" animBg="1"/>
      <p:bldP spid="24" grpId="0" animBg="1"/>
      <p:bldP spid="25" grpId="0" animBg="1"/>
      <p:bldP spid="26" grpId="0"/>
      <p:bldP spid="27" grpId="0"/>
      <p:bldP spid="28" grpId="0"/>
      <p:bldP spid="29" grpId="0"/>
      <p:bldP spid="30" grpId="0"/>
      <p:bldP spid="31" grpId="0"/>
      <p:bldP spid="32" grpId="0" animBg="1"/>
      <p:bldP spid="33" grpId="0" animBg="1"/>
      <p:bldP spid="34" grpId="0"/>
      <p:bldP spid="35" grpId="0" animBg="1"/>
      <p:bldP spid="36" grpId="0" animBg="1"/>
      <p:bldP spid="37" grpId="0"/>
      <p:bldP spid="38" grpId="0" animBg="1"/>
      <p:bldP spid="39" grpId="0" animBg="1"/>
      <p:bldP spid="39" grpId="1" animBg="1"/>
      <p:bldP spid="40" grpId="0"/>
      <p:bldP spid="41" grpId="0" animBg="1"/>
      <p:bldP spid="42" grpId="0" animBg="1"/>
      <p:bldP spid="43" grpId="0"/>
      <p:bldP spid="44" grpId="0" animBg="1"/>
      <p:bldP spid="45" grpId="0" animBg="1"/>
      <p:bldP spid="46" grpId="0"/>
      <p:bldP spid="4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5"/>
          <p:cNvSpPr>
            <a:spLocks noEditPoints="1" noChangeArrowheads="1"/>
          </p:cNvSpPr>
          <p:nvPr/>
        </p:nvSpPr>
        <p:spPr bwMode="auto">
          <a:xfrm>
            <a:off x="1779517" y="1451319"/>
            <a:ext cx="8546830" cy="4147384"/>
          </a:xfrm>
          <a:custGeom>
            <a:avLst/>
            <a:gdLst>
              <a:gd name="T0" fmla="*/ 342 w 2787"/>
              <a:gd name="T1" fmla="*/ 280 h 1349"/>
              <a:gd name="T2" fmla="*/ 170 w 2787"/>
              <a:gd name="T3" fmla="*/ 344 h 1349"/>
              <a:gd name="T4" fmla="*/ 143 w 2787"/>
              <a:gd name="T5" fmla="*/ 698 h 1349"/>
              <a:gd name="T6" fmla="*/ 214 w 2787"/>
              <a:gd name="T7" fmla="*/ 912 h 1349"/>
              <a:gd name="T8" fmla="*/ 230 w 2787"/>
              <a:gd name="T9" fmla="*/ 1199 h 1349"/>
              <a:gd name="T10" fmla="*/ 506 w 2787"/>
              <a:gd name="T11" fmla="*/ 1115 h 1349"/>
              <a:gd name="T12" fmla="*/ 727 w 2787"/>
              <a:gd name="T13" fmla="*/ 1124 h 1349"/>
              <a:gd name="T14" fmla="*/ 944 w 2787"/>
              <a:gd name="T15" fmla="*/ 1141 h 1349"/>
              <a:gd name="T16" fmla="*/ 1129 w 2787"/>
              <a:gd name="T17" fmla="*/ 1226 h 1349"/>
              <a:gd name="T18" fmla="*/ 1335 w 2787"/>
              <a:gd name="T19" fmla="*/ 1185 h 1349"/>
              <a:gd name="T20" fmla="*/ 1521 w 2787"/>
              <a:gd name="T21" fmla="*/ 1247 h 1349"/>
              <a:gd name="T22" fmla="*/ 1690 w 2787"/>
              <a:gd name="T23" fmla="*/ 1203 h 1349"/>
              <a:gd name="T24" fmla="*/ 1912 w 2787"/>
              <a:gd name="T25" fmla="*/ 1176 h 1349"/>
              <a:gd name="T26" fmla="*/ 2077 w 2787"/>
              <a:gd name="T27" fmla="*/ 1212 h 1349"/>
              <a:gd name="T28" fmla="*/ 2177 w 2787"/>
              <a:gd name="T29" fmla="*/ 1253 h 1349"/>
              <a:gd name="T30" fmla="*/ 2397 w 2787"/>
              <a:gd name="T31" fmla="*/ 1269 h 1349"/>
              <a:gd name="T32" fmla="*/ 2570 w 2787"/>
              <a:gd name="T33" fmla="*/ 1313 h 1349"/>
              <a:gd name="T34" fmla="*/ 2721 w 2787"/>
              <a:gd name="T35" fmla="*/ 1127 h 1349"/>
              <a:gd name="T36" fmla="*/ 2731 w 2787"/>
              <a:gd name="T37" fmla="*/ 940 h 1349"/>
              <a:gd name="T38" fmla="*/ 2713 w 2787"/>
              <a:gd name="T39" fmla="*/ 775 h 1349"/>
              <a:gd name="T40" fmla="*/ 2754 w 2787"/>
              <a:gd name="T41" fmla="*/ 619 h 1349"/>
              <a:gd name="T42" fmla="*/ 2679 w 2787"/>
              <a:gd name="T43" fmla="*/ 606 h 1349"/>
              <a:gd name="T44" fmla="*/ 2628 w 2787"/>
              <a:gd name="T45" fmla="*/ 456 h 1349"/>
              <a:gd name="T46" fmla="*/ 2656 w 2787"/>
              <a:gd name="T47" fmla="*/ 409 h 1349"/>
              <a:gd name="T48" fmla="*/ 2663 w 2787"/>
              <a:gd name="T49" fmla="*/ 320 h 1349"/>
              <a:gd name="T50" fmla="*/ 2553 w 2787"/>
              <a:gd name="T51" fmla="*/ 287 h 1349"/>
              <a:gd name="T52" fmla="*/ 2432 w 2787"/>
              <a:gd name="T53" fmla="*/ 203 h 1349"/>
              <a:gd name="T54" fmla="*/ 2270 w 2787"/>
              <a:gd name="T55" fmla="*/ 177 h 1349"/>
              <a:gd name="T56" fmla="*/ 2019 w 2787"/>
              <a:gd name="T57" fmla="*/ 176 h 1349"/>
              <a:gd name="T58" fmla="*/ 1872 w 2787"/>
              <a:gd name="T59" fmla="*/ 84 h 1349"/>
              <a:gd name="T60" fmla="*/ 1773 w 2787"/>
              <a:gd name="T61" fmla="*/ 58 h 1349"/>
              <a:gd name="T62" fmla="*/ 1403 w 2787"/>
              <a:gd name="T63" fmla="*/ 190 h 1349"/>
              <a:gd name="T64" fmla="*/ 1482 w 2787"/>
              <a:gd name="T65" fmla="*/ 56 h 1349"/>
              <a:gd name="T66" fmla="*/ 922 w 2787"/>
              <a:gd name="T67" fmla="*/ 148 h 1349"/>
              <a:gd name="T68" fmla="*/ 311 w 2787"/>
              <a:gd name="T69" fmla="*/ 791 h 1349"/>
              <a:gd name="T70" fmla="*/ 784 w 2787"/>
              <a:gd name="T71" fmla="*/ 160 h 1349"/>
              <a:gd name="T72" fmla="*/ 404 w 2787"/>
              <a:gd name="T73" fmla="*/ 437 h 1349"/>
              <a:gd name="T74" fmla="*/ 758 w 2787"/>
              <a:gd name="T75" fmla="*/ 62 h 1349"/>
              <a:gd name="T76" fmla="*/ 1093 w 2787"/>
              <a:gd name="T77" fmla="*/ 148 h 1349"/>
              <a:gd name="T78" fmla="*/ 1230 w 2787"/>
              <a:gd name="T79" fmla="*/ 120 h 1349"/>
              <a:gd name="T80" fmla="*/ 494 w 2787"/>
              <a:gd name="T81" fmla="*/ 771 h 1349"/>
              <a:gd name="T82" fmla="*/ 665 w 2787"/>
              <a:gd name="T83" fmla="*/ 689 h 1349"/>
              <a:gd name="T84" fmla="*/ 633 w 2787"/>
              <a:gd name="T85" fmla="*/ 1098 h 1349"/>
              <a:gd name="T86" fmla="*/ 1051 w 2787"/>
              <a:gd name="T87" fmla="*/ 834 h 1349"/>
              <a:gd name="T88" fmla="*/ 1129 w 2787"/>
              <a:gd name="T89" fmla="*/ 605 h 1349"/>
              <a:gd name="T90" fmla="*/ 1207 w 2787"/>
              <a:gd name="T91" fmla="*/ 805 h 1349"/>
              <a:gd name="T92" fmla="*/ 1880 w 2787"/>
              <a:gd name="T93" fmla="*/ 220 h 1349"/>
              <a:gd name="T94" fmla="*/ 1469 w 2787"/>
              <a:gd name="T95" fmla="*/ 729 h 1349"/>
              <a:gd name="T96" fmla="*/ 1829 w 2787"/>
              <a:gd name="T97" fmla="*/ 257 h 1349"/>
              <a:gd name="T98" fmla="*/ 1600 w 2787"/>
              <a:gd name="T99" fmla="*/ 706 h 1349"/>
              <a:gd name="T100" fmla="*/ 2342 w 2787"/>
              <a:gd name="T101" fmla="*/ 327 h 1349"/>
              <a:gd name="T102" fmla="*/ 2264 w 2787"/>
              <a:gd name="T103" fmla="*/ 375 h 1349"/>
              <a:gd name="T104" fmla="*/ 1893 w 2787"/>
              <a:gd name="T105" fmla="*/ 989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787" h="1349">
                <a:moveTo>
                  <a:pt x="573" y="70"/>
                </a:moveTo>
                <a:cubicBezTo>
                  <a:pt x="569" y="74"/>
                  <a:pt x="565" y="78"/>
                  <a:pt x="561" y="82"/>
                </a:cubicBezTo>
                <a:cubicBezTo>
                  <a:pt x="556" y="85"/>
                  <a:pt x="552" y="88"/>
                  <a:pt x="548" y="92"/>
                </a:cubicBezTo>
                <a:cubicBezTo>
                  <a:pt x="537" y="102"/>
                  <a:pt x="527" y="112"/>
                  <a:pt x="517" y="123"/>
                </a:cubicBezTo>
                <a:cubicBezTo>
                  <a:pt x="494" y="144"/>
                  <a:pt x="472" y="163"/>
                  <a:pt x="450" y="183"/>
                </a:cubicBezTo>
                <a:cubicBezTo>
                  <a:pt x="415" y="213"/>
                  <a:pt x="379" y="245"/>
                  <a:pt x="342" y="280"/>
                </a:cubicBezTo>
                <a:cubicBezTo>
                  <a:pt x="387" y="230"/>
                  <a:pt x="436" y="183"/>
                  <a:pt x="486" y="135"/>
                </a:cubicBezTo>
                <a:cubicBezTo>
                  <a:pt x="495" y="127"/>
                  <a:pt x="500" y="115"/>
                  <a:pt x="500" y="103"/>
                </a:cubicBezTo>
                <a:cubicBezTo>
                  <a:pt x="500" y="92"/>
                  <a:pt x="496" y="81"/>
                  <a:pt x="488" y="72"/>
                </a:cubicBezTo>
                <a:cubicBezTo>
                  <a:pt x="471" y="54"/>
                  <a:pt x="442" y="53"/>
                  <a:pt x="424" y="70"/>
                </a:cubicBezTo>
                <a:cubicBezTo>
                  <a:pt x="345" y="144"/>
                  <a:pt x="270" y="218"/>
                  <a:pt x="206" y="304"/>
                </a:cubicBezTo>
                <a:cubicBezTo>
                  <a:pt x="200" y="312"/>
                  <a:pt x="185" y="328"/>
                  <a:pt x="170" y="344"/>
                </a:cubicBezTo>
                <a:cubicBezTo>
                  <a:pt x="98" y="420"/>
                  <a:pt x="0" y="524"/>
                  <a:pt x="52" y="605"/>
                </a:cubicBezTo>
                <a:cubicBezTo>
                  <a:pt x="60" y="617"/>
                  <a:pt x="74" y="625"/>
                  <a:pt x="89" y="626"/>
                </a:cubicBezTo>
                <a:cubicBezTo>
                  <a:pt x="136" y="627"/>
                  <a:pt x="166" y="586"/>
                  <a:pt x="186" y="558"/>
                </a:cubicBezTo>
                <a:cubicBezTo>
                  <a:pt x="190" y="552"/>
                  <a:pt x="194" y="547"/>
                  <a:pt x="197" y="544"/>
                </a:cubicBezTo>
                <a:cubicBezTo>
                  <a:pt x="216" y="522"/>
                  <a:pt x="237" y="501"/>
                  <a:pt x="259" y="479"/>
                </a:cubicBezTo>
                <a:cubicBezTo>
                  <a:pt x="211" y="547"/>
                  <a:pt x="167" y="621"/>
                  <a:pt x="143" y="698"/>
                </a:cubicBezTo>
                <a:cubicBezTo>
                  <a:pt x="142" y="703"/>
                  <a:pt x="138" y="712"/>
                  <a:pt x="134" y="720"/>
                </a:cubicBezTo>
                <a:cubicBezTo>
                  <a:pt x="122" y="746"/>
                  <a:pt x="105" y="785"/>
                  <a:pt x="105" y="822"/>
                </a:cubicBezTo>
                <a:cubicBezTo>
                  <a:pt x="105" y="847"/>
                  <a:pt x="113" y="872"/>
                  <a:pt x="136" y="890"/>
                </a:cubicBezTo>
                <a:cubicBezTo>
                  <a:pt x="151" y="901"/>
                  <a:pt x="168" y="905"/>
                  <a:pt x="187" y="901"/>
                </a:cubicBezTo>
                <a:cubicBezTo>
                  <a:pt x="191" y="900"/>
                  <a:pt x="196" y="899"/>
                  <a:pt x="200" y="897"/>
                </a:cubicBezTo>
                <a:cubicBezTo>
                  <a:pt x="204" y="903"/>
                  <a:pt x="208" y="908"/>
                  <a:pt x="214" y="912"/>
                </a:cubicBezTo>
                <a:cubicBezTo>
                  <a:pt x="229" y="924"/>
                  <a:pt x="247" y="929"/>
                  <a:pt x="267" y="926"/>
                </a:cubicBezTo>
                <a:cubicBezTo>
                  <a:pt x="273" y="925"/>
                  <a:pt x="280" y="924"/>
                  <a:pt x="287" y="921"/>
                </a:cubicBezTo>
                <a:cubicBezTo>
                  <a:pt x="274" y="955"/>
                  <a:pt x="262" y="989"/>
                  <a:pt x="251" y="1024"/>
                </a:cubicBezTo>
                <a:cubicBezTo>
                  <a:pt x="251" y="1024"/>
                  <a:pt x="244" y="1044"/>
                  <a:pt x="244" y="1044"/>
                </a:cubicBezTo>
                <a:cubicBezTo>
                  <a:pt x="233" y="1075"/>
                  <a:pt x="219" y="1115"/>
                  <a:pt x="219" y="1151"/>
                </a:cubicBezTo>
                <a:cubicBezTo>
                  <a:pt x="219" y="1168"/>
                  <a:pt x="222" y="1184"/>
                  <a:pt x="230" y="1199"/>
                </a:cubicBezTo>
                <a:cubicBezTo>
                  <a:pt x="236" y="1209"/>
                  <a:pt x="246" y="1216"/>
                  <a:pt x="258" y="1219"/>
                </a:cubicBezTo>
                <a:cubicBezTo>
                  <a:pt x="270" y="1222"/>
                  <a:pt x="282" y="1220"/>
                  <a:pt x="293" y="1214"/>
                </a:cubicBezTo>
                <a:cubicBezTo>
                  <a:pt x="310" y="1203"/>
                  <a:pt x="326" y="1188"/>
                  <a:pt x="340" y="1172"/>
                </a:cubicBezTo>
                <a:cubicBezTo>
                  <a:pt x="340" y="1180"/>
                  <a:pt x="342" y="1188"/>
                  <a:pt x="345" y="1196"/>
                </a:cubicBezTo>
                <a:cubicBezTo>
                  <a:pt x="353" y="1216"/>
                  <a:pt x="374" y="1228"/>
                  <a:pt x="396" y="1223"/>
                </a:cubicBezTo>
                <a:cubicBezTo>
                  <a:pt x="447" y="1213"/>
                  <a:pt x="481" y="1156"/>
                  <a:pt x="506" y="1115"/>
                </a:cubicBezTo>
                <a:cubicBezTo>
                  <a:pt x="506" y="1115"/>
                  <a:pt x="508" y="1112"/>
                  <a:pt x="508" y="1111"/>
                </a:cubicBezTo>
                <a:cubicBezTo>
                  <a:pt x="514" y="1118"/>
                  <a:pt x="521" y="1124"/>
                  <a:pt x="529" y="1127"/>
                </a:cubicBezTo>
                <a:cubicBezTo>
                  <a:pt x="526" y="1142"/>
                  <a:pt x="524" y="1156"/>
                  <a:pt x="524" y="1169"/>
                </a:cubicBezTo>
                <a:cubicBezTo>
                  <a:pt x="524" y="1195"/>
                  <a:pt x="531" y="1216"/>
                  <a:pt x="549" y="1231"/>
                </a:cubicBezTo>
                <a:cubicBezTo>
                  <a:pt x="560" y="1241"/>
                  <a:pt x="575" y="1244"/>
                  <a:pt x="590" y="1241"/>
                </a:cubicBezTo>
                <a:cubicBezTo>
                  <a:pt x="649" y="1225"/>
                  <a:pt x="694" y="1167"/>
                  <a:pt x="727" y="1124"/>
                </a:cubicBezTo>
                <a:cubicBezTo>
                  <a:pt x="740" y="1107"/>
                  <a:pt x="740" y="1107"/>
                  <a:pt x="740" y="1107"/>
                </a:cubicBezTo>
                <a:cubicBezTo>
                  <a:pt x="763" y="1079"/>
                  <a:pt x="784" y="1050"/>
                  <a:pt x="806" y="1021"/>
                </a:cubicBezTo>
                <a:cubicBezTo>
                  <a:pt x="790" y="1064"/>
                  <a:pt x="778" y="1106"/>
                  <a:pt x="778" y="1142"/>
                </a:cubicBezTo>
                <a:cubicBezTo>
                  <a:pt x="778" y="1166"/>
                  <a:pt x="783" y="1187"/>
                  <a:pt x="796" y="1204"/>
                </a:cubicBezTo>
                <a:cubicBezTo>
                  <a:pt x="807" y="1217"/>
                  <a:pt x="824" y="1223"/>
                  <a:pt x="840" y="1220"/>
                </a:cubicBezTo>
                <a:cubicBezTo>
                  <a:pt x="883" y="1212"/>
                  <a:pt x="917" y="1176"/>
                  <a:pt x="944" y="1141"/>
                </a:cubicBezTo>
                <a:cubicBezTo>
                  <a:pt x="944" y="1156"/>
                  <a:pt x="947" y="1169"/>
                  <a:pt x="952" y="1181"/>
                </a:cubicBezTo>
                <a:cubicBezTo>
                  <a:pt x="959" y="1199"/>
                  <a:pt x="977" y="1210"/>
                  <a:pt x="997" y="1208"/>
                </a:cubicBezTo>
                <a:cubicBezTo>
                  <a:pt x="1015" y="1207"/>
                  <a:pt x="1032" y="1200"/>
                  <a:pt x="1046" y="1190"/>
                </a:cubicBezTo>
                <a:cubicBezTo>
                  <a:pt x="1051" y="1191"/>
                  <a:pt x="1056" y="1191"/>
                  <a:pt x="1062" y="1191"/>
                </a:cubicBezTo>
                <a:cubicBezTo>
                  <a:pt x="1075" y="1190"/>
                  <a:pt x="1088" y="1186"/>
                  <a:pt x="1100" y="1180"/>
                </a:cubicBezTo>
                <a:cubicBezTo>
                  <a:pt x="1103" y="1199"/>
                  <a:pt x="1112" y="1215"/>
                  <a:pt x="1129" y="1226"/>
                </a:cubicBezTo>
                <a:cubicBezTo>
                  <a:pt x="1146" y="1237"/>
                  <a:pt x="1163" y="1238"/>
                  <a:pt x="1180" y="1233"/>
                </a:cubicBezTo>
                <a:cubicBezTo>
                  <a:pt x="1182" y="1239"/>
                  <a:pt x="1185" y="1244"/>
                  <a:pt x="1190" y="1248"/>
                </a:cubicBezTo>
                <a:cubicBezTo>
                  <a:pt x="1200" y="1258"/>
                  <a:pt x="1214" y="1262"/>
                  <a:pt x="1228" y="1260"/>
                </a:cubicBezTo>
                <a:cubicBezTo>
                  <a:pt x="1275" y="1253"/>
                  <a:pt x="1308" y="1210"/>
                  <a:pt x="1331" y="1179"/>
                </a:cubicBezTo>
                <a:cubicBezTo>
                  <a:pt x="1331" y="1179"/>
                  <a:pt x="1332" y="1179"/>
                  <a:pt x="1332" y="1179"/>
                </a:cubicBezTo>
                <a:cubicBezTo>
                  <a:pt x="1333" y="1181"/>
                  <a:pt x="1334" y="1183"/>
                  <a:pt x="1335" y="1185"/>
                </a:cubicBezTo>
                <a:cubicBezTo>
                  <a:pt x="1339" y="1190"/>
                  <a:pt x="1343" y="1194"/>
                  <a:pt x="1349" y="1198"/>
                </a:cubicBezTo>
                <a:cubicBezTo>
                  <a:pt x="1343" y="1218"/>
                  <a:pt x="1339" y="1238"/>
                  <a:pt x="1339" y="1258"/>
                </a:cubicBezTo>
                <a:cubicBezTo>
                  <a:pt x="1339" y="1259"/>
                  <a:pt x="1339" y="1260"/>
                  <a:pt x="1339" y="1262"/>
                </a:cubicBezTo>
                <a:cubicBezTo>
                  <a:pt x="1340" y="1284"/>
                  <a:pt x="1357" y="1303"/>
                  <a:pt x="1379" y="1305"/>
                </a:cubicBezTo>
                <a:cubicBezTo>
                  <a:pt x="1426" y="1311"/>
                  <a:pt x="1465" y="1273"/>
                  <a:pt x="1506" y="1222"/>
                </a:cubicBezTo>
                <a:cubicBezTo>
                  <a:pt x="1508" y="1232"/>
                  <a:pt x="1513" y="1240"/>
                  <a:pt x="1521" y="1247"/>
                </a:cubicBezTo>
                <a:cubicBezTo>
                  <a:pt x="1532" y="1256"/>
                  <a:pt x="1547" y="1259"/>
                  <a:pt x="1561" y="1256"/>
                </a:cubicBezTo>
                <a:cubicBezTo>
                  <a:pt x="1597" y="1246"/>
                  <a:pt x="1622" y="1213"/>
                  <a:pt x="1639" y="1189"/>
                </a:cubicBezTo>
                <a:cubicBezTo>
                  <a:pt x="1648" y="1177"/>
                  <a:pt x="1648" y="1177"/>
                  <a:pt x="1648" y="1177"/>
                </a:cubicBezTo>
                <a:cubicBezTo>
                  <a:pt x="1673" y="1147"/>
                  <a:pt x="1698" y="1117"/>
                  <a:pt x="1722" y="1088"/>
                </a:cubicBezTo>
                <a:cubicBezTo>
                  <a:pt x="1722" y="1089"/>
                  <a:pt x="1721" y="1091"/>
                  <a:pt x="1721" y="1092"/>
                </a:cubicBezTo>
                <a:cubicBezTo>
                  <a:pt x="1707" y="1126"/>
                  <a:pt x="1690" y="1166"/>
                  <a:pt x="1690" y="1203"/>
                </a:cubicBezTo>
                <a:cubicBezTo>
                  <a:pt x="1690" y="1217"/>
                  <a:pt x="1692" y="1230"/>
                  <a:pt x="1698" y="1243"/>
                </a:cubicBezTo>
                <a:cubicBezTo>
                  <a:pt x="1703" y="1255"/>
                  <a:pt x="1713" y="1264"/>
                  <a:pt x="1726" y="1268"/>
                </a:cubicBezTo>
                <a:cubicBezTo>
                  <a:pt x="1738" y="1272"/>
                  <a:pt x="1752" y="1270"/>
                  <a:pt x="1763" y="1263"/>
                </a:cubicBezTo>
                <a:cubicBezTo>
                  <a:pt x="1784" y="1249"/>
                  <a:pt x="1803" y="1231"/>
                  <a:pt x="1821" y="1211"/>
                </a:cubicBezTo>
                <a:cubicBezTo>
                  <a:pt x="1823" y="1212"/>
                  <a:pt x="1826" y="1212"/>
                  <a:pt x="1829" y="1213"/>
                </a:cubicBezTo>
                <a:cubicBezTo>
                  <a:pt x="1862" y="1216"/>
                  <a:pt x="1889" y="1196"/>
                  <a:pt x="1912" y="1176"/>
                </a:cubicBezTo>
                <a:cubicBezTo>
                  <a:pt x="1913" y="1183"/>
                  <a:pt x="1916" y="1190"/>
                  <a:pt x="1921" y="1196"/>
                </a:cubicBezTo>
                <a:cubicBezTo>
                  <a:pt x="1933" y="1210"/>
                  <a:pt x="1952" y="1216"/>
                  <a:pt x="1969" y="1210"/>
                </a:cubicBezTo>
                <a:cubicBezTo>
                  <a:pt x="1992" y="1203"/>
                  <a:pt x="2012" y="1188"/>
                  <a:pt x="2029" y="1172"/>
                </a:cubicBezTo>
                <a:cubicBezTo>
                  <a:pt x="2038" y="1184"/>
                  <a:pt x="2052" y="1191"/>
                  <a:pt x="2067" y="1190"/>
                </a:cubicBezTo>
                <a:cubicBezTo>
                  <a:pt x="2072" y="1190"/>
                  <a:pt x="2078" y="1189"/>
                  <a:pt x="2083" y="1188"/>
                </a:cubicBezTo>
                <a:cubicBezTo>
                  <a:pt x="2080" y="1196"/>
                  <a:pt x="2078" y="1204"/>
                  <a:pt x="2077" y="1212"/>
                </a:cubicBezTo>
                <a:cubicBezTo>
                  <a:pt x="2077" y="1214"/>
                  <a:pt x="2077" y="1215"/>
                  <a:pt x="2077" y="1216"/>
                </a:cubicBezTo>
                <a:cubicBezTo>
                  <a:pt x="2077" y="1231"/>
                  <a:pt x="2084" y="1245"/>
                  <a:pt x="2096" y="1253"/>
                </a:cubicBezTo>
                <a:cubicBezTo>
                  <a:pt x="2110" y="1263"/>
                  <a:pt x="2127" y="1264"/>
                  <a:pt x="2142" y="1257"/>
                </a:cubicBezTo>
                <a:cubicBezTo>
                  <a:pt x="2157" y="1249"/>
                  <a:pt x="2171" y="1240"/>
                  <a:pt x="2183" y="1229"/>
                </a:cubicBezTo>
                <a:cubicBezTo>
                  <a:pt x="2181" y="1233"/>
                  <a:pt x="2180" y="1237"/>
                  <a:pt x="2179" y="1241"/>
                </a:cubicBezTo>
                <a:cubicBezTo>
                  <a:pt x="2178" y="1245"/>
                  <a:pt x="2177" y="1249"/>
                  <a:pt x="2177" y="1253"/>
                </a:cubicBezTo>
                <a:cubicBezTo>
                  <a:pt x="2177" y="1264"/>
                  <a:pt x="2182" y="1276"/>
                  <a:pt x="2190" y="1284"/>
                </a:cubicBezTo>
                <a:cubicBezTo>
                  <a:pt x="2201" y="1296"/>
                  <a:pt x="2218" y="1300"/>
                  <a:pt x="2233" y="1296"/>
                </a:cubicBezTo>
                <a:cubicBezTo>
                  <a:pt x="2235" y="1296"/>
                  <a:pt x="2237" y="1295"/>
                  <a:pt x="2239" y="1295"/>
                </a:cubicBezTo>
                <a:cubicBezTo>
                  <a:pt x="2239" y="1297"/>
                  <a:pt x="2240" y="1300"/>
                  <a:pt x="2242" y="1303"/>
                </a:cubicBezTo>
                <a:cubicBezTo>
                  <a:pt x="2250" y="1317"/>
                  <a:pt x="2264" y="1325"/>
                  <a:pt x="2280" y="1326"/>
                </a:cubicBezTo>
                <a:cubicBezTo>
                  <a:pt x="2319" y="1326"/>
                  <a:pt x="2357" y="1304"/>
                  <a:pt x="2397" y="1269"/>
                </a:cubicBezTo>
                <a:cubicBezTo>
                  <a:pt x="2397" y="1281"/>
                  <a:pt x="2402" y="1292"/>
                  <a:pt x="2411" y="1301"/>
                </a:cubicBezTo>
                <a:cubicBezTo>
                  <a:pt x="2428" y="1316"/>
                  <a:pt x="2454" y="1316"/>
                  <a:pt x="2471" y="1301"/>
                </a:cubicBezTo>
                <a:cubicBezTo>
                  <a:pt x="2472" y="1301"/>
                  <a:pt x="2473" y="1300"/>
                  <a:pt x="2473" y="1300"/>
                </a:cubicBezTo>
                <a:cubicBezTo>
                  <a:pt x="2473" y="1311"/>
                  <a:pt x="2477" y="1322"/>
                  <a:pt x="2485" y="1330"/>
                </a:cubicBezTo>
                <a:cubicBezTo>
                  <a:pt x="2502" y="1348"/>
                  <a:pt x="2530" y="1349"/>
                  <a:pt x="2548" y="1333"/>
                </a:cubicBezTo>
                <a:cubicBezTo>
                  <a:pt x="2570" y="1313"/>
                  <a:pt x="2570" y="1313"/>
                  <a:pt x="2570" y="1313"/>
                </a:cubicBezTo>
                <a:cubicBezTo>
                  <a:pt x="2595" y="1290"/>
                  <a:pt x="2628" y="1260"/>
                  <a:pt x="2660" y="1239"/>
                </a:cubicBezTo>
                <a:cubicBezTo>
                  <a:pt x="2675" y="1254"/>
                  <a:pt x="2698" y="1258"/>
                  <a:pt x="2716" y="1247"/>
                </a:cubicBezTo>
                <a:cubicBezTo>
                  <a:pt x="2744" y="1230"/>
                  <a:pt x="2762" y="1203"/>
                  <a:pt x="2763" y="1174"/>
                </a:cubicBezTo>
                <a:cubicBezTo>
                  <a:pt x="2763" y="1174"/>
                  <a:pt x="2763" y="1173"/>
                  <a:pt x="2763" y="1172"/>
                </a:cubicBezTo>
                <a:cubicBezTo>
                  <a:pt x="2763" y="1160"/>
                  <a:pt x="2759" y="1149"/>
                  <a:pt x="2751" y="1140"/>
                </a:cubicBezTo>
                <a:cubicBezTo>
                  <a:pt x="2743" y="1132"/>
                  <a:pt x="2732" y="1127"/>
                  <a:pt x="2721" y="1127"/>
                </a:cubicBezTo>
                <a:cubicBezTo>
                  <a:pt x="2741" y="1097"/>
                  <a:pt x="2759" y="1065"/>
                  <a:pt x="2766" y="1032"/>
                </a:cubicBezTo>
                <a:cubicBezTo>
                  <a:pt x="2766" y="1029"/>
                  <a:pt x="2767" y="1025"/>
                  <a:pt x="2767" y="1022"/>
                </a:cubicBezTo>
                <a:cubicBezTo>
                  <a:pt x="2767" y="1011"/>
                  <a:pt x="2763" y="1001"/>
                  <a:pt x="2755" y="992"/>
                </a:cubicBezTo>
                <a:cubicBezTo>
                  <a:pt x="2747" y="984"/>
                  <a:pt x="2737" y="979"/>
                  <a:pt x="2725" y="978"/>
                </a:cubicBezTo>
                <a:cubicBezTo>
                  <a:pt x="2729" y="967"/>
                  <a:pt x="2731" y="956"/>
                  <a:pt x="2731" y="945"/>
                </a:cubicBezTo>
                <a:cubicBezTo>
                  <a:pt x="2731" y="944"/>
                  <a:pt x="2731" y="942"/>
                  <a:pt x="2731" y="940"/>
                </a:cubicBezTo>
                <a:cubicBezTo>
                  <a:pt x="2731" y="928"/>
                  <a:pt x="2725" y="917"/>
                  <a:pt x="2716" y="909"/>
                </a:cubicBezTo>
                <a:cubicBezTo>
                  <a:pt x="2716" y="909"/>
                  <a:pt x="2716" y="909"/>
                  <a:pt x="2715" y="909"/>
                </a:cubicBezTo>
                <a:cubicBezTo>
                  <a:pt x="2737" y="885"/>
                  <a:pt x="2758" y="862"/>
                  <a:pt x="2777" y="837"/>
                </a:cubicBezTo>
                <a:cubicBezTo>
                  <a:pt x="2784" y="829"/>
                  <a:pt x="2787" y="819"/>
                  <a:pt x="2787" y="809"/>
                </a:cubicBezTo>
                <a:cubicBezTo>
                  <a:pt x="2787" y="797"/>
                  <a:pt x="2783" y="785"/>
                  <a:pt x="2774" y="777"/>
                </a:cubicBezTo>
                <a:cubicBezTo>
                  <a:pt x="2757" y="760"/>
                  <a:pt x="2731" y="760"/>
                  <a:pt x="2713" y="775"/>
                </a:cubicBezTo>
                <a:cubicBezTo>
                  <a:pt x="2663" y="818"/>
                  <a:pt x="2609" y="858"/>
                  <a:pt x="2556" y="896"/>
                </a:cubicBezTo>
                <a:cubicBezTo>
                  <a:pt x="2552" y="899"/>
                  <a:pt x="2548" y="902"/>
                  <a:pt x="2544" y="905"/>
                </a:cubicBezTo>
                <a:cubicBezTo>
                  <a:pt x="2595" y="839"/>
                  <a:pt x="2648" y="771"/>
                  <a:pt x="2709" y="715"/>
                </a:cubicBezTo>
                <a:cubicBezTo>
                  <a:pt x="2722" y="704"/>
                  <a:pt x="2735" y="693"/>
                  <a:pt x="2748" y="682"/>
                </a:cubicBezTo>
                <a:cubicBezTo>
                  <a:pt x="2759" y="673"/>
                  <a:pt x="2764" y="660"/>
                  <a:pt x="2764" y="647"/>
                </a:cubicBezTo>
                <a:cubicBezTo>
                  <a:pt x="2764" y="637"/>
                  <a:pt x="2761" y="627"/>
                  <a:pt x="2754" y="619"/>
                </a:cubicBezTo>
                <a:cubicBezTo>
                  <a:pt x="2738" y="600"/>
                  <a:pt x="2711" y="597"/>
                  <a:pt x="2691" y="612"/>
                </a:cubicBezTo>
                <a:cubicBezTo>
                  <a:pt x="2691" y="612"/>
                  <a:pt x="2690" y="613"/>
                  <a:pt x="2690" y="613"/>
                </a:cubicBezTo>
                <a:cubicBezTo>
                  <a:pt x="2690" y="613"/>
                  <a:pt x="2690" y="613"/>
                  <a:pt x="2690" y="613"/>
                </a:cubicBezTo>
                <a:cubicBezTo>
                  <a:pt x="2690" y="614"/>
                  <a:pt x="2689" y="614"/>
                  <a:pt x="2689" y="614"/>
                </a:cubicBezTo>
                <a:cubicBezTo>
                  <a:pt x="2684" y="618"/>
                  <a:pt x="2678" y="623"/>
                  <a:pt x="2673" y="627"/>
                </a:cubicBezTo>
                <a:cubicBezTo>
                  <a:pt x="2677" y="621"/>
                  <a:pt x="2679" y="614"/>
                  <a:pt x="2679" y="606"/>
                </a:cubicBezTo>
                <a:cubicBezTo>
                  <a:pt x="2679" y="598"/>
                  <a:pt x="2676" y="589"/>
                  <a:pt x="2671" y="582"/>
                </a:cubicBezTo>
                <a:cubicBezTo>
                  <a:pt x="2662" y="568"/>
                  <a:pt x="2647" y="561"/>
                  <a:pt x="2631" y="562"/>
                </a:cubicBezTo>
                <a:cubicBezTo>
                  <a:pt x="2645" y="551"/>
                  <a:pt x="2660" y="542"/>
                  <a:pt x="2674" y="533"/>
                </a:cubicBezTo>
                <a:cubicBezTo>
                  <a:pt x="2688" y="524"/>
                  <a:pt x="2696" y="509"/>
                  <a:pt x="2696" y="494"/>
                </a:cubicBezTo>
                <a:cubicBezTo>
                  <a:pt x="2696" y="486"/>
                  <a:pt x="2694" y="478"/>
                  <a:pt x="2689" y="471"/>
                </a:cubicBezTo>
                <a:cubicBezTo>
                  <a:pt x="2676" y="450"/>
                  <a:pt x="2649" y="443"/>
                  <a:pt x="2628" y="456"/>
                </a:cubicBezTo>
                <a:cubicBezTo>
                  <a:pt x="2628" y="456"/>
                  <a:pt x="2627" y="456"/>
                  <a:pt x="2627" y="456"/>
                </a:cubicBezTo>
                <a:cubicBezTo>
                  <a:pt x="2627" y="456"/>
                  <a:pt x="2627" y="456"/>
                  <a:pt x="2627" y="456"/>
                </a:cubicBezTo>
                <a:cubicBezTo>
                  <a:pt x="2627" y="456"/>
                  <a:pt x="2627" y="456"/>
                  <a:pt x="2627" y="456"/>
                </a:cubicBezTo>
                <a:cubicBezTo>
                  <a:pt x="2624" y="458"/>
                  <a:pt x="2620" y="460"/>
                  <a:pt x="2617" y="462"/>
                </a:cubicBezTo>
                <a:cubicBezTo>
                  <a:pt x="2625" y="456"/>
                  <a:pt x="2632" y="450"/>
                  <a:pt x="2640" y="443"/>
                </a:cubicBezTo>
                <a:cubicBezTo>
                  <a:pt x="2650" y="435"/>
                  <a:pt x="2656" y="422"/>
                  <a:pt x="2656" y="409"/>
                </a:cubicBezTo>
                <a:cubicBezTo>
                  <a:pt x="2656" y="400"/>
                  <a:pt x="2654" y="392"/>
                  <a:pt x="2649" y="384"/>
                </a:cubicBezTo>
                <a:cubicBezTo>
                  <a:pt x="2644" y="376"/>
                  <a:pt x="2636" y="371"/>
                  <a:pt x="2628" y="367"/>
                </a:cubicBezTo>
                <a:cubicBezTo>
                  <a:pt x="2633" y="364"/>
                  <a:pt x="2638" y="360"/>
                  <a:pt x="2643" y="357"/>
                </a:cubicBezTo>
                <a:cubicBezTo>
                  <a:pt x="2643" y="357"/>
                  <a:pt x="2642" y="357"/>
                  <a:pt x="2642" y="358"/>
                </a:cubicBezTo>
                <a:cubicBezTo>
                  <a:pt x="2643" y="357"/>
                  <a:pt x="2644" y="357"/>
                  <a:pt x="2644" y="356"/>
                </a:cubicBezTo>
                <a:cubicBezTo>
                  <a:pt x="2657" y="348"/>
                  <a:pt x="2663" y="334"/>
                  <a:pt x="2663" y="320"/>
                </a:cubicBezTo>
                <a:cubicBezTo>
                  <a:pt x="2663" y="311"/>
                  <a:pt x="2661" y="302"/>
                  <a:pt x="2656" y="294"/>
                </a:cubicBezTo>
                <a:cubicBezTo>
                  <a:pt x="2642" y="274"/>
                  <a:pt x="2614" y="269"/>
                  <a:pt x="2594" y="282"/>
                </a:cubicBezTo>
                <a:cubicBezTo>
                  <a:pt x="2593" y="282"/>
                  <a:pt x="2593" y="283"/>
                  <a:pt x="2592" y="283"/>
                </a:cubicBezTo>
                <a:cubicBezTo>
                  <a:pt x="2572" y="298"/>
                  <a:pt x="2547" y="309"/>
                  <a:pt x="2521" y="321"/>
                </a:cubicBezTo>
                <a:cubicBezTo>
                  <a:pt x="2516" y="323"/>
                  <a:pt x="2512" y="325"/>
                  <a:pt x="2508" y="327"/>
                </a:cubicBezTo>
                <a:cubicBezTo>
                  <a:pt x="2524" y="315"/>
                  <a:pt x="2540" y="302"/>
                  <a:pt x="2553" y="287"/>
                </a:cubicBezTo>
                <a:cubicBezTo>
                  <a:pt x="2561" y="278"/>
                  <a:pt x="2566" y="267"/>
                  <a:pt x="2566" y="256"/>
                </a:cubicBezTo>
                <a:cubicBezTo>
                  <a:pt x="2566" y="249"/>
                  <a:pt x="2564" y="241"/>
                  <a:pt x="2560" y="234"/>
                </a:cubicBezTo>
                <a:cubicBezTo>
                  <a:pt x="2550" y="217"/>
                  <a:pt x="2531" y="208"/>
                  <a:pt x="2512" y="212"/>
                </a:cubicBezTo>
                <a:cubicBezTo>
                  <a:pt x="2484" y="218"/>
                  <a:pt x="2457" y="232"/>
                  <a:pt x="2431" y="249"/>
                </a:cubicBezTo>
                <a:cubicBezTo>
                  <a:pt x="2436" y="242"/>
                  <a:pt x="2438" y="234"/>
                  <a:pt x="2438" y="226"/>
                </a:cubicBezTo>
                <a:cubicBezTo>
                  <a:pt x="2438" y="218"/>
                  <a:pt x="2436" y="210"/>
                  <a:pt x="2432" y="203"/>
                </a:cubicBezTo>
                <a:cubicBezTo>
                  <a:pt x="2421" y="184"/>
                  <a:pt x="2399" y="176"/>
                  <a:pt x="2378" y="183"/>
                </a:cubicBezTo>
                <a:cubicBezTo>
                  <a:pt x="2301" y="211"/>
                  <a:pt x="2231" y="266"/>
                  <a:pt x="2175" y="310"/>
                </a:cubicBezTo>
                <a:cubicBezTo>
                  <a:pt x="2086" y="380"/>
                  <a:pt x="2003" y="462"/>
                  <a:pt x="1913" y="568"/>
                </a:cubicBezTo>
                <a:cubicBezTo>
                  <a:pt x="1982" y="478"/>
                  <a:pt x="2056" y="390"/>
                  <a:pt x="2141" y="311"/>
                </a:cubicBezTo>
                <a:cubicBezTo>
                  <a:pt x="2148" y="305"/>
                  <a:pt x="2159" y="296"/>
                  <a:pt x="2172" y="286"/>
                </a:cubicBezTo>
                <a:cubicBezTo>
                  <a:pt x="2213" y="255"/>
                  <a:pt x="2259" y="219"/>
                  <a:pt x="2270" y="177"/>
                </a:cubicBezTo>
                <a:cubicBezTo>
                  <a:pt x="2271" y="174"/>
                  <a:pt x="2271" y="170"/>
                  <a:pt x="2271" y="166"/>
                </a:cubicBezTo>
                <a:cubicBezTo>
                  <a:pt x="2271" y="154"/>
                  <a:pt x="2266" y="142"/>
                  <a:pt x="2257" y="133"/>
                </a:cubicBezTo>
                <a:cubicBezTo>
                  <a:pt x="2246" y="122"/>
                  <a:pt x="2228" y="118"/>
                  <a:pt x="2213" y="123"/>
                </a:cubicBezTo>
                <a:cubicBezTo>
                  <a:pt x="2201" y="127"/>
                  <a:pt x="2189" y="132"/>
                  <a:pt x="2177" y="138"/>
                </a:cubicBezTo>
                <a:cubicBezTo>
                  <a:pt x="2175" y="136"/>
                  <a:pt x="2173" y="135"/>
                  <a:pt x="2170" y="135"/>
                </a:cubicBezTo>
                <a:cubicBezTo>
                  <a:pt x="2126" y="119"/>
                  <a:pt x="2074" y="143"/>
                  <a:pt x="2019" y="176"/>
                </a:cubicBezTo>
                <a:cubicBezTo>
                  <a:pt x="2025" y="160"/>
                  <a:pt x="2029" y="145"/>
                  <a:pt x="2029" y="130"/>
                </a:cubicBezTo>
                <a:cubicBezTo>
                  <a:pt x="2029" y="126"/>
                  <a:pt x="2028" y="122"/>
                  <a:pt x="2028" y="119"/>
                </a:cubicBezTo>
                <a:cubicBezTo>
                  <a:pt x="2025" y="98"/>
                  <a:pt x="2009" y="82"/>
                  <a:pt x="1988" y="80"/>
                </a:cubicBezTo>
                <a:cubicBezTo>
                  <a:pt x="1970" y="78"/>
                  <a:pt x="1952" y="81"/>
                  <a:pt x="1934" y="86"/>
                </a:cubicBezTo>
                <a:cubicBezTo>
                  <a:pt x="1934" y="86"/>
                  <a:pt x="1934" y="86"/>
                  <a:pt x="1934" y="86"/>
                </a:cubicBezTo>
                <a:cubicBezTo>
                  <a:pt x="1918" y="69"/>
                  <a:pt x="1890" y="68"/>
                  <a:pt x="1872" y="84"/>
                </a:cubicBezTo>
                <a:cubicBezTo>
                  <a:pt x="1866" y="88"/>
                  <a:pt x="1861" y="94"/>
                  <a:pt x="1856" y="99"/>
                </a:cubicBezTo>
                <a:cubicBezTo>
                  <a:pt x="1845" y="108"/>
                  <a:pt x="1833" y="117"/>
                  <a:pt x="1821" y="126"/>
                </a:cubicBezTo>
                <a:cubicBezTo>
                  <a:pt x="1823" y="121"/>
                  <a:pt x="1824" y="115"/>
                  <a:pt x="1825" y="109"/>
                </a:cubicBezTo>
                <a:cubicBezTo>
                  <a:pt x="1825" y="107"/>
                  <a:pt x="1825" y="105"/>
                  <a:pt x="1825" y="102"/>
                </a:cubicBezTo>
                <a:cubicBezTo>
                  <a:pt x="1825" y="90"/>
                  <a:pt x="1821" y="79"/>
                  <a:pt x="1812" y="70"/>
                </a:cubicBezTo>
                <a:cubicBezTo>
                  <a:pt x="1802" y="60"/>
                  <a:pt x="1787" y="56"/>
                  <a:pt x="1773" y="58"/>
                </a:cubicBezTo>
                <a:cubicBezTo>
                  <a:pt x="1714" y="68"/>
                  <a:pt x="1657" y="106"/>
                  <a:pt x="1611" y="136"/>
                </a:cubicBezTo>
                <a:cubicBezTo>
                  <a:pt x="1611" y="136"/>
                  <a:pt x="1610" y="137"/>
                  <a:pt x="1610" y="137"/>
                </a:cubicBezTo>
                <a:cubicBezTo>
                  <a:pt x="1610" y="135"/>
                  <a:pt x="1610" y="134"/>
                  <a:pt x="1610" y="132"/>
                </a:cubicBezTo>
                <a:cubicBezTo>
                  <a:pt x="1610" y="124"/>
                  <a:pt x="1608" y="116"/>
                  <a:pt x="1603" y="109"/>
                </a:cubicBezTo>
                <a:cubicBezTo>
                  <a:pt x="1593" y="91"/>
                  <a:pt x="1571" y="83"/>
                  <a:pt x="1551" y="89"/>
                </a:cubicBezTo>
                <a:cubicBezTo>
                  <a:pt x="1495" y="108"/>
                  <a:pt x="1446" y="151"/>
                  <a:pt x="1403" y="190"/>
                </a:cubicBezTo>
                <a:cubicBezTo>
                  <a:pt x="1405" y="183"/>
                  <a:pt x="1407" y="176"/>
                  <a:pt x="1408" y="169"/>
                </a:cubicBezTo>
                <a:cubicBezTo>
                  <a:pt x="1408" y="167"/>
                  <a:pt x="1408" y="165"/>
                  <a:pt x="1408" y="163"/>
                </a:cubicBezTo>
                <a:cubicBezTo>
                  <a:pt x="1408" y="162"/>
                  <a:pt x="1408" y="160"/>
                  <a:pt x="1408" y="159"/>
                </a:cubicBezTo>
                <a:cubicBezTo>
                  <a:pt x="1429" y="143"/>
                  <a:pt x="1450" y="127"/>
                  <a:pt x="1470" y="110"/>
                </a:cubicBezTo>
                <a:cubicBezTo>
                  <a:pt x="1481" y="101"/>
                  <a:pt x="1486" y="88"/>
                  <a:pt x="1486" y="76"/>
                </a:cubicBezTo>
                <a:cubicBezTo>
                  <a:pt x="1486" y="69"/>
                  <a:pt x="1485" y="62"/>
                  <a:pt x="1482" y="56"/>
                </a:cubicBezTo>
                <a:cubicBezTo>
                  <a:pt x="1472" y="37"/>
                  <a:pt x="1452" y="27"/>
                  <a:pt x="1431" y="32"/>
                </a:cubicBezTo>
                <a:cubicBezTo>
                  <a:pt x="1397" y="39"/>
                  <a:pt x="1365" y="56"/>
                  <a:pt x="1334" y="77"/>
                </a:cubicBezTo>
                <a:cubicBezTo>
                  <a:pt x="1321" y="43"/>
                  <a:pt x="1293" y="22"/>
                  <a:pt x="1254" y="17"/>
                </a:cubicBezTo>
                <a:cubicBezTo>
                  <a:pt x="1228" y="13"/>
                  <a:pt x="1202" y="17"/>
                  <a:pt x="1180" y="21"/>
                </a:cubicBezTo>
                <a:cubicBezTo>
                  <a:pt x="1084" y="39"/>
                  <a:pt x="1001" y="92"/>
                  <a:pt x="927" y="156"/>
                </a:cubicBezTo>
                <a:cubicBezTo>
                  <a:pt x="926" y="153"/>
                  <a:pt x="924" y="151"/>
                  <a:pt x="922" y="148"/>
                </a:cubicBezTo>
                <a:cubicBezTo>
                  <a:pt x="911" y="134"/>
                  <a:pt x="892" y="128"/>
                  <a:pt x="874" y="133"/>
                </a:cubicBezTo>
                <a:cubicBezTo>
                  <a:pt x="800" y="155"/>
                  <a:pt x="699" y="288"/>
                  <a:pt x="540" y="502"/>
                </a:cubicBezTo>
                <a:cubicBezTo>
                  <a:pt x="538" y="506"/>
                  <a:pt x="535" y="509"/>
                  <a:pt x="533" y="512"/>
                </a:cubicBezTo>
                <a:cubicBezTo>
                  <a:pt x="510" y="542"/>
                  <a:pt x="487" y="573"/>
                  <a:pt x="466" y="603"/>
                </a:cubicBezTo>
                <a:cubicBezTo>
                  <a:pt x="430" y="651"/>
                  <a:pt x="394" y="696"/>
                  <a:pt x="363" y="734"/>
                </a:cubicBezTo>
                <a:cubicBezTo>
                  <a:pt x="342" y="758"/>
                  <a:pt x="325" y="777"/>
                  <a:pt x="311" y="791"/>
                </a:cubicBezTo>
                <a:cubicBezTo>
                  <a:pt x="353" y="736"/>
                  <a:pt x="406" y="656"/>
                  <a:pt x="474" y="545"/>
                </a:cubicBezTo>
                <a:cubicBezTo>
                  <a:pt x="490" y="519"/>
                  <a:pt x="505" y="495"/>
                  <a:pt x="509" y="489"/>
                </a:cubicBezTo>
                <a:cubicBezTo>
                  <a:pt x="576" y="398"/>
                  <a:pt x="634" y="324"/>
                  <a:pt x="705" y="260"/>
                </a:cubicBezTo>
                <a:cubicBezTo>
                  <a:pt x="717" y="249"/>
                  <a:pt x="717" y="249"/>
                  <a:pt x="717" y="249"/>
                </a:cubicBezTo>
                <a:cubicBezTo>
                  <a:pt x="739" y="231"/>
                  <a:pt x="763" y="210"/>
                  <a:pt x="778" y="182"/>
                </a:cubicBezTo>
                <a:cubicBezTo>
                  <a:pt x="782" y="175"/>
                  <a:pt x="784" y="167"/>
                  <a:pt x="784" y="160"/>
                </a:cubicBezTo>
                <a:cubicBezTo>
                  <a:pt x="784" y="148"/>
                  <a:pt x="779" y="136"/>
                  <a:pt x="770" y="127"/>
                </a:cubicBezTo>
                <a:cubicBezTo>
                  <a:pt x="755" y="113"/>
                  <a:pt x="732" y="111"/>
                  <a:pt x="715" y="122"/>
                </a:cubicBezTo>
                <a:cubicBezTo>
                  <a:pt x="605" y="192"/>
                  <a:pt x="514" y="303"/>
                  <a:pt x="433" y="402"/>
                </a:cubicBezTo>
                <a:cubicBezTo>
                  <a:pt x="420" y="418"/>
                  <a:pt x="420" y="418"/>
                  <a:pt x="420" y="418"/>
                </a:cubicBezTo>
                <a:cubicBezTo>
                  <a:pt x="376" y="472"/>
                  <a:pt x="332" y="529"/>
                  <a:pt x="293" y="590"/>
                </a:cubicBezTo>
                <a:cubicBezTo>
                  <a:pt x="327" y="536"/>
                  <a:pt x="367" y="484"/>
                  <a:pt x="404" y="437"/>
                </a:cubicBezTo>
                <a:cubicBezTo>
                  <a:pt x="433" y="400"/>
                  <a:pt x="459" y="360"/>
                  <a:pt x="484" y="321"/>
                </a:cubicBezTo>
                <a:cubicBezTo>
                  <a:pt x="515" y="272"/>
                  <a:pt x="545" y="226"/>
                  <a:pt x="580" y="187"/>
                </a:cubicBezTo>
                <a:cubicBezTo>
                  <a:pt x="592" y="177"/>
                  <a:pt x="603" y="166"/>
                  <a:pt x="615" y="155"/>
                </a:cubicBezTo>
                <a:cubicBezTo>
                  <a:pt x="625" y="150"/>
                  <a:pt x="640" y="146"/>
                  <a:pt x="651" y="143"/>
                </a:cubicBezTo>
                <a:cubicBezTo>
                  <a:pt x="687" y="134"/>
                  <a:pt x="732" y="122"/>
                  <a:pt x="753" y="82"/>
                </a:cubicBezTo>
                <a:cubicBezTo>
                  <a:pt x="756" y="76"/>
                  <a:pt x="758" y="69"/>
                  <a:pt x="758" y="62"/>
                </a:cubicBezTo>
                <a:cubicBezTo>
                  <a:pt x="758" y="56"/>
                  <a:pt x="757" y="50"/>
                  <a:pt x="754" y="44"/>
                </a:cubicBezTo>
                <a:cubicBezTo>
                  <a:pt x="749" y="32"/>
                  <a:pt x="739" y="23"/>
                  <a:pt x="726" y="19"/>
                </a:cubicBezTo>
                <a:cubicBezTo>
                  <a:pt x="669" y="0"/>
                  <a:pt x="594" y="50"/>
                  <a:pt x="573" y="70"/>
                </a:cubicBezTo>
                <a:close/>
                <a:moveTo>
                  <a:pt x="1117" y="136"/>
                </a:moveTo>
                <a:cubicBezTo>
                  <a:pt x="1109" y="140"/>
                  <a:pt x="1102" y="144"/>
                  <a:pt x="1095" y="149"/>
                </a:cubicBezTo>
                <a:cubicBezTo>
                  <a:pt x="1094" y="149"/>
                  <a:pt x="1094" y="148"/>
                  <a:pt x="1093" y="148"/>
                </a:cubicBezTo>
                <a:cubicBezTo>
                  <a:pt x="1101" y="143"/>
                  <a:pt x="1109" y="139"/>
                  <a:pt x="1117" y="136"/>
                </a:cubicBezTo>
                <a:close/>
                <a:moveTo>
                  <a:pt x="1249" y="107"/>
                </a:moveTo>
                <a:cubicBezTo>
                  <a:pt x="1250" y="108"/>
                  <a:pt x="1250" y="108"/>
                  <a:pt x="1250" y="108"/>
                </a:cubicBezTo>
                <a:cubicBezTo>
                  <a:pt x="1250" y="108"/>
                  <a:pt x="1250" y="109"/>
                  <a:pt x="1250" y="110"/>
                </a:cubicBezTo>
                <a:cubicBezTo>
                  <a:pt x="1250" y="115"/>
                  <a:pt x="1249" y="125"/>
                  <a:pt x="1240" y="146"/>
                </a:cubicBezTo>
                <a:cubicBezTo>
                  <a:pt x="1239" y="137"/>
                  <a:pt x="1236" y="128"/>
                  <a:pt x="1230" y="120"/>
                </a:cubicBezTo>
                <a:cubicBezTo>
                  <a:pt x="1225" y="114"/>
                  <a:pt x="1218" y="110"/>
                  <a:pt x="1211" y="107"/>
                </a:cubicBezTo>
                <a:cubicBezTo>
                  <a:pt x="1237" y="104"/>
                  <a:pt x="1246" y="105"/>
                  <a:pt x="1249" y="107"/>
                </a:cubicBezTo>
                <a:close/>
                <a:moveTo>
                  <a:pt x="590" y="586"/>
                </a:moveTo>
                <a:cubicBezTo>
                  <a:pt x="580" y="605"/>
                  <a:pt x="569" y="624"/>
                  <a:pt x="559" y="643"/>
                </a:cubicBezTo>
                <a:cubicBezTo>
                  <a:pt x="543" y="673"/>
                  <a:pt x="543" y="673"/>
                  <a:pt x="543" y="673"/>
                </a:cubicBezTo>
                <a:cubicBezTo>
                  <a:pt x="527" y="702"/>
                  <a:pt x="509" y="735"/>
                  <a:pt x="494" y="771"/>
                </a:cubicBezTo>
                <a:cubicBezTo>
                  <a:pt x="473" y="803"/>
                  <a:pt x="452" y="836"/>
                  <a:pt x="432" y="869"/>
                </a:cubicBezTo>
                <a:cubicBezTo>
                  <a:pt x="409" y="905"/>
                  <a:pt x="385" y="942"/>
                  <a:pt x="361" y="979"/>
                </a:cubicBezTo>
                <a:cubicBezTo>
                  <a:pt x="395" y="888"/>
                  <a:pt x="440" y="801"/>
                  <a:pt x="496" y="717"/>
                </a:cubicBezTo>
                <a:cubicBezTo>
                  <a:pt x="510" y="695"/>
                  <a:pt x="526" y="674"/>
                  <a:pt x="541" y="652"/>
                </a:cubicBezTo>
                <a:cubicBezTo>
                  <a:pt x="557" y="631"/>
                  <a:pt x="573" y="609"/>
                  <a:pt x="590" y="586"/>
                </a:cubicBezTo>
                <a:close/>
                <a:moveTo>
                  <a:pt x="665" y="689"/>
                </a:moveTo>
                <a:cubicBezTo>
                  <a:pt x="675" y="674"/>
                  <a:pt x="684" y="659"/>
                  <a:pt x="694" y="645"/>
                </a:cubicBezTo>
                <a:cubicBezTo>
                  <a:pt x="667" y="690"/>
                  <a:pt x="642" y="734"/>
                  <a:pt x="620" y="775"/>
                </a:cubicBezTo>
                <a:cubicBezTo>
                  <a:pt x="615" y="779"/>
                  <a:pt x="611" y="783"/>
                  <a:pt x="606" y="787"/>
                </a:cubicBezTo>
                <a:cubicBezTo>
                  <a:pt x="625" y="755"/>
                  <a:pt x="645" y="722"/>
                  <a:pt x="665" y="689"/>
                </a:cubicBezTo>
                <a:close/>
                <a:moveTo>
                  <a:pt x="636" y="1095"/>
                </a:moveTo>
                <a:cubicBezTo>
                  <a:pt x="635" y="1096"/>
                  <a:pt x="634" y="1097"/>
                  <a:pt x="633" y="1098"/>
                </a:cubicBezTo>
                <a:cubicBezTo>
                  <a:pt x="633" y="1098"/>
                  <a:pt x="633" y="1097"/>
                  <a:pt x="633" y="1097"/>
                </a:cubicBezTo>
                <a:cubicBezTo>
                  <a:pt x="634" y="1096"/>
                  <a:pt x="635" y="1095"/>
                  <a:pt x="636" y="1095"/>
                </a:cubicBezTo>
                <a:close/>
                <a:moveTo>
                  <a:pt x="1275" y="453"/>
                </a:moveTo>
                <a:cubicBezTo>
                  <a:pt x="1244" y="495"/>
                  <a:pt x="1217" y="535"/>
                  <a:pt x="1196" y="569"/>
                </a:cubicBezTo>
                <a:cubicBezTo>
                  <a:pt x="1154" y="636"/>
                  <a:pt x="1115" y="711"/>
                  <a:pt x="1074" y="800"/>
                </a:cubicBezTo>
                <a:cubicBezTo>
                  <a:pt x="1066" y="811"/>
                  <a:pt x="1059" y="823"/>
                  <a:pt x="1051" y="834"/>
                </a:cubicBezTo>
                <a:cubicBezTo>
                  <a:pt x="1004" y="903"/>
                  <a:pt x="956" y="975"/>
                  <a:pt x="905" y="1042"/>
                </a:cubicBezTo>
                <a:cubicBezTo>
                  <a:pt x="891" y="1061"/>
                  <a:pt x="891" y="1061"/>
                  <a:pt x="891" y="1061"/>
                </a:cubicBezTo>
                <a:cubicBezTo>
                  <a:pt x="889" y="1064"/>
                  <a:pt x="886" y="1068"/>
                  <a:pt x="882" y="1073"/>
                </a:cubicBezTo>
                <a:cubicBezTo>
                  <a:pt x="893" y="1042"/>
                  <a:pt x="906" y="1011"/>
                  <a:pt x="916" y="988"/>
                </a:cubicBezTo>
                <a:cubicBezTo>
                  <a:pt x="926" y="964"/>
                  <a:pt x="926" y="964"/>
                  <a:pt x="926" y="964"/>
                </a:cubicBezTo>
                <a:cubicBezTo>
                  <a:pt x="974" y="842"/>
                  <a:pt x="1042" y="721"/>
                  <a:pt x="1129" y="605"/>
                </a:cubicBezTo>
                <a:cubicBezTo>
                  <a:pt x="1145" y="584"/>
                  <a:pt x="1162" y="563"/>
                  <a:pt x="1179" y="542"/>
                </a:cubicBezTo>
                <a:cubicBezTo>
                  <a:pt x="1210" y="511"/>
                  <a:pt x="1242" y="482"/>
                  <a:pt x="1275" y="453"/>
                </a:cubicBezTo>
                <a:close/>
                <a:moveTo>
                  <a:pt x="1253" y="701"/>
                </a:moveTo>
                <a:cubicBezTo>
                  <a:pt x="1290" y="652"/>
                  <a:pt x="1332" y="597"/>
                  <a:pt x="1378" y="541"/>
                </a:cubicBezTo>
                <a:cubicBezTo>
                  <a:pt x="1360" y="567"/>
                  <a:pt x="1341" y="594"/>
                  <a:pt x="1322" y="623"/>
                </a:cubicBezTo>
                <a:cubicBezTo>
                  <a:pt x="1282" y="683"/>
                  <a:pt x="1244" y="745"/>
                  <a:pt x="1207" y="805"/>
                </a:cubicBezTo>
                <a:cubicBezTo>
                  <a:pt x="1198" y="820"/>
                  <a:pt x="1188" y="836"/>
                  <a:pt x="1179" y="851"/>
                </a:cubicBezTo>
                <a:cubicBezTo>
                  <a:pt x="1190" y="819"/>
                  <a:pt x="1202" y="787"/>
                  <a:pt x="1214" y="755"/>
                </a:cubicBezTo>
                <a:cubicBezTo>
                  <a:pt x="1227" y="737"/>
                  <a:pt x="1240" y="719"/>
                  <a:pt x="1253" y="701"/>
                </a:cubicBezTo>
                <a:close/>
                <a:moveTo>
                  <a:pt x="1852" y="240"/>
                </a:moveTo>
                <a:cubicBezTo>
                  <a:pt x="1872" y="226"/>
                  <a:pt x="1872" y="226"/>
                  <a:pt x="1872" y="226"/>
                </a:cubicBezTo>
                <a:cubicBezTo>
                  <a:pt x="1874" y="224"/>
                  <a:pt x="1877" y="222"/>
                  <a:pt x="1880" y="220"/>
                </a:cubicBezTo>
                <a:cubicBezTo>
                  <a:pt x="1866" y="236"/>
                  <a:pt x="1852" y="251"/>
                  <a:pt x="1839" y="264"/>
                </a:cubicBezTo>
                <a:cubicBezTo>
                  <a:pt x="1825" y="279"/>
                  <a:pt x="1813" y="292"/>
                  <a:pt x="1805" y="302"/>
                </a:cubicBezTo>
                <a:cubicBezTo>
                  <a:pt x="1788" y="323"/>
                  <a:pt x="1771" y="345"/>
                  <a:pt x="1753" y="367"/>
                </a:cubicBezTo>
                <a:cubicBezTo>
                  <a:pt x="1683" y="431"/>
                  <a:pt x="1622" y="502"/>
                  <a:pt x="1572" y="578"/>
                </a:cubicBezTo>
                <a:cubicBezTo>
                  <a:pt x="1555" y="603"/>
                  <a:pt x="1539" y="629"/>
                  <a:pt x="1525" y="656"/>
                </a:cubicBezTo>
                <a:cubicBezTo>
                  <a:pt x="1506" y="680"/>
                  <a:pt x="1487" y="704"/>
                  <a:pt x="1469" y="729"/>
                </a:cubicBezTo>
                <a:cubicBezTo>
                  <a:pt x="1449" y="756"/>
                  <a:pt x="1429" y="783"/>
                  <a:pt x="1410" y="811"/>
                </a:cubicBezTo>
                <a:cubicBezTo>
                  <a:pt x="1419" y="788"/>
                  <a:pt x="1428" y="766"/>
                  <a:pt x="1438" y="743"/>
                </a:cubicBezTo>
                <a:cubicBezTo>
                  <a:pt x="1444" y="735"/>
                  <a:pt x="1450" y="727"/>
                  <a:pt x="1455" y="719"/>
                </a:cubicBezTo>
                <a:cubicBezTo>
                  <a:pt x="1549" y="587"/>
                  <a:pt x="1647" y="462"/>
                  <a:pt x="1749" y="349"/>
                </a:cubicBezTo>
                <a:cubicBezTo>
                  <a:pt x="1749" y="349"/>
                  <a:pt x="1797" y="294"/>
                  <a:pt x="1797" y="294"/>
                </a:cubicBezTo>
                <a:cubicBezTo>
                  <a:pt x="1807" y="281"/>
                  <a:pt x="1818" y="269"/>
                  <a:pt x="1829" y="257"/>
                </a:cubicBezTo>
                <a:cubicBezTo>
                  <a:pt x="1837" y="251"/>
                  <a:pt x="1844" y="245"/>
                  <a:pt x="1852" y="240"/>
                </a:cubicBezTo>
                <a:close/>
                <a:moveTo>
                  <a:pt x="1894" y="365"/>
                </a:moveTo>
                <a:cubicBezTo>
                  <a:pt x="1808" y="450"/>
                  <a:pt x="1732" y="541"/>
                  <a:pt x="1666" y="637"/>
                </a:cubicBezTo>
                <a:cubicBezTo>
                  <a:pt x="1654" y="654"/>
                  <a:pt x="1643" y="672"/>
                  <a:pt x="1632" y="689"/>
                </a:cubicBezTo>
                <a:cubicBezTo>
                  <a:pt x="1613" y="709"/>
                  <a:pt x="1595" y="729"/>
                  <a:pt x="1577" y="748"/>
                </a:cubicBezTo>
                <a:cubicBezTo>
                  <a:pt x="1584" y="734"/>
                  <a:pt x="1592" y="720"/>
                  <a:pt x="1600" y="706"/>
                </a:cubicBezTo>
                <a:cubicBezTo>
                  <a:pt x="1674" y="609"/>
                  <a:pt x="1749" y="515"/>
                  <a:pt x="1818" y="429"/>
                </a:cubicBezTo>
                <a:cubicBezTo>
                  <a:pt x="1842" y="407"/>
                  <a:pt x="1868" y="386"/>
                  <a:pt x="1894" y="365"/>
                </a:cubicBezTo>
                <a:close/>
                <a:moveTo>
                  <a:pt x="2264" y="375"/>
                </a:moveTo>
                <a:cubicBezTo>
                  <a:pt x="2282" y="361"/>
                  <a:pt x="2301" y="348"/>
                  <a:pt x="2321" y="335"/>
                </a:cubicBezTo>
                <a:cubicBezTo>
                  <a:pt x="2335" y="325"/>
                  <a:pt x="2350" y="315"/>
                  <a:pt x="2364" y="305"/>
                </a:cubicBezTo>
                <a:cubicBezTo>
                  <a:pt x="2357" y="312"/>
                  <a:pt x="2349" y="320"/>
                  <a:pt x="2342" y="327"/>
                </a:cubicBezTo>
                <a:cubicBezTo>
                  <a:pt x="2336" y="331"/>
                  <a:pt x="2329" y="335"/>
                  <a:pt x="2323" y="340"/>
                </a:cubicBezTo>
                <a:cubicBezTo>
                  <a:pt x="2134" y="479"/>
                  <a:pt x="1989" y="622"/>
                  <a:pt x="1879" y="775"/>
                </a:cubicBezTo>
                <a:cubicBezTo>
                  <a:pt x="1873" y="785"/>
                  <a:pt x="1866" y="795"/>
                  <a:pt x="1859" y="805"/>
                </a:cubicBezTo>
                <a:cubicBezTo>
                  <a:pt x="1837" y="827"/>
                  <a:pt x="1816" y="850"/>
                  <a:pt x="1794" y="873"/>
                </a:cubicBezTo>
                <a:cubicBezTo>
                  <a:pt x="1822" y="832"/>
                  <a:pt x="1852" y="791"/>
                  <a:pt x="1883" y="751"/>
                </a:cubicBezTo>
                <a:cubicBezTo>
                  <a:pt x="1979" y="634"/>
                  <a:pt x="2107" y="491"/>
                  <a:pt x="2264" y="375"/>
                </a:cubicBezTo>
                <a:close/>
                <a:moveTo>
                  <a:pt x="1932" y="859"/>
                </a:moveTo>
                <a:cubicBezTo>
                  <a:pt x="2029" y="762"/>
                  <a:pt x="2029" y="762"/>
                  <a:pt x="2029" y="762"/>
                </a:cubicBezTo>
                <a:cubicBezTo>
                  <a:pt x="2033" y="757"/>
                  <a:pt x="2038" y="752"/>
                  <a:pt x="2043" y="748"/>
                </a:cubicBezTo>
                <a:cubicBezTo>
                  <a:pt x="2009" y="799"/>
                  <a:pt x="1977" y="852"/>
                  <a:pt x="1946" y="903"/>
                </a:cubicBezTo>
                <a:cubicBezTo>
                  <a:pt x="1923" y="943"/>
                  <a:pt x="1923" y="943"/>
                  <a:pt x="1923" y="943"/>
                </a:cubicBezTo>
                <a:cubicBezTo>
                  <a:pt x="1914" y="958"/>
                  <a:pt x="1903" y="973"/>
                  <a:pt x="1893" y="989"/>
                </a:cubicBezTo>
                <a:cubicBezTo>
                  <a:pt x="1871" y="1013"/>
                  <a:pt x="1849" y="1037"/>
                  <a:pt x="1829" y="1060"/>
                </a:cubicBezTo>
                <a:cubicBezTo>
                  <a:pt x="1856" y="989"/>
                  <a:pt x="1889" y="923"/>
                  <a:pt x="1929" y="862"/>
                </a:cubicBezTo>
                <a:cubicBezTo>
                  <a:pt x="1930" y="861"/>
                  <a:pt x="1931" y="860"/>
                  <a:pt x="1932" y="859"/>
                </a:cubicBezTo>
                <a:close/>
              </a:path>
            </a:pathLst>
          </a:custGeom>
          <a:solidFill>
            <a:srgbClr val="FFCC99"/>
          </a:solidFill>
          <a:ln>
            <a:noFill/>
          </a:ln>
        </p:spPr>
        <p:txBody>
          <a:bodyPr/>
          <a:lstStyle/>
          <a:p>
            <a:pPr defTabSz="1218072"/>
            <a:endParaRPr lang="zh-CN" altLang="en-US" sz="2398">
              <a:solidFill>
                <a:srgbClr val="5F5F5F"/>
              </a:solidFill>
            </a:endParaRPr>
          </a:p>
        </p:txBody>
      </p:sp>
      <p:sp>
        <p:nvSpPr>
          <p:cNvPr id="7" name="矩形 69"/>
          <p:cNvSpPr>
            <a:spLocks noChangeArrowheads="1"/>
          </p:cNvSpPr>
          <p:nvPr/>
        </p:nvSpPr>
        <p:spPr bwMode="auto">
          <a:xfrm>
            <a:off x="1711234" y="2616202"/>
            <a:ext cx="10280469" cy="1568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55" tIns="45678" rIns="91355" bIns="4567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1218072"/>
            <a:r>
              <a:rPr lang="en-US" altLang="zh-CN" sz="4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II. TÌM HIỂU CHI TIẾT VĂN BẢN</a:t>
            </a:r>
            <a:endParaRPr lang="en-US" altLang="zh-CN" sz="4800" b="1" dirty="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endParaRPr>
          </a:p>
          <a:p>
            <a:pPr algn="just" defTabSz="1218072"/>
            <a:endParaRPr lang="en-US" altLang="zh-CN" sz="4796" b="1" dirty="0">
              <a:solidFill>
                <a:srgbClr val="60B962"/>
              </a:solidFill>
              <a:latin typeface="方正卡通简体" panose="03000509000000000000" pitchFamily="65" charset="-122"/>
              <a:ea typeface="方正卡通简体" panose="03000509000000000000" pitchFamily="65" charset="-122"/>
              <a:sym typeface="微软雅黑" panose="020B0503020204020204" pitchFamily="34" charset="-122"/>
            </a:endParaRPr>
          </a:p>
        </p:txBody>
      </p:sp>
      <p:sp>
        <p:nvSpPr>
          <p:cNvPr id="8" name="五角星 4"/>
          <p:cNvSpPr/>
          <p:nvPr/>
        </p:nvSpPr>
        <p:spPr>
          <a:xfrm rot="19903756">
            <a:off x="1043168" y="3001800"/>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1" name="五角星 5"/>
          <p:cNvSpPr/>
          <p:nvPr/>
        </p:nvSpPr>
        <p:spPr>
          <a:xfrm rot="21380687">
            <a:off x="1448220" y="4782304"/>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2" name="五角星 6"/>
          <p:cNvSpPr/>
          <p:nvPr/>
        </p:nvSpPr>
        <p:spPr>
          <a:xfrm rot="19938392">
            <a:off x="3339302" y="4699634"/>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3" name="五角星 7"/>
          <p:cNvSpPr/>
          <p:nvPr/>
        </p:nvSpPr>
        <p:spPr>
          <a:xfrm rot="19938392">
            <a:off x="2454365" y="4232367"/>
            <a:ext cx="485929" cy="486379"/>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4" name="五角星 8"/>
          <p:cNvSpPr/>
          <p:nvPr/>
        </p:nvSpPr>
        <p:spPr>
          <a:xfrm rot="19967404">
            <a:off x="9632248" y="4130276"/>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6" name="五角星 9"/>
          <p:cNvSpPr/>
          <p:nvPr/>
        </p:nvSpPr>
        <p:spPr>
          <a:xfrm>
            <a:off x="8455481" y="4647392"/>
            <a:ext cx="337603" cy="337916"/>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7" name="五角星 10"/>
          <p:cNvSpPr/>
          <p:nvPr/>
        </p:nvSpPr>
        <p:spPr>
          <a:xfrm>
            <a:off x="10825931" y="4643498"/>
            <a:ext cx="248230" cy="24846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8" name="五角星 11"/>
          <p:cNvSpPr/>
          <p:nvPr/>
        </p:nvSpPr>
        <p:spPr>
          <a:xfrm>
            <a:off x="11509886" y="4967955"/>
            <a:ext cx="124114" cy="124229"/>
          </a:xfrm>
          <a:prstGeom prst="star5">
            <a:avLst>
              <a:gd name="adj" fmla="val 23926"/>
              <a:gd name="hf" fmla="val 105146"/>
              <a:gd name="vf" fmla="val 110557"/>
            </a:avLst>
          </a:prstGeom>
          <a:solidFill>
            <a:srgbClr val="FFFF00"/>
          </a:solid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9" name="五角星 12"/>
          <p:cNvSpPr/>
          <p:nvPr/>
        </p:nvSpPr>
        <p:spPr>
          <a:xfrm rot="19922997">
            <a:off x="11084655" y="4134023"/>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0"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69771" y="1172679"/>
            <a:ext cx="1112140" cy="1183180"/>
          </a:xfrm>
          <a:prstGeom prst="rect">
            <a:avLst/>
          </a:prstGeom>
          <a:noFill/>
          <a:extLst>
            <a:ext uri="{909E8E84-426E-40DD-AFC4-6F175D3DCCD1}">
              <a14:hiddenFill xmlns:a14="http://schemas.microsoft.com/office/drawing/2010/main">
                <a:solidFill>
                  <a:srgbClr val="FFFFFF"/>
                </a:solidFill>
              </a14:hiddenFill>
            </a:ext>
          </a:extLst>
        </p:spPr>
      </p:pic>
      <p:pic>
        <p:nvPicPr>
          <p:cNvPr id="15"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99247" y="4442663"/>
            <a:ext cx="3010466"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1"/>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598556" y="-59138"/>
            <a:ext cx="2687293" cy="1970456"/>
          </a:xfrm>
          <a:prstGeom prst="rect">
            <a:avLst/>
          </a:prstGeom>
        </p:spPr>
      </p:pic>
    </p:spTree>
    <p:extLst>
      <p:ext uri="{BB962C8B-B14F-4D97-AF65-F5344CB8AC3E}">
        <p14:creationId xmlns:p14="http://schemas.microsoft.com/office/powerpoint/2010/main" val="21419709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 presetClass="entr" presetSubtype="1"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par>
                                <p:cTn id="15" presetID="2" presetClass="entr" presetSubtype="1" fill="hold" grpId="0" nodeType="withEffect">
                                  <p:stCondLst>
                                    <p:cond delay="25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50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750" fill="hold"/>
                                        <p:tgtEl>
                                          <p:spTgt spid="13"/>
                                        </p:tgtEl>
                                        <p:attrNameLst>
                                          <p:attrName>ppt_x</p:attrName>
                                        </p:attrNameLst>
                                      </p:cBhvr>
                                      <p:tavLst>
                                        <p:tav tm="0">
                                          <p:val>
                                            <p:strVal val="#ppt_x"/>
                                          </p:val>
                                        </p:tav>
                                        <p:tav tm="100000">
                                          <p:val>
                                            <p:strVal val="#ppt_x"/>
                                          </p:val>
                                        </p:tav>
                                      </p:tavLst>
                                    </p:anim>
                                    <p:anim calcmode="lin" valueType="num">
                                      <p:cBhvr additive="base">
                                        <p:cTn id="26" dur="750" fill="hold"/>
                                        <p:tgtEl>
                                          <p:spTgt spid="13"/>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stCondLst>
                                    <p:cond delay="25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750" fill="hold"/>
                                        <p:tgtEl>
                                          <p:spTgt spid="16"/>
                                        </p:tgtEl>
                                        <p:attrNameLst>
                                          <p:attrName>ppt_x</p:attrName>
                                        </p:attrNameLst>
                                      </p:cBhvr>
                                      <p:tavLst>
                                        <p:tav tm="0">
                                          <p:val>
                                            <p:strVal val="#ppt_x"/>
                                          </p:val>
                                        </p:tav>
                                        <p:tav tm="100000">
                                          <p:val>
                                            <p:strVal val="#ppt_x"/>
                                          </p:val>
                                        </p:tav>
                                      </p:tavLst>
                                    </p:anim>
                                    <p:anim calcmode="lin" valueType="num">
                                      <p:cBhvr additive="base">
                                        <p:cTn id="34" dur="750" fill="hold"/>
                                        <p:tgtEl>
                                          <p:spTgt spid="16"/>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0-#ppt_h/2"/>
                                          </p:val>
                                        </p:tav>
                                        <p:tav tm="100000">
                                          <p:val>
                                            <p:strVal val="#ppt_y"/>
                                          </p:val>
                                        </p:tav>
                                      </p:tavLst>
                                    </p:anim>
                                  </p:childTnLst>
                                </p:cTn>
                              </p:par>
                              <p:par>
                                <p:cTn id="39" presetID="2" presetClass="entr" presetSubtype="1" fill="hold" grpId="0" nodeType="withEffect">
                                  <p:stCondLst>
                                    <p:cond delay="25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750" fill="hold"/>
                                        <p:tgtEl>
                                          <p:spTgt spid="18"/>
                                        </p:tgtEl>
                                        <p:attrNameLst>
                                          <p:attrName>ppt_x</p:attrName>
                                        </p:attrNameLst>
                                      </p:cBhvr>
                                      <p:tavLst>
                                        <p:tav tm="0">
                                          <p:val>
                                            <p:strVal val="#ppt_x"/>
                                          </p:val>
                                        </p:tav>
                                        <p:tav tm="100000">
                                          <p:val>
                                            <p:strVal val="#ppt_x"/>
                                          </p:val>
                                        </p:tav>
                                      </p:tavLst>
                                    </p:anim>
                                    <p:anim calcmode="lin" valueType="num">
                                      <p:cBhvr additive="base">
                                        <p:cTn id="42" dur="750" fill="hold"/>
                                        <p:tgtEl>
                                          <p:spTgt spid="18"/>
                                        </p:tgtEl>
                                        <p:attrNameLst>
                                          <p:attrName>ppt_y</p:attrName>
                                        </p:attrNameLst>
                                      </p:cBhvr>
                                      <p:tavLst>
                                        <p:tav tm="0">
                                          <p:val>
                                            <p:strVal val="0-#ppt_h/2"/>
                                          </p:val>
                                        </p:tav>
                                        <p:tav tm="100000">
                                          <p:val>
                                            <p:strVal val="#ppt_y"/>
                                          </p:val>
                                        </p:tav>
                                      </p:tavLst>
                                    </p:anim>
                                  </p:childTnLst>
                                </p:cTn>
                              </p:par>
                              <p:par>
                                <p:cTn id="43" presetID="2" presetClass="entr" presetSubtype="1" fill="hold" grpId="0" nodeType="withEffect">
                                  <p:stCondLst>
                                    <p:cond delay="25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0-#ppt_h/2"/>
                                          </p:val>
                                        </p:tav>
                                        <p:tav tm="100000">
                                          <p:val>
                                            <p:strVal val="#ppt_y"/>
                                          </p:val>
                                        </p:tav>
                                      </p:tavLst>
                                    </p:anim>
                                  </p:childTnLst>
                                </p:cTn>
                              </p:par>
                            </p:childTnLst>
                          </p:cTn>
                        </p:par>
                        <p:par>
                          <p:cTn id="47" fill="hold">
                            <p:stCondLst>
                              <p:cond delay="1500"/>
                            </p:stCondLst>
                            <p:childTnLst>
                              <p:par>
                                <p:cTn id="48" presetID="2" presetClass="entr" presetSubtype="2" fill="hold" nodeType="afterEffect">
                                  <p:stCondLst>
                                    <p:cond delay="0"/>
                                  </p:stCondLst>
                                  <p:childTnLst>
                                    <p:set>
                                      <p:cBhvr>
                                        <p:cTn id="49" dur="1" fill="hold">
                                          <p:stCondLst>
                                            <p:cond delay="0"/>
                                          </p:stCondLst>
                                        </p:cTn>
                                        <p:tgtEl>
                                          <p:spTgt spid="20"/>
                                        </p:tgtEl>
                                        <p:attrNameLst>
                                          <p:attrName>style.visibility</p:attrName>
                                        </p:attrNameLst>
                                      </p:cBhvr>
                                      <p:to>
                                        <p:strVal val="visible"/>
                                      </p:to>
                                    </p:set>
                                    <p:anim calcmode="lin" valueType="num">
                                      <p:cBhvr additive="base">
                                        <p:cTn id="50" dur="500" fill="hold"/>
                                        <p:tgtEl>
                                          <p:spTgt spid="20"/>
                                        </p:tgtEl>
                                        <p:attrNameLst>
                                          <p:attrName>ppt_x</p:attrName>
                                        </p:attrNameLst>
                                      </p:cBhvr>
                                      <p:tavLst>
                                        <p:tav tm="0">
                                          <p:val>
                                            <p:strVal val="1+#ppt_w/2"/>
                                          </p:val>
                                        </p:tav>
                                        <p:tav tm="100000">
                                          <p:val>
                                            <p:strVal val="#ppt_x"/>
                                          </p:val>
                                        </p:tav>
                                      </p:tavLst>
                                    </p:anim>
                                    <p:anim calcmode="lin" valueType="num">
                                      <p:cBhvr additive="base">
                                        <p:cTn id="51" dur="500" fill="hold"/>
                                        <p:tgtEl>
                                          <p:spTgt spid="20"/>
                                        </p:tgtEl>
                                        <p:attrNameLst>
                                          <p:attrName>ppt_y</p:attrName>
                                        </p:attrNameLst>
                                      </p:cBhvr>
                                      <p:tavLst>
                                        <p:tav tm="0">
                                          <p:val>
                                            <p:strVal val="#ppt_y"/>
                                          </p:val>
                                        </p:tav>
                                        <p:tav tm="100000">
                                          <p:val>
                                            <p:strVal val="#ppt_y"/>
                                          </p:val>
                                        </p:tav>
                                      </p:tavLst>
                                    </p:anim>
                                  </p:childTnLst>
                                </p:cTn>
                              </p:par>
                              <p:par>
                                <p:cTn id="52" presetID="0" presetClass="path" presetSubtype="0" accel="50000" decel="50000" fill="hold" nodeType="withEffect">
                                  <p:stCondLst>
                                    <p:cond delay="500"/>
                                  </p:stCondLst>
                                  <p:childTnLst>
                                    <p:animMotion origin="layout" path="M 4.58333E-6 0.01204 C -0.01003 0.0132 -0.01875 0.01667 -0.02865 0.01783 C -0.03868 0.02199 -0.04805 0.02246 -0.05873 0.02385 C -0.1517 0.02199 -0.15352 0.03264 -0.20625 0.01459 C -0.21185 0.00949 -0.21303 0.00556 -0.2181 -0.00162 C -0.22605 -0.0125 -0.23451 -0.02384 -0.24571 -0.02777 C -0.27448 -0.0537 -0.34063 -0.04328 -0.36146 -0.04375 C -0.36993 -0.04652 -0.37865 -0.04791 -0.38737 -0.05069 C -0.39284 -0.05254 -0.39779 -0.05532 -0.40326 -0.05648 C -0.41094 -0.06041 -0.41941 -0.06481 -0.42761 -0.06666 C -0.44024 -0.07546 -0.45326 -0.08217 -0.46706 -0.0875 C -0.47188 -0.08935 -0.47592 -0.09259 -0.48034 -0.09537 C -0.49102 -0.10092 -0.50352 -0.10555 -0.51472 -0.1081 C -0.54076 -0.10694 -0.56602 -0.10555 -0.5918 -0.10648 C -0.60352 -0.11203 -0.61524 -0.11643 -0.62618 -0.12407 C -0.63112 -0.12754 -0.63607 -0.13101 -0.64154 -0.1331 C -0.65196 -0.14143 -0.63959 -0.1324 -0.64987 -0.1375 C -0.6543 -0.14027 -0.65873 -0.14398 -0.66342 -0.14676 C -0.6681 -0.14953 -0.66498 -0.14629 -0.66915 -0.14907 C -0.67696 -0.15416 -0.6849 -0.15926 -0.69336 -0.16273 C -0.70092 -0.16944 -0.70925 -0.17639 -0.71771 -0.18101 C -0.72409 -0.19004 -0.73425 -0.19421 -0.73946 -0.20509 C -0.74063 -0.20764 -0.74206 -0.20949 -0.74271 -0.2118 C -0.74336 -0.21365 -0.74362 -0.21597 -0.74441 -0.21782 C -0.74649 -0.22245 -0.74987 -0.22569 -0.75209 -0.23032 C -0.75691 -0.24004 -0.76094 -0.24583 -0.76706 -0.25416 " pathEditMode="relative" rAng="0" ptsTypes="AAAAAAAAAAAAAAAAAAAAAAAAAA">
                                      <p:cBhvr>
                                        <p:cTn id="53" dur="6500" fill="hold"/>
                                        <p:tgtEl>
                                          <p:spTgt spid="20"/>
                                        </p:tgtEl>
                                        <p:attrNameLst>
                                          <p:attrName>ppt_x</p:attrName>
                                          <p:attrName>ppt_y</p:attrName>
                                        </p:attrNameLst>
                                      </p:cBhvr>
                                      <p:rCtr x="-38359" y="-12662"/>
                                    </p:animMotion>
                                  </p:childTnLst>
                                </p:cTn>
                              </p:par>
                              <p:par>
                                <p:cTn id="54" presetID="8" presetClass="emph" presetSubtype="0" repeatCount="2000" fill="hold" grpId="1" nodeType="withEffect">
                                  <p:stCondLst>
                                    <p:cond delay="0"/>
                                  </p:stCondLst>
                                  <p:childTnLst>
                                    <p:animRot by="21600000">
                                      <p:cBhvr>
                                        <p:cTn id="55" dur="3500" fill="hold"/>
                                        <p:tgtEl>
                                          <p:spTgt spid="8"/>
                                        </p:tgtEl>
                                        <p:attrNameLst>
                                          <p:attrName>r</p:attrName>
                                        </p:attrNameLst>
                                      </p:cBhvr>
                                    </p:animRot>
                                  </p:childTnLst>
                                </p:cTn>
                              </p:par>
                              <p:par>
                                <p:cTn id="56" presetID="8" presetClass="emph" presetSubtype="0" repeatCount="2000" fill="hold" grpId="1" nodeType="withEffect">
                                  <p:stCondLst>
                                    <p:cond delay="0"/>
                                  </p:stCondLst>
                                  <p:childTnLst>
                                    <p:animRot by="-21600000">
                                      <p:cBhvr>
                                        <p:cTn id="57" dur="3500" fill="hold"/>
                                        <p:tgtEl>
                                          <p:spTgt spid="13"/>
                                        </p:tgtEl>
                                        <p:attrNameLst>
                                          <p:attrName>r</p:attrName>
                                        </p:attrNameLst>
                                      </p:cBhvr>
                                    </p:animRot>
                                  </p:childTnLst>
                                </p:cTn>
                              </p:par>
                              <p:par>
                                <p:cTn id="58" presetID="8" presetClass="emph" presetSubtype="0" repeatCount="2000" fill="hold" grpId="1" nodeType="withEffect">
                                  <p:stCondLst>
                                    <p:cond delay="0"/>
                                  </p:stCondLst>
                                  <p:childTnLst>
                                    <p:animRot by="21600000">
                                      <p:cBhvr>
                                        <p:cTn id="59" dur="3500" fill="hold"/>
                                        <p:tgtEl>
                                          <p:spTgt spid="14"/>
                                        </p:tgtEl>
                                        <p:attrNameLst>
                                          <p:attrName>r</p:attrName>
                                        </p:attrNameLst>
                                      </p:cBhvr>
                                    </p:animRot>
                                  </p:childTnLst>
                                </p:cTn>
                              </p:par>
                              <p:par>
                                <p:cTn id="60" presetID="8" presetClass="emph" presetSubtype="0" repeatCount="2000" fill="hold" grpId="1" nodeType="withEffect">
                                  <p:stCondLst>
                                    <p:cond delay="0"/>
                                  </p:stCondLst>
                                  <p:childTnLst>
                                    <p:animRot by="-21600000">
                                      <p:cBhvr>
                                        <p:cTn id="61" dur="3500" fill="hold"/>
                                        <p:tgtEl>
                                          <p:spTgt spid="17"/>
                                        </p:tgtEl>
                                        <p:attrNameLst>
                                          <p:attrName>r</p:attrName>
                                        </p:attrNameLst>
                                      </p:cBhvr>
                                    </p:animRot>
                                  </p:childTnLst>
                                </p:cTn>
                              </p:par>
                              <p:par>
                                <p:cTn id="62" presetID="8" presetClass="emph" presetSubtype="0" repeatCount="2000" fill="hold" grpId="1" nodeType="withEffect">
                                  <p:stCondLst>
                                    <p:cond delay="0"/>
                                  </p:stCondLst>
                                  <p:childTnLst>
                                    <p:animRot by="21600000">
                                      <p:cBhvr>
                                        <p:cTn id="63" dur="3500" fill="hold"/>
                                        <p:tgtEl>
                                          <p:spTgt spid="12"/>
                                        </p:tgtEl>
                                        <p:attrNameLst>
                                          <p:attrName>r</p:attrName>
                                        </p:attrNameLst>
                                      </p:cBhvr>
                                    </p:animRot>
                                  </p:childTnLst>
                                </p:cTn>
                              </p:par>
                              <p:par>
                                <p:cTn id="64" presetID="6" presetClass="emph" presetSubtype="0" repeatCount="2000" autoRev="1" fill="hold" grpId="1" nodeType="withEffect">
                                  <p:stCondLst>
                                    <p:cond delay="0"/>
                                  </p:stCondLst>
                                  <p:childTnLst>
                                    <p:animScale>
                                      <p:cBhvr>
                                        <p:cTn id="65" dur="2000" fill="hold"/>
                                        <p:tgtEl>
                                          <p:spTgt spid="19"/>
                                        </p:tgtEl>
                                      </p:cBhvr>
                                      <p:by x="150000" y="150000"/>
                                    </p:animScale>
                                  </p:childTnLst>
                                </p:cTn>
                              </p:par>
                              <p:par>
                                <p:cTn id="66" presetID="6" presetClass="emph" presetSubtype="0" repeatCount="2000" autoRev="1" fill="hold" grpId="1" nodeType="withEffect">
                                  <p:stCondLst>
                                    <p:cond delay="0"/>
                                  </p:stCondLst>
                                  <p:childTnLst>
                                    <p:animScale>
                                      <p:cBhvr>
                                        <p:cTn id="67" dur="2000" fill="hold"/>
                                        <p:tgtEl>
                                          <p:spTgt spid="11"/>
                                        </p:tgtEl>
                                      </p:cBhvr>
                                      <p:by x="150000" y="150000"/>
                                    </p:animScale>
                                  </p:childTnLst>
                                </p:cTn>
                              </p:par>
                            </p:childTnLst>
                          </p:cTn>
                        </p:par>
                        <p:par>
                          <p:cTn id="68" fill="hold">
                            <p:stCondLst>
                              <p:cond delay="9500"/>
                            </p:stCondLst>
                            <p:childTnLst>
                              <p:par>
                                <p:cTn id="69" presetID="37" presetClass="entr" presetSubtype="0" fill="hold" nodeType="after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900" decel="100000" fill="hold"/>
                                        <p:tgtEl>
                                          <p:spTgt spid="15"/>
                                        </p:tgtEl>
                                        <p:attrNameLst>
                                          <p:attrName>ppt_y</p:attrName>
                                        </p:attrNameLst>
                                      </p:cBhvr>
                                      <p:tavLst>
                                        <p:tav tm="0">
                                          <p:val>
                                            <p:strVal val="#ppt_y+1"/>
                                          </p:val>
                                        </p:tav>
                                        <p:tav tm="100000">
                                          <p:val>
                                            <p:strVal val="#ppt_y-.03"/>
                                          </p:val>
                                        </p:tav>
                                      </p:tavLst>
                                    </p:anim>
                                    <p:anim calcmode="lin" valueType="num">
                                      <p:cBhvr>
                                        <p:cTn id="74"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8" grpId="1" animBg="1"/>
      <p:bldP spid="11" grpId="0" animBg="1"/>
      <p:bldP spid="11" grpId="1" animBg="1"/>
      <p:bldP spid="12" grpId="0" animBg="1"/>
      <p:bldP spid="12" grpId="1" animBg="1"/>
      <p:bldP spid="13" grpId="0" animBg="1"/>
      <p:bldP spid="13" grpId="1" animBg="1"/>
      <p:bldP spid="14" grpId="0" animBg="1"/>
      <p:bldP spid="14" grpId="1" animBg="1"/>
      <p:bldP spid="16" grpId="0" animBg="1"/>
      <p:bldP spid="17" grpId="0" animBg="1"/>
      <p:bldP spid="17" grpId="1" animBg="1"/>
      <p:bldP spid="18" grpId="0" animBg="1"/>
      <p:bldP spid="19" grpId="0" animBg="1"/>
      <p:bldP spid="19"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34" y="0"/>
            <a:ext cx="675249" cy="906825"/>
          </a:xfrm>
          <a:prstGeom prst="rect">
            <a:avLst/>
          </a:prstGeom>
        </p:spPr>
      </p:pic>
      <p:sp>
        <p:nvSpPr>
          <p:cNvPr id="13" name="文本框 2"/>
          <p:cNvSpPr txBox="1"/>
          <p:nvPr/>
        </p:nvSpPr>
        <p:spPr>
          <a:xfrm>
            <a:off x="1012508" y="-67571"/>
            <a:ext cx="9368921" cy="769441"/>
          </a:xfrm>
          <a:prstGeom prst="rect">
            <a:avLst/>
          </a:prstGeom>
          <a:noFill/>
        </p:spPr>
        <p:txBody>
          <a:bodyPr wrap="square" rtlCol="0">
            <a:spAutoFit/>
          </a:bodyPr>
          <a:lstStyle/>
          <a:p>
            <a:pPr defTabSz="914400"/>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1. </a:t>
            </a:r>
            <a:r>
              <a:rPr lang="en-US" altLang="zh-CN" sz="4400" b="1" dirty="0" err="1"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Sự</a:t>
            </a:r>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 </a:t>
            </a:r>
            <a:r>
              <a:rPr lang="en-US" altLang="zh-CN" sz="4400" b="1" dirty="0" err="1"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ra</a:t>
            </a:r>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 </a:t>
            </a:r>
            <a:r>
              <a:rPr lang="en-US" altLang="zh-CN" sz="4400" b="1" dirty="0" err="1"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đời</a:t>
            </a:r>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 </a:t>
            </a:r>
            <a:r>
              <a:rPr lang="en-US" altLang="zh-CN" sz="4400" b="1" dirty="0" err="1"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của</a:t>
            </a:r>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 </a:t>
            </a:r>
            <a:r>
              <a:rPr lang="en-US" altLang="zh-CN" sz="4400" b="1" dirty="0" err="1"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Gióng</a:t>
            </a:r>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a:t>
            </a:r>
            <a:endParaRPr lang="zh-CN" altLang="en-US" sz="4400" b="1" dirty="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endParaRPr>
          </a:p>
        </p:txBody>
      </p:sp>
      <p:pic>
        <p:nvPicPr>
          <p:cNvPr id="40962"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6479" t="4528" r="19665" b="19396"/>
          <a:stretch/>
        </p:blipFill>
        <p:spPr bwMode="auto">
          <a:xfrm>
            <a:off x="0" y="3673364"/>
            <a:ext cx="2416629" cy="2758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134" y="992563"/>
            <a:ext cx="2388495" cy="2595063"/>
          </a:xfrm>
          <a:prstGeom prst="rect">
            <a:avLst/>
          </a:prstGeom>
        </p:spPr>
      </p:pic>
      <p:sp>
        <p:nvSpPr>
          <p:cNvPr id="9" name="矩形 15"/>
          <p:cNvSpPr/>
          <p:nvPr/>
        </p:nvSpPr>
        <p:spPr>
          <a:xfrm>
            <a:off x="10739535" y="4387270"/>
            <a:ext cx="1511725" cy="2548955"/>
          </a:xfrm>
          <a:prstGeom prst="rect">
            <a:avLst/>
          </a:prstGeom>
          <a:blipFill>
            <a:blip r:embed="rId6"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a:solidFill>
                <a:prstClr val="white"/>
              </a:solidFill>
              <a:latin typeface="Times New Roman" pitchFamily="18" charset="0"/>
              <a:cs typeface="Times New Roman"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899039869"/>
              </p:ext>
            </p:extLst>
          </p:nvPr>
        </p:nvGraphicFramePr>
        <p:xfrm>
          <a:off x="2575250" y="1047086"/>
          <a:ext cx="9616750" cy="3119247"/>
        </p:xfrm>
        <a:graphic>
          <a:graphicData uri="http://schemas.openxmlformats.org/drawingml/2006/table">
            <a:tbl>
              <a:tblPr firstRow="1" bandRow="1">
                <a:tableStyleId>{5C22544A-7EE6-4342-B048-85BDC9FD1C3A}</a:tableStyleId>
              </a:tblPr>
              <a:tblGrid>
                <a:gridCol w="1693795"/>
                <a:gridCol w="5444122"/>
                <a:gridCol w="2478833"/>
              </a:tblGrid>
              <a:tr h="370840">
                <a:tc>
                  <a:txBody>
                    <a:bodyPr/>
                    <a:lstStyle/>
                    <a:p>
                      <a:endParaRPr lang="en-US" dirty="0" smtClean="0"/>
                    </a:p>
                    <a:p>
                      <a:endParaRPr lang="en-US" dirty="0"/>
                    </a:p>
                  </a:txBody>
                  <a:tcPr>
                    <a:solidFill>
                      <a:srgbClr val="FFC000"/>
                    </a:solidFill>
                  </a:tcPr>
                </a:tc>
                <a:tc>
                  <a:txBody>
                    <a:bodyPr/>
                    <a:lstStyle/>
                    <a:p>
                      <a:r>
                        <a:rPr lang="en-US" sz="2800" dirty="0" smtClean="0">
                          <a:latin typeface="Times New Roman" panose="02020603050405020304" pitchFamily="18" charset="0"/>
                          <a:cs typeface="Times New Roman" panose="02020603050405020304" pitchFamily="18" charset="0"/>
                        </a:rPr>
                        <a:t>                      Chi </a:t>
                      </a:r>
                      <a:r>
                        <a:rPr lang="en-US" sz="2800" dirty="0" err="1" smtClean="0">
                          <a:latin typeface="Times New Roman" panose="02020603050405020304" pitchFamily="18" charset="0"/>
                          <a:cs typeface="Times New Roman" panose="02020603050405020304" pitchFamily="18" charset="0"/>
                        </a:rPr>
                        <a:t>tiết</a:t>
                      </a:r>
                      <a:r>
                        <a:rPr lang="en-US" sz="2800" baseline="0" dirty="0" smtClean="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a:txBody>
                  <a:tcPr>
                    <a:solidFill>
                      <a:srgbClr val="FFC000"/>
                    </a:solidFill>
                  </a:tcPr>
                </a:tc>
                <a:tc>
                  <a:txBody>
                    <a:bodyPr/>
                    <a:lstStyle/>
                    <a:p>
                      <a:r>
                        <a:rPr lang="en-US" sz="2400" dirty="0" err="1" smtClean="0">
                          <a:latin typeface="Times New Roman" panose="02020603050405020304" pitchFamily="18" charset="0"/>
                          <a:cs typeface="Times New Roman" panose="02020603050405020304" pitchFamily="18" charset="0"/>
                        </a:rPr>
                        <a:t>Nhận</a:t>
                      </a:r>
                      <a:r>
                        <a:rPr lang="en-US" sz="2400" baseline="0" dirty="0" smtClean="0">
                          <a:latin typeface="Times New Roman" panose="02020603050405020304" pitchFamily="18" charset="0"/>
                          <a:cs typeface="Times New Roman" panose="02020603050405020304" pitchFamily="18" charset="0"/>
                        </a:rPr>
                        <a:t> </a:t>
                      </a:r>
                      <a:r>
                        <a:rPr lang="en-US" sz="2400" baseline="0" dirty="0" err="1" smtClean="0">
                          <a:latin typeface="Times New Roman" panose="02020603050405020304" pitchFamily="18" charset="0"/>
                          <a:cs typeface="Times New Roman" panose="02020603050405020304" pitchFamily="18" charset="0"/>
                        </a:rPr>
                        <a:t>xét</a:t>
                      </a:r>
                      <a:r>
                        <a:rPr lang="en-US" sz="2400" baseline="0" dirty="0" smtClean="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txBody>
                  <a:tcPr>
                    <a:solidFill>
                      <a:srgbClr val="FFC000"/>
                    </a:solidFill>
                  </a:tcPr>
                </a:tc>
              </a:tr>
              <a:tr h="370840">
                <a:tc>
                  <a:txBody>
                    <a:bodyPr/>
                    <a:lstStyle/>
                    <a:p>
                      <a:pPr marL="0" marR="0" algn="just">
                        <a:lnSpc>
                          <a:spcPts val="2000"/>
                        </a:lnSpc>
                        <a:spcBef>
                          <a:spcPts val="0"/>
                        </a:spcBef>
                        <a:spcAft>
                          <a:spcPts val="800"/>
                        </a:spcAft>
                      </a:pPr>
                      <a:endParaRPr lang="en-US" sz="2800" b="1" i="1"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lnSpc>
                          <a:spcPts val="2000"/>
                        </a:lnSpc>
                        <a:spcBef>
                          <a:spcPts val="0"/>
                        </a:spcBef>
                        <a:spcAft>
                          <a:spcPts val="800"/>
                        </a:spcAft>
                      </a:pPr>
                      <a:r>
                        <a:rPr lang="en-US" sz="2800" b="1" i="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Bình</a:t>
                      </a:r>
                      <a:r>
                        <a:rPr lang="en-US" sz="2800" b="1" i="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dị</a:t>
                      </a:r>
                      <a:r>
                        <a:rPr lang="en-US" sz="2800" b="1" i="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smtClean="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2800" dirty="0">
                        <a:latin typeface="Times New Roman" panose="02020603050405020304" pitchFamily="18" charset="0"/>
                        <a:cs typeface="Times New Roman" panose="02020603050405020304" pitchFamily="18" charset="0"/>
                      </a:endParaRPr>
                    </a:p>
                  </a:txBody>
                  <a:tcPr>
                    <a:solidFill>
                      <a:srgbClr val="E5FE8A"/>
                    </a:solidFill>
                  </a:tcPr>
                </a:tc>
                <a:tc>
                  <a:txBody>
                    <a:bodyPr/>
                    <a:lstStyle/>
                    <a:p>
                      <a:endParaRPr lang="en-US" sz="2800" dirty="0">
                        <a:latin typeface="Times New Roman" panose="02020603050405020304" pitchFamily="18" charset="0"/>
                        <a:cs typeface="Times New Roman" panose="02020603050405020304" pitchFamily="18" charset="0"/>
                      </a:endParaRPr>
                    </a:p>
                  </a:txBody>
                  <a:tcPr>
                    <a:solidFill>
                      <a:srgbClr val="E5FE8A"/>
                    </a:solidFill>
                  </a:tcPr>
                </a:tc>
                <a:tc rowSpan="2">
                  <a:txBody>
                    <a:bodyPr/>
                    <a:lstStyle/>
                    <a:p>
                      <a:endParaRPr lang="en-US" dirty="0"/>
                    </a:p>
                  </a:txBody>
                  <a:tcPr/>
                </a:tc>
              </a:tr>
              <a:tr h="370840">
                <a:tc>
                  <a:txBody>
                    <a:bodyPr/>
                    <a:lstStyle/>
                    <a:p>
                      <a:pPr marL="0" marR="0" algn="just">
                        <a:lnSpc>
                          <a:spcPts val="2000"/>
                        </a:lnSpc>
                        <a:spcBef>
                          <a:spcPts val="0"/>
                        </a:spcBef>
                        <a:spcAft>
                          <a:spcPts val="800"/>
                        </a:spcAft>
                      </a:pPr>
                      <a:endParaRPr lang="en-US" sz="2800" b="1" i="1"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lnSpc>
                          <a:spcPts val="2000"/>
                        </a:lnSpc>
                        <a:spcBef>
                          <a:spcPts val="0"/>
                        </a:spcBef>
                        <a:spcAft>
                          <a:spcPts val="800"/>
                        </a:spcAft>
                      </a:pPr>
                      <a:r>
                        <a:rPr lang="en-US" sz="2800" b="1" i="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b="1"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en-US" sz="2800" b="1" i="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kì</a:t>
                      </a:r>
                      <a:r>
                        <a:rPr lang="en-US" sz="2800" b="1" i="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smtClean="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2800" dirty="0">
                        <a:latin typeface="Times New Roman" panose="02020603050405020304" pitchFamily="18" charset="0"/>
                        <a:cs typeface="Times New Roman" panose="02020603050405020304" pitchFamily="18" charset="0"/>
                      </a:endParaRPr>
                    </a:p>
                  </a:txBody>
                  <a:tcPr>
                    <a:solidFill>
                      <a:srgbClr val="C9A4E4"/>
                    </a:solidFill>
                  </a:tcPr>
                </a:tc>
                <a:tc>
                  <a:txBody>
                    <a:bodyPr/>
                    <a:lstStyle/>
                    <a:p>
                      <a:endParaRPr lang="en-US" sz="2800" dirty="0">
                        <a:latin typeface="Times New Roman" panose="02020603050405020304" pitchFamily="18" charset="0"/>
                        <a:cs typeface="Times New Roman" panose="02020603050405020304" pitchFamily="18" charset="0"/>
                      </a:endParaRPr>
                    </a:p>
                  </a:txBody>
                  <a:tcPr>
                    <a:solidFill>
                      <a:srgbClr val="C9A4E4"/>
                    </a:solidFill>
                  </a:tcPr>
                </a:tc>
                <a:tc vMerge="1">
                  <a:txBody>
                    <a:bodyPr/>
                    <a:lstStyle/>
                    <a:p>
                      <a:endParaRPr lang="en-US" dirty="0"/>
                    </a:p>
                  </a:txBody>
                  <a:tcPr/>
                </a:tc>
              </a:tr>
            </a:tbl>
          </a:graphicData>
        </a:graphic>
      </p:graphicFrame>
      <p:sp>
        <p:nvSpPr>
          <p:cNvPr id="4" name="Rectangle 3"/>
          <p:cNvSpPr/>
          <p:nvPr/>
        </p:nvSpPr>
        <p:spPr>
          <a:xfrm>
            <a:off x="4374929" y="1723872"/>
            <a:ext cx="5295899" cy="861774"/>
          </a:xfrm>
          <a:prstGeom prst="rect">
            <a:avLst/>
          </a:prstGeom>
        </p:spPr>
        <p:txBody>
          <a:bodyPr wrap="square">
            <a:spAutoFit/>
          </a:bodyPr>
          <a:lstStyle/>
          <a:p>
            <a:pPr algn="just">
              <a:lnSpc>
                <a:spcPts val="2000"/>
              </a:lnSpc>
            </a:pP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Quê</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hương</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làng</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Gióng</a:t>
            </a:r>
            <a:endParaRPr lang="en-US" sz="2400"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ts val="2000"/>
              </a:lnSpc>
            </a:pP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Cha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mẹ</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chăm</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chỉ</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làm</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ăn</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phúc</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đức</a:t>
            </a:r>
            <a:endParaRPr lang="en-US" sz="2400" dirty="0">
              <a:solidFill>
                <a:schemeClr val="bg2">
                  <a:lumMod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4374929" y="2956109"/>
            <a:ext cx="5295899" cy="861774"/>
          </a:xfrm>
          <a:prstGeom prst="rect">
            <a:avLst/>
          </a:prstGeom>
        </p:spPr>
        <p:txBody>
          <a:bodyPr wrap="square">
            <a:spAutoFit/>
          </a:bodyPr>
          <a:lstStyle/>
          <a:p>
            <a:pPr marL="342900" indent="-342900" algn="just">
              <a:lnSpc>
                <a:spcPts val="2000"/>
              </a:lnSpc>
              <a:buFontTx/>
              <a:buChar char="-"/>
            </a:pPr>
            <a:r>
              <a:rPr lang="en-US" sz="2400" dirty="0" err="1" smtClean="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smtClean="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mẹ</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ướm</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chân</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vết</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chân</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to. </a:t>
            </a:r>
            <a:endParaRPr lang="en-US" sz="2400" dirty="0" smtClean="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lnSpc>
                <a:spcPts val="2000"/>
              </a:lnSpc>
              <a:buFontTx/>
              <a:buChar char="-"/>
            </a:pPr>
            <a:r>
              <a:rPr lang="en-US" sz="2400" dirty="0" err="1" smtClean="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smtClean="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bà</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thụ</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thai.</a:t>
            </a:r>
            <a:endParaRPr lang="en-US" sz="2400"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ts val="2000"/>
              </a:lnSpc>
            </a:pP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Mẹ</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mang</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thai</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12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tháng</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mới</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sinh</a:t>
            </a:r>
            <a:r>
              <a:rPr lang="en-US" sz="2400" dirty="0">
                <a:solidFill>
                  <a:schemeClr val="bg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2">
                  <a:lumMod val="2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4"/>
          <p:cNvSpPr/>
          <p:nvPr/>
        </p:nvSpPr>
        <p:spPr>
          <a:xfrm>
            <a:off x="9741159" y="1524948"/>
            <a:ext cx="2295332" cy="2862322"/>
          </a:xfrm>
          <a:prstGeom prst="rect">
            <a:avLst/>
          </a:prstGeom>
        </p:spPr>
        <p:txBody>
          <a:bodyPr wrap="square">
            <a:spAutoFit/>
          </a:bodyPr>
          <a:lstStyle/>
          <a:p>
            <a:pPr marL="457200" lvl="0" indent="-457200" defTabSz="914400">
              <a:lnSpc>
                <a:spcPct val="150000"/>
              </a:lnSpc>
              <a:buFont typeface="Symbol"/>
              <a:buChar char="Þ"/>
            </a:pPr>
            <a:r>
              <a:rPr lang="en-US" sz="2000" b="1" i="1" dirty="0" err="1">
                <a:solidFill>
                  <a:srgbClr val="FF0000"/>
                </a:solidFill>
                <a:latin typeface="Times New Roman" pitchFamily="18" charset="0"/>
                <a:cs typeface="Times New Roman" pitchFamily="18" charset="0"/>
              </a:rPr>
              <a:t>Sự</a:t>
            </a:r>
            <a:r>
              <a:rPr lang="en-US" sz="2000" b="1" i="1" dirty="0">
                <a:solidFill>
                  <a:srgbClr val="FF0000"/>
                </a:solidFill>
                <a:latin typeface="Times New Roman" pitchFamily="18" charset="0"/>
                <a:cs typeface="Times New Roman" pitchFamily="18" charset="0"/>
              </a:rPr>
              <a:t> </a:t>
            </a:r>
            <a:r>
              <a:rPr lang="en-US" sz="2000" b="1" i="1" dirty="0" err="1">
                <a:solidFill>
                  <a:srgbClr val="FF0000"/>
                </a:solidFill>
                <a:latin typeface="Times New Roman" pitchFamily="18" charset="0"/>
                <a:cs typeface="Times New Roman" pitchFamily="18" charset="0"/>
              </a:rPr>
              <a:t>ra</a:t>
            </a:r>
            <a:r>
              <a:rPr lang="en-US" sz="2000" b="1" i="1" dirty="0">
                <a:solidFill>
                  <a:srgbClr val="FF0000"/>
                </a:solidFill>
                <a:latin typeface="Times New Roman" pitchFamily="18" charset="0"/>
                <a:cs typeface="Times New Roman" pitchFamily="18" charset="0"/>
              </a:rPr>
              <a:t> </a:t>
            </a:r>
            <a:r>
              <a:rPr lang="en-US" sz="2000" b="1" i="1" dirty="0" err="1">
                <a:solidFill>
                  <a:srgbClr val="FF0000"/>
                </a:solidFill>
                <a:latin typeface="Times New Roman" pitchFamily="18" charset="0"/>
                <a:cs typeface="Times New Roman" pitchFamily="18" charset="0"/>
              </a:rPr>
              <a:t>đời</a:t>
            </a:r>
            <a:r>
              <a:rPr lang="en-US" sz="2000" b="1" i="1" dirty="0">
                <a:solidFill>
                  <a:srgbClr val="FF0000"/>
                </a:solidFill>
                <a:latin typeface="Times New Roman" pitchFamily="18" charset="0"/>
                <a:cs typeface="Times New Roman" pitchFamily="18" charset="0"/>
              </a:rPr>
              <a:t> </a:t>
            </a:r>
            <a:r>
              <a:rPr lang="en-US" sz="2000" b="1" i="1" dirty="0" err="1">
                <a:solidFill>
                  <a:srgbClr val="FF0000"/>
                </a:solidFill>
                <a:latin typeface="Times New Roman" pitchFamily="18" charset="0"/>
                <a:cs typeface="Times New Roman" pitchFamily="18" charset="0"/>
              </a:rPr>
              <a:t>vừa</a:t>
            </a:r>
            <a:r>
              <a:rPr lang="en-US" sz="2000" b="1" i="1" dirty="0">
                <a:solidFill>
                  <a:srgbClr val="FF0000"/>
                </a:solidFill>
                <a:latin typeface="Times New Roman" pitchFamily="18" charset="0"/>
                <a:cs typeface="Times New Roman" pitchFamily="18" charset="0"/>
              </a:rPr>
              <a:t> </a:t>
            </a:r>
            <a:r>
              <a:rPr lang="en-US" sz="2000" b="1" i="1" dirty="0" err="1">
                <a:solidFill>
                  <a:srgbClr val="FF0000"/>
                </a:solidFill>
                <a:latin typeface="Times New Roman" pitchFamily="18" charset="0"/>
                <a:cs typeface="Times New Roman" pitchFamily="18" charset="0"/>
              </a:rPr>
              <a:t>bình</a:t>
            </a:r>
            <a:r>
              <a:rPr lang="en-US" sz="2000" b="1" i="1" dirty="0">
                <a:solidFill>
                  <a:srgbClr val="FF0000"/>
                </a:solidFill>
                <a:latin typeface="Times New Roman" pitchFamily="18" charset="0"/>
                <a:cs typeface="Times New Roman" pitchFamily="18" charset="0"/>
              </a:rPr>
              <a:t> </a:t>
            </a:r>
            <a:r>
              <a:rPr lang="en-US" sz="2000" b="1" i="1" dirty="0" err="1">
                <a:solidFill>
                  <a:srgbClr val="FF0000"/>
                </a:solidFill>
                <a:latin typeface="Times New Roman" pitchFamily="18" charset="0"/>
                <a:cs typeface="Times New Roman" pitchFamily="18" charset="0"/>
              </a:rPr>
              <a:t>thường</a:t>
            </a:r>
            <a:r>
              <a:rPr lang="en-US" sz="2000" b="1" i="1" dirty="0">
                <a:solidFill>
                  <a:srgbClr val="FF0000"/>
                </a:solidFill>
                <a:latin typeface="Times New Roman" pitchFamily="18" charset="0"/>
                <a:cs typeface="Times New Roman" pitchFamily="18" charset="0"/>
              </a:rPr>
              <a:t>, </a:t>
            </a:r>
            <a:r>
              <a:rPr lang="en-US" sz="2000" b="1" i="1" dirty="0" err="1">
                <a:solidFill>
                  <a:srgbClr val="FF0000"/>
                </a:solidFill>
                <a:latin typeface="Times New Roman" pitchFamily="18" charset="0"/>
                <a:cs typeface="Times New Roman" pitchFamily="18" charset="0"/>
              </a:rPr>
              <a:t>vừa</a:t>
            </a:r>
            <a:r>
              <a:rPr lang="en-US" sz="2000" b="1" i="1" dirty="0">
                <a:solidFill>
                  <a:srgbClr val="FF0000"/>
                </a:solidFill>
                <a:latin typeface="Times New Roman" pitchFamily="18" charset="0"/>
                <a:cs typeface="Times New Roman" pitchFamily="18" charset="0"/>
              </a:rPr>
              <a:t> </a:t>
            </a:r>
            <a:r>
              <a:rPr lang="en-US" sz="2000" b="1" i="1" dirty="0" err="1">
                <a:solidFill>
                  <a:srgbClr val="FF0000"/>
                </a:solidFill>
                <a:latin typeface="Times New Roman" pitchFamily="18" charset="0"/>
                <a:cs typeface="Times New Roman" pitchFamily="18" charset="0"/>
              </a:rPr>
              <a:t>khác</a:t>
            </a:r>
            <a:r>
              <a:rPr lang="en-US" sz="2000" b="1" i="1" dirty="0">
                <a:solidFill>
                  <a:srgbClr val="FF0000"/>
                </a:solidFill>
                <a:latin typeface="Times New Roman" pitchFamily="18" charset="0"/>
                <a:cs typeface="Times New Roman" pitchFamily="18" charset="0"/>
              </a:rPr>
              <a:t> </a:t>
            </a:r>
            <a:r>
              <a:rPr lang="en-US" sz="2000" b="1" i="1" dirty="0" err="1">
                <a:solidFill>
                  <a:srgbClr val="FF0000"/>
                </a:solidFill>
                <a:latin typeface="Times New Roman" pitchFamily="18" charset="0"/>
                <a:cs typeface="Times New Roman" pitchFamily="18" charset="0"/>
              </a:rPr>
              <a:t>thường</a:t>
            </a:r>
            <a:r>
              <a:rPr lang="en-US" sz="2000" b="1" i="1" dirty="0">
                <a:solidFill>
                  <a:srgbClr val="FF0000"/>
                </a:solidFill>
                <a:latin typeface="Times New Roman" pitchFamily="18" charset="0"/>
                <a:cs typeface="Times New Roman" pitchFamily="18" charset="0"/>
              </a:rPr>
              <a:t>, </a:t>
            </a:r>
            <a:r>
              <a:rPr lang="en-US" sz="2000" b="1" i="1" dirty="0" err="1">
                <a:solidFill>
                  <a:srgbClr val="FF0000"/>
                </a:solidFill>
                <a:latin typeface="Times New Roman" pitchFamily="18" charset="0"/>
                <a:cs typeface="Times New Roman" pitchFamily="18" charset="0"/>
              </a:rPr>
              <a:t>báo</a:t>
            </a:r>
            <a:r>
              <a:rPr lang="en-US" sz="2000" b="1" i="1" dirty="0">
                <a:solidFill>
                  <a:srgbClr val="FF0000"/>
                </a:solidFill>
                <a:latin typeface="Times New Roman" pitchFamily="18" charset="0"/>
                <a:cs typeface="Times New Roman" pitchFamily="18" charset="0"/>
              </a:rPr>
              <a:t> </a:t>
            </a:r>
            <a:r>
              <a:rPr lang="en-US" sz="2000" b="1" i="1" dirty="0" err="1">
                <a:solidFill>
                  <a:srgbClr val="FF0000"/>
                </a:solidFill>
                <a:latin typeface="Times New Roman" pitchFamily="18" charset="0"/>
                <a:cs typeface="Times New Roman" pitchFamily="18" charset="0"/>
              </a:rPr>
              <a:t>hiệu</a:t>
            </a:r>
            <a:r>
              <a:rPr lang="en-US" sz="2000" b="1" i="1" dirty="0">
                <a:solidFill>
                  <a:srgbClr val="FF0000"/>
                </a:solidFill>
                <a:latin typeface="Times New Roman" pitchFamily="18" charset="0"/>
                <a:cs typeface="Times New Roman" pitchFamily="18" charset="0"/>
              </a:rPr>
              <a:t> </a:t>
            </a:r>
            <a:r>
              <a:rPr lang="en-US" sz="2000" b="1" i="1" dirty="0" err="1">
                <a:solidFill>
                  <a:srgbClr val="FF0000"/>
                </a:solidFill>
                <a:latin typeface="Times New Roman" pitchFamily="18" charset="0"/>
                <a:cs typeface="Times New Roman" pitchFamily="18" charset="0"/>
              </a:rPr>
              <a:t>sự</a:t>
            </a:r>
            <a:r>
              <a:rPr lang="en-US" sz="2000" b="1" i="1" dirty="0">
                <a:solidFill>
                  <a:srgbClr val="FF0000"/>
                </a:solidFill>
                <a:latin typeface="Times New Roman" pitchFamily="18" charset="0"/>
                <a:cs typeface="Times New Roman" pitchFamily="18" charset="0"/>
              </a:rPr>
              <a:t> phi </a:t>
            </a:r>
            <a:r>
              <a:rPr lang="en-US" sz="2000" b="1" i="1" dirty="0" err="1">
                <a:solidFill>
                  <a:srgbClr val="FF0000"/>
                </a:solidFill>
                <a:latin typeface="Times New Roman" pitchFamily="18" charset="0"/>
                <a:cs typeface="Times New Roman" pitchFamily="18" charset="0"/>
              </a:rPr>
              <a:t>thường</a:t>
            </a:r>
            <a:endParaRPr lang="en-US" sz="2000" b="1" dirty="0">
              <a:solidFill>
                <a:srgbClr val="FF0000"/>
              </a:solidFill>
              <a:latin typeface="Times New Roman" pitchFamily="18" charset="0"/>
              <a:cs typeface="Times New Roman" pitchFamily="18" charset="0"/>
            </a:endParaRPr>
          </a:p>
        </p:txBody>
      </p:sp>
      <p:sp>
        <p:nvSpPr>
          <p:cNvPr id="14" name="Rectangle 3"/>
          <p:cNvSpPr>
            <a:spLocks noChangeArrowheads="1"/>
          </p:cNvSpPr>
          <p:nvPr/>
        </p:nvSpPr>
        <p:spPr bwMode="auto">
          <a:xfrm>
            <a:off x="2727592" y="4387270"/>
            <a:ext cx="7797174" cy="1107996"/>
          </a:xfrm>
          <a:prstGeom prst="rect">
            <a:avLst/>
          </a:prstGeom>
          <a:solidFill>
            <a:srgbClr val="BBF7E7"/>
          </a:solidFill>
          <a:ln w="57150">
            <a:solidFill>
              <a:schemeClr val="tx1"/>
            </a:solidFill>
          </a:ln>
          <a:effectLst/>
          <a:extLst/>
        </p:spPr>
        <p:txBody>
          <a:bodyPr wrap="square">
            <a:spAutoFit/>
          </a:bodyPr>
          <a:lstStyle/>
          <a:p>
            <a:pPr algn="just"/>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Thể</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hiện</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ước</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mơ</a:t>
            </a:r>
            <a:r>
              <a:rPr lang="en-US" altLang="en-US" sz="2200" b="1" dirty="0"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về</a:t>
            </a:r>
            <a:r>
              <a:rPr lang="en-US" altLang="en-US" sz="2200" b="1" dirty="0"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người</a:t>
            </a:r>
            <a:r>
              <a:rPr lang="en-US" altLang="en-US" sz="2200" b="1" dirty="0"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anh</a:t>
            </a:r>
            <a:r>
              <a:rPr lang="en-US" altLang="en-US" sz="2200" b="1" dirty="0"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hùng</a:t>
            </a:r>
            <a:r>
              <a:rPr lang="en-US" altLang="en-US" sz="2200" b="1" dirty="0" smtClean="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luôn</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gần</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gũi</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với</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nhân</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smtClean="0">
                <a:solidFill>
                  <a:srgbClr val="FF0000"/>
                </a:solidFill>
                <a:latin typeface="Times New Roman" panose="02020603050405020304" pitchFamily="18" charset="0"/>
                <a:cs typeface="Times New Roman" panose="02020603050405020304" pitchFamily="18" charset="0"/>
              </a:rPr>
              <a:t>dân</a:t>
            </a:r>
            <a:r>
              <a:rPr lang="en-US" altLang="en-US" sz="2200" b="1" dirty="0" smtClean="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đồng</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thời</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là</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nhân</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vật</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thần</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smtClean="0">
                <a:solidFill>
                  <a:srgbClr val="FF0000"/>
                </a:solidFill>
                <a:latin typeface="Times New Roman" panose="02020603050405020304" pitchFamily="18" charset="0"/>
                <a:cs typeface="Times New Roman" panose="02020603050405020304" pitchFamily="18" charset="0"/>
              </a:rPr>
              <a:t>kì</a:t>
            </a:r>
            <a:endParaRPr lang="en-US" altLang="en-US" sz="2200" b="1" dirty="0" smtClean="0">
              <a:solidFill>
                <a:srgbClr val="FF0000"/>
              </a:solidFill>
              <a:latin typeface="Times New Roman" panose="02020603050405020304" pitchFamily="18" charset="0"/>
              <a:cs typeface="Times New Roman" panose="02020603050405020304" pitchFamily="18" charset="0"/>
            </a:endParaRPr>
          </a:p>
          <a:p>
            <a:pPr algn="just"/>
            <a:r>
              <a:rPr lang="en-US" altLang="en-US" sz="2200" b="1" dirty="0"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Tô</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đậm</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tính</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chất</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kì</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lạ</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đẹp</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đẽ</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của</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nhân</a:t>
            </a:r>
            <a:r>
              <a:rPr lang="en-US" altLang="en-US" sz="2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tLang="en-US" sz="2200" b="1" dirty="0" err="1"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vật</a:t>
            </a:r>
            <a:endParaRPr lang="en-US" altLang="en-US" sz="2200" dirty="0">
              <a:solidFill>
                <a:srgbClr val="FF0000"/>
              </a:solidFill>
              <a:latin typeface="Times New Roman" panose="02020603050405020304" pitchFamily="18" charset="0"/>
              <a:cs typeface="Times New Roman" panose="02020603050405020304" pitchFamily="18" charset="0"/>
            </a:endParaRPr>
          </a:p>
        </p:txBody>
      </p:sp>
      <p:pic>
        <p:nvPicPr>
          <p:cNvPr id="15" name="图片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1385720">
            <a:off x="9540202" y="-406169"/>
            <a:ext cx="2697246" cy="1536525"/>
          </a:xfrm>
          <a:prstGeom prst="rect">
            <a:avLst/>
          </a:prstGeom>
        </p:spPr>
      </p:pic>
    </p:spTree>
    <p:extLst>
      <p:ext uri="{BB962C8B-B14F-4D97-AF65-F5344CB8AC3E}">
        <p14:creationId xmlns:p14="http://schemas.microsoft.com/office/powerpoint/2010/main" val="302373148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40962"/>
                                        </p:tgtEl>
                                        <p:attrNameLst>
                                          <p:attrName>style.visibility</p:attrName>
                                        </p:attrNameLst>
                                      </p:cBhvr>
                                      <p:to>
                                        <p:strVal val="visible"/>
                                      </p:to>
                                    </p:set>
                                    <p:animEffect transition="in" filter="wipe(down)">
                                      <p:cBhvr>
                                        <p:cTn id="10" dur="500"/>
                                        <p:tgtEl>
                                          <p:spTgt spid="40962"/>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inVertical)">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barn(inVertical)">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wipe(down)">
                                      <p:cBhvr>
                                        <p:cTn id="33" dur="5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5" presetClass="entr" presetSubtype="1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checkerboard(across)">
                                      <p:cBhvr>
                                        <p:cTn id="3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p:bldP spid="6" grpId="0"/>
      <p:bldP spid="5" grpId="0"/>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6206" y="587829"/>
            <a:ext cx="10698480" cy="6186309"/>
          </a:xfrm>
          <a:prstGeom prst="rect">
            <a:avLst/>
          </a:prstGeom>
        </p:spPr>
        <p:txBody>
          <a:bodyPr wrap="square">
            <a:spAutoFit/>
          </a:bodyPr>
          <a:lstStyle/>
          <a:p>
            <a:pPr algn="ctr" defTabSz="1218072"/>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Hướng</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dẫn</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về</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nhà</a:t>
            </a:r>
            <a:endPar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endParaRPr>
          </a:p>
          <a:p>
            <a:pPr marL="914400" indent="-914400" defTabSz="1218072">
              <a:buAutoNum type="arabicPeriod"/>
            </a:pP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Ôn</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bài</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cũ</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a:t>
            </a:r>
          </a:p>
          <a:p>
            <a:pPr marL="914400" indent="-914400" defTabSz="1218072">
              <a:buFontTx/>
              <a:buChar char="-"/>
            </a:pP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Tóm</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tắt</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truyện</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Thánh</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Gióng</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( 8-10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câu</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p>
          <a:p>
            <a:pPr marL="914400" indent="-914400" defTabSz="1218072">
              <a:buFontTx/>
              <a:buChar char="-"/>
            </a:pP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Khái</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niệm</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truyền</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thuyết</a:t>
            </a:r>
            <a:endPar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endParaRPr>
          </a:p>
          <a:p>
            <a:pPr marL="914400" indent="-914400" defTabSz="1218072">
              <a:buFontTx/>
              <a:buChar char="-"/>
            </a:pP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Nhận</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xét</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về</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sự</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ra</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đời</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của</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Gióng</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có</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điều</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gì</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bình</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thường</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và</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khác</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thường</a:t>
            </a:r>
            <a:endPar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endParaRPr>
          </a:p>
          <a:p>
            <a:pPr marL="914400" indent="-914400" defTabSz="1218072"/>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2.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Chuẩn</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bị</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bài</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mới</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a:t>
            </a:r>
          </a:p>
          <a:p>
            <a:pPr marL="914400" indent="-914400" defTabSz="1218072">
              <a:buFontTx/>
              <a:buChar char="-"/>
            </a:pP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Phân</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tích</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ý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nghĩa</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của</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các</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chi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tiết</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Tiếng</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nói</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đầu</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tiên</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đòi</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đi</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đánh</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giặc,Gióng</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lớn</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nhanh</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như</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thổi</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bà</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con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góp</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gạo</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nuôi</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Gióng</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Gióng</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vươn</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vai</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thành</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tráng</a:t>
            </a:r>
            <a:r>
              <a:rPr lang="en-US" altLang="zh-CN" sz="36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6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sĩ</a:t>
            </a:r>
            <a:endParaRPr lang="en-US" altLang="zh-CN" sz="3600" b="1" dirty="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5"/>
          <p:cNvSpPr>
            <a:spLocks noEditPoints="1" noChangeArrowheads="1"/>
          </p:cNvSpPr>
          <p:nvPr/>
        </p:nvSpPr>
        <p:spPr bwMode="auto">
          <a:xfrm>
            <a:off x="1779517" y="1451319"/>
            <a:ext cx="8546830" cy="4147384"/>
          </a:xfrm>
          <a:custGeom>
            <a:avLst/>
            <a:gdLst>
              <a:gd name="T0" fmla="*/ 342 w 2787"/>
              <a:gd name="T1" fmla="*/ 280 h 1349"/>
              <a:gd name="T2" fmla="*/ 170 w 2787"/>
              <a:gd name="T3" fmla="*/ 344 h 1349"/>
              <a:gd name="T4" fmla="*/ 143 w 2787"/>
              <a:gd name="T5" fmla="*/ 698 h 1349"/>
              <a:gd name="T6" fmla="*/ 214 w 2787"/>
              <a:gd name="T7" fmla="*/ 912 h 1349"/>
              <a:gd name="T8" fmla="*/ 230 w 2787"/>
              <a:gd name="T9" fmla="*/ 1199 h 1349"/>
              <a:gd name="T10" fmla="*/ 506 w 2787"/>
              <a:gd name="T11" fmla="*/ 1115 h 1349"/>
              <a:gd name="T12" fmla="*/ 727 w 2787"/>
              <a:gd name="T13" fmla="*/ 1124 h 1349"/>
              <a:gd name="T14" fmla="*/ 944 w 2787"/>
              <a:gd name="T15" fmla="*/ 1141 h 1349"/>
              <a:gd name="T16" fmla="*/ 1129 w 2787"/>
              <a:gd name="T17" fmla="*/ 1226 h 1349"/>
              <a:gd name="T18" fmla="*/ 1335 w 2787"/>
              <a:gd name="T19" fmla="*/ 1185 h 1349"/>
              <a:gd name="T20" fmla="*/ 1521 w 2787"/>
              <a:gd name="T21" fmla="*/ 1247 h 1349"/>
              <a:gd name="T22" fmla="*/ 1690 w 2787"/>
              <a:gd name="T23" fmla="*/ 1203 h 1349"/>
              <a:gd name="T24" fmla="*/ 1912 w 2787"/>
              <a:gd name="T25" fmla="*/ 1176 h 1349"/>
              <a:gd name="T26" fmla="*/ 2077 w 2787"/>
              <a:gd name="T27" fmla="*/ 1212 h 1349"/>
              <a:gd name="T28" fmla="*/ 2177 w 2787"/>
              <a:gd name="T29" fmla="*/ 1253 h 1349"/>
              <a:gd name="T30" fmla="*/ 2397 w 2787"/>
              <a:gd name="T31" fmla="*/ 1269 h 1349"/>
              <a:gd name="T32" fmla="*/ 2570 w 2787"/>
              <a:gd name="T33" fmla="*/ 1313 h 1349"/>
              <a:gd name="T34" fmla="*/ 2721 w 2787"/>
              <a:gd name="T35" fmla="*/ 1127 h 1349"/>
              <a:gd name="T36" fmla="*/ 2731 w 2787"/>
              <a:gd name="T37" fmla="*/ 940 h 1349"/>
              <a:gd name="T38" fmla="*/ 2713 w 2787"/>
              <a:gd name="T39" fmla="*/ 775 h 1349"/>
              <a:gd name="T40" fmla="*/ 2754 w 2787"/>
              <a:gd name="T41" fmla="*/ 619 h 1349"/>
              <a:gd name="T42" fmla="*/ 2679 w 2787"/>
              <a:gd name="T43" fmla="*/ 606 h 1349"/>
              <a:gd name="T44" fmla="*/ 2628 w 2787"/>
              <a:gd name="T45" fmla="*/ 456 h 1349"/>
              <a:gd name="T46" fmla="*/ 2656 w 2787"/>
              <a:gd name="T47" fmla="*/ 409 h 1349"/>
              <a:gd name="T48" fmla="*/ 2663 w 2787"/>
              <a:gd name="T49" fmla="*/ 320 h 1349"/>
              <a:gd name="T50" fmla="*/ 2553 w 2787"/>
              <a:gd name="T51" fmla="*/ 287 h 1349"/>
              <a:gd name="T52" fmla="*/ 2432 w 2787"/>
              <a:gd name="T53" fmla="*/ 203 h 1349"/>
              <a:gd name="T54" fmla="*/ 2270 w 2787"/>
              <a:gd name="T55" fmla="*/ 177 h 1349"/>
              <a:gd name="T56" fmla="*/ 2019 w 2787"/>
              <a:gd name="T57" fmla="*/ 176 h 1349"/>
              <a:gd name="T58" fmla="*/ 1872 w 2787"/>
              <a:gd name="T59" fmla="*/ 84 h 1349"/>
              <a:gd name="T60" fmla="*/ 1773 w 2787"/>
              <a:gd name="T61" fmla="*/ 58 h 1349"/>
              <a:gd name="T62" fmla="*/ 1403 w 2787"/>
              <a:gd name="T63" fmla="*/ 190 h 1349"/>
              <a:gd name="T64" fmla="*/ 1482 w 2787"/>
              <a:gd name="T65" fmla="*/ 56 h 1349"/>
              <a:gd name="T66" fmla="*/ 922 w 2787"/>
              <a:gd name="T67" fmla="*/ 148 h 1349"/>
              <a:gd name="T68" fmla="*/ 311 w 2787"/>
              <a:gd name="T69" fmla="*/ 791 h 1349"/>
              <a:gd name="T70" fmla="*/ 784 w 2787"/>
              <a:gd name="T71" fmla="*/ 160 h 1349"/>
              <a:gd name="T72" fmla="*/ 404 w 2787"/>
              <a:gd name="T73" fmla="*/ 437 h 1349"/>
              <a:gd name="T74" fmla="*/ 758 w 2787"/>
              <a:gd name="T75" fmla="*/ 62 h 1349"/>
              <a:gd name="T76" fmla="*/ 1093 w 2787"/>
              <a:gd name="T77" fmla="*/ 148 h 1349"/>
              <a:gd name="T78" fmla="*/ 1230 w 2787"/>
              <a:gd name="T79" fmla="*/ 120 h 1349"/>
              <a:gd name="T80" fmla="*/ 494 w 2787"/>
              <a:gd name="T81" fmla="*/ 771 h 1349"/>
              <a:gd name="T82" fmla="*/ 665 w 2787"/>
              <a:gd name="T83" fmla="*/ 689 h 1349"/>
              <a:gd name="T84" fmla="*/ 633 w 2787"/>
              <a:gd name="T85" fmla="*/ 1098 h 1349"/>
              <a:gd name="T86" fmla="*/ 1051 w 2787"/>
              <a:gd name="T87" fmla="*/ 834 h 1349"/>
              <a:gd name="T88" fmla="*/ 1129 w 2787"/>
              <a:gd name="T89" fmla="*/ 605 h 1349"/>
              <a:gd name="T90" fmla="*/ 1207 w 2787"/>
              <a:gd name="T91" fmla="*/ 805 h 1349"/>
              <a:gd name="T92" fmla="*/ 1880 w 2787"/>
              <a:gd name="T93" fmla="*/ 220 h 1349"/>
              <a:gd name="T94" fmla="*/ 1469 w 2787"/>
              <a:gd name="T95" fmla="*/ 729 h 1349"/>
              <a:gd name="T96" fmla="*/ 1829 w 2787"/>
              <a:gd name="T97" fmla="*/ 257 h 1349"/>
              <a:gd name="T98" fmla="*/ 1600 w 2787"/>
              <a:gd name="T99" fmla="*/ 706 h 1349"/>
              <a:gd name="T100" fmla="*/ 2342 w 2787"/>
              <a:gd name="T101" fmla="*/ 327 h 1349"/>
              <a:gd name="T102" fmla="*/ 2264 w 2787"/>
              <a:gd name="T103" fmla="*/ 375 h 1349"/>
              <a:gd name="T104" fmla="*/ 1893 w 2787"/>
              <a:gd name="T105" fmla="*/ 989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787" h="1349">
                <a:moveTo>
                  <a:pt x="573" y="70"/>
                </a:moveTo>
                <a:cubicBezTo>
                  <a:pt x="569" y="74"/>
                  <a:pt x="565" y="78"/>
                  <a:pt x="561" y="82"/>
                </a:cubicBezTo>
                <a:cubicBezTo>
                  <a:pt x="556" y="85"/>
                  <a:pt x="552" y="88"/>
                  <a:pt x="548" y="92"/>
                </a:cubicBezTo>
                <a:cubicBezTo>
                  <a:pt x="537" y="102"/>
                  <a:pt x="527" y="112"/>
                  <a:pt x="517" y="123"/>
                </a:cubicBezTo>
                <a:cubicBezTo>
                  <a:pt x="494" y="144"/>
                  <a:pt x="472" y="163"/>
                  <a:pt x="450" y="183"/>
                </a:cubicBezTo>
                <a:cubicBezTo>
                  <a:pt x="415" y="213"/>
                  <a:pt x="379" y="245"/>
                  <a:pt x="342" y="280"/>
                </a:cubicBezTo>
                <a:cubicBezTo>
                  <a:pt x="387" y="230"/>
                  <a:pt x="436" y="183"/>
                  <a:pt x="486" y="135"/>
                </a:cubicBezTo>
                <a:cubicBezTo>
                  <a:pt x="495" y="127"/>
                  <a:pt x="500" y="115"/>
                  <a:pt x="500" y="103"/>
                </a:cubicBezTo>
                <a:cubicBezTo>
                  <a:pt x="500" y="92"/>
                  <a:pt x="496" y="81"/>
                  <a:pt x="488" y="72"/>
                </a:cubicBezTo>
                <a:cubicBezTo>
                  <a:pt x="471" y="54"/>
                  <a:pt x="442" y="53"/>
                  <a:pt x="424" y="70"/>
                </a:cubicBezTo>
                <a:cubicBezTo>
                  <a:pt x="345" y="144"/>
                  <a:pt x="270" y="218"/>
                  <a:pt x="206" y="304"/>
                </a:cubicBezTo>
                <a:cubicBezTo>
                  <a:pt x="200" y="312"/>
                  <a:pt x="185" y="328"/>
                  <a:pt x="170" y="344"/>
                </a:cubicBezTo>
                <a:cubicBezTo>
                  <a:pt x="98" y="420"/>
                  <a:pt x="0" y="524"/>
                  <a:pt x="52" y="605"/>
                </a:cubicBezTo>
                <a:cubicBezTo>
                  <a:pt x="60" y="617"/>
                  <a:pt x="74" y="625"/>
                  <a:pt x="89" y="626"/>
                </a:cubicBezTo>
                <a:cubicBezTo>
                  <a:pt x="136" y="627"/>
                  <a:pt x="166" y="586"/>
                  <a:pt x="186" y="558"/>
                </a:cubicBezTo>
                <a:cubicBezTo>
                  <a:pt x="190" y="552"/>
                  <a:pt x="194" y="547"/>
                  <a:pt x="197" y="544"/>
                </a:cubicBezTo>
                <a:cubicBezTo>
                  <a:pt x="216" y="522"/>
                  <a:pt x="237" y="501"/>
                  <a:pt x="259" y="479"/>
                </a:cubicBezTo>
                <a:cubicBezTo>
                  <a:pt x="211" y="547"/>
                  <a:pt x="167" y="621"/>
                  <a:pt x="143" y="698"/>
                </a:cubicBezTo>
                <a:cubicBezTo>
                  <a:pt x="142" y="703"/>
                  <a:pt x="138" y="712"/>
                  <a:pt x="134" y="720"/>
                </a:cubicBezTo>
                <a:cubicBezTo>
                  <a:pt x="122" y="746"/>
                  <a:pt x="105" y="785"/>
                  <a:pt x="105" y="822"/>
                </a:cubicBezTo>
                <a:cubicBezTo>
                  <a:pt x="105" y="847"/>
                  <a:pt x="113" y="872"/>
                  <a:pt x="136" y="890"/>
                </a:cubicBezTo>
                <a:cubicBezTo>
                  <a:pt x="151" y="901"/>
                  <a:pt x="168" y="905"/>
                  <a:pt x="187" y="901"/>
                </a:cubicBezTo>
                <a:cubicBezTo>
                  <a:pt x="191" y="900"/>
                  <a:pt x="196" y="899"/>
                  <a:pt x="200" y="897"/>
                </a:cubicBezTo>
                <a:cubicBezTo>
                  <a:pt x="204" y="903"/>
                  <a:pt x="208" y="908"/>
                  <a:pt x="214" y="912"/>
                </a:cubicBezTo>
                <a:cubicBezTo>
                  <a:pt x="229" y="924"/>
                  <a:pt x="247" y="929"/>
                  <a:pt x="267" y="926"/>
                </a:cubicBezTo>
                <a:cubicBezTo>
                  <a:pt x="273" y="925"/>
                  <a:pt x="280" y="924"/>
                  <a:pt x="287" y="921"/>
                </a:cubicBezTo>
                <a:cubicBezTo>
                  <a:pt x="274" y="955"/>
                  <a:pt x="262" y="989"/>
                  <a:pt x="251" y="1024"/>
                </a:cubicBezTo>
                <a:cubicBezTo>
                  <a:pt x="251" y="1024"/>
                  <a:pt x="244" y="1044"/>
                  <a:pt x="244" y="1044"/>
                </a:cubicBezTo>
                <a:cubicBezTo>
                  <a:pt x="233" y="1075"/>
                  <a:pt x="219" y="1115"/>
                  <a:pt x="219" y="1151"/>
                </a:cubicBezTo>
                <a:cubicBezTo>
                  <a:pt x="219" y="1168"/>
                  <a:pt x="222" y="1184"/>
                  <a:pt x="230" y="1199"/>
                </a:cubicBezTo>
                <a:cubicBezTo>
                  <a:pt x="236" y="1209"/>
                  <a:pt x="246" y="1216"/>
                  <a:pt x="258" y="1219"/>
                </a:cubicBezTo>
                <a:cubicBezTo>
                  <a:pt x="270" y="1222"/>
                  <a:pt x="282" y="1220"/>
                  <a:pt x="293" y="1214"/>
                </a:cubicBezTo>
                <a:cubicBezTo>
                  <a:pt x="310" y="1203"/>
                  <a:pt x="326" y="1188"/>
                  <a:pt x="340" y="1172"/>
                </a:cubicBezTo>
                <a:cubicBezTo>
                  <a:pt x="340" y="1180"/>
                  <a:pt x="342" y="1188"/>
                  <a:pt x="345" y="1196"/>
                </a:cubicBezTo>
                <a:cubicBezTo>
                  <a:pt x="353" y="1216"/>
                  <a:pt x="374" y="1228"/>
                  <a:pt x="396" y="1223"/>
                </a:cubicBezTo>
                <a:cubicBezTo>
                  <a:pt x="447" y="1213"/>
                  <a:pt x="481" y="1156"/>
                  <a:pt x="506" y="1115"/>
                </a:cubicBezTo>
                <a:cubicBezTo>
                  <a:pt x="506" y="1115"/>
                  <a:pt x="508" y="1112"/>
                  <a:pt x="508" y="1111"/>
                </a:cubicBezTo>
                <a:cubicBezTo>
                  <a:pt x="514" y="1118"/>
                  <a:pt x="521" y="1124"/>
                  <a:pt x="529" y="1127"/>
                </a:cubicBezTo>
                <a:cubicBezTo>
                  <a:pt x="526" y="1142"/>
                  <a:pt x="524" y="1156"/>
                  <a:pt x="524" y="1169"/>
                </a:cubicBezTo>
                <a:cubicBezTo>
                  <a:pt x="524" y="1195"/>
                  <a:pt x="531" y="1216"/>
                  <a:pt x="549" y="1231"/>
                </a:cubicBezTo>
                <a:cubicBezTo>
                  <a:pt x="560" y="1241"/>
                  <a:pt x="575" y="1244"/>
                  <a:pt x="590" y="1241"/>
                </a:cubicBezTo>
                <a:cubicBezTo>
                  <a:pt x="649" y="1225"/>
                  <a:pt x="694" y="1167"/>
                  <a:pt x="727" y="1124"/>
                </a:cubicBezTo>
                <a:cubicBezTo>
                  <a:pt x="740" y="1107"/>
                  <a:pt x="740" y="1107"/>
                  <a:pt x="740" y="1107"/>
                </a:cubicBezTo>
                <a:cubicBezTo>
                  <a:pt x="763" y="1079"/>
                  <a:pt x="784" y="1050"/>
                  <a:pt x="806" y="1021"/>
                </a:cubicBezTo>
                <a:cubicBezTo>
                  <a:pt x="790" y="1064"/>
                  <a:pt x="778" y="1106"/>
                  <a:pt x="778" y="1142"/>
                </a:cubicBezTo>
                <a:cubicBezTo>
                  <a:pt x="778" y="1166"/>
                  <a:pt x="783" y="1187"/>
                  <a:pt x="796" y="1204"/>
                </a:cubicBezTo>
                <a:cubicBezTo>
                  <a:pt x="807" y="1217"/>
                  <a:pt x="824" y="1223"/>
                  <a:pt x="840" y="1220"/>
                </a:cubicBezTo>
                <a:cubicBezTo>
                  <a:pt x="883" y="1212"/>
                  <a:pt x="917" y="1176"/>
                  <a:pt x="944" y="1141"/>
                </a:cubicBezTo>
                <a:cubicBezTo>
                  <a:pt x="944" y="1156"/>
                  <a:pt x="947" y="1169"/>
                  <a:pt x="952" y="1181"/>
                </a:cubicBezTo>
                <a:cubicBezTo>
                  <a:pt x="959" y="1199"/>
                  <a:pt x="977" y="1210"/>
                  <a:pt x="997" y="1208"/>
                </a:cubicBezTo>
                <a:cubicBezTo>
                  <a:pt x="1015" y="1207"/>
                  <a:pt x="1032" y="1200"/>
                  <a:pt x="1046" y="1190"/>
                </a:cubicBezTo>
                <a:cubicBezTo>
                  <a:pt x="1051" y="1191"/>
                  <a:pt x="1056" y="1191"/>
                  <a:pt x="1062" y="1191"/>
                </a:cubicBezTo>
                <a:cubicBezTo>
                  <a:pt x="1075" y="1190"/>
                  <a:pt x="1088" y="1186"/>
                  <a:pt x="1100" y="1180"/>
                </a:cubicBezTo>
                <a:cubicBezTo>
                  <a:pt x="1103" y="1199"/>
                  <a:pt x="1112" y="1215"/>
                  <a:pt x="1129" y="1226"/>
                </a:cubicBezTo>
                <a:cubicBezTo>
                  <a:pt x="1146" y="1237"/>
                  <a:pt x="1163" y="1238"/>
                  <a:pt x="1180" y="1233"/>
                </a:cubicBezTo>
                <a:cubicBezTo>
                  <a:pt x="1182" y="1239"/>
                  <a:pt x="1185" y="1244"/>
                  <a:pt x="1190" y="1248"/>
                </a:cubicBezTo>
                <a:cubicBezTo>
                  <a:pt x="1200" y="1258"/>
                  <a:pt x="1214" y="1262"/>
                  <a:pt x="1228" y="1260"/>
                </a:cubicBezTo>
                <a:cubicBezTo>
                  <a:pt x="1275" y="1253"/>
                  <a:pt x="1308" y="1210"/>
                  <a:pt x="1331" y="1179"/>
                </a:cubicBezTo>
                <a:cubicBezTo>
                  <a:pt x="1331" y="1179"/>
                  <a:pt x="1332" y="1179"/>
                  <a:pt x="1332" y="1179"/>
                </a:cubicBezTo>
                <a:cubicBezTo>
                  <a:pt x="1333" y="1181"/>
                  <a:pt x="1334" y="1183"/>
                  <a:pt x="1335" y="1185"/>
                </a:cubicBezTo>
                <a:cubicBezTo>
                  <a:pt x="1339" y="1190"/>
                  <a:pt x="1343" y="1194"/>
                  <a:pt x="1349" y="1198"/>
                </a:cubicBezTo>
                <a:cubicBezTo>
                  <a:pt x="1343" y="1218"/>
                  <a:pt x="1339" y="1238"/>
                  <a:pt x="1339" y="1258"/>
                </a:cubicBezTo>
                <a:cubicBezTo>
                  <a:pt x="1339" y="1259"/>
                  <a:pt x="1339" y="1260"/>
                  <a:pt x="1339" y="1262"/>
                </a:cubicBezTo>
                <a:cubicBezTo>
                  <a:pt x="1340" y="1284"/>
                  <a:pt x="1357" y="1303"/>
                  <a:pt x="1379" y="1305"/>
                </a:cubicBezTo>
                <a:cubicBezTo>
                  <a:pt x="1426" y="1311"/>
                  <a:pt x="1465" y="1273"/>
                  <a:pt x="1506" y="1222"/>
                </a:cubicBezTo>
                <a:cubicBezTo>
                  <a:pt x="1508" y="1232"/>
                  <a:pt x="1513" y="1240"/>
                  <a:pt x="1521" y="1247"/>
                </a:cubicBezTo>
                <a:cubicBezTo>
                  <a:pt x="1532" y="1256"/>
                  <a:pt x="1547" y="1259"/>
                  <a:pt x="1561" y="1256"/>
                </a:cubicBezTo>
                <a:cubicBezTo>
                  <a:pt x="1597" y="1246"/>
                  <a:pt x="1622" y="1213"/>
                  <a:pt x="1639" y="1189"/>
                </a:cubicBezTo>
                <a:cubicBezTo>
                  <a:pt x="1648" y="1177"/>
                  <a:pt x="1648" y="1177"/>
                  <a:pt x="1648" y="1177"/>
                </a:cubicBezTo>
                <a:cubicBezTo>
                  <a:pt x="1673" y="1147"/>
                  <a:pt x="1698" y="1117"/>
                  <a:pt x="1722" y="1088"/>
                </a:cubicBezTo>
                <a:cubicBezTo>
                  <a:pt x="1722" y="1089"/>
                  <a:pt x="1721" y="1091"/>
                  <a:pt x="1721" y="1092"/>
                </a:cubicBezTo>
                <a:cubicBezTo>
                  <a:pt x="1707" y="1126"/>
                  <a:pt x="1690" y="1166"/>
                  <a:pt x="1690" y="1203"/>
                </a:cubicBezTo>
                <a:cubicBezTo>
                  <a:pt x="1690" y="1217"/>
                  <a:pt x="1692" y="1230"/>
                  <a:pt x="1698" y="1243"/>
                </a:cubicBezTo>
                <a:cubicBezTo>
                  <a:pt x="1703" y="1255"/>
                  <a:pt x="1713" y="1264"/>
                  <a:pt x="1726" y="1268"/>
                </a:cubicBezTo>
                <a:cubicBezTo>
                  <a:pt x="1738" y="1272"/>
                  <a:pt x="1752" y="1270"/>
                  <a:pt x="1763" y="1263"/>
                </a:cubicBezTo>
                <a:cubicBezTo>
                  <a:pt x="1784" y="1249"/>
                  <a:pt x="1803" y="1231"/>
                  <a:pt x="1821" y="1211"/>
                </a:cubicBezTo>
                <a:cubicBezTo>
                  <a:pt x="1823" y="1212"/>
                  <a:pt x="1826" y="1212"/>
                  <a:pt x="1829" y="1213"/>
                </a:cubicBezTo>
                <a:cubicBezTo>
                  <a:pt x="1862" y="1216"/>
                  <a:pt x="1889" y="1196"/>
                  <a:pt x="1912" y="1176"/>
                </a:cubicBezTo>
                <a:cubicBezTo>
                  <a:pt x="1913" y="1183"/>
                  <a:pt x="1916" y="1190"/>
                  <a:pt x="1921" y="1196"/>
                </a:cubicBezTo>
                <a:cubicBezTo>
                  <a:pt x="1933" y="1210"/>
                  <a:pt x="1952" y="1216"/>
                  <a:pt x="1969" y="1210"/>
                </a:cubicBezTo>
                <a:cubicBezTo>
                  <a:pt x="1992" y="1203"/>
                  <a:pt x="2012" y="1188"/>
                  <a:pt x="2029" y="1172"/>
                </a:cubicBezTo>
                <a:cubicBezTo>
                  <a:pt x="2038" y="1184"/>
                  <a:pt x="2052" y="1191"/>
                  <a:pt x="2067" y="1190"/>
                </a:cubicBezTo>
                <a:cubicBezTo>
                  <a:pt x="2072" y="1190"/>
                  <a:pt x="2078" y="1189"/>
                  <a:pt x="2083" y="1188"/>
                </a:cubicBezTo>
                <a:cubicBezTo>
                  <a:pt x="2080" y="1196"/>
                  <a:pt x="2078" y="1204"/>
                  <a:pt x="2077" y="1212"/>
                </a:cubicBezTo>
                <a:cubicBezTo>
                  <a:pt x="2077" y="1214"/>
                  <a:pt x="2077" y="1215"/>
                  <a:pt x="2077" y="1216"/>
                </a:cubicBezTo>
                <a:cubicBezTo>
                  <a:pt x="2077" y="1231"/>
                  <a:pt x="2084" y="1245"/>
                  <a:pt x="2096" y="1253"/>
                </a:cubicBezTo>
                <a:cubicBezTo>
                  <a:pt x="2110" y="1263"/>
                  <a:pt x="2127" y="1264"/>
                  <a:pt x="2142" y="1257"/>
                </a:cubicBezTo>
                <a:cubicBezTo>
                  <a:pt x="2157" y="1249"/>
                  <a:pt x="2171" y="1240"/>
                  <a:pt x="2183" y="1229"/>
                </a:cubicBezTo>
                <a:cubicBezTo>
                  <a:pt x="2181" y="1233"/>
                  <a:pt x="2180" y="1237"/>
                  <a:pt x="2179" y="1241"/>
                </a:cubicBezTo>
                <a:cubicBezTo>
                  <a:pt x="2178" y="1245"/>
                  <a:pt x="2177" y="1249"/>
                  <a:pt x="2177" y="1253"/>
                </a:cubicBezTo>
                <a:cubicBezTo>
                  <a:pt x="2177" y="1264"/>
                  <a:pt x="2182" y="1276"/>
                  <a:pt x="2190" y="1284"/>
                </a:cubicBezTo>
                <a:cubicBezTo>
                  <a:pt x="2201" y="1296"/>
                  <a:pt x="2218" y="1300"/>
                  <a:pt x="2233" y="1296"/>
                </a:cubicBezTo>
                <a:cubicBezTo>
                  <a:pt x="2235" y="1296"/>
                  <a:pt x="2237" y="1295"/>
                  <a:pt x="2239" y="1295"/>
                </a:cubicBezTo>
                <a:cubicBezTo>
                  <a:pt x="2239" y="1297"/>
                  <a:pt x="2240" y="1300"/>
                  <a:pt x="2242" y="1303"/>
                </a:cubicBezTo>
                <a:cubicBezTo>
                  <a:pt x="2250" y="1317"/>
                  <a:pt x="2264" y="1325"/>
                  <a:pt x="2280" y="1326"/>
                </a:cubicBezTo>
                <a:cubicBezTo>
                  <a:pt x="2319" y="1326"/>
                  <a:pt x="2357" y="1304"/>
                  <a:pt x="2397" y="1269"/>
                </a:cubicBezTo>
                <a:cubicBezTo>
                  <a:pt x="2397" y="1281"/>
                  <a:pt x="2402" y="1292"/>
                  <a:pt x="2411" y="1301"/>
                </a:cubicBezTo>
                <a:cubicBezTo>
                  <a:pt x="2428" y="1316"/>
                  <a:pt x="2454" y="1316"/>
                  <a:pt x="2471" y="1301"/>
                </a:cubicBezTo>
                <a:cubicBezTo>
                  <a:pt x="2472" y="1301"/>
                  <a:pt x="2473" y="1300"/>
                  <a:pt x="2473" y="1300"/>
                </a:cubicBezTo>
                <a:cubicBezTo>
                  <a:pt x="2473" y="1311"/>
                  <a:pt x="2477" y="1322"/>
                  <a:pt x="2485" y="1330"/>
                </a:cubicBezTo>
                <a:cubicBezTo>
                  <a:pt x="2502" y="1348"/>
                  <a:pt x="2530" y="1349"/>
                  <a:pt x="2548" y="1333"/>
                </a:cubicBezTo>
                <a:cubicBezTo>
                  <a:pt x="2570" y="1313"/>
                  <a:pt x="2570" y="1313"/>
                  <a:pt x="2570" y="1313"/>
                </a:cubicBezTo>
                <a:cubicBezTo>
                  <a:pt x="2595" y="1290"/>
                  <a:pt x="2628" y="1260"/>
                  <a:pt x="2660" y="1239"/>
                </a:cubicBezTo>
                <a:cubicBezTo>
                  <a:pt x="2675" y="1254"/>
                  <a:pt x="2698" y="1258"/>
                  <a:pt x="2716" y="1247"/>
                </a:cubicBezTo>
                <a:cubicBezTo>
                  <a:pt x="2744" y="1230"/>
                  <a:pt x="2762" y="1203"/>
                  <a:pt x="2763" y="1174"/>
                </a:cubicBezTo>
                <a:cubicBezTo>
                  <a:pt x="2763" y="1174"/>
                  <a:pt x="2763" y="1173"/>
                  <a:pt x="2763" y="1172"/>
                </a:cubicBezTo>
                <a:cubicBezTo>
                  <a:pt x="2763" y="1160"/>
                  <a:pt x="2759" y="1149"/>
                  <a:pt x="2751" y="1140"/>
                </a:cubicBezTo>
                <a:cubicBezTo>
                  <a:pt x="2743" y="1132"/>
                  <a:pt x="2732" y="1127"/>
                  <a:pt x="2721" y="1127"/>
                </a:cubicBezTo>
                <a:cubicBezTo>
                  <a:pt x="2741" y="1097"/>
                  <a:pt x="2759" y="1065"/>
                  <a:pt x="2766" y="1032"/>
                </a:cubicBezTo>
                <a:cubicBezTo>
                  <a:pt x="2766" y="1029"/>
                  <a:pt x="2767" y="1025"/>
                  <a:pt x="2767" y="1022"/>
                </a:cubicBezTo>
                <a:cubicBezTo>
                  <a:pt x="2767" y="1011"/>
                  <a:pt x="2763" y="1001"/>
                  <a:pt x="2755" y="992"/>
                </a:cubicBezTo>
                <a:cubicBezTo>
                  <a:pt x="2747" y="984"/>
                  <a:pt x="2737" y="979"/>
                  <a:pt x="2725" y="978"/>
                </a:cubicBezTo>
                <a:cubicBezTo>
                  <a:pt x="2729" y="967"/>
                  <a:pt x="2731" y="956"/>
                  <a:pt x="2731" y="945"/>
                </a:cubicBezTo>
                <a:cubicBezTo>
                  <a:pt x="2731" y="944"/>
                  <a:pt x="2731" y="942"/>
                  <a:pt x="2731" y="940"/>
                </a:cubicBezTo>
                <a:cubicBezTo>
                  <a:pt x="2731" y="928"/>
                  <a:pt x="2725" y="917"/>
                  <a:pt x="2716" y="909"/>
                </a:cubicBezTo>
                <a:cubicBezTo>
                  <a:pt x="2716" y="909"/>
                  <a:pt x="2716" y="909"/>
                  <a:pt x="2715" y="909"/>
                </a:cubicBezTo>
                <a:cubicBezTo>
                  <a:pt x="2737" y="885"/>
                  <a:pt x="2758" y="862"/>
                  <a:pt x="2777" y="837"/>
                </a:cubicBezTo>
                <a:cubicBezTo>
                  <a:pt x="2784" y="829"/>
                  <a:pt x="2787" y="819"/>
                  <a:pt x="2787" y="809"/>
                </a:cubicBezTo>
                <a:cubicBezTo>
                  <a:pt x="2787" y="797"/>
                  <a:pt x="2783" y="785"/>
                  <a:pt x="2774" y="777"/>
                </a:cubicBezTo>
                <a:cubicBezTo>
                  <a:pt x="2757" y="760"/>
                  <a:pt x="2731" y="760"/>
                  <a:pt x="2713" y="775"/>
                </a:cubicBezTo>
                <a:cubicBezTo>
                  <a:pt x="2663" y="818"/>
                  <a:pt x="2609" y="858"/>
                  <a:pt x="2556" y="896"/>
                </a:cubicBezTo>
                <a:cubicBezTo>
                  <a:pt x="2552" y="899"/>
                  <a:pt x="2548" y="902"/>
                  <a:pt x="2544" y="905"/>
                </a:cubicBezTo>
                <a:cubicBezTo>
                  <a:pt x="2595" y="839"/>
                  <a:pt x="2648" y="771"/>
                  <a:pt x="2709" y="715"/>
                </a:cubicBezTo>
                <a:cubicBezTo>
                  <a:pt x="2722" y="704"/>
                  <a:pt x="2735" y="693"/>
                  <a:pt x="2748" y="682"/>
                </a:cubicBezTo>
                <a:cubicBezTo>
                  <a:pt x="2759" y="673"/>
                  <a:pt x="2764" y="660"/>
                  <a:pt x="2764" y="647"/>
                </a:cubicBezTo>
                <a:cubicBezTo>
                  <a:pt x="2764" y="637"/>
                  <a:pt x="2761" y="627"/>
                  <a:pt x="2754" y="619"/>
                </a:cubicBezTo>
                <a:cubicBezTo>
                  <a:pt x="2738" y="600"/>
                  <a:pt x="2711" y="597"/>
                  <a:pt x="2691" y="612"/>
                </a:cubicBezTo>
                <a:cubicBezTo>
                  <a:pt x="2691" y="612"/>
                  <a:pt x="2690" y="613"/>
                  <a:pt x="2690" y="613"/>
                </a:cubicBezTo>
                <a:cubicBezTo>
                  <a:pt x="2690" y="613"/>
                  <a:pt x="2690" y="613"/>
                  <a:pt x="2690" y="613"/>
                </a:cubicBezTo>
                <a:cubicBezTo>
                  <a:pt x="2690" y="614"/>
                  <a:pt x="2689" y="614"/>
                  <a:pt x="2689" y="614"/>
                </a:cubicBezTo>
                <a:cubicBezTo>
                  <a:pt x="2684" y="618"/>
                  <a:pt x="2678" y="623"/>
                  <a:pt x="2673" y="627"/>
                </a:cubicBezTo>
                <a:cubicBezTo>
                  <a:pt x="2677" y="621"/>
                  <a:pt x="2679" y="614"/>
                  <a:pt x="2679" y="606"/>
                </a:cubicBezTo>
                <a:cubicBezTo>
                  <a:pt x="2679" y="598"/>
                  <a:pt x="2676" y="589"/>
                  <a:pt x="2671" y="582"/>
                </a:cubicBezTo>
                <a:cubicBezTo>
                  <a:pt x="2662" y="568"/>
                  <a:pt x="2647" y="561"/>
                  <a:pt x="2631" y="562"/>
                </a:cubicBezTo>
                <a:cubicBezTo>
                  <a:pt x="2645" y="551"/>
                  <a:pt x="2660" y="542"/>
                  <a:pt x="2674" y="533"/>
                </a:cubicBezTo>
                <a:cubicBezTo>
                  <a:pt x="2688" y="524"/>
                  <a:pt x="2696" y="509"/>
                  <a:pt x="2696" y="494"/>
                </a:cubicBezTo>
                <a:cubicBezTo>
                  <a:pt x="2696" y="486"/>
                  <a:pt x="2694" y="478"/>
                  <a:pt x="2689" y="471"/>
                </a:cubicBezTo>
                <a:cubicBezTo>
                  <a:pt x="2676" y="450"/>
                  <a:pt x="2649" y="443"/>
                  <a:pt x="2628" y="456"/>
                </a:cubicBezTo>
                <a:cubicBezTo>
                  <a:pt x="2628" y="456"/>
                  <a:pt x="2627" y="456"/>
                  <a:pt x="2627" y="456"/>
                </a:cubicBezTo>
                <a:cubicBezTo>
                  <a:pt x="2627" y="456"/>
                  <a:pt x="2627" y="456"/>
                  <a:pt x="2627" y="456"/>
                </a:cubicBezTo>
                <a:cubicBezTo>
                  <a:pt x="2627" y="456"/>
                  <a:pt x="2627" y="456"/>
                  <a:pt x="2627" y="456"/>
                </a:cubicBezTo>
                <a:cubicBezTo>
                  <a:pt x="2624" y="458"/>
                  <a:pt x="2620" y="460"/>
                  <a:pt x="2617" y="462"/>
                </a:cubicBezTo>
                <a:cubicBezTo>
                  <a:pt x="2625" y="456"/>
                  <a:pt x="2632" y="450"/>
                  <a:pt x="2640" y="443"/>
                </a:cubicBezTo>
                <a:cubicBezTo>
                  <a:pt x="2650" y="435"/>
                  <a:pt x="2656" y="422"/>
                  <a:pt x="2656" y="409"/>
                </a:cubicBezTo>
                <a:cubicBezTo>
                  <a:pt x="2656" y="400"/>
                  <a:pt x="2654" y="392"/>
                  <a:pt x="2649" y="384"/>
                </a:cubicBezTo>
                <a:cubicBezTo>
                  <a:pt x="2644" y="376"/>
                  <a:pt x="2636" y="371"/>
                  <a:pt x="2628" y="367"/>
                </a:cubicBezTo>
                <a:cubicBezTo>
                  <a:pt x="2633" y="364"/>
                  <a:pt x="2638" y="360"/>
                  <a:pt x="2643" y="357"/>
                </a:cubicBezTo>
                <a:cubicBezTo>
                  <a:pt x="2643" y="357"/>
                  <a:pt x="2642" y="357"/>
                  <a:pt x="2642" y="358"/>
                </a:cubicBezTo>
                <a:cubicBezTo>
                  <a:pt x="2643" y="357"/>
                  <a:pt x="2644" y="357"/>
                  <a:pt x="2644" y="356"/>
                </a:cubicBezTo>
                <a:cubicBezTo>
                  <a:pt x="2657" y="348"/>
                  <a:pt x="2663" y="334"/>
                  <a:pt x="2663" y="320"/>
                </a:cubicBezTo>
                <a:cubicBezTo>
                  <a:pt x="2663" y="311"/>
                  <a:pt x="2661" y="302"/>
                  <a:pt x="2656" y="294"/>
                </a:cubicBezTo>
                <a:cubicBezTo>
                  <a:pt x="2642" y="274"/>
                  <a:pt x="2614" y="269"/>
                  <a:pt x="2594" y="282"/>
                </a:cubicBezTo>
                <a:cubicBezTo>
                  <a:pt x="2593" y="282"/>
                  <a:pt x="2593" y="283"/>
                  <a:pt x="2592" y="283"/>
                </a:cubicBezTo>
                <a:cubicBezTo>
                  <a:pt x="2572" y="298"/>
                  <a:pt x="2547" y="309"/>
                  <a:pt x="2521" y="321"/>
                </a:cubicBezTo>
                <a:cubicBezTo>
                  <a:pt x="2516" y="323"/>
                  <a:pt x="2512" y="325"/>
                  <a:pt x="2508" y="327"/>
                </a:cubicBezTo>
                <a:cubicBezTo>
                  <a:pt x="2524" y="315"/>
                  <a:pt x="2540" y="302"/>
                  <a:pt x="2553" y="287"/>
                </a:cubicBezTo>
                <a:cubicBezTo>
                  <a:pt x="2561" y="278"/>
                  <a:pt x="2566" y="267"/>
                  <a:pt x="2566" y="256"/>
                </a:cubicBezTo>
                <a:cubicBezTo>
                  <a:pt x="2566" y="249"/>
                  <a:pt x="2564" y="241"/>
                  <a:pt x="2560" y="234"/>
                </a:cubicBezTo>
                <a:cubicBezTo>
                  <a:pt x="2550" y="217"/>
                  <a:pt x="2531" y="208"/>
                  <a:pt x="2512" y="212"/>
                </a:cubicBezTo>
                <a:cubicBezTo>
                  <a:pt x="2484" y="218"/>
                  <a:pt x="2457" y="232"/>
                  <a:pt x="2431" y="249"/>
                </a:cubicBezTo>
                <a:cubicBezTo>
                  <a:pt x="2436" y="242"/>
                  <a:pt x="2438" y="234"/>
                  <a:pt x="2438" y="226"/>
                </a:cubicBezTo>
                <a:cubicBezTo>
                  <a:pt x="2438" y="218"/>
                  <a:pt x="2436" y="210"/>
                  <a:pt x="2432" y="203"/>
                </a:cubicBezTo>
                <a:cubicBezTo>
                  <a:pt x="2421" y="184"/>
                  <a:pt x="2399" y="176"/>
                  <a:pt x="2378" y="183"/>
                </a:cubicBezTo>
                <a:cubicBezTo>
                  <a:pt x="2301" y="211"/>
                  <a:pt x="2231" y="266"/>
                  <a:pt x="2175" y="310"/>
                </a:cubicBezTo>
                <a:cubicBezTo>
                  <a:pt x="2086" y="380"/>
                  <a:pt x="2003" y="462"/>
                  <a:pt x="1913" y="568"/>
                </a:cubicBezTo>
                <a:cubicBezTo>
                  <a:pt x="1982" y="478"/>
                  <a:pt x="2056" y="390"/>
                  <a:pt x="2141" y="311"/>
                </a:cubicBezTo>
                <a:cubicBezTo>
                  <a:pt x="2148" y="305"/>
                  <a:pt x="2159" y="296"/>
                  <a:pt x="2172" y="286"/>
                </a:cubicBezTo>
                <a:cubicBezTo>
                  <a:pt x="2213" y="255"/>
                  <a:pt x="2259" y="219"/>
                  <a:pt x="2270" y="177"/>
                </a:cubicBezTo>
                <a:cubicBezTo>
                  <a:pt x="2271" y="174"/>
                  <a:pt x="2271" y="170"/>
                  <a:pt x="2271" y="166"/>
                </a:cubicBezTo>
                <a:cubicBezTo>
                  <a:pt x="2271" y="154"/>
                  <a:pt x="2266" y="142"/>
                  <a:pt x="2257" y="133"/>
                </a:cubicBezTo>
                <a:cubicBezTo>
                  <a:pt x="2246" y="122"/>
                  <a:pt x="2228" y="118"/>
                  <a:pt x="2213" y="123"/>
                </a:cubicBezTo>
                <a:cubicBezTo>
                  <a:pt x="2201" y="127"/>
                  <a:pt x="2189" y="132"/>
                  <a:pt x="2177" y="138"/>
                </a:cubicBezTo>
                <a:cubicBezTo>
                  <a:pt x="2175" y="136"/>
                  <a:pt x="2173" y="135"/>
                  <a:pt x="2170" y="135"/>
                </a:cubicBezTo>
                <a:cubicBezTo>
                  <a:pt x="2126" y="119"/>
                  <a:pt x="2074" y="143"/>
                  <a:pt x="2019" y="176"/>
                </a:cubicBezTo>
                <a:cubicBezTo>
                  <a:pt x="2025" y="160"/>
                  <a:pt x="2029" y="145"/>
                  <a:pt x="2029" y="130"/>
                </a:cubicBezTo>
                <a:cubicBezTo>
                  <a:pt x="2029" y="126"/>
                  <a:pt x="2028" y="122"/>
                  <a:pt x="2028" y="119"/>
                </a:cubicBezTo>
                <a:cubicBezTo>
                  <a:pt x="2025" y="98"/>
                  <a:pt x="2009" y="82"/>
                  <a:pt x="1988" y="80"/>
                </a:cubicBezTo>
                <a:cubicBezTo>
                  <a:pt x="1970" y="78"/>
                  <a:pt x="1952" y="81"/>
                  <a:pt x="1934" y="86"/>
                </a:cubicBezTo>
                <a:cubicBezTo>
                  <a:pt x="1934" y="86"/>
                  <a:pt x="1934" y="86"/>
                  <a:pt x="1934" y="86"/>
                </a:cubicBezTo>
                <a:cubicBezTo>
                  <a:pt x="1918" y="69"/>
                  <a:pt x="1890" y="68"/>
                  <a:pt x="1872" y="84"/>
                </a:cubicBezTo>
                <a:cubicBezTo>
                  <a:pt x="1866" y="88"/>
                  <a:pt x="1861" y="94"/>
                  <a:pt x="1856" y="99"/>
                </a:cubicBezTo>
                <a:cubicBezTo>
                  <a:pt x="1845" y="108"/>
                  <a:pt x="1833" y="117"/>
                  <a:pt x="1821" y="126"/>
                </a:cubicBezTo>
                <a:cubicBezTo>
                  <a:pt x="1823" y="121"/>
                  <a:pt x="1824" y="115"/>
                  <a:pt x="1825" y="109"/>
                </a:cubicBezTo>
                <a:cubicBezTo>
                  <a:pt x="1825" y="107"/>
                  <a:pt x="1825" y="105"/>
                  <a:pt x="1825" y="102"/>
                </a:cubicBezTo>
                <a:cubicBezTo>
                  <a:pt x="1825" y="90"/>
                  <a:pt x="1821" y="79"/>
                  <a:pt x="1812" y="70"/>
                </a:cubicBezTo>
                <a:cubicBezTo>
                  <a:pt x="1802" y="60"/>
                  <a:pt x="1787" y="56"/>
                  <a:pt x="1773" y="58"/>
                </a:cubicBezTo>
                <a:cubicBezTo>
                  <a:pt x="1714" y="68"/>
                  <a:pt x="1657" y="106"/>
                  <a:pt x="1611" y="136"/>
                </a:cubicBezTo>
                <a:cubicBezTo>
                  <a:pt x="1611" y="136"/>
                  <a:pt x="1610" y="137"/>
                  <a:pt x="1610" y="137"/>
                </a:cubicBezTo>
                <a:cubicBezTo>
                  <a:pt x="1610" y="135"/>
                  <a:pt x="1610" y="134"/>
                  <a:pt x="1610" y="132"/>
                </a:cubicBezTo>
                <a:cubicBezTo>
                  <a:pt x="1610" y="124"/>
                  <a:pt x="1608" y="116"/>
                  <a:pt x="1603" y="109"/>
                </a:cubicBezTo>
                <a:cubicBezTo>
                  <a:pt x="1593" y="91"/>
                  <a:pt x="1571" y="83"/>
                  <a:pt x="1551" y="89"/>
                </a:cubicBezTo>
                <a:cubicBezTo>
                  <a:pt x="1495" y="108"/>
                  <a:pt x="1446" y="151"/>
                  <a:pt x="1403" y="190"/>
                </a:cubicBezTo>
                <a:cubicBezTo>
                  <a:pt x="1405" y="183"/>
                  <a:pt x="1407" y="176"/>
                  <a:pt x="1408" y="169"/>
                </a:cubicBezTo>
                <a:cubicBezTo>
                  <a:pt x="1408" y="167"/>
                  <a:pt x="1408" y="165"/>
                  <a:pt x="1408" y="163"/>
                </a:cubicBezTo>
                <a:cubicBezTo>
                  <a:pt x="1408" y="162"/>
                  <a:pt x="1408" y="160"/>
                  <a:pt x="1408" y="159"/>
                </a:cubicBezTo>
                <a:cubicBezTo>
                  <a:pt x="1429" y="143"/>
                  <a:pt x="1450" y="127"/>
                  <a:pt x="1470" y="110"/>
                </a:cubicBezTo>
                <a:cubicBezTo>
                  <a:pt x="1481" y="101"/>
                  <a:pt x="1486" y="88"/>
                  <a:pt x="1486" y="76"/>
                </a:cubicBezTo>
                <a:cubicBezTo>
                  <a:pt x="1486" y="69"/>
                  <a:pt x="1485" y="62"/>
                  <a:pt x="1482" y="56"/>
                </a:cubicBezTo>
                <a:cubicBezTo>
                  <a:pt x="1472" y="37"/>
                  <a:pt x="1452" y="27"/>
                  <a:pt x="1431" y="32"/>
                </a:cubicBezTo>
                <a:cubicBezTo>
                  <a:pt x="1397" y="39"/>
                  <a:pt x="1365" y="56"/>
                  <a:pt x="1334" y="77"/>
                </a:cubicBezTo>
                <a:cubicBezTo>
                  <a:pt x="1321" y="43"/>
                  <a:pt x="1293" y="22"/>
                  <a:pt x="1254" y="17"/>
                </a:cubicBezTo>
                <a:cubicBezTo>
                  <a:pt x="1228" y="13"/>
                  <a:pt x="1202" y="17"/>
                  <a:pt x="1180" y="21"/>
                </a:cubicBezTo>
                <a:cubicBezTo>
                  <a:pt x="1084" y="39"/>
                  <a:pt x="1001" y="92"/>
                  <a:pt x="927" y="156"/>
                </a:cubicBezTo>
                <a:cubicBezTo>
                  <a:pt x="926" y="153"/>
                  <a:pt x="924" y="151"/>
                  <a:pt x="922" y="148"/>
                </a:cubicBezTo>
                <a:cubicBezTo>
                  <a:pt x="911" y="134"/>
                  <a:pt x="892" y="128"/>
                  <a:pt x="874" y="133"/>
                </a:cubicBezTo>
                <a:cubicBezTo>
                  <a:pt x="800" y="155"/>
                  <a:pt x="699" y="288"/>
                  <a:pt x="540" y="502"/>
                </a:cubicBezTo>
                <a:cubicBezTo>
                  <a:pt x="538" y="506"/>
                  <a:pt x="535" y="509"/>
                  <a:pt x="533" y="512"/>
                </a:cubicBezTo>
                <a:cubicBezTo>
                  <a:pt x="510" y="542"/>
                  <a:pt x="487" y="573"/>
                  <a:pt x="466" y="603"/>
                </a:cubicBezTo>
                <a:cubicBezTo>
                  <a:pt x="430" y="651"/>
                  <a:pt x="394" y="696"/>
                  <a:pt x="363" y="734"/>
                </a:cubicBezTo>
                <a:cubicBezTo>
                  <a:pt x="342" y="758"/>
                  <a:pt x="325" y="777"/>
                  <a:pt x="311" y="791"/>
                </a:cubicBezTo>
                <a:cubicBezTo>
                  <a:pt x="353" y="736"/>
                  <a:pt x="406" y="656"/>
                  <a:pt x="474" y="545"/>
                </a:cubicBezTo>
                <a:cubicBezTo>
                  <a:pt x="490" y="519"/>
                  <a:pt x="505" y="495"/>
                  <a:pt x="509" y="489"/>
                </a:cubicBezTo>
                <a:cubicBezTo>
                  <a:pt x="576" y="398"/>
                  <a:pt x="634" y="324"/>
                  <a:pt x="705" y="260"/>
                </a:cubicBezTo>
                <a:cubicBezTo>
                  <a:pt x="717" y="249"/>
                  <a:pt x="717" y="249"/>
                  <a:pt x="717" y="249"/>
                </a:cubicBezTo>
                <a:cubicBezTo>
                  <a:pt x="739" y="231"/>
                  <a:pt x="763" y="210"/>
                  <a:pt x="778" y="182"/>
                </a:cubicBezTo>
                <a:cubicBezTo>
                  <a:pt x="782" y="175"/>
                  <a:pt x="784" y="167"/>
                  <a:pt x="784" y="160"/>
                </a:cubicBezTo>
                <a:cubicBezTo>
                  <a:pt x="784" y="148"/>
                  <a:pt x="779" y="136"/>
                  <a:pt x="770" y="127"/>
                </a:cubicBezTo>
                <a:cubicBezTo>
                  <a:pt x="755" y="113"/>
                  <a:pt x="732" y="111"/>
                  <a:pt x="715" y="122"/>
                </a:cubicBezTo>
                <a:cubicBezTo>
                  <a:pt x="605" y="192"/>
                  <a:pt x="514" y="303"/>
                  <a:pt x="433" y="402"/>
                </a:cubicBezTo>
                <a:cubicBezTo>
                  <a:pt x="420" y="418"/>
                  <a:pt x="420" y="418"/>
                  <a:pt x="420" y="418"/>
                </a:cubicBezTo>
                <a:cubicBezTo>
                  <a:pt x="376" y="472"/>
                  <a:pt x="332" y="529"/>
                  <a:pt x="293" y="590"/>
                </a:cubicBezTo>
                <a:cubicBezTo>
                  <a:pt x="327" y="536"/>
                  <a:pt x="367" y="484"/>
                  <a:pt x="404" y="437"/>
                </a:cubicBezTo>
                <a:cubicBezTo>
                  <a:pt x="433" y="400"/>
                  <a:pt x="459" y="360"/>
                  <a:pt x="484" y="321"/>
                </a:cubicBezTo>
                <a:cubicBezTo>
                  <a:pt x="515" y="272"/>
                  <a:pt x="545" y="226"/>
                  <a:pt x="580" y="187"/>
                </a:cubicBezTo>
                <a:cubicBezTo>
                  <a:pt x="592" y="177"/>
                  <a:pt x="603" y="166"/>
                  <a:pt x="615" y="155"/>
                </a:cubicBezTo>
                <a:cubicBezTo>
                  <a:pt x="625" y="150"/>
                  <a:pt x="640" y="146"/>
                  <a:pt x="651" y="143"/>
                </a:cubicBezTo>
                <a:cubicBezTo>
                  <a:pt x="687" y="134"/>
                  <a:pt x="732" y="122"/>
                  <a:pt x="753" y="82"/>
                </a:cubicBezTo>
                <a:cubicBezTo>
                  <a:pt x="756" y="76"/>
                  <a:pt x="758" y="69"/>
                  <a:pt x="758" y="62"/>
                </a:cubicBezTo>
                <a:cubicBezTo>
                  <a:pt x="758" y="56"/>
                  <a:pt x="757" y="50"/>
                  <a:pt x="754" y="44"/>
                </a:cubicBezTo>
                <a:cubicBezTo>
                  <a:pt x="749" y="32"/>
                  <a:pt x="739" y="23"/>
                  <a:pt x="726" y="19"/>
                </a:cubicBezTo>
                <a:cubicBezTo>
                  <a:pt x="669" y="0"/>
                  <a:pt x="594" y="50"/>
                  <a:pt x="573" y="70"/>
                </a:cubicBezTo>
                <a:close/>
                <a:moveTo>
                  <a:pt x="1117" y="136"/>
                </a:moveTo>
                <a:cubicBezTo>
                  <a:pt x="1109" y="140"/>
                  <a:pt x="1102" y="144"/>
                  <a:pt x="1095" y="149"/>
                </a:cubicBezTo>
                <a:cubicBezTo>
                  <a:pt x="1094" y="149"/>
                  <a:pt x="1094" y="148"/>
                  <a:pt x="1093" y="148"/>
                </a:cubicBezTo>
                <a:cubicBezTo>
                  <a:pt x="1101" y="143"/>
                  <a:pt x="1109" y="139"/>
                  <a:pt x="1117" y="136"/>
                </a:cubicBezTo>
                <a:close/>
                <a:moveTo>
                  <a:pt x="1249" y="107"/>
                </a:moveTo>
                <a:cubicBezTo>
                  <a:pt x="1250" y="108"/>
                  <a:pt x="1250" y="108"/>
                  <a:pt x="1250" y="108"/>
                </a:cubicBezTo>
                <a:cubicBezTo>
                  <a:pt x="1250" y="108"/>
                  <a:pt x="1250" y="109"/>
                  <a:pt x="1250" y="110"/>
                </a:cubicBezTo>
                <a:cubicBezTo>
                  <a:pt x="1250" y="115"/>
                  <a:pt x="1249" y="125"/>
                  <a:pt x="1240" y="146"/>
                </a:cubicBezTo>
                <a:cubicBezTo>
                  <a:pt x="1239" y="137"/>
                  <a:pt x="1236" y="128"/>
                  <a:pt x="1230" y="120"/>
                </a:cubicBezTo>
                <a:cubicBezTo>
                  <a:pt x="1225" y="114"/>
                  <a:pt x="1218" y="110"/>
                  <a:pt x="1211" y="107"/>
                </a:cubicBezTo>
                <a:cubicBezTo>
                  <a:pt x="1237" y="104"/>
                  <a:pt x="1246" y="105"/>
                  <a:pt x="1249" y="107"/>
                </a:cubicBezTo>
                <a:close/>
                <a:moveTo>
                  <a:pt x="590" y="586"/>
                </a:moveTo>
                <a:cubicBezTo>
                  <a:pt x="580" y="605"/>
                  <a:pt x="569" y="624"/>
                  <a:pt x="559" y="643"/>
                </a:cubicBezTo>
                <a:cubicBezTo>
                  <a:pt x="543" y="673"/>
                  <a:pt x="543" y="673"/>
                  <a:pt x="543" y="673"/>
                </a:cubicBezTo>
                <a:cubicBezTo>
                  <a:pt x="527" y="702"/>
                  <a:pt x="509" y="735"/>
                  <a:pt x="494" y="771"/>
                </a:cubicBezTo>
                <a:cubicBezTo>
                  <a:pt x="473" y="803"/>
                  <a:pt x="452" y="836"/>
                  <a:pt x="432" y="869"/>
                </a:cubicBezTo>
                <a:cubicBezTo>
                  <a:pt x="409" y="905"/>
                  <a:pt x="385" y="942"/>
                  <a:pt x="361" y="979"/>
                </a:cubicBezTo>
                <a:cubicBezTo>
                  <a:pt x="395" y="888"/>
                  <a:pt x="440" y="801"/>
                  <a:pt x="496" y="717"/>
                </a:cubicBezTo>
                <a:cubicBezTo>
                  <a:pt x="510" y="695"/>
                  <a:pt x="526" y="674"/>
                  <a:pt x="541" y="652"/>
                </a:cubicBezTo>
                <a:cubicBezTo>
                  <a:pt x="557" y="631"/>
                  <a:pt x="573" y="609"/>
                  <a:pt x="590" y="586"/>
                </a:cubicBezTo>
                <a:close/>
                <a:moveTo>
                  <a:pt x="665" y="689"/>
                </a:moveTo>
                <a:cubicBezTo>
                  <a:pt x="675" y="674"/>
                  <a:pt x="684" y="659"/>
                  <a:pt x="694" y="645"/>
                </a:cubicBezTo>
                <a:cubicBezTo>
                  <a:pt x="667" y="690"/>
                  <a:pt x="642" y="734"/>
                  <a:pt x="620" y="775"/>
                </a:cubicBezTo>
                <a:cubicBezTo>
                  <a:pt x="615" y="779"/>
                  <a:pt x="611" y="783"/>
                  <a:pt x="606" y="787"/>
                </a:cubicBezTo>
                <a:cubicBezTo>
                  <a:pt x="625" y="755"/>
                  <a:pt x="645" y="722"/>
                  <a:pt x="665" y="689"/>
                </a:cubicBezTo>
                <a:close/>
                <a:moveTo>
                  <a:pt x="636" y="1095"/>
                </a:moveTo>
                <a:cubicBezTo>
                  <a:pt x="635" y="1096"/>
                  <a:pt x="634" y="1097"/>
                  <a:pt x="633" y="1098"/>
                </a:cubicBezTo>
                <a:cubicBezTo>
                  <a:pt x="633" y="1098"/>
                  <a:pt x="633" y="1097"/>
                  <a:pt x="633" y="1097"/>
                </a:cubicBezTo>
                <a:cubicBezTo>
                  <a:pt x="634" y="1096"/>
                  <a:pt x="635" y="1095"/>
                  <a:pt x="636" y="1095"/>
                </a:cubicBezTo>
                <a:close/>
                <a:moveTo>
                  <a:pt x="1275" y="453"/>
                </a:moveTo>
                <a:cubicBezTo>
                  <a:pt x="1244" y="495"/>
                  <a:pt x="1217" y="535"/>
                  <a:pt x="1196" y="569"/>
                </a:cubicBezTo>
                <a:cubicBezTo>
                  <a:pt x="1154" y="636"/>
                  <a:pt x="1115" y="711"/>
                  <a:pt x="1074" y="800"/>
                </a:cubicBezTo>
                <a:cubicBezTo>
                  <a:pt x="1066" y="811"/>
                  <a:pt x="1059" y="823"/>
                  <a:pt x="1051" y="834"/>
                </a:cubicBezTo>
                <a:cubicBezTo>
                  <a:pt x="1004" y="903"/>
                  <a:pt x="956" y="975"/>
                  <a:pt x="905" y="1042"/>
                </a:cubicBezTo>
                <a:cubicBezTo>
                  <a:pt x="891" y="1061"/>
                  <a:pt x="891" y="1061"/>
                  <a:pt x="891" y="1061"/>
                </a:cubicBezTo>
                <a:cubicBezTo>
                  <a:pt x="889" y="1064"/>
                  <a:pt x="886" y="1068"/>
                  <a:pt x="882" y="1073"/>
                </a:cubicBezTo>
                <a:cubicBezTo>
                  <a:pt x="893" y="1042"/>
                  <a:pt x="906" y="1011"/>
                  <a:pt x="916" y="988"/>
                </a:cubicBezTo>
                <a:cubicBezTo>
                  <a:pt x="926" y="964"/>
                  <a:pt x="926" y="964"/>
                  <a:pt x="926" y="964"/>
                </a:cubicBezTo>
                <a:cubicBezTo>
                  <a:pt x="974" y="842"/>
                  <a:pt x="1042" y="721"/>
                  <a:pt x="1129" y="605"/>
                </a:cubicBezTo>
                <a:cubicBezTo>
                  <a:pt x="1145" y="584"/>
                  <a:pt x="1162" y="563"/>
                  <a:pt x="1179" y="542"/>
                </a:cubicBezTo>
                <a:cubicBezTo>
                  <a:pt x="1210" y="511"/>
                  <a:pt x="1242" y="482"/>
                  <a:pt x="1275" y="453"/>
                </a:cubicBezTo>
                <a:close/>
                <a:moveTo>
                  <a:pt x="1253" y="701"/>
                </a:moveTo>
                <a:cubicBezTo>
                  <a:pt x="1290" y="652"/>
                  <a:pt x="1332" y="597"/>
                  <a:pt x="1378" y="541"/>
                </a:cubicBezTo>
                <a:cubicBezTo>
                  <a:pt x="1360" y="567"/>
                  <a:pt x="1341" y="594"/>
                  <a:pt x="1322" y="623"/>
                </a:cubicBezTo>
                <a:cubicBezTo>
                  <a:pt x="1282" y="683"/>
                  <a:pt x="1244" y="745"/>
                  <a:pt x="1207" y="805"/>
                </a:cubicBezTo>
                <a:cubicBezTo>
                  <a:pt x="1198" y="820"/>
                  <a:pt x="1188" y="836"/>
                  <a:pt x="1179" y="851"/>
                </a:cubicBezTo>
                <a:cubicBezTo>
                  <a:pt x="1190" y="819"/>
                  <a:pt x="1202" y="787"/>
                  <a:pt x="1214" y="755"/>
                </a:cubicBezTo>
                <a:cubicBezTo>
                  <a:pt x="1227" y="737"/>
                  <a:pt x="1240" y="719"/>
                  <a:pt x="1253" y="701"/>
                </a:cubicBezTo>
                <a:close/>
                <a:moveTo>
                  <a:pt x="1852" y="240"/>
                </a:moveTo>
                <a:cubicBezTo>
                  <a:pt x="1872" y="226"/>
                  <a:pt x="1872" y="226"/>
                  <a:pt x="1872" y="226"/>
                </a:cubicBezTo>
                <a:cubicBezTo>
                  <a:pt x="1874" y="224"/>
                  <a:pt x="1877" y="222"/>
                  <a:pt x="1880" y="220"/>
                </a:cubicBezTo>
                <a:cubicBezTo>
                  <a:pt x="1866" y="236"/>
                  <a:pt x="1852" y="251"/>
                  <a:pt x="1839" y="264"/>
                </a:cubicBezTo>
                <a:cubicBezTo>
                  <a:pt x="1825" y="279"/>
                  <a:pt x="1813" y="292"/>
                  <a:pt x="1805" y="302"/>
                </a:cubicBezTo>
                <a:cubicBezTo>
                  <a:pt x="1788" y="323"/>
                  <a:pt x="1771" y="345"/>
                  <a:pt x="1753" y="367"/>
                </a:cubicBezTo>
                <a:cubicBezTo>
                  <a:pt x="1683" y="431"/>
                  <a:pt x="1622" y="502"/>
                  <a:pt x="1572" y="578"/>
                </a:cubicBezTo>
                <a:cubicBezTo>
                  <a:pt x="1555" y="603"/>
                  <a:pt x="1539" y="629"/>
                  <a:pt x="1525" y="656"/>
                </a:cubicBezTo>
                <a:cubicBezTo>
                  <a:pt x="1506" y="680"/>
                  <a:pt x="1487" y="704"/>
                  <a:pt x="1469" y="729"/>
                </a:cubicBezTo>
                <a:cubicBezTo>
                  <a:pt x="1449" y="756"/>
                  <a:pt x="1429" y="783"/>
                  <a:pt x="1410" y="811"/>
                </a:cubicBezTo>
                <a:cubicBezTo>
                  <a:pt x="1419" y="788"/>
                  <a:pt x="1428" y="766"/>
                  <a:pt x="1438" y="743"/>
                </a:cubicBezTo>
                <a:cubicBezTo>
                  <a:pt x="1444" y="735"/>
                  <a:pt x="1450" y="727"/>
                  <a:pt x="1455" y="719"/>
                </a:cubicBezTo>
                <a:cubicBezTo>
                  <a:pt x="1549" y="587"/>
                  <a:pt x="1647" y="462"/>
                  <a:pt x="1749" y="349"/>
                </a:cubicBezTo>
                <a:cubicBezTo>
                  <a:pt x="1749" y="349"/>
                  <a:pt x="1797" y="294"/>
                  <a:pt x="1797" y="294"/>
                </a:cubicBezTo>
                <a:cubicBezTo>
                  <a:pt x="1807" y="281"/>
                  <a:pt x="1818" y="269"/>
                  <a:pt x="1829" y="257"/>
                </a:cubicBezTo>
                <a:cubicBezTo>
                  <a:pt x="1837" y="251"/>
                  <a:pt x="1844" y="245"/>
                  <a:pt x="1852" y="240"/>
                </a:cubicBezTo>
                <a:close/>
                <a:moveTo>
                  <a:pt x="1894" y="365"/>
                </a:moveTo>
                <a:cubicBezTo>
                  <a:pt x="1808" y="450"/>
                  <a:pt x="1732" y="541"/>
                  <a:pt x="1666" y="637"/>
                </a:cubicBezTo>
                <a:cubicBezTo>
                  <a:pt x="1654" y="654"/>
                  <a:pt x="1643" y="672"/>
                  <a:pt x="1632" y="689"/>
                </a:cubicBezTo>
                <a:cubicBezTo>
                  <a:pt x="1613" y="709"/>
                  <a:pt x="1595" y="729"/>
                  <a:pt x="1577" y="748"/>
                </a:cubicBezTo>
                <a:cubicBezTo>
                  <a:pt x="1584" y="734"/>
                  <a:pt x="1592" y="720"/>
                  <a:pt x="1600" y="706"/>
                </a:cubicBezTo>
                <a:cubicBezTo>
                  <a:pt x="1674" y="609"/>
                  <a:pt x="1749" y="515"/>
                  <a:pt x="1818" y="429"/>
                </a:cubicBezTo>
                <a:cubicBezTo>
                  <a:pt x="1842" y="407"/>
                  <a:pt x="1868" y="386"/>
                  <a:pt x="1894" y="365"/>
                </a:cubicBezTo>
                <a:close/>
                <a:moveTo>
                  <a:pt x="2264" y="375"/>
                </a:moveTo>
                <a:cubicBezTo>
                  <a:pt x="2282" y="361"/>
                  <a:pt x="2301" y="348"/>
                  <a:pt x="2321" y="335"/>
                </a:cubicBezTo>
                <a:cubicBezTo>
                  <a:pt x="2335" y="325"/>
                  <a:pt x="2350" y="315"/>
                  <a:pt x="2364" y="305"/>
                </a:cubicBezTo>
                <a:cubicBezTo>
                  <a:pt x="2357" y="312"/>
                  <a:pt x="2349" y="320"/>
                  <a:pt x="2342" y="327"/>
                </a:cubicBezTo>
                <a:cubicBezTo>
                  <a:pt x="2336" y="331"/>
                  <a:pt x="2329" y="335"/>
                  <a:pt x="2323" y="340"/>
                </a:cubicBezTo>
                <a:cubicBezTo>
                  <a:pt x="2134" y="479"/>
                  <a:pt x="1989" y="622"/>
                  <a:pt x="1879" y="775"/>
                </a:cubicBezTo>
                <a:cubicBezTo>
                  <a:pt x="1873" y="785"/>
                  <a:pt x="1866" y="795"/>
                  <a:pt x="1859" y="805"/>
                </a:cubicBezTo>
                <a:cubicBezTo>
                  <a:pt x="1837" y="827"/>
                  <a:pt x="1816" y="850"/>
                  <a:pt x="1794" y="873"/>
                </a:cubicBezTo>
                <a:cubicBezTo>
                  <a:pt x="1822" y="832"/>
                  <a:pt x="1852" y="791"/>
                  <a:pt x="1883" y="751"/>
                </a:cubicBezTo>
                <a:cubicBezTo>
                  <a:pt x="1979" y="634"/>
                  <a:pt x="2107" y="491"/>
                  <a:pt x="2264" y="375"/>
                </a:cubicBezTo>
                <a:close/>
                <a:moveTo>
                  <a:pt x="1932" y="859"/>
                </a:moveTo>
                <a:cubicBezTo>
                  <a:pt x="2029" y="762"/>
                  <a:pt x="2029" y="762"/>
                  <a:pt x="2029" y="762"/>
                </a:cubicBezTo>
                <a:cubicBezTo>
                  <a:pt x="2033" y="757"/>
                  <a:pt x="2038" y="752"/>
                  <a:pt x="2043" y="748"/>
                </a:cubicBezTo>
                <a:cubicBezTo>
                  <a:pt x="2009" y="799"/>
                  <a:pt x="1977" y="852"/>
                  <a:pt x="1946" y="903"/>
                </a:cubicBezTo>
                <a:cubicBezTo>
                  <a:pt x="1923" y="943"/>
                  <a:pt x="1923" y="943"/>
                  <a:pt x="1923" y="943"/>
                </a:cubicBezTo>
                <a:cubicBezTo>
                  <a:pt x="1914" y="958"/>
                  <a:pt x="1903" y="973"/>
                  <a:pt x="1893" y="989"/>
                </a:cubicBezTo>
                <a:cubicBezTo>
                  <a:pt x="1871" y="1013"/>
                  <a:pt x="1849" y="1037"/>
                  <a:pt x="1829" y="1060"/>
                </a:cubicBezTo>
                <a:cubicBezTo>
                  <a:pt x="1856" y="989"/>
                  <a:pt x="1889" y="923"/>
                  <a:pt x="1929" y="862"/>
                </a:cubicBezTo>
                <a:cubicBezTo>
                  <a:pt x="1930" y="861"/>
                  <a:pt x="1931" y="860"/>
                  <a:pt x="1932" y="859"/>
                </a:cubicBezTo>
                <a:close/>
              </a:path>
            </a:pathLst>
          </a:custGeom>
          <a:solidFill>
            <a:srgbClr val="FFCC99"/>
          </a:solidFill>
          <a:ln>
            <a:noFill/>
          </a:ln>
        </p:spPr>
        <p:txBody>
          <a:bodyPr/>
          <a:lstStyle/>
          <a:p>
            <a:pPr defTabSz="1218072"/>
            <a:endParaRPr lang="zh-CN" altLang="en-US" sz="2398">
              <a:solidFill>
                <a:srgbClr val="5F5F5F"/>
              </a:solidFill>
            </a:endParaRPr>
          </a:p>
        </p:txBody>
      </p:sp>
      <p:sp>
        <p:nvSpPr>
          <p:cNvPr id="7" name="矩形 69"/>
          <p:cNvSpPr>
            <a:spLocks noChangeArrowheads="1"/>
          </p:cNvSpPr>
          <p:nvPr/>
        </p:nvSpPr>
        <p:spPr bwMode="auto">
          <a:xfrm>
            <a:off x="1711234" y="2616202"/>
            <a:ext cx="10280469" cy="1568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55" tIns="45678" rIns="91355" bIns="4567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1218072"/>
            <a:r>
              <a:rPr lang="en-US" altLang="zh-CN" sz="4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TIẾT 2: </a:t>
            </a:r>
            <a:endParaRPr lang="en-US" altLang="zh-CN" sz="4800" b="1" dirty="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endParaRPr>
          </a:p>
          <a:p>
            <a:pPr algn="just" defTabSz="1218072"/>
            <a:endParaRPr lang="en-US" altLang="zh-CN" sz="4796" b="1" dirty="0">
              <a:solidFill>
                <a:srgbClr val="60B962"/>
              </a:solidFill>
              <a:latin typeface="方正卡通简体" panose="03000509000000000000" pitchFamily="65" charset="-122"/>
              <a:ea typeface="方正卡通简体" panose="03000509000000000000" pitchFamily="65" charset="-122"/>
              <a:sym typeface="微软雅黑" panose="020B0503020204020204" pitchFamily="34" charset="-122"/>
            </a:endParaRPr>
          </a:p>
        </p:txBody>
      </p:sp>
      <p:sp>
        <p:nvSpPr>
          <p:cNvPr id="8" name="五角星 4"/>
          <p:cNvSpPr/>
          <p:nvPr/>
        </p:nvSpPr>
        <p:spPr>
          <a:xfrm rot="19903756">
            <a:off x="1043168" y="3001800"/>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1" name="五角星 5"/>
          <p:cNvSpPr/>
          <p:nvPr/>
        </p:nvSpPr>
        <p:spPr>
          <a:xfrm rot="21380687">
            <a:off x="1448220" y="4782304"/>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2" name="五角星 6"/>
          <p:cNvSpPr/>
          <p:nvPr/>
        </p:nvSpPr>
        <p:spPr>
          <a:xfrm rot="19938392">
            <a:off x="3339302" y="4699634"/>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3" name="五角星 7"/>
          <p:cNvSpPr/>
          <p:nvPr/>
        </p:nvSpPr>
        <p:spPr>
          <a:xfrm rot="19938392">
            <a:off x="2454365" y="4232367"/>
            <a:ext cx="485929" cy="486379"/>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4" name="五角星 8"/>
          <p:cNvSpPr/>
          <p:nvPr/>
        </p:nvSpPr>
        <p:spPr>
          <a:xfrm rot="19967404">
            <a:off x="9632248" y="4130276"/>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6" name="五角星 9"/>
          <p:cNvSpPr/>
          <p:nvPr/>
        </p:nvSpPr>
        <p:spPr>
          <a:xfrm>
            <a:off x="8455481" y="4647392"/>
            <a:ext cx="337603" cy="337916"/>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7" name="五角星 10"/>
          <p:cNvSpPr/>
          <p:nvPr/>
        </p:nvSpPr>
        <p:spPr>
          <a:xfrm>
            <a:off x="10825931" y="4643498"/>
            <a:ext cx="248230" cy="24846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8" name="五角星 11"/>
          <p:cNvSpPr/>
          <p:nvPr/>
        </p:nvSpPr>
        <p:spPr>
          <a:xfrm>
            <a:off x="11509886" y="4967955"/>
            <a:ext cx="124114" cy="124229"/>
          </a:xfrm>
          <a:prstGeom prst="star5">
            <a:avLst>
              <a:gd name="adj" fmla="val 23926"/>
              <a:gd name="hf" fmla="val 105146"/>
              <a:gd name="vf" fmla="val 110557"/>
            </a:avLst>
          </a:prstGeom>
          <a:solidFill>
            <a:srgbClr val="FFFF00"/>
          </a:solid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9" name="五角星 12"/>
          <p:cNvSpPr/>
          <p:nvPr/>
        </p:nvSpPr>
        <p:spPr>
          <a:xfrm rot="19922997">
            <a:off x="11084655" y="4134023"/>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0"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69771" y="1172679"/>
            <a:ext cx="1112140" cy="1183180"/>
          </a:xfrm>
          <a:prstGeom prst="rect">
            <a:avLst/>
          </a:prstGeom>
          <a:noFill/>
          <a:extLst>
            <a:ext uri="{909E8E84-426E-40DD-AFC4-6F175D3DCCD1}">
              <a14:hiddenFill xmlns:a14="http://schemas.microsoft.com/office/drawing/2010/main">
                <a:solidFill>
                  <a:srgbClr val="FFFFFF"/>
                </a:solidFill>
              </a14:hiddenFill>
            </a:ext>
          </a:extLst>
        </p:spPr>
      </p:pic>
      <p:pic>
        <p:nvPicPr>
          <p:cNvPr id="15"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99247" y="4442663"/>
            <a:ext cx="3010466"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1"/>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598556" y="-59138"/>
            <a:ext cx="2687293" cy="1970456"/>
          </a:xfrm>
          <a:prstGeom prst="rect">
            <a:avLst/>
          </a:prstGeom>
        </p:spPr>
      </p:pic>
    </p:spTree>
    <p:extLst>
      <p:ext uri="{BB962C8B-B14F-4D97-AF65-F5344CB8AC3E}">
        <p14:creationId xmlns:p14="http://schemas.microsoft.com/office/powerpoint/2010/main" val="21419709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 presetClass="entr" presetSubtype="1"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par>
                                <p:cTn id="15" presetID="2" presetClass="entr" presetSubtype="1" fill="hold" grpId="0" nodeType="withEffect">
                                  <p:stCondLst>
                                    <p:cond delay="25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50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750" fill="hold"/>
                                        <p:tgtEl>
                                          <p:spTgt spid="13"/>
                                        </p:tgtEl>
                                        <p:attrNameLst>
                                          <p:attrName>ppt_x</p:attrName>
                                        </p:attrNameLst>
                                      </p:cBhvr>
                                      <p:tavLst>
                                        <p:tav tm="0">
                                          <p:val>
                                            <p:strVal val="#ppt_x"/>
                                          </p:val>
                                        </p:tav>
                                        <p:tav tm="100000">
                                          <p:val>
                                            <p:strVal val="#ppt_x"/>
                                          </p:val>
                                        </p:tav>
                                      </p:tavLst>
                                    </p:anim>
                                    <p:anim calcmode="lin" valueType="num">
                                      <p:cBhvr additive="base">
                                        <p:cTn id="26" dur="750" fill="hold"/>
                                        <p:tgtEl>
                                          <p:spTgt spid="13"/>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stCondLst>
                                    <p:cond delay="25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750" fill="hold"/>
                                        <p:tgtEl>
                                          <p:spTgt spid="16"/>
                                        </p:tgtEl>
                                        <p:attrNameLst>
                                          <p:attrName>ppt_x</p:attrName>
                                        </p:attrNameLst>
                                      </p:cBhvr>
                                      <p:tavLst>
                                        <p:tav tm="0">
                                          <p:val>
                                            <p:strVal val="#ppt_x"/>
                                          </p:val>
                                        </p:tav>
                                        <p:tav tm="100000">
                                          <p:val>
                                            <p:strVal val="#ppt_x"/>
                                          </p:val>
                                        </p:tav>
                                      </p:tavLst>
                                    </p:anim>
                                    <p:anim calcmode="lin" valueType="num">
                                      <p:cBhvr additive="base">
                                        <p:cTn id="34" dur="750" fill="hold"/>
                                        <p:tgtEl>
                                          <p:spTgt spid="16"/>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0-#ppt_h/2"/>
                                          </p:val>
                                        </p:tav>
                                        <p:tav tm="100000">
                                          <p:val>
                                            <p:strVal val="#ppt_y"/>
                                          </p:val>
                                        </p:tav>
                                      </p:tavLst>
                                    </p:anim>
                                  </p:childTnLst>
                                </p:cTn>
                              </p:par>
                              <p:par>
                                <p:cTn id="39" presetID="2" presetClass="entr" presetSubtype="1" fill="hold" grpId="0" nodeType="withEffect">
                                  <p:stCondLst>
                                    <p:cond delay="25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750" fill="hold"/>
                                        <p:tgtEl>
                                          <p:spTgt spid="18"/>
                                        </p:tgtEl>
                                        <p:attrNameLst>
                                          <p:attrName>ppt_x</p:attrName>
                                        </p:attrNameLst>
                                      </p:cBhvr>
                                      <p:tavLst>
                                        <p:tav tm="0">
                                          <p:val>
                                            <p:strVal val="#ppt_x"/>
                                          </p:val>
                                        </p:tav>
                                        <p:tav tm="100000">
                                          <p:val>
                                            <p:strVal val="#ppt_x"/>
                                          </p:val>
                                        </p:tav>
                                      </p:tavLst>
                                    </p:anim>
                                    <p:anim calcmode="lin" valueType="num">
                                      <p:cBhvr additive="base">
                                        <p:cTn id="42" dur="750" fill="hold"/>
                                        <p:tgtEl>
                                          <p:spTgt spid="18"/>
                                        </p:tgtEl>
                                        <p:attrNameLst>
                                          <p:attrName>ppt_y</p:attrName>
                                        </p:attrNameLst>
                                      </p:cBhvr>
                                      <p:tavLst>
                                        <p:tav tm="0">
                                          <p:val>
                                            <p:strVal val="0-#ppt_h/2"/>
                                          </p:val>
                                        </p:tav>
                                        <p:tav tm="100000">
                                          <p:val>
                                            <p:strVal val="#ppt_y"/>
                                          </p:val>
                                        </p:tav>
                                      </p:tavLst>
                                    </p:anim>
                                  </p:childTnLst>
                                </p:cTn>
                              </p:par>
                              <p:par>
                                <p:cTn id="43" presetID="2" presetClass="entr" presetSubtype="1" fill="hold" grpId="0" nodeType="withEffect">
                                  <p:stCondLst>
                                    <p:cond delay="25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0-#ppt_h/2"/>
                                          </p:val>
                                        </p:tav>
                                        <p:tav tm="100000">
                                          <p:val>
                                            <p:strVal val="#ppt_y"/>
                                          </p:val>
                                        </p:tav>
                                      </p:tavLst>
                                    </p:anim>
                                  </p:childTnLst>
                                </p:cTn>
                              </p:par>
                            </p:childTnLst>
                          </p:cTn>
                        </p:par>
                        <p:par>
                          <p:cTn id="47" fill="hold">
                            <p:stCondLst>
                              <p:cond delay="1500"/>
                            </p:stCondLst>
                            <p:childTnLst>
                              <p:par>
                                <p:cTn id="48" presetID="2" presetClass="entr" presetSubtype="2" fill="hold" nodeType="afterEffect">
                                  <p:stCondLst>
                                    <p:cond delay="0"/>
                                  </p:stCondLst>
                                  <p:childTnLst>
                                    <p:set>
                                      <p:cBhvr>
                                        <p:cTn id="49" dur="1" fill="hold">
                                          <p:stCondLst>
                                            <p:cond delay="0"/>
                                          </p:stCondLst>
                                        </p:cTn>
                                        <p:tgtEl>
                                          <p:spTgt spid="20"/>
                                        </p:tgtEl>
                                        <p:attrNameLst>
                                          <p:attrName>style.visibility</p:attrName>
                                        </p:attrNameLst>
                                      </p:cBhvr>
                                      <p:to>
                                        <p:strVal val="visible"/>
                                      </p:to>
                                    </p:set>
                                    <p:anim calcmode="lin" valueType="num">
                                      <p:cBhvr additive="base">
                                        <p:cTn id="50" dur="500" fill="hold"/>
                                        <p:tgtEl>
                                          <p:spTgt spid="20"/>
                                        </p:tgtEl>
                                        <p:attrNameLst>
                                          <p:attrName>ppt_x</p:attrName>
                                        </p:attrNameLst>
                                      </p:cBhvr>
                                      <p:tavLst>
                                        <p:tav tm="0">
                                          <p:val>
                                            <p:strVal val="1+#ppt_w/2"/>
                                          </p:val>
                                        </p:tav>
                                        <p:tav tm="100000">
                                          <p:val>
                                            <p:strVal val="#ppt_x"/>
                                          </p:val>
                                        </p:tav>
                                      </p:tavLst>
                                    </p:anim>
                                    <p:anim calcmode="lin" valueType="num">
                                      <p:cBhvr additive="base">
                                        <p:cTn id="51" dur="500" fill="hold"/>
                                        <p:tgtEl>
                                          <p:spTgt spid="20"/>
                                        </p:tgtEl>
                                        <p:attrNameLst>
                                          <p:attrName>ppt_y</p:attrName>
                                        </p:attrNameLst>
                                      </p:cBhvr>
                                      <p:tavLst>
                                        <p:tav tm="0">
                                          <p:val>
                                            <p:strVal val="#ppt_y"/>
                                          </p:val>
                                        </p:tav>
                                        <p:tav tm="100000">
                                          <p:val>
                                            <p:strVal val="#ppt_y"/>
                                          </p:val>
                                        </p:tav>
                                      </p:tavLst>
                                    </p:anim>
                                  </p:childTnLst>
                                </p:cTn>
                              </p:par>
                              <p:par>
                                <p:cTn id="52" presetID="0" presetClass="path" presetSubtype="0" accel="50000" decel="50000" fill="hold" nodeType="withEffect">
                                  <p:stCondLst>
                                    <p:cond delay="500"/>
                                  </p:stCondLst>
                                  <p:childTnLst>
                                    <p:animMotion origin="layout" path="M 4.58333E-6 0.01204 C -0.01003 0.0132 -0.01875 0.01667 -0.02865 0.01783 C -0.03868 0.02199 -0.04805 0.02246 -0.05873 0.02385 C -0.1517 0.02199 -0.15352 0.03264 -0.20625 0.01459 C -0.21185 0.00949 -0.21303 0.00556 -0.2181 -0.00162 C -0.22605 -0.0125 -0.23451 -0.02384 -0.24571 -0.02777 C -0.27448 -0.0537 -0.34063 -0.04328 -0.36146 -0.04375 C -0.36993 -0.04652 -0.37865 -0.04791 -0.38737 -0.05069 C -0.39284 -0.05254 -0.39779 -0.05532 -0.40326 -0.05648 C -0.41094 -0.06041 -0.41941 -0.06481 -0.42761 -0.06666 C -0.44024 -0.07546 -0.45326 -0.08217 -0.46706 -0.0875 C -0.47188 -0.08935 -0.47592 -0.09259 -0.48034 -0.09537 C -0.49102 -0.10092 -0.50352 -0.10555 -0.51472 -0.1081 C -0.54076 -0.10694 -0.56602 -0.10555 -0.5918 -0.10648 C -0.60352 -0.11203 -0.61524 -0.11643 -0.62618 -0.12407 C -0.63112 -0.12754 -0.63607 -0.13101 -0.64154 -0.1331 C -0.65196 -0.14143 -0.63959 -0.1324 -0.64987 -0.1375 C -0.6543 -0.14027 -0.65873 -0.14398 -0.66342 -0.14676 C -0.6681 -0.14953 -0.66498 -0.14629 -0.66915 -0.14907 C -0.67696 -0.15416 -0.6849 -0.15926 -0.69336 -0.16273 C -0.70092 -0.16944 -0.70925 -0.17639 -0.71771 -0.18101 C -0.72409 -0.19004 -0.73425 -0.19421 -0.73946 -0.20509 C -0.74063 -0.20764 -0.74206 -0.20949 -0.74271 -0.2118 C -0.74336 -0.21365 -0.74362 -0.21597 -0.74441 -0.21782 C -0.74649 -0.22245 -0.74987 -0.22569 -0.75209 -0.23032 C -0.75691 -0.24004 -0.76094 -0.24583 -0.76706 -0.25416 " pathEditMode="relative" rAng="0" ptsTypes="AAAAAAAAAAAAAAAAAAAAAAAAAA">
                                      <p:cBhvr>
                                        <p:cTn id="53" dur="6500" fill="hold"/>
                                        <p:tgtEl>
                                          <p:spTgt spid="20"/>
                                        </p:tgtEl>
                                        <p:attrNameLst>
                                          <p:attrName>ppt_x</p:attrName>
                                          <p:attrName>ppt_y</p:attrName>
                                        </p:attrNameLst>
                                      </p:cBhvr>
                                      <p:rCtr x="-38359" y="-12662"/>
                                    </p:animMotion>
                                  </p:childTnLst>
                                </p:cTn>
                              </p:par>
                              <p:par>
                                <p:cTn id="54" presetID="8" presetClass="emph" presetSubtype="0" repeatCount="2000" fill="hold" grpId="1" nodeType="withEffect">
                                  <p:stCondLst>
                                    <p:cond delay="0"/>
                                  </p:stCondLst>
                                  <p:childTnLst>
                                    <p:animRot by="21600000">
                                      <p:cBhvr>
                                        <p:cTn id="55" dur="3500" fill="hold"/>
                                        <p:tgtEl>
                                          <p:spTgt spid="8"/>
                                        </p:tgtEl>
                                        <p:attrNameLst>
                                          <p:attrName>r</p:attrName>
                                        </p:attrNameLst>
                                      </p:cBhvr>
                                    </p:animRot>
                                  </p:childTnLst>
                                </p:cTn>
                              </p:par>
                              <p:par>
                                <p:cTn id="56" presetID="8" presetClass="emph" presetSubtype="0" repeatCount="2000" fill="hold" grpId="1" nodeType="withEffect">
                                  <p:stCondLst>
                                    <p:cond delay="0"/>
                                  </p:stCondLst>
                                  <p:childTnLst>
                                    <p:animRot by="-21600000">
                                      <p:cBhvr>
                                        <p:cTn id="57" dur="3500" fill="hold"/>
                                        <p:tgtEl>
                                          <p:spTgt spid="13"/>
                                        </p:tgtEl>
                                        <p:attrNameLst>
                                          <p:attrName>r</p:attrName>
                                        </p:attrNameLst>
                                      </p:cBhvr>
                                    </p:animRot>
                                  </p:childTnLst>
                                </p:cTn>
                              </p:par>
                              <p:par>
                                <p:cTn id="58" presetID="8" presetClass="emph" presetSubtype="0" repeatCount="2000" fill="hold" grpId="1" nodeType="withEffect">
                                  <p:stCondLst>
                                    <p:cond delay="0"/>
                                  </p:stCondLst>
                                  <p:childTnLst>
                                    <p:animRot by="21600000">
                                      <p:cBhvr>
                                        <p:cTn id="59" dur="3500" fill="hold"/>
                                        <p:tgtEl>
                                          <p:spTgt spid="14"/>
                                        </p:tgtEl>
                                        <p:attrNameLst>
                                          <p:attrName>r</p:attrName>
                                        </p:attrNameLst>
                                      </p:cBhvr>
                                    </p:animRot>
                                  </p:childTnLst>
                                </p:cTn>
                              </p:par>
                              <p:par>
                                <p:cTn id="60" presetID="8" presetClass="emph" presetSubtype="0" repeatCount="2000" fill="hold" grpId="1" nodeType="withEffect">
                                  <p:stCondLst>
                                    <p:cond delay="0"/>
                                  </p:stCondLst>
                                  <p:childTnLst>
                                    <p:animRot by="-21600000">
                                      <p:cBhvr>
                                        <p:cTn id="61" dur="3500" fill="hold"/>
                                        <p:tgtEl>
                                          <p:spTgt spid="17"/>
                                        </p:tgtEl>
                                        <p:attrNameLst>
                                          <p:attrName>r</p:attrName>
                                        </p:attrNameLst>
                                      </p:cBhvr>
                                    </p:animRot>
                                  </p:childTnLst>
                                </p:cTn>
                              </p:par>
                              <p:par>
                                <p:cTn id="62" presetID="8" presetClass="emph" presetSubtype="0" repeatCount="2000" fill="hold" grpId="1" nodeType="withEffect">
                                  <p:stCondLst>
                                    <p:cond delay="0"/>
                                  </p:stCondLst>
                                  <p:childTnLst>
                                    <p:animRot by="21600000">
                                      <p:cBhvr>
                                        <p:cTn id="63" dur="3500" fill="hold"/>
                                        <p:tgtEl>
                                          <p:spTgt spid="12"/>
                                        </p:tgtEl>
                                        <p:attrNameLst>
                                          <p:attrName>r</p:attrName>
                                        </p:attrNameLst>
                                      </p:cBhvr>
                                    </p:animRot>
                                  </p:childTnLst>
                                </p:cTn>
                              </p:par>
                              <p:par>
                                <p:cTn id="64" presetID="6" presetClass="emph" presetSubtype="0" repeatCount="2000" autoRev="1" fill="hold" grpId="1" nodeType="withEffect">
                                  <p:stCondLst>
                                    <p:cond delay="0"/>
                                  </p:stCondLst>
                                  <p:childTnLst>
                                    <p:animScale>
                                      <p:cBhvr>
                                        <p:cTn id="65" dur="2000" fill="hold"/>
                                        <p:tgtEl>
                                          <p:spTgt spid="19"/>
                                        </p:tgtEl>
                                      </p:cBhvr>
                                      <p:by x="150000" y="150000"/>
                                    </p:animScale>
                                  </p:childTnLst>
                                </p:cTn>
                              </p:par>
                              <p:par>
                                <p:cTn id="66" presetID="6" presetClass="emph" presetSubtype="0" repeatCount="2000" autoRev="1" fill="hold" grpId="1" nodeType="withEffect">
                                  <p:stCondLst>
                                    <p:cond delay="0"/>
                                  </p:stCondLst>
                                  <p:childTnLst>
                                    <p:animScale>
                                      <p:cBhvr>
                                        <p:cTn id="67" dur="2000" fill="hold"/>
                                        <p:tgtEl>
                                          <p:spTgt spid="11"/>
                                        </p:tgtEl>
                                      </p:cBhvr>
                                      <p:by x="150000" y="150000"/>
                                    </p:animScale>
                                  </p:childTnLst>
                                </p:cTn>
                              </p:par>
                            </p:childTnLst>
                          </p:cTn>
                        </p:par>
                        <p:par>
                          <p:cTn id="68" fill="hold">
                            <p:stCondLst>
                              <p:cond delay="9500"/>
                            </p:stCondLst>
                            <p:childTnLst>
                              <p:par>
                                <p:cTn id="69" presetID="37" presetClass="entr" presetSubtype="0" fill="hold" nodeType="after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900" decel="100000" fill="hold"/>
                                        <p:tgtEl>
                                          <p:spTgt spid="15"/>
                                        </p:tgtEl>
                                        <p:attrNameLst>
                                          <p:attrName>ppt_y</p:attrName>
                                        </p:attrNameLst>
                                      </p:cBhvr>
                                      <p:tavLst>
                                        <p:tav tm="0">
                                          <p:val>
                                            <p:strVal val="#ppt_y+1"/>
                                          </p:val>
                                        </p:tav>
                                        <p:tav tm="100000">
                                          <p:val>
                                            <p:strVal val="#ppt_y-.03"/>
                                          </p:val>
                                        </p:tav>
                                      </p:tavLst>
                                    </p:anim>
                                    <p:anim calcmode="lin" valueType="num">
                                      <p:cBhvr>
                                        <p:cTn id="74"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8" grpId="1" animBg="1"/>
      <p:bldP spid="11" grpId="0" animBg="1"/>
      <p:bldP spid="11" grpId="1" animBg="1"/>
      <p:bldP spid="12" grpId="0" animBg="1"/>
      <p:bldP spid="12" grpId="1" animBg="1"/>
      <p:bldP spid="13" grpId="0" animBg="1"/>
      <p:bldP spid="13" grpId="1" animBg="1"/>
      <p:bldP spid="14" grpId="0" animBg="1"/>
      <p:bldP spid="14" grpId="1" animBg="1"/>
      <p:bldP spid="16" grpId="0" animBg="1"/>
      <p:bldP spid="17" grpId="0" animBg="1"/>
      <p:bldP spid="17" grpId="1" animBg="1"/>
      <p:bldP spid="18" grpId="0" animBg="1"/>
      <p:bldP spid="19" grpId="0" animBg="1"/>
      <p:bldP spid="19"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877" t="53352" r="11679"/>
          <a:stretch/>
        </p:blipFill>
        <p:spPr bwMode="auto">
          <a:xfrm>
            <a:off x="0" y="3658736"/>
            <a:ext cx="12616405" cy="3199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 name="AutoShape 7"/>
          <p:cNvSpPr>
            <a:spLocks noChangeArrowheads="1"/>
          </p:cNvSpPr>
          <p:nvPr/>
        </p:nvSpPr>
        <p:spPr bwMode="auto">
          <a:xfrm>
            <a:off x="3952792" y="1304177"/>
            <a:ext cx="3946966" cy="2180253"/>
          </a:xfrm>
          <a:prstGeom prst="cloudCallout">
            <a:avLst>
              <a:gd name="adj1" fmla="val -17685"/>
              <a:gd name="adj2" fmla="val 85880"/>
            </a:avLst>
          </a:prstGeom>
          <a:solidFill>
            <a:srgbClr val="FFFF00"/>
          </a:solidFill>
          <a:ln w="9525">
            <a:solidFill>
              <a:sysClr val="windowText" lastClr="000000"/>
            </a:solidFill>
            <a:round/>
            <a:headEnd/>
            <a:tailEnd/>
          </a:ln>
          <a:effectLst/>
          <a:extLst/>
        </p:spPr>
        <p:txBody>
          <a:bodyPr anchor="ctr"/>
          <a:lstStyle/>
          <a:p>
            <a:pPr algn="ctr" defTabSz="914400" fontAlgn="base">
              <a:spcBef>
                <a:spcPct val="0"/>
              </a:spcBef>
              <a:spcAft>
                <a:spcPct val="0"/>
              </a:spcAft>
              <a:defRPr/>
            </a:pPr>
            <a:endParaRPr lang="en-US" sz="2000" b="1" i="1" kern="0" dirty="0" smtClean="0">
              <a:solidFill>
                <a:srgbClr val="A50021"/>
              </a:solidFill>
            </a:endParaRPr>
          </a:p>
        </p:txBody>
      </p:sp>
      <p:pic>
        <p:nvPicPr>
          <p:cNvPr id="32" name="Picture 10" descr="lotus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113108" y="5341304"/>
            <a:ext cx="2590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10" descr="lotus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777416" y="3432964"/>
            <a:ext cx="1795584" cy="128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10" descr="lotus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270631" y="5898197"/>
            <a:ext cx="1842477" cy="1075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图片 5"/>
          <p:cNvPicPr>
            <a:picLocks noChangeAspect="1"/>
          </p:cNvPicPr>
          <p:nvPr/>
        </p:nvPicPr>
        <p:blipFill>
          <a:blip r:embed="rId4">
            <a:extLst>
              <a:ext uri="{28A0092B-C50C-407E-A947-70E740481C1C}">
                <a14:useLocalDpi xmlns:a14="http://schemas.microsoft.com/office/drawing/2010/main" val="0"/>
              </a:ext>
            </a:extLst>
          </a:blip>
          <a:srcRect l="40933" t="24564" r="38580" b="26282"/>
          <a:stretch>
            <a:fillRect/>
          </a:stretch>
        </p:blipFill>
        <p:spPr bwMode="auto">
          <a:xfrm>
            <a:off x="4850283" y="3284250"/>
            <a:ext cx="2730500" cy="325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2"/>
          <p:cNvSpPr txBox="1"/>
          <p:nvPr/>
        </p:nvSpPr>
        <p:spPr>
          <a:xfrm>
            <a:off x="0" y="-53748"/>
            <a:ext cx="7916091" cy="769441"/>
          </a:xfrm>
          <a:prstGeom prst="rect">
            <a:avLst/>
          </a:prstGeom>
          <a:noFill/>
        </p:spPr>
        <p:txBody>
          <a:bodyPr wrap="square" rtlCol="0">
            <a:spAutoFit/>
          </a:bodyPr>
          <a:lstStyle/>
          <a:p>
            <a:pPr defTabSz="914400"/>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2. </a:t>
            </a:r>
            <a:r>
              <a:rPr lang="en-US" altLang="zh-CN" sz="4400" b="1" dirty="0" err="1" smtClean="0">
                <a:solidFill>
                  <a:srgbClr val="CC3300"/>
                </a:solidFill>
                <a:effectLst>
                  <a:outerShdw blurRad="38100" dist="38100" dir="2700000" algn="tl">
                    <a:srgbClr val="000000">
                      <a:alpha val="43137"/>
                    </a:srgbClr>
                  </a:outerShdw>
                </a:effectLst>
                <a:latin typeface="Times New Roman" panose="02020603050405020304" pitchFamily="18" charset="0"/>
                <a:ea typeface="汉仪综艺体简" panose="02010600000101010101" pitchFamily="2" charset="-122"/>
                <a:cs typeface="Times New Roman" panose="02020603050405020304" pitchFamily="18" charset="0"/>
              </a:rPr>
              <a:t>Sự</a:t>
            </a:r>
            <a:r>
              <a:rPr lang="en-US" altLang="zh-CN" sz="4400" b="1" dirty="0" smtClean="0">
                <a:solidFill>
                  <a:srgbClr val="CC3300"/>
                </a:solidFill>
                <a:effectLst>
                  <a:outerShdw blurRad="38100" dist="38100" dir="2700000" algn="tl">
                    <a:srgbClr val="000000">
                      <a:alpha val="43137"/>
                    </a:srgbClr>
                  </a:outerShdw>
                </a:effectLst>
                <a:latin typeface="Times New Roman" panose="02020603050405020304" pitchFamily="18" charset="0"/>
                <a:ea typeface="汉仪综艺体简" panose="02010600000101010101" pitchFamily="2" charset="-122"/>
                <a:cs typeface="Times New Roman" panose="02020603050405020304" pitchFamily="18" charset="0"/>
              </a:rPr>
              <a:t> </a:t>
            </a:r>
            <a:r>
              <a:rPr lang="en-US" altLang="zh-CN" sz="4400" b="1" dirty="0" err="1" smtClean="0">
                <a:solidFill>
                  <a:srgbClr val="CC3300"/>
                </a:solidFill>
                <a:effectLst>
                  <a:outerShdw blurRad="38100" dist="38100" dir="2700000" algn="tl">
                    <a:srgbClr val="000000">
                      <a:alpha val="43137"/>
                    </a:srgbClr>
                  </a:outerShdw>
                </a:effectLst>
                <a:latin typeface="Times New Roman" panose="02020603050405020304" pitchFamily="18" charset="0"/>
                <a:ea typeface="汉仪综艺体简" panose="02010600000101010101" pitchFamily="2" charset="-122"/>
                <a:cs typeface="Times New Roman" panose="02020603050405020304" pitchFamily="18" charset="0"/>
              </a:rPr>
              <a:t>lớn</a:t>
            </a:r>
            <a:r>
              <a:rPr lang="en-US" altLang="zh-CN" sz="4400" b="1" dirty="0" smtClean="0">
                <a:solidFill>
                  <a:srgbClr val="CC3300"/>
                </a:solidFill>
                <a:effectLst>
                  <a:outerShdw blurRad="38100" dist="38100" dir="2700000" algn="tl">
                    <a:srgbClr val="000000">
                      <a:alpha val="43137"/>
                    </a:srgbClr>
                  </a:outerShdw>
                </a:effectLst>
                <a:latin typeface="Times New Roman" panose="02020603050405020304" pitchFamily="18" charset="0"/>
                <a:ea typeface="汉仪综艺体简" panose="02010600000101010101" pitchFamily="2" charset="-122"/>
                <a:cs typeface="Times New Roman" panose="02020603050405020304" pitchFamily="18" charset="0"/>
              </a:rPr>
              <a:t> </a:t>
            </a:r>
            <a:r>
              <a:rPr lang="en-US" altLang="zh-CN" sz="4400" b="1" dirty="0" err="1" smtClean="0">
                <a:solidFill>
                  <a:srgbClr val="CC3300"/>
                </a:solidFill>
                <a:effectLst>
                  <a:outerShdw blurRad="38100" dist="38100" dir="2700000" algn="tl">
                    <a:srgbClr val="000000">
                      <a:alpha val="43137"/>
                    </a:srgbClr>
                  </a:outerShdw>
                </a:effectLst>
                <a:latin typeface="Times New Roman" panose="02020603050405020304" pitchFamily="18" charset="0"/>
                <a:ea typeface="汉仪综艺体简" panose="02010600000101010101" pitchFamily="2" charset="-122"/>
                <a:cs typeface="Times New Roman" panose="02020603050405020304" pitchFamily="18" charset="0"/>
              </a:rPr>
              <a:t>lên</a:t>
            </a:r>
            <a:r>
              <a:rPr lang="en-US" altLang="zh-CN" sz="4400" b="1" dirty="0" smtClean="0">
                <a:solidFill>
                  <a:srgbClr val="CC3300"/>
                </a:solidFill>
                <a:effectLst>
                  <a:outerShdw blurRad="38100" dist="38100" dir="2700000" algn="tl">
                    <a:srgbClr val="000000">
                      <a:alpha val="43137"/>
                    </a:srgbClr>
                  </a:outerShdw>
                </a:effectLst>
                <a:latin typeface="Times New Roman" panose="02020603050405020304" pitchFamily="18" charset="0"/>
                <a:ea typeface="汉仪综艺体简" panose="02010600000101010101" pitchFamily="2" charset="-122"/>
                <a:cs typeface="Times New Roman" panose="02020603050405020304" pitchFamily="18" charset="0"/>
              </a:rPr>
              <a:t> </a:t>
            </a:r>
            <a:r>
              <a:rPr lang="en-US" altLang="zh-CN" sz="4400" b="1" dirty="0" err="1" smtClean="0">
                <a:solidFill>
                  <a:srgbClr val="CC3300"/>
                </a:solidFill>
                <a:effectLst>
                  <a:outerShdw blurRad="38100" dist="38100" dir="2700000" algn="tl">
                    <a:srgbClr val="000000">
                      <a:alpha val="43137"/>
                    </a:srgbClr>
                  </a:outerShdw>
                </a:effectLst>
                <a:latin typeface="Times New Roman" panose="02020603050405020304" pitchFamily="18" charset="0"/>
                <a:ea typeface="汉仪综艺体简" panose="02010600000101010101" pitchFamily="2" charset="-122"/>
                <a:cs typeface="Times New Roman" panose="02020603050405020304" pitchFamily="18" charset="0"/>
              </a:rPr>
              <a:t>kì</a:t>
            </a:r>
            <a:r>
              <a:rPr lang="en-US" altLang="zh-CN" sz="4400" b="1" dirty="0" smtClean="0">
                <a:solidFill>
                  <a:srgbClr val="CC3300"/>
                </a:solidFill>
                <a:effectLst>
                  <a:outerShdw blurRad="38100" dist="38100" dir="2700000" algn="tl">
                    <a:srgbClr val="000000">
                      <a:alpha val="43137"/>
                    </a:srgbClr>
                  </a:outerShdw>
                </a:effectLst>
                <a:latin typeface="Times New Roman" panose="02020603050405020304" pitchFamily="18" charset="0"/>
                <a:ea typeface="汉仪综艺体简" panose="02010600000101010101" pitchFamily="2" charset="-122"/>
                <a:cs typeface="Times New Roman" panose="02020603050405020304" pitchFamily="18" charset="0"/>
              </a:rPr>
              <a:t> </a:t>
            </a:r>
            <a:r>
              <a:rPr lang="en-US" altLang="zh-CN" sz="4400" b="1" dirty="0" err="1" smtClean="0">
                <a:solidFill>
                  <a:srgbClr val="CC3300"/>
                </a:solidFill>
                <a:effectLst>
                  <a:outerShdw blurRad="38100" dist="38100" dir="2700000" algn="tl">
                    <a:srgbClr val="000000">
                      <a:alpha val="43137"/>
                    </a:srgbClr>
                  </a:outerShdw>
                </a:effectLst>
                <a:latin typeface="Times New Roman" panose="02020603050405020304" pitchFamily="18" charset="0"/>
                <a:ea typeface="汉仪综艺体简" panose="02010600000101010101" pitchFamily="2" charset="-122"/>
                <a:cs typeface="Times New Roman" panose="02020603050405020304" pitchFamily="18" charset="0"/>
              </a:rPr>
              <a:t>diệu</a:t>
            </a:r>
            <a:r>
              <a:rPr lang="en-US" altLang="zh-CN" sz="4400" b="1" dirty="0" smtClean="0">
                <a:solidFill>
                  <a:srgbClr val="CC3300"/>
                </a:solidFill>
                <a:effectLst>
                  <a:outerShdw blurRad="38100" dist="38100" dir="2700000" algn="tl">
                    <a:srgbClr val="000000">
                      <a:alpha val="43137"/>
                    </a:srgbClr>
                  </a:outerShdw>
                </a:effectLst>
                <a:latin typeface="Times New Roman" panose="02020603050405020304" pitchFamily="18" charset="0"/>
                <a:ea typeface="汉仪综艺体简" panose="02010600000101010101" pitchFamily="2" charset="-122"/>
                <a:cs typeface="Times New Roman" panose="02020603050405020304" pitchFamily="18" charset="0"/>
              </a:rPr>
              <a:t> </a:t>
            </a:r>
            <a:r>
              <a:rPr lang="en-US" altLang="zh-CN" sz="4400" b="1" dirty="0" err="1" smtClean="0">
                <a:solidFill>
                  <a:srgbClr val="CC3300"/>
                </a:solidFill>
                <a:effectLst>
                  <a:outerShdw blurRad="38100" dist="38100" dir="2700000" algn="tl">
                    <a:srgbClr val="000000">
                      <a:alpha val="43137"/>
                    </a:srgbClr>
                  </a:outerShdw>
                </a:effectLst>
                <a:latin typeface="Times New Roman" panose="02020603050405020304" pitchFamily="18" charset="0"/>
                <a:ea typeface="汉仪综艺体简" panose="02010600000101010101" pitchFamily="2" charset="-122"/>
                <a:cs typeface="Times New Roman" panose="02020603050405020304" pitchFamily="18" charset="0"/>
              </a:rPr>
              <a:t>của</a:t>
            </a:r>
            <a:r>
              <a:rPr lang="en-US" altLang="zh-CN" sz="4400" b="1" dirty="0" smtClean="0">
                <a:solidFill>
                  <a:srgbClr val="CC3300"/>
                </a:solidFill>
                <a:effectLst>
                  <a:outerShdw blurRad="38100" dist="38100" dir="2700000" algn="tl">
                    <a:srgbClr val="000000">
                      <a:alpha val="43137"/>
                    </a:srgbClr>
                  </a:outerShdw>
                </a:effectLst>
                <a:latin typeface="Times New Roman" panose="02020603050405020304" pitchFamily="18" charset="0"/>
                <a:ea typeface="汉仪综艺体简" panose="02010600000101010101" pitchFamily="2" charset="-122"/>
                <a:cs typeface="Times New Roman" panose="02020603050405020304" pitchFamily="18" charset="0"/>
              </a:rPr>
              <a:t> </a:t>
            </a:r>
            <a:r>
              <a:rPr lang="en-US" altLang="zh-CN" sz="4400" b="1" dirty="0" err="1" smtClean="0">
                <a:solidFill>
                  <a:srgbClr val="CC3300"/>
                </a:solidFill>
                <a:effectLst>
                  <a:outerShdw blurRad="38100" dist="38100" dir="2700000" algn="tl">
                    <a:srgbClr val="000000">
                      <a:alpha val="43137"/>
                    </a:srgbClr>
                  </a:outerShdw>
                </a:effectLst>
                <a:latin typeface="Times New Roman" panose="02020603050405020304" pitchFamily="18" charset="0"/>
                <a:ea typeface="汉仪综艺体简" panose="02010600000101010101" pitchFamily="2" charset="-122"/>
                <a:cs typeface="Times New Roman" panose="02020603050405020304" pitchFamily="18" charset="0"/>
              </a:rPr>
              <a:t>Gióng</a:t>
            </a:r>
            <a:endParaRPr lang="zh-CN" altLang="en-US" sz="4400" b="1" dirty="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endParaRPr>
          </a:p>
        </p:txBody>
      </p:sp>
    </p:spTree>
    <p:extLst>
      <p:ext uri="{BB962C8B-B14F-4D97-AF65-F5344CB8AC3E}">
        <p14:creationId xmlns:p14="http://schemas.microsoft.com/office/powerpoint/2010/main" val="166776292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withEffect">
                                  <p:stCondLst>
                                    <p:cond delay="100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2803431" y="389605"/>
            <a:ext cx="6807926" cy="986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algn="ctr" defTabSz="914400" eaLnBrk="1" fontAlgn="base" hangingPunct="1">
              <a:lnSpc>
                <a:spcPct val="150000"/>
              </a:lnSpc>
              <a:spcBef>
                <a:spcPct val="0"/>
              </a:spcBef>
              <a:spcAft>
                <a:spcPct val="0"/>
              </a:spcAft>
            </a:pPr>
            <a:r>
              <a:rPr lang="en-US" altLang="en-US" sz="4400" dirty="0" smtClean="0">
                <a:latin typeface="Times New Roman" panose="02020603050405020304" pitchFamily="18" charset="0"/>
                <a:ea typeface="Microsoft YaHei" panose="020B0503020204020204" pitchFamily="34" charset="-122"/>
                <a:cs typeface="Times New Roman" panose="02020603050405020304" pitchFamily="18" charset="0"/>
              </a:rPr>
              <a:t>THẢO LUẬN NHÓM</a:t>
            </a:r>
            <a:endParaRPr lang="it-IT" sz="3200" dirty="0" smtClean="0">
              <a:latin typeface="Times New Roman" pitchFamily="18" charset="0"/>
              <a:cs typeface="Times New Roman" pitchFamily="18" charset="0"/>
            </a:endParaRPr>
          </a:p>
        </p:txBody>
      </p:sp>
      <p:pic>
        <p:nvPicPr>
          <p:cNvPr id="29"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877" t="53352" r="11679"/>
          <a:stretch/>
        </p:blipFill>
        <p:spPr bwMode="auto">
          <a:xfrm>
            <a:off x="0" y="3658736"/>
            <a:ext cx="12616405" cy="3199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 name="AutoShape 7"/>
          <p:cNvSpPr>
            <a:spLocks noChangeArrowheads="1"/>
          </p:cNvSpPr>
          <p:nvPr/>
        </p:nvSpPr>
        <p:spPr bwMode="auto">
          <a:xfrm>
            <a:off x="242436" y="773631"/>
            <a:ext cx="3588152" cy="2632840"/>
          </a:xfrm>
          <a:prstGeom prst="cloudCallout">
            <a:avLst>
              <a:gd name="adj1" fmla="val -17685"/>
              <a:gd name="adj2" fmla="val 85880"/>
            </a:avLst>
          </a:prstGeom>
          <a:solidFill>
            <a:srgbClr val="FFCCFF"/>
          </a:solidFill>
          <a:ln w="9525">
            <a:solidFill>
              <a:sysClr val="windowText" lastClr="000000"/>
            </a:solidFill>
            <a:round/>
            <a:headEnd/>
            <a:tailEnd/>
          </a:ln>
          <a:effectLst/>
          <a:extLst/>
        </p:spPr>
        <p:txBody>
          <a:bodyPr anchor="ctr"/>
          <a:lstStyle/>
          <a:p>
            <a:pPr algn="ctr" defTabSz="914400" fontAlgn="base">
              <a:spcBef>
                <a:spcPct val="0"/>
              </a:spcBef>
              <a:spcAft>
                <a:spcPct val="0"/>
              </a:spcAft>
              <a:defRPr/>
            </a:pPr>
            <a:endParaRPr lang="en-US" sz="2000" b="1" i="1" kern="0" dirty="0" smtClean="0">
              <a:solidFill>
                <a:srgbClr val="A50021"/>
              </a:solidFill>
            </a:endParaRPr>
          </a:p>
        </p:txBody>
      </p:sp>
      <p:sp>
        <p:nvSpPr>
          <p:cNvPr id="31" name="AutoShape 7"/>
          <p:cNvSpPr>
            <a:spLocks noChangeArrowheads="1"/>
          </p:cNvSpPr>
          <p:nvPr/>
        </p:nvSpPr>
        <p:spPr bwMode="auto">
          <a:xfrm>
            <a:off x="3952792" y="1304177"/>
            <a:ext cx="3946966" cy="2180253"/>
          </a:xfrm>
          <a:prstGeom prst="cloudCallout">
            <a:avLst>
              <a:gd name="adj1" fmla="val -17685"/>
              <a:gd name="adj2" fmla="val 85880"/>
            </a:avLst>
          </a:prstGeom>
          <a:solidFill>
            <a:srgbClr val="FFFF00"/>
          </a:solidFill>
          <a:ln w="9525">
            <a:solidFill>
              <a:sysClr val="windowText" lastClr="000000"/>
            </a:solidFill>
            <a:round/>
            <a:headEnd/>
            <a:tailEnd/>
          </a:ln>
          <a:effectLst/>
          <a:extLst/>
        </p:spPr>
        <p:txBody>
          <a:bodyPr anchor="ctr"/>
          <a:lstStyle/>
          <a:p>
            <a:pPr algn="ctr" defTabSz="914400" fontAlgn="base">
              <a:spcBef>
                <a:spcPct val="0"/>
              </a:spcBef>
              <a:spcAft>
                <a:spcPct val="0"/>
              </a:spcAft>
              <a:defRPr/>
            </a:pPr>
            <a:endParaRPr lang="en-US" sz="2000" b="1" i="1" kern="0" dirty="0" smtClean="0">
              <a:solidFill>
                <a:srgbClr val="A50021"/>
              </a:solidFill>
            </a:endParaRPr>
          </a:p>
        </p:txBody>
      </p:sp>
      <p:pic>
        <p:nvPicPr>
          <p:cNvPr id="32" name="Picture 10" descr="lotus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113108" y="5341304"/>
            <a:ext cx="2590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10" descr="lotus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777416" y="3432964"/>
            <a:ext cx="1795584" cy="128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10" descr="lotus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270631" y="5898197"/>
            <a:ext cx="1842477" cy="1075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图片 5"/>
          <p:cNvPicPr>
            <a:picLocks noChangeAspect="1"/>
          </p:cNvPicPr>
          <p:nvPr/>
        </p:nvPicPr>
        <p:blipFill>
          <a:blip r:embed="rId4">
            <a:extLst>
              <a:ext uri="{28A0092B-C50C-407E-A947-70E740481C1C}">
                <a14:useLocalDpi xmlns:a14="http://schemas.microsoft.com/office/drawing/2010/main" val="0"/>
              </a:ext>
            </a:extLst>
          </a:blip>
          <a:srcRect l="40933" t="24564" r="38580" b="26282"/>
          <a:stretch>
            <a:fillRect/>
          </a:stretch>
        </p:blipFill>
        <p:spPr bwMode="auto">
          <a:xfrm>
            <a:off x="4850283" y="3284250"/>
            <a:ext cx="2730500" cy="325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AutoShape 7"/>
          <p:cNvSpPr>
            <a:spLocks noChangeArrowheads="1"/>
          </p:cNvSpPr>
          <p:nvPr/>
        </p:nvSpPr>
        <p:spPr bwMode="auto">
          <a:xfrm>
            <a:off x="8152423" y="920169"/>
            <a:ext cx="3921369" cy="2399909"/>
          </a:xfrm>
          <a:prstGeom prst="cloudCallout">
            <a:avLst>
              <a:gd name="adj1" fmla="val -17685"/>
              <a:gd name="adj2" fmla="val 85880"/>
            </a:avLst>
          </a:prstGeom>
          <a:solidFill>
            <a:srgbClr val="9BBB59">
              <a:lumMod val="20000"/>
              <a:lumOff val="80000"/>
            </a:srgbClr>
          </a:solidFill>
          <a:ln w="9525">
            <a:solidFill>
              <a:sysClr val="windowText" lastClr="000000"/>
            </a:solidFill>
            <a:round/>
            <a:headEnd/>
            <a:tailEnd/>
          </a:ln>
          <a:effectLst/>
          <a:extLst/>
        </p:spPr>
        <p:txBody>
          <a:bodyPr anchor="ctr"/>
          <a:lstStyle/>
          <a:p>
            <a:pPr algn="ctr" defTabSz="914400" fontAlgn="base">
              <a:spcBef>
                <a:spcPct val="0"/>
              </a:spcBef>
              <a:spcAft>
                <a:spcPct val="0"/>
              </a:spcAft>
              <a:defRPr/>
            </a:pPr>
            <a:endParaRPr lang="en-US" sz="2000" b="1" i="1" kern="0" dirty="0" smtClean="0">
              <a:solidFill>
                <a:srgbClr val="A50021"/>
              </a:solidFill>
            </a:endParaRPr>
          </a:p>
        </p:txBody>
      </p:sp>
      <p:sp>
        <p:nvSpPr>
          <p:cNvPr id="2" name="Rectangle 1"/>
          <p:cNvSpPr/>
          <p:nvPr/>
        </p:nvSpPr>
        <p:spPr>
          <a:xfrm>
            <a:off x="495101" y="1429466"/>
            <a:ext cx="3082822" cy="1118255"/>
          </a:xfrm>
          <a:prstGeom prst="rect">
            <a:avLst/>
          </a:prstGeom>
        </p:spPr>
        <p:txBody>
          <a:bodyPr wrap="square">
            <a:spAutoFit/>
          </a:bodyPr>
          <a:lstStyle/>
          <a:p>
            <a:pPr algn="just">
              <a:lnSpc>
                <a:spcPts val="2000"/>
              </a:lnSpc>
            </a:pP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nói</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đầu</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tiên</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Gióng</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gì</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Gióng</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cất</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nói</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hoàn</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cảnh</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nào</a:t>
            </a:r>
            <a:r>
              <a:rPr lang="en-US" sz="2000" b="1" i="1" dirty="0">
                <a:solidFill>
                  <a:schemeClr val="tx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b="1" i="1" dirty="0">
              <a:solidFill>
                <a:schemeClr val="tx1">
                  <a:lumMod val="75000"/>
                </a:schemeClr>
              </a:solidFill>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4" name="Rectangle 3"/>
          <p:cNvSpPr/>
          <p:nvPr/>
        </p:nvSpPr>
        <p:spPr>
          <a:xfrm>
            <a:off x="4413812" y="1775038"/>
            <a:ext cx="3166971" cy="861774"/>
          </a:xfrm>
          <a:prstGeom prst="rect">
            <a:avLst/>
          </a:prstGeom>
        </p:spPr>
        <p:txBody>
          <a:bodyPr wrap="square">
            <a:spAutoFit/>
          </a:bodyPr>
          <a:lstStyle/>
          <a:p>
            <a:pPr algn="just">
              <a:lnSpc>
                <a:spcPts val="2000"/>
              </a:lnSpc>
            </a:pPr>
            <a:r>
              <a:rPr lang="pt-BR" sz="2400" b="1" i="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Tiếng nói đầu tiên của Gióng </a:t>
            </a:r>
            <a:r>
              <a:rPr lang="pt-BR" sz="2400" b="1" i="1" dirty="0" smtClean="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có </a:t>
            </a:r>
            <a:r>
              <a:rPr lang="pt-BR" sz="2400" b="1" i="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ý nghĩa gì?</a:t>
            </a:r>
            <a:endParaRPr lang="en-US" sz="2400" b="1" i="1" dirty="0">
              <a:solidFill>
                <a:srgbClr val="0000FF"/>
              </a:solidFill>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8" name="Rectangle 7"/>
          <p:cNvSpPr/>
          <p:nvPr/>
        </p:nvSpPr>
        <p:spPr>
          <a:xfrm>
            <a:off x="8508789" y="1428331"/>
            <a:ext cx="3565003" cy="1323439"/>
          </a:xfrm>
          <a:prstGeom prst="rect">
            <a:avLst/>
          </a:prstGeom>
        </p:spPr>
        <p:txBody>
          <a:bodyPr wrap="square">
            <a:spAutoFit/>
          </a:bodyPr>
          <a:lstStyle/>
          <a:p>
            <a:r>
              <a:rPr lang="pt-BR" sz="2000" b="1" i="1" dirty="0">
                <a:solidFill>
                  <a:srgbClr val="FF0000"/>
                </a:solidFill>
                <a:latin typeface="Times New Roman" panose="02020603050405020304" pitchFamily="18" charset="0"/>
                <a:ea typeface="Times New Roman" panose="02020603050405020304" pitchFamily="18" charset="0"/>
              </a:rPr>
              <a:t>? Để thực hiện mong </a:t>
            </a:r>
            <a:r>
              <a:rPr lang="pt-BR" sz="2000" b="1" i="1" dirty="0" smtClean="0">
                <a:solidFill>
                  <a:srgbClr val="FF0000"/>
                </a:solidFill>
                <a:latin typeface="Times New Roman" panose="02020603050405020304" pitchFamily="18" charset="0"/>
                <a:ea typeface="Times New Roman" panose="02020603050405020304" pitchFamily="18" charset="0"/>
              </a:rPr>
              <a:t>muốn đánh giặc, </a:t>
            </a:r>
            <a:r>
              <a:rPr lang="pt-BR" sz="2000" b="1" i="1" dirty="0">
                <a:solidFill>
                  <a:srgbClr val="FF0000"/>
                </a:solidFill>
                <a:latin typeface="Times New Roman" panose="02020603050405020304" pitchFamily="18" charset="0"/>
                <a:ea typeface="Times New Roman" panose="02020603050405020304" pitchFamily="18" charset="0"/>
              </a:rPr>
              <a:t>Gióng </a:t>
            </a:r>
            <a:r>
              <a:rPr lang="pt-BR" sz="2000" b="1" i="1" dirty="0" smtClean="0">
                <a:solidFill>
                  <a:srgbClr val="FF0000"/>
                </a:solidFill>
                <a:latin typeface="Times New Roman" panose="02020603050405020304" pitchFamily="18" charset="0"/>
                <a:ea typeface="Times New Roman" panose="02020603050405020304" pitchFamily="18" charset="0"/>
              </a:rPr>
              <a:t>yêu cầu nhà vua </a:t>
            </a:r>
            <a:r>
              <a:rPr lang="pt-BR" sz="2000" b="1" i="1" dirty="0">
                <a:solidFill>
                  <a:srgbClr val="FF0000"/>
                </a:solidFill>
                <a:latin typeface="Times New Roman" panose="02020603050405020304" pitchFamily="18" charset="0"/>
                <a:ea typeface="Times New Roman" panose="02020603050405020304" pitchFamily="18" charset="0"/>
              </a:rPr>
              <a:t>những gì? Tại sao Gióng lại yêu cầu như vậy? </a:t>
            </a:r>
            <a:endParaRPr lang="en-US" sz="2000" b="1" i="1" dirty="0">
              <a:solidFill>
                <a:srgbClr val="FF0000"/>
              </a:solidFill>
            </a:endParaRPr>
          </a:p>
        </p:txBody>
      </p:sp>
      <p:sp>
        <p:nvSpPr>
          <p:cNvPr id="14" name="文本框 2"/>
          <p:cNvSpPr txBox="1"/>
          <p:nvPr/>
        </p:nvSpPr>
        <p:spPr>
          <a:xfrm>
            <a:off x="0" y="-53748"/>
            <a:ext cx="9470571" cy="769441"/>
          </a:xfrm>
          <a:prstGeom prst="rect">
            <a:avLst/>
          </a:prstGeom>
          <a:noFill/>
        </p:spPr>
        <p:txBody>
          <a:bodyPr wrap="square" rtlCol="0">
            <a:spAutoFit/>
          </a:bodyPr>
          <a:lstStyle/>
          <a:p>
            <a:pPr defTabSz="914400"/>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a:t>
            </a:r>
            <a:r>
              <a:rPr lang="en-US" altLang="zh-CN" sz="4400" b="1" dirty="0" err="1" smtClean="0">
                <a:solidFill>
                  <a:srgbClr val="CC3300"/>
                </a:solidFill>
                <a:effectLst>
                  <a:outerShdw blurRad="38100" dist="38100" dir="2700000" algn="tl">
                    <a:srgbClr val="000000">
                      <a:alpha val="43137"/>
                    </a:srgbClr>
                  </a:outerShdw>
                </a:effectLst>
                <a:latin typeface="Times New Roman" panose="02020603050405020304" pitchFamily="18" charset="0"/>
                <a:ea typeface="汉仪综艺体简" panose="02010600000101010101" pitchFamily="2" charset="-122"/>
                <a:cs typeface="Times New Roman" panose="02020603050405020304" pitchFamily="18" charset="0"/>
              </a:rPr>
              <a:t>Tiếng</a:t>
            </a:r>
            <a:r>
              <a:rPr lang="en-US" altLang="zh-CN" sz="4400" b="1" dirty="0" smtClean="0">
                <a:solidFill>
                  <a:srgbClr val="CC3300"/>
                </a:solidFill>
                <a:effectLst>
                  <a:outerShdw blurRad="38100" dist="38100" dir="2700000" algn="tl">
                    <a:srgbClr val="000000">
                      <a:alpha val="43137"/>
                    </a:srgbClr>
                  </a:outerShdw>
                </a:effectLst>
                <a:latin typeface="Times New Roman" panose="02020603050405020304" pitchFamily="18" charset="0"/>
                <a:ea typeface="汉仪综艺体简" panose="02010600000101010101" pitchFamily="2" charset="-122"/>
                <a:cs typeface="Times New Roman" panose="02020603050405020304" pitchFamily="18" charset="0"/>
              </a:rPr>
              <a:t> </a:t>
            </a:r>
            <a:r>
              <a:rPr lang="en-US" altLang="zh-CN" sz="4400" b="1" dirty="0" err="1" smtClean="0">
                <a:solidFill>
                  <a:srgbClr val="CC3300"/>
                </a:solidFill>
                <a:effectLst>
                  <a:outerShdw blurRad="38100" dist="38100" dir="2700000" algn="tl">
                    <a:srgbClr val="000000">
                      <a:alpha val="43137"/>
                    </a:srgbClr>
                  </a:outerShdw>
                </a:effectLst>
                <a:latin typeface="Times New Roman" panose="02020603050405020304" pitchFamily="18" charset="0"/>
                <a:ea typeface="汉仪综艺体简" panose="02010600000101010101" pitchFamily="2" charset="-122"/>
                <a:cs typeface="Times New Roman" panose="02020603050405020304" pitchFamily="18" charset="0"/>
              </a:rPr>
              <a:t>nói</a:t>
            </a:r>
            <a:r>
              <a:rPr lang="en-US" altLang="zh-CN" sz="4400" b="1" dirty="0" smtClean="0">
                <a:solidFill>
                  <a:srgbClr val="CC3300"/>
                </a:solidFill>
                <a:effectLst>
                  <a:outerShdw blurRad="38100" dist="38100" dir="2700000" algn="tl">
                    <a:srgbClr val="000000">
                      <a:alpha val="43137"/>
                    </a:srgbClr>
                  </a:outerShdw>
                </a:effectLst>
                <a:latin typeface="Times New Roman" panose="02020603050405020304" pitchFamily="18" charset="0"/>
                <a:ea typeface="汉仪综艺体简" panose="02010600000101010101" pitchFamily="2" charset="-122"/>
                <a:cs typeface="Times New Roman" panose="02020603050405020304" pitchFamily="18" charset="0"/>
              </a:rPr>
              <a:t> </a:t>
            </a:r>
            <a:r>
              <a:rPr lang="en-US" altLang="zh-CN" sz="4400" b="1" dirty="0" err="1" smtClean="0">
                <a:solidFill>
                  <a:srgbClr val="CC3300"/>
                </a:solidFill>
                <a:effectLst>
                  <a:outerShdw blurRad="38100" dist="38100" dir="2700000" algn="tl">
                    <a:srgbClr val="000000">
                      <a:alpha val="43137"/>
                    </a:srgbClr>
                  </a:outerShdw>
                </a:effectLst>
                <a:latin typeface="Times New Roman" panose="02020603050405020304" pitchFamily="18" charset="0"/>
                <a:ea typeface="汉仪综艺体简" panose="02010600000101010101" pitchFamily="2" charset="-122"/>
                <a:cs typeface="Times New Roman" panose="02020603050405020304" pitchFamily="18" charset="0"/>
              </a:rPr>
              <a:t>đầu</a:t>
            </a:r>
            <a:r>
              <a:rPr lang="en-US" altLang="zh-CN" sz="4400" b="1" dirty="0" smtClean="0">
                <a:solidFill>
                  <a:srgbClr val="CC3300"/>
                </a:solidFill>
                <a:effectLst>
                  <a:outerShdw blurRad="38100" dist="38100" dir="2700000" algn="tl">
                    <a:srgbClr val="000000">
                      <a:alpha val="43137"/>
                    </a:srgbClr>
                  </a:outerShdw>
                </a:effectLst>
                <a:latin typeface="Times New Roman" panose="02020603050405020304" pitchFamily="18" charset="0"/>
                <a:ea typeface="汉仪综艺体简" panose="02010600000101010101" pitchFamily="2" charset="-122"/>
                <a:cs typeface="Times New Roman" panose="02020603050405020304" pitchFamily="18" charset="0"/>
              </a:rPr>
              <a:t> </a:t>
            </a:r>
            <a:r>
              <a:rPr lang="en-US" altLang="zh-CN" sz="4400" b="1" dirty="0" err="1" smtClean="0">
                <a:solidFill>
                  <a:srgbClr val="CC3300"/>
                </a:solidFill>
                <a:effectLst>
                  <a:outerShdw blurRad="38100" dist="38100" dir="2700000" algn="tl">
                    <a:srgbClr val="000000">
                      <a:alpha val="43137"/>
                    </a:srgbClr>
                  </a:outerShdw>
                </a:effectLst>
                <a:latin typeface="Times New Roman" panose="02020603050405020304" pitchFamily="18" charset="0"/>
                <a:ea typeface="汉仪综艺体简" panose="02010600000101010101" pitchFamily="2" charset="-122"/>
                <a:cs typeface="Times New Roman" panose="02020603050405020304" pitchFamily="18" charset="0"/>
              </a:rPr>
              <a:t>tiên</a:t>
            </a:r>
            <a:r>
              <a:rPr lang="en-US" altLang="zh-CN" sz="4400" b="1" dirty="0" smtClean="0">
                <a:solidFill>
                  <a:srgbClr val="CC3300"/>
                </a:solidFill>
                <a:effectLst>
                  <a:outerShdw blurRad="38100" dist="38100" dir="2700000" algn="tl">
                    <a:srgbClr val="000000">
                      <a:alpha val="43137"/>
                    </a:srgbClr>
                  </a:outerShdw>
                </a:effectLst>
                <a:latin typeface="Times New Roman" panose="02020603050405020304" pitchFamily="18" charset="0"/>
                <a:ea typeface="汉仪综艺体简" panose="02010600000101010101" pitchFamily="2" charset="-122"/>
                <a:cs typeface="Times New Roman" panose="02020603050405020304" pitchFamily="18" charset="0"/>
              </a:rPr>
              <a:t> </a:t>
            </a:r>
            <a:r>
              <a:rPr lang="en-US" altLang="zh-CN" sz="4400" b="1" dirty="0" err="1" smtClean="0">
                <a:solidFill>
                  <a:srgbClr val="CC3300"/>
                </a:solidFill>
                <a:effectLst>
                  <a:outerShdw blurRad="38100" dist="38100" dir="2700000" algn="tl">
                    <a:srgbClr val="000000">
                      <a:alpha val="43137"/>
                    </a:srgbClr>
                  </a:outerShdw>
                </a:effectLst>
                <a:latin typeface="Times New Roman" panose="02020603050405020304" pitchFamily="18" charset="0"/>
                <a:ea typeface="汉仪综艺体简" panose="02010600000101010101" pitchFamily="2" charset="-122"/>
                <a:cs typeface="Times New Roman" panose="02020603050405020304" pitchFamily="18" charset="0"/>
              </a:rPr>
              <a:t>đòi</a:t>
            </a:r>
            <a:r>
              <a:rPr lang="en-US" altLang="zh-CN" sz="4400" b="1" dirty="0" smtClean="0">
                <a:solidFill>
                  <a:srgbClr val="CC3300"/>
                </a:solidFill>
                <a:effectLst>
                  <a:outerShdw blurRad="38100" dist="38100" dir="2700000" algn="tl">
                    <a:srgbClr val="000000">
                      <a:alpha val="43137"/>
                    </a:srgbClr>
                  </a:outerShdw>
                </a:effectLst>
                <a:latin typeface="Times New Roman" panose="02020603050405020304" pitchFamily="18" charset="0"/>
                <a:ea typeface="汉仪综艺体简" panose="02010600000101010101" pitchFamily="2" charset="-122"/>
                <a:cs typeface="Times New Roman" panose="02020603050405020304" pitchFamily="18" charset="0"/>
              </a:rPr>
              <a:t> </a:t>
            </a:r>
            <a:r>
              <a:rPr lang="en-US" altLang="zh-CN" sz="4400" b="1" dirty="0" err="1" smtClean="0">
                <a:solidFill>
                  <a:srgbClr val="CC3300"/>
                </a:solidFill>
                <a:effectLst>
                  <a:outerShdw blurRad="38100" dist="38100" dir="2700000" algn="tl">
                    <a:srgbClr val="000000">
                      <a:alpha val="43137"/>
                    </a:srgbClr>
                  </a:outerShdw>
                </a:effectLst>
                <a:latin typeface="Times New Roman" panose="02020603050405020304" pitchFamily="18" charset="0"/>
                <a:ea typeface="汉仪综艺体简" panose="02010600000101010101" pitchFamily="2" charset="-122"/>
                <a:cs typeface="Times New Roman" panose="02020603050405020304" pitchFamily="18" charset="0"/>
              </a:rPr>
              <a:t>đi</a:t>
            </a:r>
            <a:r>
              <a:rPr lang="en-US" altLang="zh-CN" sz="4400" b="1" dirty="0" smtClean="0">
                <a:solidFill>
                  <a:srgbClr val="CC3300"/>
                </a:solidFill>
                <a:effectLst>
                  <a:outerShdw blurRad="38100" dist="38100" dir="2700000" algn="tl">
                    <a:srgbClr val="000000">
                      <a:alpha val="43137"/>
                    </a:srgbClr>
                  </a:outerShdw>
                </a:effectLst>
                <a:latin typeface="Times New Roman" panose="02020603050405020304" pitchFamily="18" charset="0"/>
                <a:ea typeface="汉仪综艺体简" panose="02010600000101010101" pitchFamily="2" charset="-122"/>
                <a:cs typeface="Times New Roman" panose="02020603050405020304" pitchFamily="18" charset="0"/>
              </a:rPr>
              <a:t> </a:t>
            </a:r>
            <a:r>
              <a:rPr lang="en-US" altLang="zh-CN" sz="4400" b="1" dirty="0" err="1" smtClean="0">
                <a:solidFill>
                  <a:srgbClr val="CC3300"/>
                </a:solidFill>
                <a:effectLst>
                  <a:outerShdw blurRad="38100" dist="38100" dir="2700000" algn="tl">
                    <a:srgbClr val="000000">
                      <a:alpha val="43137"/>
                    </a:srgbClr>
                  </a:outerShdw>
                </a:effectLst>
                <a:latin typeface="Times New Roman" panose="02020603050405020304" pitchFamily="18" charset="0"/>
                <a:ea typeface="汉仪综艺体简" panose="02010600000101010101" pitchFamily="2" charset="-122"/>
                <a:cs typeface="Times New Roman" panose="02020603050405020304" pitchFamily="18" charset="0"/>
              </a:rPr>
              <a:t>đánh</a:t>
            </a:r>
            <a:r>
              <a:rPr lang="en-US" altLang="zh-CN" sz="4400" b="1" dirty="0" smtClean="0">
                <a:solidFill>
                  <a:srgbClr val="CC3300"/>
                </a:solidFill>
                <a:effectLst>
                  <a:outerShdw blurRad="38100" dist="38100" dir="2700000" algn="tl">
                    <a:srgbClr val="000000">
                      <a:alpha val="43137"/>
                    </a:srgbClr>
                  </a:outerShdw>
                </a:effectLst>
                <a:latin typeface="Times New Roman" panose="02020603050405020304" pitchFamily="18" charset="0"/>
                <a:ea typeface="汉仪综艺体简" panose="02010600000101010101" pitchFamily="2" charset="-122"/>
                <a:cs typeface="Times New Roman" panose="02020603050405020304" pitchFamily="18" charset="0"/>
              </a:rPr>
              <a:t> </a:t>
            </a:r>
            <a:r>
              <a:rPr lang="en-US" altLang="zh-CN" sz="4400" b="1" dirty="0" err="1" smtClean="0">
                <a:solidFill>
                  <a:srgbClr val="CC3300"/>
                </a:solidFill>
                <a:effectLst>
                  <a:outerShdw blurRad="38100" dist="38100" dir="2700000" algn="tl">
                    <a:srgbClr val="000000">
                      <a:alpha val="43137"/>
                    </a:srgbClr>
                  </a:outerShdw>
                </a:effectLst>
                <a:latin typeface="Times New Roman" panose="02020603050405020304" pitchFamily="18" charset="0"/>
                <a:ea typeface="汉仪综艺体简" panose="02010600000101010101" pitchFamily="2" charset="-122"/>
                <a:cs typeface="Times New Roman" panose="02020603050405020304" pitchFamily="18" charset="0"/>
              </a:rPr>
              <a:t>giặc</a:t>
            </a:r>
            <a:endParaRPr lang="zh-CN" altLang="en-US" sz="4400" b="1" dirty="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endParaRPr>
          </a:p>
        </p:txBody>
      </p:sp>
    </p:spTree>
    <p:extLst>
      <p:ext uri="{BB962C8B-B14F-4D97-AF65-F5344CB8AC3E}">
        <p14:creationId xmlns:p14="http://schemas.microsoft.com/office/powerpoint/2010/main" val="166776292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withEffect">
                                  <p:stCondLst>
                                    <p:cond delay="15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2" presetClass="entr" presetSubtype="4" fill="hold" nodeType="withEffect">
                                  <p:stCondLst>
                                    <p:cond delay="1000"/>
                                  </p:stCondLst>
                                  <p:childTnLst>
                                    <p:set>
                                      <p:cBhvr>
                                        <p:cTn id="10" dur="1" fill="hold">
                                          <p:stCondLst>
                                            <p:cond delay="0"/>
                                          </p:stCondLst>
                                        </p:cTn>
                                        <p:tgtEl>
                                          <p:spTgt spid="15"/>
                                        </p:tgtEl>
                                        <p:attrNameLst>
                                          <p:attrName>style.visibility</p:attrName>
                                        </p:attrNameLst>
                                      </p:cBhvr>
                                      <p:to>
                                        <p:strVal val="visible"/>
                                      </p:to>
                                    </p:set>
                                    <p:animEffect transition="in" filter="wipe(down)">
                                      <p:cBhvr>
                                        <p:cTn id="11"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defTabSz="1218072">
              <a:defRPr/>
            </a:pPr>
            <a:fld id="{831F250A-4CE7-44D4-85B4-49BD9AF6BFD0}" type="slidenum">
              <a:rPr lang="en-US" altLang="en-US" smtClean="0">
                <a:solidFill>
                  <a:srgbClr val="5F5F5F"/>
                </a:solidFill>
                <a:cs typeface="Arial" panose="020B0604020202020204" pitchFamily="34" charset="0"/>
              </a:rPr>
              <a:pPr defTabSz="1218072">
                <a:defRPr/>
              </a:pPr>
              <a:t>27</a:t>
            </a:fld>
            <a:endParaRPr lang="en-US" altLang="en-US">
              <a:solidFill>
                <a:srgbClr val="5F5F5F"/>
              </a:solidFill>
              <a:cs typeface="Arial" panose="020B0604020202020204" pitchFamily="34" charset="0"/>
            </a:endParaRPr>
          </a:p>
        </p:txBody>
      </p:sp>
      <p:pic>
        <p:nvPicPr>
          <p:cNvPr id="5" name="PA_图片 18"/>
          <p:cNvPicPr>
            <a:picLocks noChangeAspect="1"/>
          </p:cNvPicPr>
          <p:nvPr>
            <p:custDataLst>
              <p:tags r:id="rId1"/>
            </p:custDataLst>
          </p:nvPr>
        </p:nvPicPr>
        <p:blipFill>
          <a:blip r:embed="rId3">
            <a:extLst>
              <a:ext uri="{28A0092B-C50C-407E-A947-70E740481C1C}">
                <a14:useLocalDpi xmlns:a14="http://schemas.microsoft.com/office/drawing/2010/main" val="0"/>
              </a:ext>
            </a:extLst>
          </a:blip>
          <a:srcRect/>
          <a:stretch>
            <a:fillRect/>
          </a:stretch>
        </p:blipFill>
        <p:spPr bwMode="auto">
          <a:xfrm rot="16200000">
            <a:off x="7690295" y="-1431535"/>
            <a:ext cx="2882086" cy="563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p:nvSpPr>
        <p:spPr bwMode="auto">
          <a:xfrm>
            <a:off x="6645276" y="197222"/>
            <a:ext cx="4778937" cy="2744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buNone/>
            </a:pPr>
            <a:r>
              <a:rPr lang="en-US" sz="2000" b="1" dirty="0" smtClean="0">
                <a:latin typeface="Times New Roman" panose="02020603050405020304" pitchFamily="18" charset="0"/>
                <a:cs typeface="Times New Roman" panose="02020603050405020304" pitchFamily="18" charset="0"/>
              </a:rPr>
              <a:t>                  - </a:t>
            </a:r>
            <a:r>
              <a:rPr lang="en-US" sz="2000" b="1" dirty="0" err="1">
                <a:latin typeface="Times New Roman" panose="02020603050405020304" pitchFamily="18" charset="0"/>
                <a:cs typeface="Times New Roman" panose="02020603050405020304" pitchFamily="18" charset="0"/>
              </a:rPr>
              <a:t>Gióng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nói</a:t>
            </a:r>
            <a:r>
              <a:rPr lang="en-US" sz="2000" b="1" dirty="0">
                <a:latin typeface="Times New Roman" panose="02020603050405020304" pitchFamily="18" charset="0"/>
                <a:cs typeface="Times New Roman" panose="02020603050405020304" pitchFamily="18" charset="0"/>
              </a:rPr>
              <a:t>:</a:t>
            </a:r>
          </a:p>
          <a:p>
            <a:pPr>
              <a:buNone/>
            </a:pPr>
            <a:r>
              <a:rPr lang="en-US" sz="2000" b="1" dirty="0" smtClean="0">
                <a:latin typeface="Times New Roman" panose="02020603050405020304" pitchFamily="18" charset="0"/>
                <a:cs typeface="Times New Roman" panose="02020603050405020304" pitchFamily="18" charset="0"/>
              </a:rPr>
              <a:t>        + </a:t>
            </a:r>
            <a:r>
              <a:rPr lang="en-US" sz="2000" b="1" i="1" dirty="0" err="1">
                <a:latin typeface="Times New Roman" panose="02020603050405020304" pitchFamily="18" charset="0"/>
                <a:cs typeface="Times New Roman" panose="02020603050405020304" pitchFamily="18" charset="0"/>
              </a:rPr>
              <a:t>Mẹ</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ra</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mời</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sứ</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giả</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vào</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đây</a:t>
            </a:r>
            <a:r>
              <a:rPr lang="en-US" sz="2000" b="1" i="1" dirty="0">
                <a:latin typeface="Times New Roman" panose="02020603050405020304" pitchFamily="18" charset="0"/>
                <a:cs typeface="Times New Roman" panose="02020603050405020304" pitchFamily="18" charset="0"/>
              </a:rPr>
              <a:t>.</a:t>
            </a:r>
            <a:endParaRPr lang="en-US" sz="2000" b="1" dirty="0">
              <a:latin typeface="Times New Roman" panose="02020603050405020304" pitchFamily="18" charset="0"/>
              <a:cs typeface="Times New Roman" panose="02020603050405020304" pitchFamily="18" charset="0"/>
            </a:endParaRPr>
          </a:p>
          <a:p>
            <a:pPr algn="ctr" defTabSz="914400" fontAlgn="base">
              <a:spcBef>
                <a:spcPct val="0"/>
              </a:spcBef>
              <a:spcAft>
                <a:spcPct val="0"/>
              </a:spcAft>
              <a:buClrTx/>
              <a:buNone/>
            </a:pPr>
            <a:r>
              <a:rPr lang="en-US" sz="2400"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Hoàn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cảnh</a:t>
            </a:r>
            <a:r>
              <a:rPr lang="en-US" sz="2400" b="1"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giặc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xâm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phạm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bờ</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cõi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giặc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vua</a:t>
            </a:r>
            <a:r>
              <a:rPr lang="en-US" sz="2400" dirty="0">
                <a:latin typeface="Times New Roman" panose="02020603050405020304" pitchFamily="18" charset="0"/>
                <a:cs typeface="Times New Roman" panose="02020603050405020304" pitchFamily="18" charset="0"/>
              </a:rPr>
              <a:t> lo </a:t>
            </a:r>
            <a:r>
              <a:rPr lang="en-US" sz="2400" dirty="0" err="1">
                <a:latin typeface="Times New Roman" panose="02020603050405020304" pitchFamily="18" charset="0"/>
                <a:cs typeface="Times New Roman" panose="02020603050405020304" pitchFamily="18" charset="0"/>
              </a:rPr>
              <a:t>sợ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khắp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tìm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giỏi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cứu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nước</a:t>
            </a:r>
            <a:r>
              <a:rPr lang="en-US" sz="2400" dirty="0">
                <a:latin typeface="Times New Roman" panose="02020603050405020304" pitchFamily="18" charset="0"/>
                <a:cs typeface="Times New Roman" panose="02020603050405020304" pitchFamily="18" charset="0"/>
              </a:rPr>
              <a:t>.</a:t>
            </a:r>
          </a:p>
          <a:p>
            <a:pPr algn="ctr" defTabSz="914400" fontAlgn="base">
              <a:spcBef>
                <a:spcPct val="0"/>
              </a:spcBef>
              <a:spcAft>
                <a:spcPct val="0"/>
              </a:spcAft>
              <a:buClrTx/>
              <a:buFontTx/>
              <a:buNone/>
            </a:pPr>
            <a:endParaRPr lang="en-US" altLang="en-US" sz="2800" dirty="0" smtClean="0">
              <a:solidFill>
                <a:srgbClr val="000000"/>
              </a:solidFill>
              <a:latin typeface="Times New Roman" panose="02020603050405020304" pitchFamily="18" charset="0"/>
              <a:cs typeface="Times New Roman" panose="02020603050405020304" pitchFamily="18" charset="0"/>
            </a:endParaRPr>
          </a:p>
        </p:txBody>
      </p:sp>
      <p:pic>
        <p:nvPicPr>
          <p:cNvPr id="7" name="图片 5"/>
          <p:cNvPicPr>
            <a:picLocks noChangeAspect="1"/>
          </p:cNvPicPr>
          <p:nvPr/>
        </p:nvPicPr>
        <p:blipFill>
          <a:blip r:embed="rId4">
            <a:extLst>
              <a:ext uri="{28A0092B-C50C-407E-A947-70E740481C1C}">
                <a14:useLocalDpi xmlns:a14="http://schemas.microsoft.com/office/drawing/2010/main" val="0"/>
              </a:ext>
            </a:extLst>
          </a:blip>
          <a:srcRect l="40933" t="24564" r="38580" b="26282"/>
          <a:stretch>
            <a:fillRect/>
          </a:stretch>
        </p:blipFill>
        <p:spPr bwMode="auto">
          <a:xfrm>
            <a:off x="-366788" y="0"/>
            <a:ext cx="2730500" cy="394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241204" y="-1"/>
            <a:ext cx="5404072" cy="4117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12"/>
          <p:cNvSpPr txBox="1">
            <a:spLocks noChangeArrowheads="1"/>
          </p:cNvSpPr>
          <p:nvPr/>
        </p:nvSpPr>
        <p:spPr bwMode="auto">
          <a:xfrm>
            <a:off x="150472" y="4689566"/>
            <a:ext cx="11995230" cy="2244204"/>
          </a:xfrm>
          <a:prstGeom prst="rect">
            <a:avLst/>
          </a:prstGeom>
          <a:solidFill>
            <a:srgbClr val="E5FE8A"/>
          </a:solidFill>
          <a:ln>
            <a:noFill/>
          </a:ln>
          <a:effectLst/>
        </p:spPr>
        <p:txBody>
          <a:bodyPr wrap="squar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just">
              <a:lnSpc>
                <a:spcPct val="130000"/>
              </a:lnSpc>
              <a:spcBef>
                <a:spcPts val="300"/>
              </a:spcBef>
              <a:spcAft>
                <a:spcPts val="300"/>
              </a:spcAft>
            </a:pPr>
            <a:r>
              <a:rPr lang="en-US" sz="2000" b="1" dirty="0" smtClean="0">
                <a:solidFill>
                  <a:srgbClr val="FF0000"/>
                </a:solidFill>
                <a:latin typeface="Times New Roman" panose="02020603050405020304" pitchFamily="18" charset="0"/>
                <a:cs typeface="Times New Roman" panose="02020603050405020304" pitchFamily="18" charset="0"/>
              </a:rPr>
              <a:t>+</a:t>
            </a:r>
            <a:r>
              <a:rPr lang="en-US" sz="2000" b="1" dirty="0" smtClean="0">
                <a:solidFill>
                  <a:srgbClr val="FF0000"/>
                </a:solidFill>
                <a:latin typeface="Times New Roman" panose="02020603050405020304" pitchFamily="18" charset="0"/>
                <a:ea typeface="Calibri" panose="020F0502020204030204" pitchFamily="34" charset="0"/>
              </a:rPr>
              <a:t> </a:t>
            </a:r>
            <a:r>
              <a:rPr lang="en-US" sz="2000" b="1" dirty="0" err="1" smtClean="0">
                <a:solidFill>
                  <a:srgbClr val="FF0000"/>
                </a:solidFill>
                <a:latin typeface="Times New Roman" panose="02020603050405020304" pitchFamily="18" charset="0"/>
                <a:ea typeface="Calibri" panose="020F0502020204030204" pitchFamily="34" charset="0"/>
              </a:rPr>
              <a:t>Tiếng</a:t>
            </a:r>
            <a:r>
              <a:rPr lang="en-US" sz="2000" b="1" dirty="0" smtClean="0">
                <a:solidFill>
                  <a:srgbClr val="FF0000"/>
                </a:solidFill>
                <a:latin typeface="Times New Roman" panose="02020603050405020304" pitchFamily="18" charset="0"/>
                <a:ea typeface="Calibri" panose="020F0502020204030204" pitchFamily="34" charset="0"/>
              </a:rPr>
              <a:t> </a:t>
            </a:r>
            <a:r>
              <a:rPr lang="en-US" sz="2000" b="1" dirty="0" err="1" smtClean="0">
                <a:solidFill>
                  <a:srgbClr val="FF0000"/>
                </a:solidFill>
                <a:latin typeface="Times New Roman" panose="02020603050405020304" pitchFamily="18" charset="0"/>
                <a:ea typeface="Calibri" panose="020F0502020204030204" pitchFamily="34" charset="0"/>
              </a:rPr>
              <a:t>nói</a:t>
            </a:r>
            <a:r>
              <a:rPr lang="en-US" sz="2000" b="1" dirty="0" smtClean="0">
                <a:solidFill>
                  <a:srgbClr val="FF0000"/>
                </a:solidFill>
                <a:latin typeface="Times New Roman" panose="02020603050405020304" pitchFamily="18" charset="0"/>
                <a:ea typeface="Calibri" panose="020F0502020204030204" pitchFamily="34" charset="0"/>
              </a:rPr>
              <a:t> </a:t>
            </a:r>
            <a:r>
              <a:rPr lang="en-US" sz="2000" b="1" dirty="0" err="1" smtClean="0">
                <a:solidFill>
                  <a:srgbClr val="FF0000"/>
                </a:solidFill>
                <a:latin typeface="Times New Roman" panose="02020603050405020304" pitchFamily="18" charset="0"/>
                <a:ea typeface="Calibri" panose="020F0502020204030204" pitchFamily="34" charset="0"/>
              </a:rPr>
              <a:t>đầu</a:t>
            </a:r>
            <a:r>
              <a:rPr lang="en-US" sz="2000" b="1" dirty="0" smtClean="0">
                <a:solidFill>
                  <a:srgbClr val="FF0000"/>
                </a:solidFill>
                <a:latin typeface="Times New Roman" panose="02020603050405020304" pitchFamily="18" charset="0"/>
                <a:ea typeface="Calibri" panose="020F0502020204030204" pitchFamily="34" charset="0"/>
              </a:rPr>
              <a:t> </a:t>
            </a:r>
            <a:r>
              <a:rPr lang="en-US" sz="2000" b="1" dirty="0" err="1" smtClean="0">
                <a:solidFill>
                  <a:srgbClr val="FF0000"/>
                </a:solidFill>
                <a:latin typeface="Times New Roman" panose="02020603050405020304" pitchFamily="18" charset="0"/>
                <a:ea typeface="Calibri" panose="020F0502020204030204" pitchFamily="34" charset="0"/>
              </a:rPr>
              <a:t>tiên</a:t>
            </a:r>
            <a:r>
              <a:rPr lang="en-US" sz="2000" b="1" dirty="0" smtClean="0">
                <a:solidFill>
                  <a:srgbClr val="FF0000"/>
                </a:solidFill>
                <a:latin typeface="Times New Roman" panose="02020603050405020304" pitchFamily="18" charset="0"/>
                <a:ea typeface="Calibri" panose="020F0502020204030204" pitchFamily="34" charset="0"/>
              </a:rPr>
              <a:t>: </a:t>
            </a:r>
            <a:r>
              <a:rPr lang="en-US" sz="2000" b="1" dirty="0" err="1" smtClean="0">
                <a:solidFill>
                  <a:srgbClr val="FF0000"/>
                </a:solidFill>
                <a:latin typeface="Times New Roman" panose="02020603050405020304" pitchFamily="18" charset="0"/>
                <a:ea typeface="Calibri" panose="020F0502020204030204" pitchFamily="34" charset="0"/>
              </a:rPr>
              <a:t>đòi</a:t>
            </a:r>
            <a:r>
              <a:rPr lang="en-US" sz="2000" b="1" dirty="0" smtClean="0">
                <a:solidFill>
                  <a:srgbClr val="FF0000"/>
                </a:solidFill>
                <a:latin typeface="Times New Roman" panose="02020603050405020304" pitchFamily="18" charset="0"/>
                <a:ea typeface="Calibri" panose="020F0502020204030204" pitchFamily="34" charset="0"/>
              </a:rPr>
              <a:t> </a:t>
            </a:r>
            <a:r>
              <a:rPr lang="en-US" sz="2000" b="1" dirty="0" err="1" smtClean="0">
                <a:solidFill>
                  <a:srgbClr val="FF0000"/>
                </a:solidFill>
                <a:latin typeface="Times New Roman" panose="02020603050405020304" pitchFamily="18" charset="0"/>
                <a:ea typeface="Calibri" panose="020F0502020204030204" pitchFamily="34" charset="0"/>
              </a:rPr>
              <a:t>đi</a:t>
            </a:r>
            <a:r>
              <a:rPr lang="en-US" sz="2000" b="1" dirty="0" smtClean="0">
                <a:solidFill>
                  <a:srgbClr val="FF0000"/>
                </a:solidFill>
                <a:latin typeface="Times New Roman" panose="02020603050405020304" pitchFamily="18" charset="0"/>
                <a:ea typeface="Calibri" panose="020F0502020204030204" pitchFamily="34" charset="0"/>
              </a:rPr>
              <a:t> </a:t>
            </a:r>
            <a:r>
              <a:rPr lang="en-US" sz="2000" b="1" dirty="0" err="1" smtClean="0">
                <a:solidFill>
                  <a:srgbClr val="FF0000"/>
                </a:solidFill>
                <a:latin typeface="Times New Roman" panose="02020603050405020304" pitchFamily="18" charset="0"/>
                <a:ea typeface="Calibri" panose="020F0502020204030204" pitchFamily="34" charset="0"/>
              </a:rPr>
              <a:t>đánh</a:t>
            </a:r>
            <a:r>
              <a:rPr lang="en-US" sz="2000" b="1" dirty="0" smtClean="0">
                <a:solidFill>
                  <a:srgbClr val="FF0000"/>
                </a:solidFill>
                <a:latin typeface="Times New Roman" panose="02020603050405020304" pitchFamily="18" charset="0"/>
                <a:ea typeface="Calibri" panose="020F0502020204030204" pitchFamily="34" charset="0"/>
              </a:rPr>
              <a:t> </a:t>
            </a:r>
            <a:r>
              <a:rPr lang="en-US" sz="2000" b="1" dirty="0" err="1" smtClean="0">
                <a:solidFill>
                  <a:srgbClr val="FF0000"/>
                </a:solidFill>
                <a:latin typeface="Times New Roman" panose="02020603050405020304" pitchFamily="18" charset="0"/>
                <a:ea typeface="Calibri" panose="020F0502020204030204" pitchFamily="34" charset="0"/>
              </a:rPr>
              <a:t>giặc</a:t>
            </a:r>
            <a:endParaRPr lang="en-US" sz="2000" b="1" dirty="0" smtClean="0">
              <a:solidFill>
                <a:srgbClr val="FF0000"/>
              </a:solidFill>
              <a:latin typeface="Times New Roman" panose="02020603050405020304" pitchFamily="18" charset="0"/>
              <a:ea typeface="Calibri" panose="020F0502020204030204" pitchFamily="34" charset="0"/>
            </a:endParaRPr>
          </a:p>
          <a:p>
            <a:pPr algn="just">
              <a:lnSpc>
                <a:spcPct val="130000"/>
              </a:lnSpc>
              <a:spcBef>
                <a:spcPts val="300"/>
              </a:spcBef>
              <a:spcAft>
                <a:spcPts val="300"/>
              </a:spcAft>
            </a:pPr>
            <a:r>
              <a:rPr lang="en-US" sz="2000" b="1" dirty="0" smtClean="0">
                <a:solidFill>
                  <a:srgbClr val="FF0000"/>
                </a:solidFill>
                <a:latin typeface="Times New Roman" panose="02020603050405020304" pitchFamily="18" charset="0"/>
                <a:ea typeface="Calibri" panose="020F0502020204030204" pitchFamily="34" charset="0"/>
              </a:rPr>
              <a:t>- Ý </a:t>
            </a:r>
            <a:r>
              <a:rPr lang="en-US" sz="2000" b="1" dirty="0" err="1" smtClean="0">
                <a:solidFill>
                  <a:srgbClr val="FF0000"/>
                </a:solidFill>
                <a:latin typeface="Times New Roman" panose="02020603050405020304" pitchFamily="18" charset="0"/>
                <a:ea typeface="Calibri" panose="020F0502020204030204" pitchFamily="34" charset="0"/>
              </a:rPr>
              <a:t>nghĩa</a:t>
            </a:r>
            <a:r>
              <a:rPr lang="en-US" sz="2000" b="1" dirty="0" smtClean="0">
                <a:solidFill>
                  <a:srgbClr val="FF0000"/>
                </a:solidFill>
                <a:latin typeface="Times New Roman" panose="02020603050405020304" pitchFamily="18" charset="0"/>
                <a:ea typeface="Calibri" panose="020F0502020204030204" pitchFamily="34" charset="0"/>
              </a:rPr>
              <a:t>:</a:t>
            </a:r>
            <a:r>
              <a:rPr lang="vi-VN" sz="2000" b="1" dirty="0" smtClean="0">
                <a:solidFill>
                  <a:srgbClr val="FF0000"/>
                </a:solidFill>
                <a:latin typeface="Times New Roman" panose="02020603050405020304" pitchFamily="18" charset="0"/>
                <a:ea typeface="Calibri" panose="020F0502020204030204" pitchFamily="34" charset="0"/>
              </a:rPr>
              <a:t> </a:t>
            </a:r>
            <a:r>
              <a:rPr lang="vi-VN" sz="2000" b="1" dirty="0" smtClean="0">
                <a:latin typeface="Times New Roman" panose="02020603050405020304" pitchFamily="18" charset="0"/>
                <a:ea typeface="Calibri" panose="020F0502020204030204" pitchFamily="34" charset="0"/>
              </a:rPr>
              <a:t>C</a:t>
            </a:r>
            <a:r>
              <a:rPr lang="en-US" sz="2000" b="1" dirty="0" smtClean="0">
                <a:solidFill>
                  <a:srgbClr val="FF0000"/>
                </a:solidFill>
                <a:latin typeface="Times New Roman" panose="02020603050405020304" pitchFamily="18" charset="0"/>
                <a:cs typeface="Times New Roman" panose="02020603050405020304" pitchFamily="18" charset="0"/>
              </a:rPr>
              <a:t>a </a:t>
            </a:r>
            <a:r>
              <a:rPr lang="en-US" sz="2000" b="1" dirty="0" err="1">
                <a:solidFill>
                  <a:srgbClr val="FF0000"/>
                </a:solidFill>
                <a:latin typeface="Times New Roman" panose="02020603050405020304" pitchFamily="18" charset="0"/>
                <a:cs typeface="Times New Roman" panose="02020603050405020304" pitchFamily="18" charset="0"/>
              </a:rPr>
              <a:t>ngợi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lòng</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yêu</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nước</a:t>
            </a:r>
            <a:r>
              <a:rPr lang="en-US" sz="2000" b="1" dirty="0" smtClean="0">
                <a:solidFill>
                  <a:srgbClr val="FF0000"/>
                </a:solidFill>
                <a:latin typeface="Times New Roman" panose="02020603050405020304" pitchFamily="18" charset="0"/>
                <a:cs typeface="Times New Roman" panose="02020603050405020304" pitchFamily="18" charset="0"/>
              </a:rPr>
              <a:t>, ý </a:t>
            </a:r>
            <a:r>
              <a:rPr lang="en-US" sz="2000" b="1" dirty="0" err="1">
                <a:solidFill>
                  <a:srgbClr val="FF0000"/>
                </a:solidFill>
                <a:latin typeface="Times New Roman" panose="02020603050405020304" pitchFamily="18" charset="0"/>
                <a:cs typeface="Times New Roman" panose="02020603050405020304" pitchFamily="18" charset="0"/>
              </a:rPr>
              <a:t>thức</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đánh</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giặc</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cứu</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nước</a:t>
            </a:r>
            <a:r>
              <a:rPr lang="vi-VN" sz="2000" b="1" dirty="0" smtClean="0">
                <a:solidFill>
                  <a:srgbClr val="FF0000"/>
                </a:solidFill>
                <a:latin typeface="Times New Roman" panose="02020603050405020304" pitchFamily="18" charset="0"/>
                <a:ea typeface="Calibri" panose="020F0502020204030204" pitchFamily="34" charset="0"/>
              </a:rPr>
              <a:t> được đặt lên hàng đầu</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trong</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hình</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tượng</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Gióng</a:t>
            </a:r>
            <a:r>
              <a:rPr lang="vi-VN" sz="2000" b="1" dirty="0" smtClean="0">
                <a:solidFill>
                  <a:srgbClr val="FF0000"/>
                </a:solidFill>
                <a:latin typeface="Times New Roman" panose="02020603050405020304" pitchFamily="18" charset="0"/>
                <a:ea typeface="Calibri" panose="020F0502020204030204" pitchFamily="34" charset="0"/>
              </a:rPr>
              <a:t>.</a:t>
            </a:r>
            <a:r>
              <a:rPr lang="en-US" sz="2000" b="1" dirty="0" smtClean="0">
                <a:solidFill>
                  <a:srgbClr val="FF0000"/>
                </a:solidFill>
                <a:latin typeface="Times New Roman" panose="02020603050405020304" pitchFamily="18" charset="0"/>
                <a:cs typeface="Times New Roman" panose="02020603050405020304" pitchFamily="18" charset="0"/>
              </a:rPr>
              <a:t>. </a:t>
            </a:r>
            <a:r>
              <a:rPr lang="vi-VN" sz="2000" b="1" dirty="0" smtClean="0">
                <a:solidFill>
                  <a:srgbClr val="FF0000"/>
                </a:solidFill>
                <a:latin typeface="Times New Roman" panose="02020603050405020304" pitchFamily="18" charset="0"/>
                <a:ea typeface="Calibri" panose="020F0502020204030204" pitchFamily="34" charset="0"/>
              </a:rPr>
              <a:t>Gióng là hình ảnh của nhân dân, lúc bình thường thì âm thầm lặng lẽ nhưng khi nước nhà gặp cơn nguy biến thì đứng ra cứu nước đầu tiên </a:t>
            </a:r>
            <a:endParaRPr lang="en-US" sz="2000" b="1" dirty="0">
              <a:solidFill>
                <a:srgbClr val="FF0000"/>
              </a:solidFill>
              <a:latin typeface="Times New Roman" panose="02020603050405020304" pitchFamily="18" charset="0"/>
              <a:cs typeface="Times New Roman" panose="02020603050405020304" pitchFamily="18" charset="0"/>
            </a:endParaRPr>
          </a:p>
          <a:p>
            <a:pPr>
              <a:buNone/>
            </a:pPr>
            <a:r>
              <a:rPr lang="en-US" sz="2000" b="1" dirty="0" smtClean="0">
                <a:solidFill>
                  <a:srgbClr val="FF0000"/>
                </a:solidFill>
                <a:latin typeface="Times New Roman" panose="02020603050405020304" pitchFamily="18" charset="0"/>
                <a:cs typeface="Times New Roman" panose="02020603050405020304" pitchFamily="18" charset="0"/>
              </a:rPr>
              <a:t>+</a:t>
            </a:r>
            <a:endParaRPr lang="en-US" altLang="en-US" sz="2000" b="1" dirty="0" smtClean="0">
              <a:solidFill>
                <a:srgbClr val="FF0000"/>
              </a:solidFill>
              <a:latin typeface="Times New Roman" panose="02020603050405020304" pitchFamily="18" charset="0"/>
              <a:cs typeface="Times New Roman" panose="02020603050405020304" pitchFamily="18" charset="0"/>
            </a:endParaRPr>
          </a:p>
        </p:txBody>
      </p:sp>
      <p:sp>
        <p:nvSpPr>
          <p:cNvPr id="10" name="Rectangle 9"/>
          <p:cNvSpPr/>
          <p:nvPr/>
        </p:nvSpPr>
        <p:spPr>
          <a:xfrm>
            <a:off x="196770" y="3918857"/>
            <a:ext cx="10532962" cy="830997"/>
          </a:xfrm>
          <a:prstGeom prst="rect">
            <a:avLst/>
          </a:prstGeom>
          <a:solidFill>
            <a:schemeClr val="accent2">
              <a:lumMod val="20000"/>
              <a:lumOff val="80000"/>
            </a:schemeClr>
          </a:solidFill>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Để</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chiến</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thắng</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không</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chỉ</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cần</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quyết</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tâm</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mà</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còn</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cần</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đến</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những</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vũ</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khí</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sắc</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bén</a:t>
            </a:r>
            <a:r>
              <a:rPr lang="fr-FR"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r>
              <a:rPr lang="fr-FR" sz="2400" dirty="0">
                <a:latin typeface="Times New Roman" panose="02020603050405020304" pitchFamily="18" charset="0"/>
                <a:cs typeface="Times New Roman" panose="02020603050405020304" pitchFamily="18" charset="0"/>
              </a:rPr>
              <a:t>+ </a:t>
            </a:r>
            <a:r>
              <a:rPr lang="fr-FR" sz="2400" dirty="0" err="1" smtClean="0">
                <a:latin typeface="Times New Roman" panose="02020603050405020304" pitchFamily="18" charset="0"/>
                <a:cs typeface="Times New Roman" panose="02020603050405020304" pitchFamily="18" charset="0"/>
              </a:rPr>
              <a:t>Gióng</a:t>
            </a:r>
            <a:r>
              <a:rPr lang="fr-FR" sz="2400" dirty="0" smtClean="0">
                <a:latin typeface="Times New Roman" panose="02020603050405020304" pitchFamily="18" charset="0"/>
                <a:cs typeface="Times New Roman" panose="02020603050405020304" pitchFamily="18" charset="0"/>
              </a:rPr>
              <a:t> </a:t>
            </a:r>
            <a:r>
              <a:rPr lang="fr-FR" sz="2400" dirty="0" err="1" smtClean="0">
                <a:latin typeface="Times New Roman" panose="02020603050405020304" pitchFamily="18" charset="0"/>
                <a:cs typeface="Times New Roman" panose="02020603050405020304" pitchFamily="18" charset="0"/>
              </a:rPr>
              <a:t>muốn</a:t>
            </a:r>
            <a:r>
              <a:rPr lang="fr-FR" sz="2400" dirty="0" smtClean="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có</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vũ</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khí</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tốt</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nhất</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hiện</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đại</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nhất</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thời</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bấy</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giờ</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để</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tiêu</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diệt</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kẻ</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thù</a:t>
            </a:r>
            <a:r>
              <a:rPr lang="fr-FR"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pic>
        <p:nvPicPr>
          <p:cNvPr id="11" name="Picture 2" descr="F:\360安全浏览器下载\六一\Nipic_2531170_b95b5e79d8a6cffe\未标题-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444796" y="2251801"/>
            <a:ext cx="2213478" cy="288208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532843" y="97731"/>
            <a:ext cx="4782232" cy="3847207"/>
          </a:xfrm>
          <a:prstGeom prst="rect">
            <a:avLst/>
          </a:prstGeom>
        </p:spPr>
        <p:txBody>
          <a:bodyPr wrap="square">
            <a:spAutoFit/>
          </a:bodyPr>
          <a:lstStyle/>
          <a:p>
            <a:pPr algn="just">
              <a:lnSpc>
                <a:spcPct val="130000"/>
              </a:lnSpc>
              <a:spcBef>
                <a:spcPts val="300"/>
              </a:spcBef>
              <a:spcAft>
                <a:spcPts val="300"/>
              </a:spcAft>
            </a:pPr>
            <a:r>
              <a:rPr lang="en-US" sz="2000" b="1" dirty="0" smtClean="0">
                <a:solidFill>
                  <a:srgbClr val="FF0000"/>
                </a:solidFill>
                <a:latin typeface="Times New Roman" panose="02020603050405020304" pitchFamily="18" charset="0"/>
                <a:ea typeface="Calibri" panose="020F0502020204030204" pitchFamily="34" charset="0"/>
              </a:rPr>
              <a:t>- Ý </a:t>
            </a:r>
            <a:r>
              <a:rPr lang="en-US" sz="2000" b="1" dirty="0" err="1" smtClean="0">
                <a:solidFill>
                  <a:srgbClr val="FF0000"/>
                </a:solidFill>
                <a:latin typeface="Times New Roman" panose="02020603050405020304" pitchFamily="18" charset="0"/>
                <a:ea typeface="Calibri" panose="020F0502020204030204" pitchFamily="34" charset="0"/>
              </a:rPr>
              <a:t>nghĩa</a:t>
            </a:r>
            <a:r>
              <a:rPr lang="en-US" sz="2000" b="1" dirty="0" smtClean="0">
                <a:solidFill>
                  <a:srgbClr val="FF0000"/>
                </a:solidFill>
                <a:latin typeface="Times New Roman" panose="02020603050405020304" pitchFamily="18" charset="0"/>
                <a:ea typeface="Calibri" panose="020F0502020204030204" pitchFamily="34" charset="0"/>
              </a:rPr>
              <a:t> </a:t>
            </a:r>
            <a:r>
              <a:rPr lang="en-US" sz="2000" b="1" dirty="0" err="1" smtClean="0">
                <a:solidFill>
                  <a:srgbClr val="FF0000"/>
                </a:solidFill>
                <a:latin typeface="Times New Roman" panose="02020603050405020304" pitchFamily="18" charset="0"/>
                <a:ea typeface="Calibri" panose="020F0502020204030204" pitchFamily="34" charset="0"/>
              </a:rPr>
              <a:t>của</a:t>
            </a:r>
            <a:r>
              <a:rPr lang="en-US" sz="2000" b="1" dirty="0" smtClean="0">
                <a:solidFill>
                  <a:srgbClr val="FF0000"/>
                </a:solidFill>
                <a:latin typeface="Times New Roman" panose="02020603050405020304" pitchFamily="18" charset="0"/>
                <a:ea typeface="Calibri" panose="020F0502020204030204" pitchFamily="34" charset="0"/>
              </a:rPr>
              <a:t> </a:t>
            </a:r>
            <a:r>
              <a:rPr lang="en-US" sz="2000" b="1" dirty="0" err="1" smtClean="0">
                <a:solidFill>
                  <a:srgbClr val="FF0000"/>
                </a:solidFill>
                <a:latin typeface="Times New Roman" panose="02020603050405020304" pitchFamily="18" charset="0"/>
                <a:ea typeface="Calibri" panose="020F0502020204030204" pitchFamily="34" charset="0"/>
              </a:rPr>
              <a:t>tiếng</a:t>
            </a:r>
            <a:r>
              <a:rPr lang="en-US" sz="2000" b="1" dirty="0" smtClean="0">
                <a:solidFill>
                  <a:srgbClr val="FF0000"/>
                </a:solidFill>
                <a:latin typeface="Times New Roman" panose="02020603050405020304" pitchFamily="18" charset="0"/>
                <a:ea typeface="Calibri" panose="020F0502020204030204" pitchFamily="34" charset="0"/>
              </a:rPr>
              <a:t> </a:t>
            </a:r>
            <a:r>
              <a:rPr lang="en-US" sz="2000" b="1" dirty="0" err="1" smtClean="0">
                <a:solidFill>
                  <a:srgbClr val="FF0000"/>
                </a:solidFill>
                <a:latin typeface="Times New Roman" panose="02020603050405020304" pitchFamily="18" charset="0"/>
                <a:ea typeface="Calibri" panose="020F0502020204030204" pitchFamily="34" charset="0"/>
              </a:rPr>
              <a:t>nói</a:t>
            </a:r>
            <a:r>
              <a:rPr lang="en-US" sz="2000" b="1" dirty="0" smtClean="0">
                <a:solidFill>
                  <a:srgbClr val="FF0000"/>
                </a:solidFill>
                <a:latin typeface="Times New Roman" panose="02020603050405020304" pitchFamily="18" charset="0"/>
                <a:ea typeface="Calibri" panose="020F0502020204030204" pitchFamily="34" charset="0"/>
              </a:rPr>
              <a:t> </a:t>
            </a:r>
            <a:r>
              <a:rPr lang="en-US" sz="2000" b="1" dirty="0" err="1" smtClean="0">
                <a:solidFill>
                  <a:srgbClr val="FF0000"/>
                </a:solidFill>
                <a:latin typeface="Times New Roman" panose="02020603050405020304" pitchFamily="18" charset="0"/>
                <a:ea typeface="Calibri" panose="020F0502020204030204" pitchFamily="34" charset="0"/>
              </a:rPr>
              <a:t>đầu</a:t>
            </a:r>
            <a:r>
              <a:rPr lang="en-US" sz="2000" b="1" dirty="0" smtClean="0">
                <a:solidFill>
                  <a:srgbClr val="FF0000"/>
                </a:solidFill>
                <a:latin typeface="Times New Roman" panose="02020603050405020304" pitchFamily="18" charset="0"/>
                <a:ea typeface="Calibri" panose="020F0502020204030204" pitchFamily="34" charset="0"/>
              </a:rPr>
              <a:t> </a:t>
            </a:r>
            <a:r>
              <a:rPr lang="en-US" sz="2000" b="1" dirty="0" err="1" smtClean="0">
                <a:solidFill>
                  <a:srgbClr val="FF0000"/>
                </a:solidFill>
                <a:latin typeface="Times New Roman" panose="02020603050405020304" pitchFamily="18" charset="0"/>
                <a:ea typeface="Calibri" panose="020F0502020204030204" pitchFamily="34" charset="0"/>
              </a:rPr>
              <a:t>tiên</a:t>
            </a:r>
            <a:r>
              <a:rPr lang="en-US" sz="2000" b="1" dirty="0" smtClean="0">
                <a:solidFill>
                  <a:srgbClr val="FF0000"/>
                </a:solidFill>
                <a:latin typeface="Times New Roman" panose="02020603050405020304" pitchFamily="18" charset="0"/>
                <a:ea typeface="Calibri" panose="020F0502020204030204" pitchFamily="34" charset="0"/>
              </a:rPr>
              <a:t>:</a:t>
            </a:r>
          </a:p>
          <a:p>
            <a:pPr algn="just">
              <a:lnSpc>
                <a:spcPct val="130000"/>
              </a:lnSpc>
              <a:spcBef>
                <a:spcPts val="300"/>
              </a:spcBef>
              <a:spcAft>
                <a:spcPts val="300"/>
              </a:spcAft>
            </a:pPr>
            <a:r>
              <a:rPr lang="vi-VN" sz="2000" b="1" dirty="0" smtClean="0">
                <a:latin typeface="Times New Roman" panose="02020603050405020304" pitchFamily="18" charset="0"/>
                <a:ea typeface="Calibri" panose="020F0502020204030204" pitchFamily="34" charset="0"/>
              </a:rPr>
              <a:t>+ </a:t>
            </a:r>
            <a:r>
              <a:rPr lang="vi-VN" sz="2000" b="1" dirty="0">
                <a:latin typeface="Times New Roman" panose="02020603050405020304" pitchFamily="18" charset="0"/>
                <a:ea typeface="Calibri" panose="020F0502020204030204" pitchFamily="34" charset="0"/>
              </a:rPr>
              <a:t>Ca ngợi </a:t>
            </a:r>
            <a:r>
              <a:rPr lang="en-US" sz="2000" b="1" dirty="0" smtClean="0">
                <a:latin typeface="Times New Roman" panose="02020603050405020304" pitchFamily="18" charset="0"/>
                <a:ea typeface="Calibri" panose="020F0502020204030204" pitchFamily="34" charset="0"/>
              </a:rPr>
              <a:t> </a:t>
            </a:r>
            <a:r>
              <a:rPr lang="en-US" sz="2000" b="1" dirty="0" err="1" smtClean="0">
                <a:latin typeface="Times New Roman" panose="02020603050405020304" pitchFamily="18" charset="0"/>
                <a:ea typeface="Calibri" panose="020F0502020204030204" pitchFamily="34" charset="0"/>
              </a:rPr>
              <a:t>lòng</a:t>
            </a:r>
            <a:r>
              <a:rPr lang="en-US" sz="2000" b="1" dirty="0" smtClean="0">
                <a:latin typeface="Times New Roman" panose="02020603050405020304" pitchFamily="18" charset="0"/>
                <a:ea typeface="Calibri" panose="020F0502020204030204" pitchFamily="34" charset="0"/>
              </a:rPr>
              <a:t> </a:t>
            </a:r>
            <a:r>
              <a:rPr lang="en-US" sz="2000" b="1" dirty="0" err="1" smtClean="0">
                <a:latin typeface="Times New Roman" panose="02020603050405020304" pitchFamily="18" charset="0"/>
                <a:ea typeface="Calibri" panose="020F0502020204030204" pitchFamily="34" charset="0"/>
              </a:rPr>
              <a:t>yêu</a:t>
            </a:r>
            <a:r>
              <a:rPr lang="en-US" sz="2000" b="1" dirty="0" smtClean="0">
                <a:latin typeface="Times New Roman" panose="02020603050405020304" pitchFamily="18" charset="0"/>
                <a:ea typeface="Calibri" panose="020F0502020204030204" pitchFamily="34" charset="0"/>
              </a:rPr>
              <a:t> </a:t>
            </a:r>
            <a:r>
              <a:rPr lang="en-US" sz="2000" b="1" dirty="0" err="1" smtClean="0">
                <a:latin typeface="Times New Roman" panose="02020603050405020304" pitchFamily="18" charset="0"/>
                <a:ea typeface="Calibri" panose="020F0502020204030204" pitchFamily="34" charset="0"/>
              </a:rPr>
              <a:t>nước</a:t>
            </a:r>
            <a:r>
              <a:rPr lang="en-US" sz="2000" b="1" dirty="0" smtClean="0">
                <a:latin typeface="Times New Roman" panose="02020603050405020304" pitchFamily="18" charset="0"/>
                <a:ea typeface="Calibri" panose="020F0502020204030204" pitchFamily="34" charset="0"/>
              </a:rPr>
              <a:t>, </a:t>
            </a:r>
            <a:r>
              <a:rPr lang="vi-VN" sz="2000" b="1" dirty="0" smtClean="0">
                <a:latin typeface="Times New Roman" panose="02020603050405020304" pitchFamily="18" charset="0"/>
                <a:ea typeface="Calibri" panose="020F0502020204030204" pitchFamily="34" charset="0"/>
              </a:rPr>
              <a:t>ý </a:t>
            </a:r>
            <a:r>
              <a:rPr lang="vi-VN" sz="2000" b="1" dirty="0">
                <a:latin typeface="Times New Roman" panose="02020603050405020304" pitchFamily="18" charset="0"/>
                <a:ea typeface="Calibri" panose="020F0502020204030204" pitchFamily="34" charset="0"/>
              </a:rPr>
              <a:t>thức đánh giặc cứu nước: ban đầu nói là nói lời quan trọng, lời yêu nước, ý thức đối với đất nước được đặt lên hàng đầu.</a:t>
            </a:r>
            <a:endParaRPr lang="en-US" sz="2000" b="1" dirty="0">
              <a:latin typeface="Times New Roman" panose="02020603050405020304" pitchFamily="18" charset="0"/>
              <a:ea typeface="Calibri" panose="020F0502020204030204" pitchFamily="34" charset="0"/>
            </a:endParaRPr>
          </a:p>
          <a:p>
            <a:pPr algn="just">
              <a:lnSpc>
                <a:spcPct val="130000"/>
              </a:lnSpc>
              <a:spcBef>
                <a:spcPts val="300"/>
              </a:spcBef>
              <a:spcAft>
                <a:spcPts val="300"/>
              </a:spcAft>
              <a:tabLst>
                <a:tab pos="304800" algn="l"/>
              </a:tabLst>
            </a:pPr>
            <a:r>
              <a:rPr lang="vi-VN" sz="2000" b="1" dirty="0">
                <a:latin typeface="Times New Roman" panose="02020603050405020304" pitchFamily="18" charset="0"/>
                <a:ea typeface="Calibri" panose="020F0502020204030204" pitchFamily="34" charset="0"/>
              </a:rPr>
              <a:t>+ Gióng là hình ảnh của nhân dân, lúc bình thường thì âm thầm lặng lẽ nhưng khi nước nhà gặp cơn nguy biến thì đứng ra cứu nước đầu tiên </a:t>
            </a:r>
            <a:endParaRPr lang="en-US" sz="2000" b="1"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021724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randombar(horizontal)">
                                      <p:cBhvr>
                                        <p:cTn id="18" dur="500"/>
                                        <p:tgtEl>
                                          <p:spTgt spid="6"/>
                                        </p:tgtEl>
                                      </p:cBhvr>
                                    </p:animEffect>
                                  </p:childTnLst>
                                </p:cTn>
                              </p:par>
                              <p:par>
                                <p:cTn id="19" presetID="22" presetClass="entr" presetSubtype="4" fill="hold" nodeType="withEffect">
                                  <p:stCondLst>
                                    <p:cond delay="1000"/>
                                  </p:stCondLst>
                                  <p:childTnLst>
                                    <p:set>
                                      <p:cBhvr>
                                        <p:cTn id="20" dur="1" fill="hold">
                                          <p:stCondLst>
                                            <p:cond delay="0"/>
                                          </p:stCondLst>
                                        </p:cTn>
                                        <p:tgtEl>
                                          <p:spTgt spid="7"/>
                                        </p:tgtEl>
                                        <p:attrNameLst>
                                          <p:attrName>style.visibility</p:attrName>
                                        </p:attrNameLst>
                                      </p:cBhvr>
                                      <p:to>
                                        <p:strVal val="visible"/>
                                      </p:to>
                                    </p:set>
                                    <p:animEffect transition="in" filter="wipe(down)">
                                      <p:cBhvr>
                                        <p:cTn id="21" dur="10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1000" fill="hold"/>
                                        <p:tgtEl>
                                          <p:spTgt spid="8"/>
                                        </p:tgtEl>
                                        <p:attrNameLst>
                                          <p:attrName>ppt_w</p:attrName>
                                        </p:attrNameLst>
                                      </p:cBhvr>
                                      <p:tavLst>
                                        <p:tav tm="0">
                                          <p:val>
                                            <p:fltVal val="0"/>
                                          </p:val>
                                        </p:tav>
                                        <p:tav tm="100000">
                                          <p:val>
                                            <p:strVal val="#ppt_w"/>
                                          </p:val>
                                        </p:tav>
                                      </p:tavLst>
                                    </p:anim>
                                    <p:anim calcmode="lin" valueType="num">
                                      <p:cBhvr>
                                        <p:cTn id="27" dur="1000" fill="hold"/>
                                        <p:tgtEl>
                                          <p:spTgt spid="8"/>
                                        </p:tgtEl>
                                        <p:attrNameLst>
                                          <p:attrName>ppt_h</p:attrName>
                                        </p:attrNameLst>
                                      </p:cBhvr>
                                      <p:tavLst>
                                        <p:tav tm="0">
                                          <p:val>
                                            <p:fltVal val="0"/>
                                          </p:val>
                                        </p:tav>
                                        <p:tav tm="100000">
                                          <p:val>
                                            <p:strVal val="#ppt_h"/>
                                          </p:val>
                                        </p:tav>
                                      </p:tavLst>
                                    </p:anim>
                                    <p:anim calcmode="lin" valueType="num">
                                      <p:cBhvr>
                                        <p:cTn id="28" dur="1000" fill="hold"/>
                                        <p:tgtEl>
                                          <p:spTgt spid="8"/>
                                        </p:tgtEl>
                                        <p:attrNameLst>
                                          <p:attrName>style.rotation</p:attrName>
                                        </p:attrNameLst>
                                      </p:cBhvr>
                                      <p:tavLst>
                                        <p:tav tm="0">
                                          <p:val>
                                            <p:fltVal val="90"/>
                                          </p:val>
                                        </p:tav>
                                        <p:tav tm="100000">
                                          <p:val>
                                            <p:fltVal val="0"/>
                                          </p:val>
                                        </p:tav>
                                      </p:tavLst>
                                    </p:anim>
                                    <p:animEffect transition="in" filter="fade">
                                      <p:cBhvr>
                                        <p:cTn id="29" dur="10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barn(inVertical)">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barn(inVertical)">
                                      <p:cBhvr>
                                        <p:cTn id="39" dur="5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31" presetClass="entr" presetSubtype="0"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p:cTn id="44" dur="1000" fill="hold"/>
                                        <p:tgtEl>
                                          <p:spTgt spid="9"/>
                                        </p:tgtEl>
                                        <p:attrNameLst>
                                          <p:attrName>ppt_w</p:attrName>
                                        </p:attrNameLst>
                                      </p:cBhvr>
                                      <p:tavLst>
                                        <p:tav tm="0">
                                          <p:val>
                                            <p:fltVal val="0"/>
                                          </p:val>
                                        </p:tav>
                                        <p:tav tm="100000">
                                          <p:val>
                                            <p:strVal val="#ppt_w"/>
                                          </p:val>
                                        </p:tav>
                                      </p:tavLst>
                                    </p:anim>
                                    <p:anim calcmode="lin" valueType="num">
                                      <p:cBhvr>
                                        <p:cTn id="45" dur="1000" fill="hold"/>
                                        <p:tgtEl>
                                          <p:spTgt spid="9"/>
                                        </p:tgtEl>
                                        <p:attrNameLst>
                                          <p:attrName>ppt_h</p:attrName>
                                        </p:attrNameLst>
                                      </p:cBhvr>
                                      <p:tavLst>
                                        <p:tav tm="0">
                                          <p:val>
                                            <p:fltVal val="0"/>
                                          </p:val>
                                        </p:tav>
                                        <p:tav tm="100000">
                                          <p:val>
                                            <p:strVal val="#ppt_h"/>
                                          </p:val>
                                        </p:tav>
                                      </p:tavLst>
                                    </p:anim>
                                    <p:anim calcmode="lin" valueType="num">
                                      <p:cBhvr>
                                        <p:cTn id="46" dur="1000" fill="hold"/>
                                        <p:tgtEl>
                                          <p:spTgt spid="9"/>
                                        </p:tgtEl>
                                        <p:attrNameLst>
                                          <p:attrName>style.rotation</p:attrName>
                                        </p:attrNameLst>
                                      </p:cBhvr>
                                      <p:tavLst>
                                        <p:tav tm="0">
                                          <p:val>
                                            <p:fltVal val="90"/>
                                          </p:val>
                                        </p:tav>
                                        <p:tav tm="100000">
                                          <p:val>
                                            <p:fltVal val="0"/>
                                          </p:val>
                                        </p:tav>
                                      </p:tavLst>
                                    </p:anim>
                                    <p:animEffect transition="in" filter="fade">
                                      <p:cBhvr>
                                        <p:cTn id="4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P spid="10" grpId="0" animBg="1"/>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55588" y="606050"/>
            <a:ext cx="11936412" cy="546100"/>
          </a:xfrm>
          <a:prstGeom prst="roundRect">
            <a:avLst/>
          </a:prstGeom>
          <a:solidFill>
            <a:srgbClr val="FF99CC"/>
          </a:solidFill>
          <a:ln w="12700" cap="flat" cmpd="sng" algn="ctr">
            <a:solidFill>
              <a:srgbClr val="4472C4"/>
            </a:solidFill>
            <a:prstDash val="solid"/>
            <a:miter lim="800000"/>
          </a:ln>
          <a:effectLst/>
        </p:spPr>
        <p:txBody>
          <a:bodyPr anchor="ctr"/>
          <a:lstStyle/>
          <a:p>
            <a:pPr algn="ctr" defTabSz="914400">
              <a:spcBef>
                <a:spcPct val="50000"/>
              </a:spcBef>
              <a:defRPr/>
            </a:pPr>
            <a:r>
              <a:rPr lang="en-US" altLang="en-US" sz="2800" b="1" kern="0" dirty="0">
                <a:solidFill>
                  <a:prstClr val="black"/>
                </a:solidFill>
                <a:latin typeface="Times New Roman" panose="02020603050405020304" pitchFamily="18" charset="0"/>
                <a:cs typeface="Times New Roman" panose="02020603050405020304" pitchFamily="18" charset="0"/>
              </a:rPr>
              <a:t>PHIẾU BÀI TẬP: </a:t>
            </a:r>
            <a:r>
              <a:rPr lang="en-US" altLang="en-US" sz="2800" b="1" kern="0" dirty="0" smtClean="0">
                <a:solidFill>
                  <a:prstClr val="black"/>
                </a:solidFill>
                <a:latin typeface="Times New Roman" panose="02020603050405020304" pitchFamily="18" charset="0"/>
                <a:cs typeface="Times New Roman" panose="02020603050405020304" pitchFamily="18" charset="0"/>
              </a:rPr>
              <a:t>SỰ LỚN LÊN KÌ DIỆU CỦA GIÓNG</a:t>
            </a:r>
            <a:endParaRPr lang="en-US" altLang="en-US" sz="3200" b="1" kern="0" dirty="0">
              <a:solidFill>
                <a:prstClr val="black"/>
              </a:solidFill>
              <a:latin typeface="Times New Roman" panose="02020603050405020304" pitchFamily="18" charset="0"/>
              <a:cs typeface="Times New Roman" panose="02020603050405020304" pitchFamily="18" charset="0"/>
            </a:endParaRPr>
          </a:p>
        </p:txBody>
      </p:sp>
      <p:cxnSp>
        <p:nvCxnSpPr>
          <p:cNvPr id="5" name="Straight Arrow Connector 4"/>
          <p:cNvCxnSpPr>
            <a:cxnSpLocks noChangeShapeType="1"/>
          </p:cNvCxnSpPr>
          <p:nvPr/>
        </p:nvCxnSpPr>
        <p:spPr bwMode="auto">
          <a:xfrm>
            <a:off x="6193589" y="1184264"/>
            <a:ext cx="707018" cy="328380"/>
          </a:xfrm>
          <a:prstGeom prst="straightConnector1">
            <a:avLst/>
          </a:prstGeom>
          <a:noFill/>
          <a:ln w="28575" algn="ctr">
            <a:solidFill>
              <a:srgbClr val="5B9BD5"/>
            </a:solidFill>
            <a:miter lim="800000"/>
            <a:headEnd/>
            <a:tailEnd type="arrow" w="med" len="med"/>
          </a:ln>
          <a:extLst>
            <a:ext uri="{909E8E84-426E-40DD-AFC4-6F175D3DCCD1}">
              <a14:hiddenFill xmlns:a14="http://schemas.microsoft.com/office/drawing/2010/main">
                <a:noFill/>
              </a14:hiddenFill>
            </a:ext>
          </a:extLst>
        </p:spPr>
      </p:cxnSp>
      <p:cxnSp>
        <p:nvCxnSpPr>
          <p:cNvPr id="7" name="Straight Arrow Connector 6"/>
          <p:cNvCxnSpPr>
            <a:cxnSpLocks noChangeShapeType="1"/>
          </p:cNvCxnSpPr>
          <p:nvPr/>
        </p:nvCxnSpPr>
        <p:spPr bwMode="auto">
          <a:xfrm rot="5400000">
            <a:off x="3606279" y="-929344"/>
            <a:ext cx="425450" cy="4618037"/>
          </a:xfrm>
          <a:prstGeom prst="straightConnector1">
            <a:avLst/>
          </a:prstGeom>
          <a:noFill/>
          <a:ln w="28575" algn="ctr">
            <a:solidFill>
              <a:srgbClr val="5B9BD5"/>
            </a:solidFill>
            <a:miter lim="800000"/>
            <a:headEnd/>
            <a:tailEnd type="arrow" w="med" len="med"/>
          </a:ln>
          <a:extLst>
            <a:ext uri="{909E8E84-426E-40DD-AFC4-6F175D3DCCD1}">
              <a14:hiddenFill xmlns:a14="http://schemas.microsoft.com/office/drawing/2010/main">
                <a:noFill/>
              </a14:hiddenFill>
            </a:ext>
          </a:extLst>
        </p:spPr>
      </p:cxnSp>
      <p:sp>
        <p:nvSpPr>
          <p:cNvPr id="8" name="Text Box 13"/>
          <p:cNvSpPr txBox="1">
            <a:spLocks noChangeArrowheads="1"/>
          </p:cNvSpPr>
          <p:nvPr/>
        </p:nvSpPr>
        <p:spPr bwMode="auto">
          <a:xfrm>
            <a:off x="652531" y="1508916"/>
            <a:ext cx="1804987" cy="400050"/>
          </a:xfrm>
          <a:prstGeom prst="rect">
            <a:avLst/>
          </a:prstGeom>
          <a:solidFill>
            <a:srgbClr val="FFFF00"/>
          </a:solidFill>
          <a:ln w="9525">
            <a:solidFill>
              <a:srgbClr val="FF0066"/>
            </a:solidFill>
            <a:miter lim="800000"/>
            <a:headEnd/>
            <a:tailEnd/>
          </a:ln>
        </p:spPr>
        <p:txBody>
          <a:bodyPr wrap="squar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defTabSz="914400" fontAlgn="base">
              <a:spcBef>
                <a:spcPct val="50000"/>
              </a:spcBef>
              <a:spcAft>
                <a:spcPct val="0"/>
              </a:spcAft>
              <a:buClrTx/>
              <a:buFontTx/>
              <a:buNone/>
            </a:pPr>
            <a:r>
              <a:rPr lang="en-US" altLang="en-US" sz="2000" b="1" i="1" dirty="0" smtClean="0">
                <a:solidFill>
                  <a:srgbClr val="000000"/>
                </a:solidFill>
                <a:latin typeface="Times New Roman" panose="02020603050405020304" pitchFamily="18" charset="0"/>
                <a:cs typeface="Times New Roman" panose="02020603050405020304" pitchFamily="18" charset="0"/>
              </a:rPr>
              <a:t>CHI TIẾT</a:t>
            </a:r>
          </a:p>
        </p:txBody>
      </p:sp>
      <p:sp>
        <p:nvSpPr>
          <p:cNvPr id="9" name="Text Box 15"/>
          <p:cNvSpPr txBox="1">
            <a:spLocks noChangeArrowheads="1"/>
          </p:cNvSpPr>
          <p:nvPr/>
        </p:nvSpPr>
        <p:spPr bwMode="auto">
          <a:xfrm>
            <a:off x="5914055" y="1542243"/>
            <a:ext cx="2108200" cy="400050"/>
          </a:xfrm>
          <a:prstGeom prst="rect">
            <a:avLst/>
          </a:prstGeom>
          <a:solidFill>
            <a:srgbClr val="FFFF00"/>
          </a:solidFill>
          <a:ln w="9525">
            <a:solidFill>
              <a:srgbClr val="FF0066"/>
            </a:solidFill>
            <a:miter lim="800000"/>
            <a:headEnd/>
            <a:tailEnd/>
          </a:ln>
        </p:spPr>
        <p:txBody>
          <a:bodyPr wrap="squar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defTabSz="914400" fontAlgn="base">
              <a:spcBef>
                <a:spcPct val="50000"/>
              </a:spcBef>
              <a:spcAft>
                <a:spcPct val="0"/>
              </a:spcAft>
              <a:buClrTx/>
              <a:buFontTx/>
              <a:buNone/>
            </a:pPr>
            <a:r>
              <a:rPr lang="en-US" altLang="en-US" sz="2000" b="1" i="1" dirty="0" smtClean="0">
                <a:solidFill>
                  <a:srgbClr val="000000"/>
                </a:solidFill>
                <a:latin typeface="Times New Roman" panose="02020603050405020304" pitchFamily="18" charset="0"/>
                <a:cs typeface="Times New Roman" panose="02020603050405020304" pitchFamily="18" charset="0"/>
              </a:rPr>
              <a:t>Ý  NGHĨA</a:t>
            </a:r>
          </a:p>
        </p:txBody>
      </p:sp>
      <p:sp>
        <p:nvSpPr>
          <p:cNvPr id="12" name="Rounded Rectangle 11"/>
          <p:cNvSpPr/>
          <p:nvPr/>
        </p:nvSpPr>
        <p:spPr>
          <a:xfrm>
            <a:off x="119088" y="1912461"/>
            <a:ext cx="2782877" cy="1906171"/>
          </a:xfrm>
          <a:prstGeom prst="roundRect">
            <a:avLst/>
          </a:prstGeom>
          <a:solidFill>
            <a:schemeClr val="accent3">
              <a:lumMod val="20000"/>
              <a:lumOff val="80000"/>
            </a:schemeClr>
          </a:solidFill>
          <a:ln w="12700" cap="flat" cmpd="sng" algn="ctr">
            <a:solidFill>
              <a:srgbClr val="4472C4"/>
            </a:solidFill>
            <a:prstDash val="solid"/>
            <a:miter lim="800000"/>
          </a:ln>
          <a:effectLst/>
        </p:spPr>
        <p:txBody>
          <a:bodyPr anchor="ctr"/>
          <a:lstStyle/>
          <a:p>
            <a:pPr defTabSz="914400">
              <a:spcBef>
                <a:spcPct val="50000"/>
              </a:spcBef>
              <a:defRPr/>
            </a:pPr>
            <a:endParaRPr lang="en-US" altLang="en-US" sz="2400" kern="0" dirty="0">
              <a:solidFill>
                <a:srgbClr val="0070C0"/>
              </a:solidFill>
              <a:latin typeface="Times New Roman" panose="02020603050405020304" pitchFamily="18" charset="0"/>
              <a:cs typeface="Times New Roman" panose="02020603050405020304" pitchFamily="18" charset="0"/>
            </a:endParaRPr>
          </a:p>
        </p:txBody>
      </p:sp>
      <p:sp>
        <p:nvSpPr>
          <p:cNvPr id="14" name="Rounded Rectangle 13"/>
          <p:cNvSpPr/>
          <p:nvPr/>
        </p:nvSpPr>
        <p:spPr>
          <a:xfrm>
            <a:off x="3261268" y="2066903"/>
            <a:ext cx="8904505" cy="1502764"/>
          </a:xfrm>
          <a:prstGeom prst="roundRect">
            <a:avLst/>
          </a:prstGeom>
          <a:solidFill>
            <a:schemeClr val="accent3">
              <a:lumMod val="20000"/>
              <a:lumOff val="80000"/>
            </a:schemeClr>
          </a:solidFill>
          <a:ln w="12700" cap="flat" cmpd="sng" algn="ctr">
            <a:solidFill>
              <a:srgbClr val="4472C4"/>
            </a:solidFill>
            <a:prstDash val="solid"/>
            <a:miter lim="800000"/>
          </a:ln>
          <a:effectLst/>
        </p:spPr>
        <p:txBody>
          <a:bodyPr anchor="ctr"/>
          <a:lstStyle/>
          <a:p>
            <a:pPr algn="just" defTabSz="914400">
              <a:lnSpc>
                <a:spcPct val="70000"/>
              </a:lnSpc>
              <a:spcBef>
                <a:spcPct val="50000"/>
              </a:spcBef>
              <a:buFontTx/>
              <a:buChar char="-"/>
              <a:defRPr/>
            </a:pPr>
            <a:endParaRPr lang="en-US" altLang="en-US" sz="2600" kern="0" dirty="0">
              <a:solidFill>
                <a:srgbClr val="0070C0"/>
              </a:solidFill>
              <a:latin typeface="Times New Roman" panose="02020603050405020304" pitchFamily="18" charset="0"/>
              <a:cs typeface="Times New Roman" panose="02020603050405020304" pitchFamily="18" charset="0"/>
            </a:endParaRPr>
          </a:p>
        </p:txBody>
      </p:sp>
      <p:sp>
        <p:nvSpPr>
          <p:cNvPr id="16" name="Rounded Rectangle 15"/>
          <p:cNvSpPr/>
          <p:nvPr/>
        </p:nvSpPr>
        <p:spPr>
          <a:xfrm>
            <a:off x="126238" y="5496738"/>
            <a:ext cx="2857575" cy="1195874"/>
          </a:xfrm>
          <a:prstGeom prst="roundRect">
            <a:avLst/>
          </a:prstGeom>
          <a:solidFill>
            <a:schemeClr val="accent3">
              <a:lumMod val="20000"/>
              <a:lumOff val="80000"/>
            </a:schemeClr>
          </a:solidFill>
          <a:ln w="12700" cap="flat" cmpd="sng" algn="ctr">
            <a:solidFill>
              <a:srgbClr val="4472C4"/>
            </a:solidFill>
            <a:prstDash val="solid"/>
            <a:miter lim="800000"/>
          </a:ln>
          <a:effectLst/>
        </p:spPr>
        <p:txBody>
          <a:bodyPr anchor="ctr"/>
          <a:lstStyle/>
          <a:p>
            <a:pPr defTabSz="914400">
              <a:lnSpc>
                <a:spcPct val="80000"/>
              </a:lnSpc>
              <a:spcBef>
                <a:spcPct val="50000"/>
              </a:spcBef>
              <a:defRPr/>
            </a:pPr>
            <a:endParaRPr lang="en-US" altLang="en-US" sz="2600" kern="0" dirty="0">
              <a:solidFill>
                <a:srgbClr val="0070C0"/>
              </a:solidFill>
              <a:latin typeface=".VnTime" pitchFamily="34" charset="0"/>
            </a:endParaRPr>
          </a:p>
        </p:txBody>
      </p:sp>
      <p:sp>
        <p:nvSpPr>
          <p:cNvPr id="18" name="Rounded Rectangle 17"/>
          <p:cNvSpPr/>
          <p:nvPr/>
        </p:nvSpPr>
        <p:spPr>
          <a:xfrm>
            <a:off x="163587" y="3951846"/>
            <a:ext cx="2782876" cy="1327150"/>
          </a:xfrm>
          <a:prstGeom prst="roundRect">
            <a:avLst/>
          </a:prstGeom>
          <a:solidFill>
            <a:schemeClr val="accent1">
              <a:lumMod val="20000"/>
              <a:lumOff val="80000"/>
            </a:schemeClr>
          </a:solidFill>
          <a:ln w="12700" cap="flat" cmpd="sng" algn="ctr">
            <a:solidFill>
              <a:srgbClr val="4472C4"/>
            </a:solidFill>
            <a:prstDash val="solid"/>
            <a:miter lim="800000"/>
          </a:ln>
          <a:effectLst/>
        </p:spPr>
        <p:txBody>
          <a:bodyPr anchor="ctr"/>
          <a:lstStyle/>
          <a:p>
            <a:pPr algn="ctr" defTabSz="914400">
              <a:spcBef>
                <a:spcPct val="50000"/>
              </a:spcBef>
              <a:defRPr/>
            </a:pPr>
            <a:endParaRPr lang="en-US" altLang="en-US" sz="2600" kern="0" dirty="0">
              <a:solidFill>
                <a:srgbClr val="E43230"/>
              </a:solidFill>
              <a:latin typeface="Times New Roman" panose="02020603050405020304" pitchFamily="18" charset="0"/>
              <a:cs typeface="Times New Roman" panose="02020603050405020304" pitchFamily="18" charset="0"/>
            </a:endParaRPr>
          </a:p>
        </p:txBody>
      </p:sp>
      <p:sp>
        <p:nvSpPr>
          <p:cNvPr id="20" name="Rounded Rectangle 19"/>
          <p:cNvSpPr/>
          <p:nvPr/>
        </p:nvSpPr>
        <p:spPr>
          <a:xfrm>
            <a:off x="3161354" y="3818632"/>
            <a:ext cx="9007751" cy="1361777"/>
          </a:xfrm>
          <a:prstGeom prst="roundRect">
            <a:avLst/>
          </a:prstGeom>
          <a:solidFill>
            <a:schemeClr val="accent1">
              <a:lumMod val="20000"/>
              <a:lumOff val="80000"/>
            </a:schemeClr>
          </a:solidFill>
          <a:ln w="12700" cap="flat" cmpd="sng" algn="ctr">
            <a:solidFill>
              <a:srgbClr val="4472C4"/>
            </a:solidFill>
            <a:prstDash val="solid"/>
            <a:miter lim="800000"/>
          </a:ln>
          <a:effectLst/>
        </p:spPr>
        <p:txBody>
          <a:bodyPr anchor="ctr"/>
          <a:lstStyle/>
          <a:p>
            <a:pPr defTabSz="914400">
              <a:lnSpc>
                <a:spcPct val="90000"/>
              </a:lnSpc>
              <a:spcBef>
                <a:spcPct val="50000"/>
              </a:spcBef>
              <a:buFontTx/>
              <a:buChar char="-"/>
              <a:defRPr/>
            </a:pPr>
            <a:endParaRPr lang="en-US" altLang="en-US" sz="2600" kern="0" dirty="0">
              <a:solidFill>
                <a:srgbClr val="E43230"/>
              </a:solidFill>
              <a:latin typeface=".VnTime" pitchFamily="34" charset="0"/>
            </a:endParaRPr>
          </a:p>
        </p:txBody>
      </p:sp>
      <p:sp>
        <p:nvSpPr>
          <p:cNvPr id="23" name="Rounded Rectangle 22"/>
          <p:cNvSpPr/>
          <p:nvPr/>
        </p:nvSpPr>
        <p:spPr>
          <a:xfrm>
            <a:off x="3131625" y="5360908"/>
            <a:ext cx="9106176" cy="1421607"/>
          </a:xfrm>
          <a:prstGeom prst="roundRect">
            <a:avLst/>
          </a:prstGeom>
          <a:solidFill>
            <a:schemeClr val="accent1">
              <a:lumMod val="20000"/>
              <a:lumOff val="80000"/>
            </a:schemeClr>
          </a:solidFill>
          <a:ln w="12700" cap="flat" cmpd="sng" algn="ctr">
            <a:solidFill>
              <a:srgbClr val="4472C4"/>
            </a:solidFill>
            <a:prstDash val="solid"/>
            <a:miter lim="800000"/>
          </a:ln>
          <a:effectLst/>
        </p:spPr>
        <p:txBody>
          <a:bodyPr anchor="ctr"/>
          <a:lstStyle/>
          <a:p>
            <a:pPr algn="ctr" defTabSz="914400">
              <a:spcBef>
                <a:spcPct val="50000"/>
              </a:spcBef>
              <a:defRPr/>
            </a:pPr>
            <a:endParaRPr lang="en-US" altLang="en-US" sz="2600" kern="0" dirty="0">
              <a:solidFill>
                <a:srgbClr val="E43230"/>
              </a:solidFill>
              <a:latin typeface="Times New Roman" panose="02020603050405020304" pitchFamily="18" charset="0"/>
              <a:cs typeface="Times New Roman" panose="02020603050405020304" pitchFamily="18" charset="0"/>
            </a:endParaRPr>
          </a:p>
        </p:txBody>
      </p:sp>
      <p:sp>
        <p:nvSpPr>
          <p:cNvPr id="2" name="Rectangle 1"/>
          <p:cNvSpPr/>
          <p:nvPr/>
        </p:nvSpPr>
        <p:spPr>
          <a:xfrm>
            <a:off x="147048" y="1965738"/>
            <a:ext cx="2725874" cy="1938992"/>
          </a:xfrm>
          <a:prstGeom prst="rect">
            <a:avLst/>
          </a:prstGeom>
        </p:spPr>
        <p:txBody>
          <a:bodyPr wrap="square">
            <a:spAutoFit/>
          </a:bodyPr>
          <a:lstStyle/>
          <a:p>
            <a:pPr algn="just" defTabSz="914400" fontAlgn="base">
              <a:spcBef>
                <a:spcPct val="0"/>
              </a:spcBef>
              <a:spcAft>
                <a:spcPct val="0"/>
              </a:spcAft>
            </a:pPr>
            <a:r>
              <a:rPr lang="en-US" altLang="en-US" sz="2400"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Gióng</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lớn</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nhanh</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như</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thổi</a:t>
            </a:r>
            <a:r>
              <a:rPr lang="en-US" altLang="en-US" sz="2400" b="1" dirty="0" smtClean="0">
                <a:solidFill>
                  <a:srgbClr val="0000FF"/>
                </a:solidFill>
                <a:latin typeface="Times New Roman" panose="02020603050405020304" pitchFamily="18" charset="0"/>
                <a:cs typeface="Times New Roman" panose="02020603050405020304" pitchFamily="18" charset="0"/>
              </a:rPr>
              <a:t>: </a:t>
            </a:r>
            <a:r>
              <a:rPr lang="en-US" altLang="en-US" sz="2400" b="1" dirty="0" err="1" smtClean="0">
                <a:solidFill>
                  <a:srgbClr val="0000FF"/>
                </a:solidFill>
                <a:latin typeface="Times New Roman" panose="02020603050405020304" pitchFamily="18" charset="0"/>
                <a:cs typeface="Times New Roman" panose="02020603050405020304" pitchFamily="18" charset="0"/>
              </a:rPr>
              <a:t>cơm</a:t>
            </a:r>
            <a:r>
              <a:rPr lang="en-US" altLang="en-US" sz="2400" b="1" dirty="0" smtClean="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ăn</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mấy</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cũng</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không</a:t>
            </a:r>
            <a:r>
              <a:rPr lang="en-US" altLang="en-US" sz="2400" b="1" dirty="0">
                <a:solidFill>
                  <a:srgbClr val="0000FF"/>
                </a:solidFill>
                <a:latin typeface="Times New Roman" panose="02020603050405020304" pitchFamily="18" charset="0"/>
                <a:cs typeface="Times New Roman" panose="02020603050405020304" pitchFamily="18" charset="0"/>
              </a:rPr>
              <a:t> no, </a:t>
            </a:r>
            <a:r>
              <a:rPr lang="en-US" altLang="en-US" sz="2400" b="1" dirty="0" err="1">
                <a:solidFill>
                  <a:srgbClr val="0000FF"/>
                </a:solidFill>
                <a:latin typeface="Times New Roman" panose="02020603050405020304" pitchFamily="18" charset="0"/>
                <a:cs typeface="Times New Roman" panose="02020603050405020304" pitchFamily="18" charset="0"/>
              </a:rPr>
              <a:t>áo</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vừa</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mặc</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đã</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căng</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đứt</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chỉ</a:t>
            </a:r>
            <a:r>
              <a:rPr lang="en-US" altLang="en-US" sz="2400" b="1" dirty="0">
                <a:solidFill>
                  <a:srgbClr val="0000FF"/>
                </a:solidFill>
                <a:latin typeface="Times New Roman" panose="02020603050405020304" pitchFamily="18" charset="0"/>
                <a:cs typeface="Times New Roman" panose="02020603050405020304" pitchFamily="18" charset="0"/>
              </a:rPr>
              <a:t>. </a:t>
            </a:r>
          </a:p>
        </p:txBody>
      </p:sp>
      <p:sp>
        <p:nvSpPr>
          <p:cNvPr id="3" name="Rectangle 2"/>
          <p:cNvSpPr/>
          <p:nvPr/>
        </p:nvSpPr>
        <p:spPr>
          <a:xfrm>
            <a:off x="274050" y="5763166"/>
            <a:ext cx="2471871" cy="1138773"/>
          </a:xfrm>
          <a:prstGeom prst="rect">
            <a:avLst/>
          </a:prstGeom>
        </p:spPr>
        <p:txBody>
          <a:bodyPr wrap="square">
            <a:spAutoFit/>
          </a:bodyPr>
          <a:lstStyle/>
          <a:p>
            <a:pPr algn="just" defTabSz="914400" fontAlgn="base">
              <a:spcBef>
                <a:spcPct val="0"/>
              </a:spcBef>
              <a:spcAft>
                <a:spcPct val="0"/>
              </a:spcAft>
            </a:pPr>
            <a:r>
              <a:rPr lang="en-US" altLang="en-US" sz="2400" b="1" dirty="0" smtClean="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Vươn</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vai</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thành</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tráng</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sĩ</a:t>
            </a:r>
            <a:r>
              <a:rPr lang="en-US" altLang="en-US" sz="2400" b="1" dirty="0">
                <a:solidFill>
                  <a:srgbClr val="0000FF"/>
                </a:solidFill>
                <a:latin typeface="Times New Roman" panose="02020603050405020304" pitchFamily="18" charset="0"/>
                <a:cs typeface="Times New Roman" panose="02020603050405020304" pitchFamily="18" charset="0"/>
              </a:rPr>
              <a:t>.</a:t>
            </a:r>
          </a:p>
          <a:p>
            <a:pPr defTabSz="914400" fontAlgn="base">
              <a:spcBef>
                <a:spcPct val="0"/>
              </a:spcBef>
              <a:spcAft>
                <a:spcPct val="0"/>
              </a:spcAft>
            </a:pPr>
            <a:r>
              <a:rPr lang="en-US" altLang="en-US" sz="2000" b="1" dirty="0">
                <a:solidFill>
                  <a:srgbClr val="FFFF66"/>
                </a:solidFill>
                <a:latin typeface="Arial" panose="020B0604020202020204" pitchFamily="34" charset="0"/>
                <a:cs typeface="Arial" panose="020B0604020202020204" pitchFamily="34" charset="0"/>
              </a:rPr>
              <a:t>  </a:t>
            </a:r>
          </a:p>
        </p:txBody>
      </p:sp>
      <p:sp>
        <p:nvSpPr>
          <p:cNvPr id="6" name="Rectangle 5"/>
          <p:cNvSpPr/>
          <p:nvPr/>
        </p:nvSpPr>
        <p:spPr>
          <a:xfrm>
            <a:off x="277512" y="4137164"/>
            <a:ext cx="2569438" cy="830997"/>
          </a:xfrm>
          <a:prstGeom prst="rect">
            <a:avLst/>
          </a:prstGeom>
        </p:spPr>
        <p:txBody>
          <a:bodyPr wrap="square">
            <a:spAutoFit/>
          </a:bodyPr>
          <a:lstStyle/>
          <a:p>
            <a:pPr defTabSz="914400" fontAlgn="base">
              <a:spcBef>
                <a:spcPct val="0"/>
              </a:spcBef>
              <a:spcAft>
                <a:spcPct val="0"/>
              </a:spcAft>
            </a:pPr>
            <a:r>
              <a:rPr lang="en-US" altLang="en-US" sz="2400" b="1" dirty="0" smtClean="0">
                <a:solidFill>
                  <a:srgbClr val="0000FF"/>
                </a:solidFill>
                <a:latin typeface="Times New Roman" panose="02020603050405020304" pitchFamily="18" charset="0"/>
                <a:cs typeface="Times New Roman" panose="02020603050405020304" pitchFamily="18" charset="0"/>
              </a:rPr>
              <a:t>- </a:t>
            </a:r>
            <a:r>
              <a:rPr lang="en-US" altLang="en-US" sz="2400" b="1" dirty="0" err="1" smtClean="0">
                <a:solidFill>
                  <a:srgbClr val="0000FF"/>
                </a:solidFill>
                <a:latin typeface="Times New Roman" panose="02020603050405020304" pitchFamily="18" charset="0"/>
                <a:cs typeface="Times New Roman" panose="02020603050405020304" pitchFamily="18" charset="0"/>
              </a:rPr>
              <a:t>Bà</a:t>
            </a:r>
            <a:r>
              <a:rPr lang="en-US" altLang="en-US" sz="2400" b="1" dirty="0" smtClean="0">
                <a:solidFill>
                  <a:srgbClr val="0000FF"/>
                </a:solidFill>
                <a:latin typeface="Times New Roman" panose="02020603050405020304" pitchFamily="18" charset="0"/>
                <a:cs typeface="Times New Roman" panose="02020603050405020304" pitchFamily="18" charset="0"/>
              </a:rPr>
              <a:t> </a:t>
            </a:r>
            <a:r>
              <a:rPr lang="en-US" altLang="en-US" sz="2400" b="1" dirty="0">
                <a:solidFill>
                  <a:srgbClr val="0000FF"/>
                </a:solidFill>
                <a:latin typeface="Times New Roman" panose="02020603050405020304" pitchFamily="18" charset="0"/>
                <a:cs typeface="Times New Roman" panose="02020603050405020304" pitchFamily="18" charset="0"/>
              </a:rPr>
              <a:t>con </a:t>
            </a:r>
            <a:r>
              <a:rPr lang="en-US" altLang="en-US" sz="2400" b="1" dirty="0" err="1">
                <a:solidFill>
                  <a:srgbClr val="0000FF"/>
                </a:solidFill>
                <a:latin typeface="Times New Roman" panose="02020603050405020304" pitchFamily="18" charset="0"/>
                <a:cs typeface="Times New Roman" panose="02020603050405020304" pitchFamily="18" charset="0"/>
              </a:rPr>
              <a:t>góp</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gạo</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nuôi</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chú</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bé</a:t>
            </a:r>
            <a:r>
              <a:rPr lang="en-US" altLang="en-US" sz="2400" b="1" dirty="0">
                <a:solidFill>
                  <a:srgbClr val="0000FF"/>
                </a:solidFill>
                <a:latin typeface="Times New Roman" panose="02020603050405020304" pitchFamily="18" charset="0"/>
                <a:cs typeface="Times New Roman" panose="02020603050405020304" pitchFamily="18" charset="0"/>
              </a:rPr>
              <a:t>. </a:t>
            </a:r>
          </a:p>
        </p:txBody>
      </p:sp>
      <p:sp>
        <p:nvSpPr>
          <p:cNvPr id="10" name="Rectangle 9"/>
          <p:cNvSpPr/>
          <p:nvPr/>
        </p:nvSpPr>
        <p:spPr>
          <a:xfrm>
            <a:off x="3420118" y="2190138"/>
            <a:ext cx="8690053" cy="1200329"/>
          </a:xfrm>
          <a:prstGeom prst="rect">
            <a:avLst/>
          </a:prstGeom>
        </p:spPr>
        <p:txBody>
          <a:bodyPr wrap="square">
            <a:spAutoFit/>
          </a:bodyPr>
          <a:lstStyle/>
          <a:p>
            <a:r>
              <a:rPr lang="en-US" sz="2400" dirty="0" smtClean="0">
                <a:solidFill>
                  <a:srgbClr val="FF0000"/>
                </a:solidFill>
                <a:latin typeface="Times New Roman" panose="02020603050405020304" pitchFamily="18" charset="0"/>
                <a:ea typeface="Times New Roman" panose="02020603050405020304" pitchFamily="18" charset="0"/>
              </a:rPr>
              <a:t>.............................................................................................................................................................................................................................................................................................................................................</a:t>
            </a:r>
            <a:endParaRPr lang="en-US" sz="2400" dirty="0">
              <a:solidFill>
                <a:srgbClr val="FF0000"/>
              </a:solidFill>
            </a:endParaRPr>
          </a:p>
        </p:txBody>
      </p:sp>
      <p:sp>
        <p:nvSpPr>
          <p:cNvPr id="13" name="Rectangle 12"/>
          <p:cNvSpPr/>
          <p:nvPr/>
        </p:nvSpPr>
        <p:spPr>
          <a:xfrm>
            <a:off x="3261268" y="3841891"/>
            <a:ext cx="8848903" cy="1126270"/>
          </a:xfrm>
          <a:prstGeom prst="rect">
            <a:avLst/>
          </a:prstGeom>
        </p:spPr>
        <p:txBody>
          <a:bodyPr wrap="square">
            <a:spAutoFit/>
          </a:bodyPr>
          <a:lstStyle/>
          <a:p>
            <a:pPr algn="just">
              <a:lnSpc>
                <a:spcPts val="2000"/>
              </a:lnSpc>
            </a:pP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Rectangle 14"/>
          <p:cNvSpPr/>
          <p:nvPr/>
        </p:nvSpPr>
        <p:spPr>
          <a:xfrm>
            <a:off x="3189068" y="5403300"/>
            <a:ext cx="8780679" cy="1382751"/>
          </a:xfrm>
          <a:prstGeom prst="rect">
            <a:avLst/>
          </a:prstGeom>
        </p:spPr>
        <p:txBody>
          <a:bodyPr wrap="square">
            <a:spAutoFit/>
          </a:bodyPr>
          <a:lstStyle/>
          <a:p>
            <a:pPr algn="just">
              <a:lnSpc>
                <a:spcPts val="2000"/>
              </a:lnSpc>
            </a:pP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98952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Horizontal)">
                                      <p:cBhvr>
                                        <p:cTn id="12" dur="500"/>
                                        <p:tgtEl>
                                          <p:spTgt spid="7"/>
                                        </p:tgtEl>
                                      </p:cBhvr>
                                    </p:animEffect>
                                  </p:childTnLst>
                                </p:cTn>
                              </p:par>
                              <p:par>
                                <p:cTn id="13" presetID="16" presetClass="entr" presetSubtype="26"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Horizontal)">
                                      <p:cBhvr>
                                        <p:cTn id="15" dur="500"/>
                                        <p:tgtEl>
                                          <p:spTgt spid="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Horizontal)">
                                      <p:cBhvr>
                                        <p:cTn id="27" dur="500"/>
                                        <p:tgtEl>
                                          <p:spTgt spid="1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barn(inVertical)">
                                      <p:cBhvr>
                                        <p:cTn id="30" dur="500"/>
                                        <p:tgtEl>
                                          <p:spTgt spid="2"/>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6"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barn(inHorizontal)">
                                      <p:cBhvr>
                                        <p:cTn id="35" dur="500"/>
                                        <p:tgtEl>
                                          <p:spTgt spid="18"/>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barn(inVertical)">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6"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barn(inHorizontal)">
                                      <p:cBhvr>
                                        <p:cTn id="43" dur="500"/>
                                        <p:tgtEl>
                                          <p:spTgt spid="16"/>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barn(inVertical)">
                                      <p:cBhvr>
                                        <p:cTn id="46" dur="500"/>
                                        <p:tgtEl>
                                          <p:spTgt spid="3"/>
                                        </p:tgtEl>
                                      </p:cBhvr>
                                    </p:animEffect>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fade">
                                      <p:cBhvr>
                                        <p:cTn id="51" dur="1000"/>
                                        <p:tgtEl>
                                          <p:spTgt spid="9"/>
                                        </p:tgtEl>
                                      </p:cBhvr>
                                    </p:animEffect>
                                    <p:anim calcmode="lin" valueType="num">
                                      <p:cBhvr>
                                        <p:cTn id="52" dur="1000" fill="hold"/>
                                        <p:tgtEl>
                                          <p:spTgt spid="9"/>
                                        </p:tgtEl>
                                        <p:attrNameLst>
                                          <p:attrName>ppt_x</p:attrName>
                                        </p:attrNameLst>
                                      </p:cBhvr>
                                      <p:tavLst>
                                        <p:tav tm="0">
                                          <p:val>
                                            <p:strVal val="#ppt_x"/>
                                          </p:val>
                                        </p:tav>
                                        <p:tav tm="100000">
                                          <p:val>
                                            <p:strVal val="#ppt_x"/>
                                          </p:val>
                                        </p:tav>
                                      </p:tavLst>
                                    </p:anim>
                                    <p:anim calcmode="lin" valueType="num">
                                      <p:cBhvr>
                                        <p:cTn id="5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6" presetClass="entr" presetSubtype="26" fill="hold" grpId="0" nodeType="click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barn(inHorizontal)">
                                      <p:cBhvr>
                                        <p:cTn id="58" dur="500"/>
                                        <p:tgtEl>
                                          <p:spTgt spid="14"/>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barn(inVertical)">
                                      <p:cBhvr>
                                        <p:cTn id="61" dur="500"/>
                                        <p:tgtEl>
                                          <p:spTgt spid="10"/>
                                        </p:tgtEl>
                                      </p:cBhvr>
                                    </p:animEffect>
                                  </p:childTnLst>
                                </p:cTn>
                              </p:par>
                            </p:childTnLst>
                          </p:cTn>
                        </p:par>
                      </p:childTnLst>
                    </p:cTn>
                  </p:par>
                  <p:par>
                    <p:cTn id="62" fill="hold">
                      <p:stCondLst>
                        <p:cond delay="indefinite"/>
                      </p:stCondLst>
                      <p:childTnLst>
                        <p:par>
                          <p:cTn id="63" fill="hold">
                            <p:stCondLst>
                              <p:cond delay="0"/>
                            </p:stCondLst>
                            <p:childTnLst>
                              <p:par>
                                <p:cTn id="64" presetID="16" presetClass="entr" presetSubtype="26" fill="hold" grpId="0" nodeType="clickEffect">
                                  <p:stCondLst>
                                    <p:cond delay="0"/>
                                  </p:stCondLst>
                                  <p:childTnLst>
                                    <p:set>
                                      <p:cBhvr>
                                        <p:cTn id="65" dur="1" fill="hold">
                                          <p:stCondLst>
                                            <p:cond delay="0"/>
                                          </p:stCondLst>
                                        </p:cTn>
                                        <p:tgtEl>
                                          <p:spTgt spid="20"/>
                                        </p:tgtEl>
                                        <p:attrNameLst>
                                          <p:attrName>style.visibility</p:attrName>
                                        </p:attrNameLst>
                                      </p:cBhvr>
                                      <p:to>
                                        <p:strVal val="visible"/>
                                      </p:to>
                                    </p:set>
                                    <p:animEffect transition="in" filter="barn(inHorizontal)">
                                      <p:cBhvr>
                                        <p:cTn id="66" dur="500"/>
                                        <p:tgtEl>
                                          <p:spTgt spid="20"/>
                                        </p:tgtEl>
                                      </p:cBhvr>
                                    </p:animEffect>
                                  </p:childTnLst>
                                </p:cTn>
                              </p:par>
                              <p:par>
                                <p:cTn id="67" presetID="6" presetClass="entr" presetSubtype="16" fill="hold" grpId="0" nodeType="withEffect">
                                  <p:stCondLst>
                                    <p:cond delay="0"/>
                                  </p:stCondLst>
                                  <p:childTnLst>
                                    <p:set>
                                      <p:cBhvr>
                                        <p:cTn id="68" dur="1" fill="hold">
                                          <p:stCondLst>
                                            <p:cond delay="0"/>
                                          </p:stCondLst>
                                        </p:cTn>
                                        <p:tgtEl>
                                          <p:spTgt spid="13"/>
                                        </p:tgtEl>
                                        <p:attrNameLst>
                                          <p:attrName>style.visibility</p:attrName>
                                        </p:attrNameLst>
                                      </p:cBhvr>
                                      <p:to>
                                        <p:strVal val="visible"/>
                                      </p:to>
                                    </p:set>
                                    <p:animEffect transition="in" filter="circle(in)">
                                      <p:cBhvr>
                                        <p:cTn id="69" dur="2000"/>
                                        <p:tgtEl>
                                          <p:spTgt spid="13"/>
                                        </p:tgtEl>
                                      </p:cBhvr>
                                    </p:animEffect>
                                  </p:childTnLst>
                                </p:cTn>
                              </p:par>
                            </p:childTnLst>
                          </p:cTn>
                        </p:par>
                      </p:childTnLst>
                    </p:cTn>
                  </p:par>
                  <p:par>
                    <p:cTn id="70" fill="hold">
                      <p:stCondLst>
                        <p:cond delay="indefinite"/>
                      </p:stCondLst>
                      <p:childTnLst>
                        <p:par>
                          <p:cTn id="71" fill="hold">
                            <p:stCondLst>
                              <p:cond delay="0"/>
                            </p:stCondLst>
                            <p:childTnLst>
                              <p:par>
                                <p:cTn id="72" presetID="16" presetClass="entr" presetSubtype="26" fill="hold" grpId="0" nodeType="clickEffect">
                                  <p:stCondLst>
                                    <p:cond delay="0"/>
                                  </p:stCondLst>
                                  <p:childTnLst>
                                    <p:set>
                                      <p:cBhvr>
                                        <p:cTn id="73" dur="1" fill="hold">
                                          <p:stCondLst>
                                            <p:cond delay="0"/>
                                          </p:stCondLst>
                                        </p:cTn>
                                        <p:tgtEl>
                                          <p:spTgt spid="23"/>
                                        </p:tgtEl>
                                        <p:attrNameLst>
                                          <p:attrName>style.visibility</p:attrName>
                                        </p:attrNameLst>
                                      </p:cBhvr>
                                      <p:to>
                                        <p:strVal val="visible"/>
                                      </p:to>
                                    </p:set>
                                    <p:animEffect transition="in" filter="barn(inHorizontal)">
                                      <p:cBhvr>
                                        <p:cTn id="74" dur="500"/>
                                        <p:tgtEl>
                                          <p:spTgt spid="23"/>
                                        </p:tgtEl>
                                      </p:cBhvr>
                                    </p:animEffect>
                                  </p:childTnLst>
                                </p:cTn>
                              </p:par>
                              <p:par>
                                <p:cTn id="75" presetID="16" presetClass="entr" presetSubtype="21" fill="hold" grpId="0" nodeType="withEffect">
                                  <p:stCondLst>
                                    <p:cond delay="0"/>
                                  </p:stCondLst>
                                  <p:childTnLst>
                                    <p:set>
                                      <p:cBhvr>
                                        <p:cTn id="76" dur="1" fill="hold">
                                          <p:stCondLst>
                                            <p:cond delay="0"/>
                                          </p:stCondLst>
                                        </p:cTn>
                                        <p:tgtEl>
                                          <p:spTgt spid="15"/>
                                        </p:tgtEl>
                                        <p:attrNameLst>
                                          <p:attrName>style.visibility</p:attrName>
                                        </p:attrNameLst>
                                      </p:cBhvr>
                                      <p:to>
                                        <p:strVal val="visible"/>
                                      </p:to>
                                    </p:set>
                                    <p:animEffect transition="in" filter="barn(inVertical)">
                                      <p:cBhvr>
                                        <p:cTn id="7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2" grpId="0" animBg="1"/>
      <p:bldP spid="14" grpId="0" animBg="1"/>
      <p:bldP spid="16" grpId="0" animBg="1"/>
      <p:bldP spid="18" grpId="0" animBg="1"/>
      <p:bldP spid="20" grpId="0" animBg="1"/>
      <p:bldP spid="23" grpId="0" animBg="1"/>
      <p:bldP spid="2" grpId="0"/>
      <p:bldP spid="3" grpId="0"/>
      <p:bldP spid="6" grpId="0"/>
      <p:bldP spid="10" grpId="0"/>
      <p:bldP spid="13" grpId="0"/>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57163" y="-28575"/>
            <a:ext cx="11936412" cy="546100"/>
          </a:xfrm>
          <a:prstGeom prst="roundRect">
            <a:avLst/>
          </a:prstGeom>
          <a:solidFill>
            <a:srgbClr val="FF99CC"/>
          </a:solidFill>
          <a:ln w="12700" cap="flat" cmpd="sng" algn="ctr">
            <a:solidFill>
              <a:srgbClr val="4472C4"/>
            </a:solidFill>
            <a:prstDash val="solid"/>
            <a:miter lim="800000"/>
          </a:ln>
          <a:effectLst/>
        </p:spPr>
        <p:txBody>
          <a:bodyPr anchor="ctr"/>
          <a:lstStyle/>
          <a:p>
            <a:pPr algn="ctr" defTabSz="914400">
              <a:spcBef>
                <a:spcPct val="50000"/>
              </a:spcBef>
              <a:defRPr/>
            </a:pPr>
            <a:r>
              <a:rPr lang="en-US" altLang="en-US" sz="2800" b="1" kern="0" dirty="0">
                <a:solidFill>
                  <a:prstClr val="black"/>
                </a:solidFill>
                <a:latin typeface="Times New Roman" panose="02020603050405020304" pitchFamily="18" charset="0"/>
                <a:cs typeface="Times New Roman" panose="02020603050405020304" pitchFamily="18" charset="0"/>
              </a:rPr>
              <a:t>PHIẾU BÀI TẬP: </a:t>
            </a:r>
            <a:r>
              <a:rPr lang="en-US" altLang="en-US" sz="2800" b="1" kern="0" dirty="0" smtClean="0">
                <a:solidFill>
                  <a:prstClr val="black"/>
                </a:solidFill>
                <a:latin typeface="Times New Roman" panose="02020603050405020304" pitchFamily="18" charset="0"/>
                <a:cs typeface="Times New Roman" panose="02020603050405020304" pitchFamily="18" charset="0"/>
              </a:rPr>
              <a:t>SỰ LỚN LÊN KÌ DIỆU CỦA GIÓNG</a:t>
            </a:r>
            <a:endParaRPr lang="en-US" altLang="en-US" sz="3200" b="1" kern="0" dirty="0">
              <a:solidFill>
                <a:prstClr val="black"/>
              </a:solidFill>
              <a:latin typeface="Times New Roman" panose="02020603050405020304" pitchFamily="18" charset="0"/>
              <a:cs typeface="Times New Roman" panose="02020603050405020304" pitchFamily="18" charset="0"/>
            </a:endParaRPr>
          </a:p>
        </p:txBody>
      </p:sp>
      <p:cxnSp>
        <p:nvCxnSpPr>
          <p:cNvPr id="5" name="Straight Arrow Connector 4"/>
          <p:cNvCxnSpPr>
            <a:cxnSpLocks noChangeShapeType="1"/>
          </p:cNvCxnSpPr>
          <p:nvPr/>
        </p:nvCxnSpPr>
        <p:spPr bwMode="auto">
          <a:xfrm>
            <a:off x="5867402" y="525461"/>
            <a:ext cx="707018" cy="328380"/>
          </a:xfrm>
          <a:prstGeom prst="straightConnector1">
            <a:avLst/>
          </a:prstGeom>
          <a:noFill/>
          <a:ln w="28575" algn="ctr">
            <a:solidFill>
              <a:srgbClr val="5B9BD5"/>
            </a:solidFill>
            <a:miter lim="800000"/>
            <a:headEnd/>
            <a:tailEnd type="arrow" w="med" len="med"/>
          </a:ln>
          <a:extLst>
            <a:ext uri="{909E8E84-426E-40DD-AFC4-6F175D3DCCD1}">
              <a14:hiddenFill xmlns:a14="http://schemas.microsoft.com/office/drawing/2010/main">
                <a:noFill/>
              </a14:hiddenFill>
            </a:ext>
          </a:extLst>
        </p:spPr>
      </p:cxnSp>
      <p:cxnSp>
        <p:nvCxnSpPr>
          <p:cNvPr id="7" name="Straight Arrow Connector 6"/>
          <p:cNvCxnSpPr>
            <a:cxnSpLocks noChangeShapeType="1"/>
          </p:cNvCxnSpPr>
          <p:nvPr/>
        </p:nvCxnSpPr>
        <p:spPr bwMode="auto">
          <a:xfrm rot="5400000">
            <a:off x="3345659" y="-1573237"/>
            <a:ext cx="425450" cy="4618037"/>
          </a:xfrm>
          <a:prstGeom prst="straightConnector1">
            <a:avLst/>
          </a:prstGeom>
          <a:noFill/>
          <a:ln w="28575" algn="ctr">
            <a:solidFill>
              <a:srgbClr val="5B9BD5"/>
            </a:solidFill>
            <a:miter lim="800000"/>
            <a:headEnd/>
            <a:tailEnd type="arrow" w="med" len="med"/>
          </a:ln>
          <a:extLst>
            <a:ext uri="{909E8E84-426E-40DD-AFC4-6F175D3DCCD1}">
              <a14:hiddenFill xmlns:a14="http://schemas.microsoft.com/office/drawing/2010/main">
                <a:noFill/>
              </a14:hiddenFill>
            </a:ext>
          </a:extLst>
        </p:spPr>
      </p:cxnSp>
      <p:sp>
        <p:nvSpPr>
          <p:cNvPr id="8" name="Text Box 13"/>
          <p:cNvSpPr txBox="1">
            <a:spLocks noChangeArrowheads="1"/>
          </p:cNvSpPr>
          <p:nvPr/>
        </p:nvSpPr>
        <p:spPr bwMode="auto">
          <a:xfrm>
            <a:off x="234443" y="896479"/>
            <a:ext cx="1804987" cy="400050"/>
          </a:xfrm>
          <a:prstGeom prst="rect">
            <a:avLst/>
          </a:prstGeom>
          <a:solidFill>
            <a:srgbClr val="FFFF00"/>
          </a:solidFill>
          <a:ln w="9525">
            <a:solidFill>
              <a:srgbClr val="FF0066"/>
            </a:solidFill>
            <a:miter lim="800000"/>
            <a:headEnd/>
            <a:tailEnd/>
          </a:ln>
        </p:spPr>
        <p:txBody>
          <a:bodyPr wrap="squar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defTabSz="914400" fontAlgn="base">
              <a:spcBef>
                <a:spcPct val="50000"/>
              </a:spcBef>
              <a:spcAft>
                <a:spcPct val="0"/>
              </a:spcAft>
              <a:buClrTx/>
              <a:buFontTx/>
              <a:buNone/>
            </a:pPr>
            <a:r>
              <a:rPr lang="en-US" altLang="en-US" sz="2000" b="1" i="1" dirty="0" smtClean="0">
                <a:solidFill>
                  <a:srgbClr val="000000"/>
                </a:solidFill>
                <a:latin typeface="Times New Roman" panose="02020603050405020304" pitchFamily="18" charset="0"/>
                <a:cs typeface="Times New Roman" panose="02020603050405020304" pitchFamily="18" charset="0"/>
              </a:rPr>
              <a:t>CHI TIẾT</a:t>
            </a:r>
          </a:p>
        </p:txBody>
      </p:sp>
      <p:sp>
        <p:nvSpPr>
          <p:cNvPr id="9" name="Text Box 15"/>
          <p:cNvSpPr txBox="1">
            <a:spLocks noChangeArrowheads="1"/>
          </p:cNvSpPr>
          <p:nvPr/>
        </p:nvSpPr>
        <p:spPr bwMode="auto">
          <a:xfrm>
            <a:off x="5636485" y="885822"/>
            <a:ext cx="2108200" cy="400050"/>
          </a:xfrm>
          <a:prstGeom prst="rect">
            <a:avLst/>
          </a:prstGeom>
          <a:solidFill>
            <a:srgbClr val="FFFF00"/>
          </a:solidFill>
          <a:ln w="9525">
            <a:solidFill>
              <a:srgbClr val="FF0066"/>
            </a:solidFill>
            <a:miter lim="800000"/>
            <a:headEnd/>
            <a:tailEnd/>
          </a:ln>
        </p:spPr>
        <p:txBody>
          <a:bodyPr wrap="squar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defTabSz="914400" fontAlgn="base">
              <a:spcBef>
                <a:spcPct val="50000"/>
              </a:spcBef>
              <a:spcAft>
                <a:spcPct val="0"/>
              </a:spcAft>
              <a:buClrTx/>
              <a:buFontTx/>
              <a:buNone/>
            </a:pPr>
            <a:r>
              <a:rPr lang="en-US" altLang="en-US" sz="2000" b="1" i="1" dirty="0" smtClean="0">
                <a:solidFill>
                  <a:srgbClr val="000000"/>
                </a:solidFill>
                <a:latin typeface="Times New Roman" panose="02020603050405020304" pitchFamily="18" charset="0"/>
                <a:cs typeface="Times New Roman" panose="02020603050405020304" pitchFamily="18" charset="0"/>
              </a:rPr>
              <a:t>Ý  NGHĨA</a:t>
            </a:r>
          </a:p>
        </p:txBody>
      </p:sp>
      <p:sp>
        <p:nvSpPr>
          <p:cNvPr id="12" name="Rounded Rectangle 11"/>
          <p:cNvSpPr/>
          <p:nvPr/>
        </p:nvSpPr>
        <p:spPr>
          <a:xfrm>
            <a:off x="66795" y="1414420"/>
            <a:ext cx="2782877" cy="2077888"/>
          </a:xfrm>
          <a:prstGeom prst="roundRect">
            <a:avLst/>
          </a:prstGeom>
          <a:solidFill>
            <a:schemeClr val="accent3">
              <a:lumMod val="20000"/>
              <a:lumOff val="80000"/>
            </a:schemeClr>
          </a:solidFill>
          <a:ln w="12700" cap="flat" cmpd="sng" algn="ctr">
            <a:solidFill>
              <a:srgbClr val="4472C4"/>
            </a:solidFill>
            <a:prstDash val="solid"/>
            <a:miter lim="800000"/>
          </a:ln>
          <a:effectLst/>
        </p:spPr>
        <p:txBody>
          <a:bodyPr anchor="ctr"/>
          <a:lstStyle/>
          <a:p>
            <a:pPr defTabSz="914400">
              <a:spcBef>
                <a:spcPct val="50000"/>
              </a:spcBef>
              <a:defRPr/>
            </a:pPr>
            <a:endParaRPr lang="en-US" altLang="en-US" sz="2400" kern="0" dirty="0">
              <a:solidFill>
                <a:srgbClr val="0070C0"/>
              </a:solidFill>
              <a:latin typeface="Times New Roman" panose="02020603050405020304" pitchFamily="18" charset="0"/>
              <a:cs typeface="Times New Roman" panose="02020603050405020304" pitchFamily="18" charset="0"/>
            </a:endParaRPr>
          </a:p>
        </p:txBody>
      </p:sp>
      <p:sp>
        <p:nvSpPr>
          <p:cNvPr id="14" name="Rounded Rectangle 13"/>
          <p:cNvSpPr/>
          <p:nvPr/>
        </p:nvSpPr>
        <p:spPr>
          <a:xfrm>
            <a:off x="3189068" y="1422345"/>
            <a:ext cx="8904505" cy="1502764"/>
          </a:xfrm>
          <a:prstGeom prst="roundRect">
            <a:avLst/>
          </a:prstGeom>
          <a:solidFill>
            <a:schemeClr val="accent3">
              <a:lumMod val="20000"/>
              <a:lumOff val="80000"/>
            </a:schemeClr>
          </a:solidFill>
          <a:ln w="12700" cap="flat" cmpd="sng" algn="ctr">
            <a:solidFill>
              <a:srgbClr val="4472C4"/>
            </a:solidFill>
            <a:prstDash val="solid"/>
            <a:miter lim="800000"/>
          </a:ln>
          <a:effectLst/>
        </p:spPr>
        <p:txBody>
          <a:bodyPr anchor="ctr"/>
          <a:lstStyle/>
          <a:p>
            <a:pPr algn="just" defTabSz="914400">
              <a:lnSpc>
                <a:spcPct val="70000"/>
              </a:lnSpc>
              <a:spcBef>
                <a:spcPct val="50000"/>
              </a:spcBef>
              <a:buFontTx/>
              <a:buChar char="-"/>
              <a:defRPr/>
            </a:pPr>
            <a:endParaRPr lang="en-US" altLang="en-US" sz="2600" kern="0" dirty="0">
              <a:solidFill>
                <a:srgbClr val="0070C0"/>
              </a:solidFill>
              <a:latin typeface="Times New Roman" panose="02020603050405020304" pitchFamily="18" charset="0"/>
              <a:cs typeface="Times New Roman" panose="02020603050405020304" pitchFamily="18" charset="0"/>
            </a:endParaRPr>
          </a:p>
        </p:txBody>
      </p:sp>
      <p:sp>
        <p:nvSpPr>
          <p:cNvPr id="16" name="Rounded Rectangle 15"/>
          <p:cNvSpPr/>
          <p:nvPr/>
        </p:nvSpPr>
        <p:spPr>
          <a:xfrm>
            <a:off x="-17829" y="5461588"/>
            <a:ext cx="2857575" cy="1195874"/>
          </a:xfrm>
          <a:prstGeom prst="roundRect">
            <a:avLst/>
          </a:prstGeom>
          <a:solidFill>
            <a:schemeClr val="accent3">
              <a:lumMod val="20000"/>
              <a:lumOff val="80000"/>
            </a:schemeClr>
          </a:solidFill>
          <a:ln w="12700" cap="flat" cmpd="sng" algn="ctr">
            <a:solidFill>
              <a:srgbClr val="4472C4"/>
            </a:solidFill>
            <a:prstDash val="solid"/>
            <a:miter lim="800000"/>
          </a:ln>
          <a:effectLst/>
        </p:spPr>
        <p:txBody>
          <a:bodyPr anchor="ctr"/>
          <a:lstStyle/>
          <a:p>
            <a:pPr defTabSz="914400">
              <a:lnSpc>
                <a:spcPct val="80000"/>
              </a:lnSpc>
              <a:spcBef>
                <a:spcPct val="50000"/>
              </a:spcBef>
              <a:defRPr/>
            </a:pPr>
            <a:endParaRPr lang="en-US" altLang="en-US" sz="2600" kern="0" dirty="0">
              <a:solidFill>
                <a:srgbClr val="0070C0"/>
              </a:solidFill>
              <a:latin typeface=".VnTime" pitchFamily="34" charset="0"/>
            </a:endParaRPr>
          </a:p>
        </p:txBody>
      </p:sp>
      <p:sp>
        <p:nvSpPr>
          <p:cNvPr id="18" name="Rounded Rectangle 17"/>
          <p:cNvSpPr/>
          <p:nvPr/>
        </p:nvSpPr>
        <p:spPr>
          <a:xfrm>
            <a:off x="118547" y="3813373"/>
            <a:ext cx="2782876" cy="1327150"/>
          </a:xfrm>
          <a:prstGeom prst="roundRect">
            <a:avLst/>
          </a:prstGeom>
          <a:solidFill>
            <a:schemeClr val="accent1">
              <a:lumMod val="20000"/>
              <a:lumOff val="80000"/>
            </a:schemeClr>
          </a:solidFill>
          <a:ln w="12700" cap="flat" cmpd="sng" algn="ctr">
            <a:solidFill>
              <a:srgbClr val="4472C4"/>
            </a:solidFill>
            <a:prstDash val="solid"/>
            <a:miter lim="800000"/>
          </a:ln>
          <a:effectLst/>
        </p:spPr>
        <p:txBody>
          <a:bodyPr anchor="ctr"/>
          <a:lstStyle/>
          <a:p>
            <a:pPr algn="ctr" defTabSz="914400">
              <a:spcBef>
                <a:spcPct val="50000"/>
              </a:spcBef>
              <a:defRPr/>
            </a:pPr>
            <a:endParaRPr lang="en-US" altLang="en-US" sz="2600" kern="0" dirty="0">
              <a:solidFill>
                <a:srgbClr val="E43230"/>
              </a:solidFill>
              <a:latin typeface="Times New Roman" panose="02020603050405020304" pitchFamily="18" charset="0"/>
              <a:cs typeface="Times New Roman" panose="02020603050405020304" pitchFamily="18" charset="0"/>
            </a:endParaRPr>
          </a:p>
        </p:txBody>
      </p:sp>
      <p:sp>
        <p:nvSpPr>
          <p:cNvPr id="20" name="Rounded Rectangle 19"/>
          <p:cNvSpPr/>
          <p:nvPr/>
        </p:nvSpPr>
        <p:spPr>
          <a:xfrm>
            <a:off x="2984832" y="3537665"/>
            <a:ext cx="9007751" cy="1732593"/>
          </a:xfrm>
          <a:prstGeom prst="roundRect">
            <a:avLst/>
          </a:prstGeom>
          <a:solidFill>
            <a:schemeClr val="accent1">
              <a:lumMod val="20000"/>
              <a:lumOff val="80000"/>
            </a:schemeClr>
          </a:solidFill>
          <a:ln w="12700" cap="flat" cmpd="sng" algn="ctr">
            <a:solidFill>
              <a:srgbClr val="4472C4"/>
            </a:solidFill>
            <a:prstDash val="solid"/>
            <a:miter lim="800000"/>
          </a:ln>
          <a:effectLst/>
        </p:spPr>
        <p:txBody>
          <a:bodyPr anchor="ctr"/>
          <a:lstStyle/>
          <a:p>
            <a:pPr defTabSz="914400">
              <a:lnSpc>
                <a:spcPct val="90000"/>
              </a:lnSpc>
              <a:spcBef>
                <a:spcPct val="50000"/>
              </a:spcBef>
              <a:buFontTx/>
              <a:buChar char="-"/>
              <a:defRPr/>
            </a:pPr>
            <a:endParaRPr lang="en-US" altLang="en-US" sz="2600" kern="0" dirty="0">
              <a:solidFill>
                <a:srgbClr val="E43230"/>
              </a:solidFill>
              <a:latin typeface=".VnTime" pitchFamily="34" charset="0"/>
            </a:endParaRPr>
          </a:p>
        </p:txBody>
      </p:sp>
      <p:sp>
        <p:nvSpPr>
          <p:cNvPr id="23" name="Rounded Rectangle 22"/>
          <p:cNvSpPr/>
          <p:nvPr/>
        </p:nvSpPr>
        <p:spPr>
          <a:xfrm>
            <a:off x="3085824" y="5436393"/>
            <a:ext cx="9106176" cy="1421607"/>
          </a:xfrm>
          <a:prstGeom prst="roundRect">
            <a:avLst/>
          </a:prstGeom>
          <a:solidFill>
            <a:schemeClr val="accent1">
              <a:lumMod val="20000"/>
              <a:lumOff val="80000"/>
            </a:schemeClr>
          </a:solidFill>
          <a:ln w="12700" cap="flat" cmpd="sng" algn="ctr">
            <a:solidFill>
              <a:srgbClr val="4472C4"/>
            </a:solidFill>
            <a:prstDash val="solid"/>
            <a:miter lim="800000"/>
          </a:ln>
          <a:effectLst/>
        </p:spPr>
        <p:txBody>
          <a:bodyPr anchor="ctr"/>
          <a:lstStyle/>
          <a:p>
            <a:pPr algn="ctr" defTabSz="914400">
              <a:spcBef>
                <a:spcPct val="50000"/>
              </a:spcBef>
              <a:defRPr/>
            </a:pPr>
            <a:endParaRPr lang="en-US" altLang="en-US" sz="2600" kern="0" dirty="0">
              <a:solidFill>
                <a:srgbClr val="E43230"/>
              </a:solidFill>
              <a:latin typeface="Times New Roman" panose="02020603050405020304" pitchFamily="18" charset="0"/>
              <a:cs typeface="Times New Roman" panose="02020603050405020304" pitchFamily="18" charset="0"/>
            </a:endParaRPr>
          </a:p>
        </p:txBody>
      </p:sp>
      <p:sp>
        <p:nvSpPr>
          <p:cNvPr id="2" name="Rectangle 1"/>
          <p:cNvSpPr/>
          <p:nvPr/>
        </p:nvSpPr>
        <p:spPr>
          <a:xfrm>
            <a:off x="23513" y="1422345"/>
            <a:ext cx="2725874" cy="1938992"/>
          </a:xfrm>
          <a:prstGeom prst="rect">
            <a:avLst/>
          </a:prstGeom>
        </p:spPr>
        <p:txBody>
          <a:bodyPr wrap="square">
            <a:spAutoFit/>
          </a:bodyPr>
          <a:lstStyle/>
          <a:p>
            <a:pPr lvl="0" algn="just" defTabSz="914400" fontAlgn="base">
              <a:spcBef>
                <a:spcPct val="0"/>
              </a:spcBef>
              <a:spcAft>
                <a:spcPct val="0"/>
              </a:spcAft>
            </a:pPr>
            <a:r>
              <a:rPr lang="en-US" altLang="en-US" sz="2400" dirty="0">
                <a:solidFill>
                  <a:srgbClr val="0000FF"/>
                </a:solidFill>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Gióng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lớn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nhanh</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như</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thổi</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cơm</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ăn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mấy</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cũng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không</a:t>
            </a:r>
            <a:r>
              <a:rPr lang="en-US" altLang="en-US" sz="2400" b="1" dirty="0">
                <a:latin typeface="Times New Roman" panose="02020603050405020304" pitchFamily="18" charset="0"/>
                <a:cs typeface="Times New Roman" panose="02020603050405020304" pitchFamily="18" charset="0"/>
              </a:rPr>
              <a:t> no, </a:t>
            </a:r>
            <a:r>
              <a:rPr lang="en-US" altLang="en-US" sz="2400" b="1" dirty="0" err="1">
                <a:latin typeface="Times New Roman" panose="02020603050405020304" pitchFamily="18" charset="0"/>
                <a:cs typeface="Times New Roman" panose="02020603050405020304" pitchFamily="18" charset="0"/>
              </a:rPr>
              <a:t>áo</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vừa</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mặc</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đã</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căng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đứt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chỉ</a:t>
            </a:r>
            <a:r>
              <a:rPr lang="en-US" altLang="en-US" sz="2400" b="1" dirty="0">
                <a:latin typeface="Times New Roman" panose="02020603050405020304" pitchFamily="18" charset="0"/>
                <a:cs typeface="Times New Roman" panose="02020603050405020304" pitchFamily="18" charset="0"/>
              </a:rPr>
              <a:t>. </a:t>
            </a:r>
          </a:p>
        </p:txBody>
      </p:sp>
      <p:sp>
        <p:nvSpPr>
          <p:cNvPr id="3" name="Rectangle 2"/>
          <p:cNvSpPr/>
          <p:nvPr/>
        </p:nvSpPr>
        <p:spPr>
          <a:xfrm>
            <a:off x="274050" y="5763166"/>
            <a:ext cx="2471871" cy="1138773"/>
          </a:xfrm>
          <a:prstGeom prst="rect">
            <a:avLst/>
          </a:prstGeom>
        </p:spPr>
        <p:txBody>
          <a:bodyPr wrap="square">
            <a:spAutoFit/>
          </a:bodyPr>
          <a:lstStyle/>
          <a:p>
            <a:pPr lvl="0" algn="just" defTabSz="914400" fontAlgn="base">
              <a:spcBef>
                <a:spcPct val="0"/>
              </a:spcBef>
              <a:spcAft>
                <a:spcPct val="0"/>
              </a:spcAft>
            </a:pP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Vươn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vai</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thành</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tráng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sĩ</a:t>
            </a:r>
            <a:r>
              <a:rPr lang="en-US" altLang="en-US" sz="2400" b="1" dirty="0">
                <a:latin typeface="Times New Roman" panose="02020603050405020304" pitchFamily="18" charset="0"/>
                <a:cs typeface="Times New Roman" panose="02020603050405020304" pitchFamily="18" charset="0"/>
              </a:rPr>
              <a:t>.</a:t>
            </a:r>
          </a:p>
          <a:p>
            <a:pPr lvl="0" defTabSz="914400" fontAlgn="base">
              <a:spcBef>
                <a:spcPct val="0"/>
              </a:spcBef>
              <a:spcAft>
                <a:spcPct val="0"/>
              </a:spcAft>
            </a:pPr>
            <a:r>
              <a:rPr lang="en-US" altLang="en-US" sz="2000" b="1" dirty="0">
                <a:solidFill>
                  <a:srgbClr val="FF0000"/>
                </a:solidFill>
                <a:latin typeface="Arial" panose="020B0604020202020204" pitchFamily="34" charset="0"/>
                <a:cs typeface="Arial" panose="020B0604020202020204" pitchFamily="34" charset="0"/>
              </a:rPr>
              <a:t>  </a:t>
            </a:r>
          </a:p>
        </p:txBody>
      </p:sp>
      <p:sp>
        <p:nvSpPr>
          <p:cNvPr id="6" name="Rectangle 5"/>
          <p:cNvSpPr/>
          <p:nvPr/>
        </p:nvSpPr>
        <p:spPr>
          <a:xfrm>
            <a:off x="270308" y="3944345"/>
            <a:ext cx="2569438" cy="830997"/>
          </a:xfrm>
          <a:prstGeom prst="rect">
            <a:avLst/>
          </a:prstGeom>
        </p:spPr>
        <p:txBody>
          <a:bodyPr wrap="square">
            <a:spAutoFit/>
          </a:bodyPr>
          <a:lstStyle/>
          <a:p>
            <a:pPr lvl="0" defTabSz="914400" fontAlgn="base">
              <a:spcBef>
                <a:spcPct val="0"/>
              </a:spcBef>
              <a:spcAft>
                <a:spcPct val="0"/>
              </a:spcAft>
            </a:pPr>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Bà</a:t>
            </a:r>
            <a:r>
              <a:rPr lang="en-US" altLang="en-US" sz="2400" b="1" dirty="0" smtClean="0">
                <a:latin typeface="Times New Roman" panose="02020603050405020304" pitchFamily="18" charset="0"/>
                <a:cs typeface="Times New Roman" panose="02020603050405020304" pitchFamily="18" charset="0"/>
              </a:rPr>
              <a:t> </a:t>
            </a:r>
            <a:r>
              <a:rPr lang="en-US" altLang="en-US" sz="2400" b="1" dirty="0">
                <a:latin typeface="Times New Roman" panose="02020603050405020304" pitchFamily="18" charset="0"/>
                <a:cs typeface="Times New Roman" panose="02020603050405020304" pitchFamily="18" charset="0"/>
              </a:rPr>
              <a:t>con </a:t>
            </a:r>
            <a:r>
              <a:rPr lang="en-US" altLang="en-US" sz="2400" b="1" dirty="0" err="1">
                <a:latin typeface="Times New Roman" panose="02020603050405020304" pitchFamily="18" charset="0"/>
                <a:cs typeface="Times New Roman" panose="02020603050405020304" pitchFamily="18" charset="0"/>
              </a:rPr>
              <a:t>góp</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gạo</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nuôi</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chú</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bé</a:t>
            </a:r>
            <a:r>
              <a:rPr lang="en-US" altLang="en-US" sz="2400" b="1" dirty="0">
                <a:latin typeface="Times New Roman" panose="02020603050405020304" pitchFamily="18" charset="0"/>
                <a:cs typeface="Times New Roman" panose="02020603050405020304" pitchFamily="18" charset="0"/>
              </a:rPr>
              <a:t>. </a:t>
            </a:r>
          </a:p>
        </p:txBody>
      </p:sp>
      <p:sp>
        <p:nvSpPr>
          <p:cNvPr id="10" name="Rectangle 9"/>
          <p:cNvSpPr/>
          <p:nvPr/>
        </p:nvSpPr>
        <p:spPr>
          <a:xfrm>
            <a:off x="3312894" y="1428644"/>
            <a:ext cx="8690053" cy="1569660"/>
          </a:xfrm>
          <a:prstGeom prst="rect">
            <a:avLst/>
          </a:prstGeom>
        </p:spPr>
        <p:txBody>
          <a:bodyPr wrap="square">
            <a:spAutoFit/>
          </a:bodyPr>
          <a:lstStyle/>
          <a:p>
            <a:r>
              <a:rPr lang="en-US" sz="2400" dirty="0" smtClean="0">
                <a:latin typeface="Times New Roman" panose="02020603050405020304" pitchFamily="18" charset="0"/>
                <a:ea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rPr>
              <a:t>Lớn</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nhanh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một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diệu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hoàn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đất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nước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giặc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xâm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cùng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đánh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giặc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giữ</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nước</a:t>
            </a:r>
            <a:r>
              <a:rPr lang="en-US" sz="2400" dirty="0" smtClean="0">
                <a:latin typeface="Times New Roman" panose="02020603050405020304" pitchFamily="18" charset="0"/>
                <a:ea typeface="Times New Roman" panose="02020603050405020304" pitchFamily="18" charset="0"/>
              </a:rPr>
              <a:t>.)</a:t>
            </a:r>
          </a:p>
          <a:p>
            <a:r>
              <a:rPr lang="en-US" sz="2400" dirty="0" smtClean="0">
                <a:latin typeface="Times New Roman" panose="02020603050405020304" pitchFamily="18" charset="0"/>
              </a:rPr>
              <a:t>-</a:t>
            </a:r>
            <a:r>
              <a:rPr lang="en-US" sz="2400" dirty="0" err="1">
                <a:latin typeface="Times New Roman" panose="02020603050405020304" pitchFamily="18" charset="0"/>
                <a:cs typeface="Times New Roman" panose="02020603050405020304" pitchFamily="18" charset="0"/>
              </a:rPr>
              <a:t>Gióng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lớn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đủ</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ứng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vụ</a:t>
            </a:r>
            <a:r>
              <a:rPr lang="en-US" sz="2400" dirty="0">
                <a:latin typeface="Times New Roman" panose="02020603050405020304" pitchFamily="18" charset="0"/>
                <a:cs typeface="Times New Roman" panose="02020603050405020304" pitchFamily="18" charset="0"/>
              </a:rPr>
              <a:t> to </a:t>
            </a:r>
            <a:r>
              <a:rPr lang="en-US" sz="2400" dirty="0" err="1">
                <a:latin typeface="Times New Roman" panose="02020603050405020304" pitchFamily="18" charset="0"/>
                <a:cs typeface="Times New Roman" panose="02020603050405020304" pitchFamily="18" charset="0"/>
              </a:rPr>
              <a:t>lớn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giặc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cứu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nước</a:t>
            </a:r>
            <a:r>
              <a:rPr lang="en-US" sz="2400" dirty="0"/>
              <a:t>.</a:t>
            </a:r>
          </a:p>
        </p:txBody>
      </p:sp>
      <p:sp>
        <p:nvSpPr>
          <p:cNvPr id="13" name="Rectangle 12"/>
          <p:cNvSpPr/>
          <p:nvPr/>
        </p:nvSpPr>
        <p:spPr>
          <a:xfrm>
            <a:off x="3015128" y="3644723"/>
            <a:ext cx="9060864" cy="1639231"/>
          </a:xfrm>
          <a:prstGeom prst="rect">
            <a:avLst/>
          </a:prstGeom>
        </p:spPr>
        <p:txBody>
          <a:bodyPr wrap="square">
            <a:spAutoFit/>
          </a:bodyPr>
          <a:lstStyle/>
          <a:p>
            <a:pPr algn="just">
              <a:lnSpc>
                <a:spcPts val="2000"/>
              </a:lnSpc>
            </a:pP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Gióng</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lớn</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bằng</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thức</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ăn</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đồ</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mặc</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rất</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đời</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bình</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dị</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ts val="2000"/>
              </a:lnSpc>
            </a:pP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Ai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ai</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cũng</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mong</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Gióng</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lớn</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nhanh</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đánh</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giặc</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a:t>
            </a:r>
          </a:p>
          <a:p>
            <a:pPr>
              <a:lnSpc>
                <a:spcPts val="2000"/>
              </a:lnSpc>
            </a:pP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Gióng</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đùm</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bọc</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Gióng</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400" dirty="0" smtClean="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Sức</a:t>
            </a:r>
            <a:r>
              <a:rPr lang="en-US" sz="2400" dirty="0" smtClean="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mạnh</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dũng</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sĩ</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Gióng</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nuôi</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dưỡng</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cái</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bình</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nhất</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bằng</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tinh</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thần</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đoàn</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kết</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smtClean="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400" dirty="0" smtClean="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tx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Rectangle 14"/>
          <p:cNvSpPr/>
          <p:nvPr/>
        </p:nvSpPr>
        <p:spPr>
          <a:xfrm>
            <a:off x="3312893" y="5541434"/>
            <a:ext cx="8780679" cy="1343958"/>
          </a:xfrm>
          <a:prstGeom prst="rect">
            <a:avLst/>
          </a:prstGeom>
        </p:spPr>
        <p:txBody>
          <a:bodyPr wrap="square">
            <a:spAutoFit/>
          </a:bodyPr>
          <a:lstStyle/>
          <a:p>
            <a:pPr algn="just">
              <a:lnSpc>
                <a:spcPts val="2000"/>
              </a:lnSpc>
            </a:pP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Gióng</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vươn</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vai</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tráng</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sĩ</a:t>
            </a:r>
            <a:r>
              <a:rPr lang="en-US" sz="2400" dirty="0" smtClean="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smtClean="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trưởng</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vượt</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bậc</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Nhiệm</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vụ</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càng</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nặng</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nề</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thì</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lớn</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càng</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nhanh</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chóng</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kì</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diệu</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a:t>
            </a:r>
          </a:p>
          <a:p>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quan</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niệm</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anh</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hùng</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khổng</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lồ</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ước</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mơ</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sức</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mạnh</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to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lớn</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chiến</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thắng</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giặc</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ngoại</a:t>
            </a:r>
            <a:r>
              <a:rPr lang="en-US" sz="2400" dirty="0">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tx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xâm</a:t>
            </a:r>
            <a:endParaRPr lang="en-US" sz="2400" dirty="0">
              <a:solidFill>
                <a:schemeClr val="tx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1141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Horizontal)">
                                      <p:cBhvr>
                                        <p:cTn id="12" dur="500"/>
                                        <p:tgtEl>
                                          <p:spTgt spid="7"/>
                                        </p:tgtEl>
                                      </p:cBhvr>
                                    </p:animEffect>
                                  </p:childTnLst>
                                </p:cTn>
                              </p:par>
                              <p:par>
                                <p:cTn id="13" presetID="16" presetClass="entr" presetSubtype="26"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Horizontal)">
                                      <p:cBhvr>
                                        <p:cTn id="15" dur="500"/>
                                        <p:tgtEl>
                                          <p:spTgt spid="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Horizontal)">
                                      <p:cBhvr>
                                        <p:cTn id="27" dur="500"/>
                                        <p:tgtEl>
                                          <p:spTgt spid="1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barn(inVertical)">
                                      <p:cBhvr>
                                        <p:cTn id="30" dur="500"/>
                                        <p:tgtEl>
                                          <p:spTgt spid="2"/>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6"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barn(inHorizontal)">
                                      <p:cBhvr>
                                        <p:cTn id="35" dur="500"/>
                                        <p:tgtEl>
                                          <p:spTgt spid="18"/>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barn(inVertical)">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6"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barn(inHorizontal)">
                                      <p:cBhvr>
                                        <p:cTn id="43" dur="500"/>
                                        <p:tgtEl>
                                          <p:spTgt spid="16"/>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barn(inVertical)">
                                      <p:cBhvr>
                                        <p:cTn id="46" dur="500"/>
                                        <p:tgtEl>
                                          <p:spTgt spid="3"/>
                                        </p:tgtEl>
                                      </p:cBhvr>
                                    </p:animEffect>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fade">
                                      <p:cBhvr>
                                        <p:cTn id="51" dur="1000"/>
                                        <p:tgtEl>
                                          <p:spTgt spid="9"/>
                                        </p:tgtEl>
                                      </p:cBhvr>
                                    </p:animEffect>
                                    <p:anim calcmode="lin" valueType="num">
                                      <p:cBhvr>
                                        <p:cTn id="52" dur="1000" fill="hold"/>
                                        <p:tgtEl>
                                          <p:spTgt spid="9"/>
                                        </p:tgtEl>
                                        <p:attrNameLst>
                                          <p:attrName>ppt_x</p:attrName>
                                        </p:attrNameLst>
                                      </p:cBhvr>
                                      <p:tavLst>
                                        <p:tav tm="0">
                                          <p:val>
                                            <p:strVal val="#ppt_x"/>
                                          </p:val>
                                        </p:tav>
                                        <p:tav tm="100000">
                                          <p:val>
                                            <p:strVal val="#ppt_x"/>
                                          </p:val>
                                        </p:tav>
                                      </p:tavLst>
                                    </p:anim>
                                    <p:anim calcmode="lin" valueType="num">
                                      <p:cBhvr>
                                        <p:cTn id="5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6" presetClass="entr" presetSubtype="26" fill="hold" grpId="0" nodeType="click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barn(inHorizontal)">
                                      <p:cBhvr>
                                        <p:cTn id="58" dur="500"/>
                                        <p:tgtEl>
                                          <p:spTgt spid="14"/>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barn(inVertical)">
                                      <p:cBhvr>
                                        <p:cTn id="61" dur="500"/>
                                        <p:tgtEl>
                                          <p:spTgt spid="10"/>
                                        </p:tgtEl>
                                      </p:cBhvr>
                                    </p:animEffect>
                                  </p:childTnLst>
                                </p:cTn>
                              </p:par>
                            </p:childTnLst>
                          </p:cTn>
                        </p:par>
                      </p:childTnLst>
                    </p:cTn>
                  </p:par>
                  <p:par>
                    <p:cTn id="62" fill="hold">
                      <p:stCondLst>
                        <p:cond delay="indefinite"/>
                      </p:stCondLst>
                      <p:childTnLst>
                        <p:par>
                          <p:cTn id="63" fill="hold">
                            <p:stCondLst>
                              <p:cond delay="0"/>
                            </p:stCondLst>
                            <p:childTnLst>
                              <p:par>
                                <p:cTn id="64" presetID="16" presetClass="entr" presetSubtype="26" fill="hold" grpId="0" nodeType="clickEffect">
                                  <p:stCondLst>
                                    <p:cond delay="0"/>
                                  </p:stCondLst>
                                  <p:childTnLst>
                                    <p:set>
                                      <p:cBhvr>
                                        <p:cTn id="65" dur="1" fill="hold">
                                          <p:stCondLst>
                                            <p:cond delay="0"/>
                                          </p:stCondLst>
                                        </p:cTn>
                                        <p:tgtEl>
                                          <p:spTgt spid="20"/>
                                        </p:tgtEl>
                                        <p:attrNameLst>
                                          <p:attrName>style.visibility</p:attrName>
                                        </p:attrNameLst>
                                      </p:cBhvr>
                                      <p:to>
                                        <p:strVal val="visible"/>
                                      </p:to>
                                    </p:set>
                                    <p:animEffect transition="in" filter="barn(inHorizontal)">
                                      <p:cBhvr>
                                        <p:cTn id="66" dur="500"/>
                                        <p:tgtEl>
                                          <p:spTgt spid="20"/>
                                        </p:tgtEl>
                                      </p:cBhvr>
                                    </p:animEffect>
                                  </p:childTnLst>
                                </p:cTn>
                              </p:par>
                              <p:par>
                                <p:cTn id="67" presetID="6" presetClass="entr" presetSubtype="16" fill="hold" grpId="0" nodeType="withEffect">
                                  <p:stCondLst>
                                    <p:cond delay="0"/>
                                  </p:stCondLst>
                                  <p:childTnLst>
                                    <p:set>
                                      <p:cBhvr>
                                        <p:cTn id="68" dur="1" fill="hold">
                                          <p:stCondLst>
                                            <p:cond delay="0"/>
                                          </p:stCondLst>
                                        </p:cTn>
                                        <p:tgtEl>
                                          <p:spTgt spid="13"/>
                                        </p:tgtEl>
                                        <p:attrNameLst>
                                          <p:attrName>style.visibility</p:attrName>
                                        </p:attrNameLst>
                                      </p:cBhvr>
                                      <p:to>
                                        <p:strVal val="visible"/>
                                      </p:to>
                                    </p:set>
                                    <p:animEffect transition="in" filter="circle(in)">
                                      <p:cBhvr>
                                        <p:cTn id="69" dur="2000"/>
                                        <p:tgtEl>
                                          <p:spTgt spid="13"/>
                                        </p:tgtEl>
                                      </p:cBhvr>
                                    </p:animEffect>
                                  </p:childTnLst>
                                </p:cTn>
                              </p:par>
                            </p:childTnLst>
                          </p:cTn>
                        </p:par>
                      </p:childTnLst>
                    </p:cTn>
                  </p:par>
                  <p:par>
                    <p:cTn id="70" fill="hold">
                      <p:stCondLst>
                        <p:cond delay="indefinite"/>
                      </p:stCondLst>
                      <p:childTnLst>
                        <p:par>
                          <p:cTn id="71" fill="hold">
                            <p:stCondLst>
                              <p:cond delay="0"/>
                            </p:stCondLst>
                            <p:childTnLst>
                              <p:par>
                                <p:cTn id="72" presetID="16" presetClass="entr" presetSubtype="26" fill="hold" grpId="0" nodeType="clickEffect">
                                  <p:stCondLst>
                                    <p:cond delay="0"/>
                                  </p:stCondLst>
                                  <p:childTnLst>
                                    <p:set>
                                      <p:cBhvr>
                                        <p:cTn id="73" dur="1" fill="hold">
                                          <p:stCondLst>
                                            <p:cond delay="0"/>
                                          </p:stCondLst>
                                        </p:cTn>
                                        <p:tgtEl>
                                          <p:spTgt spid="23"/>
                                        </p:tgtEl>
                                        <p:attrNameLst>
                                          <p:attrName>style.visibility</p:attrName>
                                        </p:attrNameLst>
                                      </p:cBhvr>
                                      <p:to>
                                        <p:strVal val="visible"/>
                                      </p:to>
                                    </p:set>
                                    <p:animEffect transition="in" filter="barn(inHorizontal)">
                                      <p:cBhvr>
                                        <p:cTn id="74" dur="500"/>
                                        <p:tgtEl>
                                          <p:spTgt spid="23"/>
                                        </p:tgtEl>
                                      </p:cBhvr>
                                    </p:animEffect>
                                  </p:childTnLst>
                                </p:cTn>
                              </p:par>
                              <p:par>
                                <p:cTn id="75" presetID="16" presetClass="entr" presetSubtype="21" fill="hold" grpId="0" nodeType="withEffect">
                                  <p:stCondLst>
                                    <p:cond delay="0"/>
                                  </p:stCondLst>
                                  <p:childTnLst>
                                    <p:set>
                                      <p:cBhvr>
                                        <p:cTn id="76" dur="1" fill="hold">
                                          <p:stCondLst>
                                            <p:cond delay="0"/>
                                          </p:stCondLst>
                                        </p:cTn>
                                        <p:tgtEl>
                                          <p:spTgt spid="15"/>
                                        </p:tgtEl>
                                        <p:attrNameLst>
                                          <p:attrName>style.visibility</p:attrName>
                                        </p:attrNameLst>
                                      </p:cBhvr>
                                      <p:to>
                                        <p:strVal val="visible"/>
                                      </p:to>
                                    </p:set>
                                    <p:animEffect transition="in" filter="barn(inVertical)">
                                      <p:cBhvr>
                                        <p:cTn id="7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2" grpId="0" animBg="1"/>
      <p:bldP spid="14" grpId="0" animBg="1"/>
      <p:bldP spid="16" grpId="0" animBg="1"/>
      <p:bldP spid="18" grpId="0" animBg="1"/>
      <p:bldP spid="20" grpId="0" animBg="1"/>
      <p:bldP spid="23" grpId="0" animBg="1"/>
      <p:bldP spid="2" grpId="0"/>
      <p:bldP spid="3" grpId="0"/>
      <p:bldP spid="6" grpId="0"/>
      <p:bldP spid="10" grpId="0"/>
      <p:bldP spid="13" grpId="0"/>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3"/>
          <a:stretch>
            <a:fillRect/>
          </a:stretch>
        </p:blipFill>
        <p:spPr>
          <a:xfrm>
            <a:off x="42175" y="0"/>
            <a:ext cx="12192000" cy="6858000"/>
          </a:xfrm>
          <a:prstGeom prst="rect">
            <a:avLst/>
          </a:prstGeom>
        </p:spPr>
      </p:pic>
      <p:pic>
        <p:nvPicPr>
          <p:cNvPr id="1026" name="Picture 2" descr="Chử Đồng Tử - Phật tử đầu tiên của Việt Na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83040" y="9560"/>
            <a:ext cx="3108960" cy="219456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hầu Đệ Nhất Thượng Thiê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83040" y="4310713"/>
            <a:ext cx="3108960" cy="2568872"/>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5">
            <a:hlinkClick r:id="rId6" action="ppaction://hlinksldjump"/>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884006" y="6032136"/>
            <a:ext cx="1350169" cy="825864"/>
          </a:xfrm>
          <a:prstGeom prst="rect">
            <a:avLst/>
          </a:prstGeom>
        </p:spPr>
      </p:pic>
      <p:pic>
        <p:nvPicPr>
          <p:cNvPr id="9" name="Picture 2" descr="Soạn bài Thánh Gióng | Soạn Thánh Gióng ngắn nhất | Soạn văn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175" y="4450918"/>
            <a:ext cx="3312333" cy="2347190"/>
          </a:xfrm>
          <a:prstGeom prst="rect">
            <a:avLst/>
          </a:prstGeom>
          <a:noFill/>
          <a:extLst>
            <a:ext uri="{909E8E84-426E-40DD-AFC4-6F175D3DCCD1}">
              <a14:hiddenFill xmlns:a14="http://schemas.microsoft.com/office/drawing/2010/main">
                <a:solidFill>
                  <a:srgbClr val="FFFFFF"/>
                </a:solidFill>
              </a14:hiddenFill>
            </a:ext>
          </a:extLst>
        </p:spPr>
      </p:pic>
      <p:sp>
        <p:nvSpPr>
          <p:cNvPr id="40" name="Snip Diagonal Corner Rectangle 39"/>
          <p:cNvSpPr/>
          <p:nvPr/>
        </p:nvSpPr>
        <p:spPr>
          <a:xfrm>
            <a:off x="3121758" y="1680049"/>
            <a:ext cx="5919107" cy="1253218"/>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3200" b="1" dirty="0" err="1">
                <a:solidFill>
                  <a:prstClr val="white"/>
                </a:solidFill>
                <a:latin typeface="Times" panose="02020603050405020304" pitchFamily="18" charset="0"/>
                <a:cs typeface="Times" panose="02020603050405020304" pitchFamily="18" charset="0"/>
              </a:rPr>
              <a:t>Câu</a:t>
            </a:r>
            <a:r>
              <a:rPr lang="en-US" sz="3200" b="1" dirty="0">
                <a:solidFill>
                  <a:prstClr val="white"/>
                </a:solidFill>
                <a:latin typeface="Times" panose="02020603050405020304" pitchFamily="18" charset="0"/>
                <a:cs typeface="Times" panose="02020603050405020304" pitchFamily="18" charset="0"/>
              </a:rPr>
              <a:t> </a:t>
            </a:r>
            <a:r>
              <a:rPr lang="en-US" sz="3200" b="1" dirty="0" err="1">
                <a:solidFill>
                  <a:prstClr val="white"/>
                </a:solidFill>
                <a:latin typeface="Times" panose="02020603050405020304" pitchFamily="18" charset="0"/>
                <a:cs typeface="Times" panose="02020603050405020304" pitchFamily="18" charset="0"/>
              </a:rPr>
              <a:t>hỏi</a:t>
            </a:r>
            <a:r>
              <a:rPr lang="en-US" sz="3200" b="1" dirty="0">
                <a:solidFill>
                  <a:prstClr val="white"/>
                </a:solidFill>
                <a:latin typeface="Times" panose="02020603050405020304" pitchFamily="18" charset="0"/>
                <a:cs typeface="Times" panose="02020603050405020304" pitchFamily="18" charset="0"/>
              </a:rPr>
              <a:t> </a:t>
            </a:r>
            <a:r>
              <a:rPr lang="en-US" sz="3200" b="1" dirty="0" smtClean="0">
                <a:solidFill>
                  <a:prstClr val="white"/>
                </a:solidFill>
                <a:latin typeface="Times" panose="02020603050405020304" pitchFamily="18" charset="0"/>
                <a:cs typeface="Times" panose="02020603050405020304" pitchFamily="18" charset="0"/>
              </a:rPr>
              <a:t>1: </a:t>
            </a:r>
            <a:r>
              <a:rPr lang="en-US" sz="3200" b="1" dirty="0" err="1" smtClean="0">
                <a:solidFill>
                  <a:prstClr val="white"/>
                </a:solidFill>
                <a:latin typeface="Times" panose="02020603050405020304" pitchFamily="18" charset="0"/>
                <a:cs typeface="Times" panose="02020603050405020304" pitchFamily="18" charset="0"/>
              </a:rPr>
              <a:t>Tứ</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bất</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tử</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có</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nghĩa</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là</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gì</a:t>
            </a:r>
            <a:r>
              <a:rPr lang="en-US" sz="3200" b="1" dirty="0" smtClean="0">
                <a:solidFill>
                  <a:prstClr val="white"/>
                </a:solidFill>
                <a:latin typeface="Times" panose="02020603050405020304" pitchFamily="18" charset="0"/>
                <a:cs typeface="Times" panose="02020603050405020304" pitchFamily="18" charset="0"/>
              </a:rPr>
              <a:t>?</a:t>
            </a:r>
            <a:endParaRPr lang="en-US" sz="2800" b="1" dirty="0">
              <a:solidFill>
                <a:prstClr val="white"/>
              </a:solidFill>
              <a:latin typeface="Times New Roman" panose="02020603050405020304" pitchFamily="18" charset="0"/>
              <a:cs typeface="Times New Roman" panose="02020603050405020304" pitchFamily="18" charset="0"/>
            </a:endParaRPr>
          </a:p>
        </p:txBody>
      </p:sp>
      <p:sp>
        <p:nvSpPr>
          <p:cNvPr id="50" name="Snip Diagonal Corner Rectangle 49"/>
          <p:cNvSpPr/>
          <p:nvPr/>
        </p:nvSpPr>
        <p:spPr>
          <a:xfrm>
            <a:off x="3124744" y="3429000"/>
            <a:ext cx="5919107" cy="1719606"/>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r>
              <a:rPr lang="en-US" sz="3200" b="1" dirty="0" err="1">
                <a:solidFill>
                  <a:prstClr val="white"/>
                </a:solidFill>
                <a:latin typeface="Times New Roman" panose="02020603050405020304" pitchFamily="18" charset="0"/>
                <a:cs typeface="Times New Roman" panose="02020603050405020304" pitchFamily="18" charset="0"/>
              </a:rPr>
              <a:t>Đáp</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án</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Tứ</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bất</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tử</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là</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tên</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gọi</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chung</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của</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bốn</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vị</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thánh</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bất</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tử</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trong</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tín</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ngưỡng</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Việt</a:t>
            </a:r>
            <a:r>
              <a:rPr lang="en-US" sz="3200" b="1" dirty="0" smtClean="0">
                <a:solidFill>
                  <a:prstClr val="white"/>
                </a:solidFill>
                <a:latin typeface="Times New Roman" panose="02020603050405020304" pitchFamily="18" charset="0"/>
                <a:cs typeface="Times New Roman" panose="02020603050405020304" pitchFamily="18" charset="0"/>
              </a:rPr>
              <a:t> Nam. </a:t>
            </a:r>
            <a:endParaRPr lang="en-US" sz="3200" b="1" u="sng" dirty="0">
              <a:solidFill>
                <a:prstClr val="white"/>
              </a:solidFill>
              <a:latin typeface="Times New Roman" panose="02020603050405020304" pitchFamily="18" charset="0"/>
              <a:cs typeface="Times New Roman" panose="02020603050405020304" pitchFamily="18" charset="0"/>
            </a:endParaRPr>
          </a:p>
        </p:txBody>
      </p:sp>
      <p:pic>
        <p:nvPicPr>
          <p:cNvPr id="1028" name="Picture 4" descr="TỨ BẤT TỬ TRONG VĂN HÓA DÂN GIAN VIỆT NAM"/>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9560"/>
            <a:ext cx="2961124" cy="2344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4969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par>
                                <p:cTn id="19" presetID="53" presetClass="entr" presetSubtype="16" fill="hold" nodeType="withEffect">
                                  <p:stCondLst>
                                    <p:cond delay="0"/>
                                  </p:stCondLst>
                                  <p:childTnLst>
                                    <p:set>
                                      <p:cBhvr>
                                        <p:cTn id="20" dur="1" fill="hold">
                                          <p:stCondLst>
                                            <p:cond delay="0"/>
                                          </p:stCondLst>
                                        </p:cTn>
                                        <p:tgtEl>
                                          <p:spTgt spid="1028"/>
                                        </p:tgtEl>
                                        <p:attrNameLst>
                                          <p:attrName>style.visibility</p:attrName>
                                        </p:attrNameLst>
                                      </p:cBhvr>
                                      <p:to>
                                        <p:strVal val="visible"/>
                                      </p:to>
                                    </p:set>
                                    <p:anim calcmode="lin" valueType="num">
                                      <p:cBhvr>
                                        <p:cTn id="21" dur="500" fill="hold"/>
                                        <p:tgtEl>
                                          <p:spTgt spid="1028"/>
                                        </p:tgtEl>
                                        <p:attrNameLst>
                                          <p:attrName>ppt_w</p:attrName>
                                        </p:attrNameLst>
                                      </p:cBhvr>
                                      <p:tavLst>
                                        <p:tav tm="0">
                                          <p:val>
                                            <p:fltVal val="0"/>
                                          </p:val>
                                        </p:tav>
                                        <p:tav tm="100000">
                                          <p:val>
                                            <p:strVal val="#ppt_w"/>
                                          </p:val>
                                        </p:tav>
                                      </p:tavLst>
                                    </p:anim>
                                    <p:anim calcmode="lin" valueType="num">
                                      <p:cBhvr>
                                        <p:cTn id="22" dur="500" fill="hold"/>
                                        <p:tgtEl>
                                          <p:spTgt spid="1028"/>
                                        </p:tgtEl>
                                        <p:attrNameLst>
                                          <p:attrName>ppt_h</p:attrName>
                                        </p:attrNameLst>
                                      </p:cBhvr>
                                      <p:tavLst>
                                        <p:tav tm="0">
                                          <p:val>
                                            <p:fltVal val="0"/>
                                          </p:val>
                                        </p:tav>
                                        <p:tav tm="100000">
                                          <p:val>
                                            <p:strVal val="#ppt_h"/>
                                          </p:val>
                                        </p:tav>
                                      </p:tavLst>
                                    </p:anim>
                                    <p:animEffect transition="in" filter="fade">
                                      <p:cBhvr>
                                        <p:cTn id="23" dur="500"/>
                                        <p:tgtEl>
                                          <p:spTgt spid="1028"/>
                                        </p:tgtEl>
                                      </p:cBhvr>
                                    </p:animEffect>
                                  </p:childTnLst>
                                </p:cTn>
                              </p:par>
                              <p:par>
                                <p:cTn id="24" presetID="53" presetClass="entr" presetSubtype="16"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500" fill="hold"/>
                                        <p:tgtEl>
                                          <p:spTgt spid="9"/>
                                        </p:tgtEl>
                                        <p:attrNameLst>
                                          <p:attrName>ppt_w</p:attrName>
                                        </p:attrNameLst>
                                      </p:cBhvr>
                                      <p:tavLst>
                                        <p:tav tm="0">
                                          <p:val>
                                            <p:fltVal val="0"/>
                                          </p:val>
                                        </p:tav>
                                        <p:tav tm="100000">
                                          <p:val>
                                            <p:strVal val="#ppt_w"/>
                                          </p:val>
                                        </p:tav>
                                      </p:tavLst>
                                    </p:anim>
                                    <p:anim calcmode="lin" valueType="num">
                                      <p:cBhvr>
                                        <p:cTn id="27" dur="500" fill="hold"/>
                                        <p:tgtEl>
                                          <p:spTgt spid="9"/>
                                        </p:tgtEl>
                                        <p:attrNameLst>
                                          <p:attrName>ppt_h</p:attrName>
                                        </p:attrNameLst>
                                      </p:cBhvr>
                                      <p:tavLst>
                                        <p:tav tm="0">
                                          <p:val>
                                            <p:fltVal val="0"/>
                                          </p:val>
                                        </p:tav>
                                        <p:tav tm="100000">
                                          <p:val>
                                            <p:strVal val="#ppt_h"/>
                                          </p:val>
                                        </p:tav>
                                      </p:tavLst>
                                    </p:anim>
                                    <p:animEffect transition="in" filter="fade">
                                      <p:cBhvr>
                                        <p:cTn id="28" dur="500"/>
                                        <p:tgtEl>
                                          <p:spTgt spid="9"/>
                                        </p:tgtEl>
                                      </p:cBhvr>
                                    </p:animEffect>
                                  </p:childTnLst>
                                </p:cTn>
                              </p:par>
                              <p:par>
                                <p:cTn id="29" presetID="53" presetClass="entr" presetSubtype="16" fill="hold" nodeType="withEffect">
                                  <p:stCondLst>
                                    <p:cond delay="0"/>
                                  </p:stCondLst>
                                  <p:childTnLst>
                                    <p:set>
                                      <p:cBhvr>
                                        <p:cTn id="30" dur="1" fill="hold">
                                          <p:stCondLst>
                                            <p:cond delay="0"/>
                                          </p:stCondLst>
                                        </p:cTn>
                                        <p:tgtEl>
                                          <p:spTgt spid="1026"/>
                                        </p:tgtEl>
                                        <p:attrNameLst>
                                          <p:attrName>style.visibility</p:attrName>
                                        </p:attrNameLst>
                                      </p:cBhvr>
                                      <p:to>
                                        <p:strVal val="visible"/>
                                      </p:to>
                                    </p:set>
                                    <p:anim calcmode="lin" valueType="num">
                                      <p:cBhvr>
                                        <p:cTn id="31" dur="500" fill="hold"/>
                                        <p:tgtEl>
                                          <p:spTgt spid="1026"/>
                                        </p:tgtEl>
                                        <p:attrNameLst>
                                          <p:attrName>ppt_w</p:attrName>
                                        </p:attrNameLst>
                                      </p:cBhvr>
                                      <p:tavLst>
                                        <p:tav tm="0">
                                          <p:val>
                                            <p:fltVal val="0"/>
                                          </p:val>
                                        </p:tav>
                                        <p:tav tm="100000">
                                          <p:val>
                                            <p:strVal val="#ppt_w"/>
                                          </p:val>
                                        </p:tav>
                                      </p:tavLst>
                                    </p:anim>
                                    <p:anim calcmode="lin" valueType="num">
                                      <p:cBhvr>
                                        <p:cTn id="32" dur="500" fill="hold"/>
                                        <p:tgtEl>
                                          <p:spTgt spid="1026"/>
                                        </p:tgtEl>
                                        <p:attrNameLst>
                                          <p:attrName>ppt_h</p:attrName>
                                        </p:attrNameLst>
                                      </p:cBhvr>
                                      <p:tavLst>
                                        <p:tav tm="0">
                                          <p:val>
                                            <p:fltVal val="0"/>
                                          </p:val>
                                        </p:tav>
                                        <p:tav tm="100000">
                                          <p:val>
                                            <p:strVal val="#ppt_h"/>
                                          </p:val>
                                        </p:tav>
                                      </p:tavLst>
                                    </p:anim>
                                    <p:animEffect transition="in" filter="fade">
                                      <p:cBhvr>
                                        <p:cTn id="33" dur="500"/>
                                        <p:tgtEl>
                                          <p:spTgt spid="1026"/>
                                        </p:tgtEl>
                                      </p:cBhvr>
                                    </p:animEffect>
                                  </p:childTnLst>
                                </p:cTn>
                              </p:par>
                              <p:par>
                                <p:cTn id="34" presetID="53" presetClass="entr" presetSubtype="16" fill="hold" nodeType="withEffect">
                                  <p:stCondLst>
                                    <p:cond delay="0"/>
                                  </p:stCondLst>
                                  <p:childTnLst>
                                    <p:set>
                                      <p:cBhvr>
                                        <p:cTn id="35" dur="1" fill="hold">
                                          <p:stCondLst>
                                            <p:cond delay="0"/>
                                          </p:stCondLst>
                                        </p:cTn>
                                        <p:tgtEl>
                                          <p:spTgt spid="1030"/>
                                        </p:tgtEl>
                                        <p:attrNameLst>
                                          <p:attrName>style.visibility</p:attrName>
                                        </p:attrNameLst>
                                      </p:cBhvr>
                                      <p:to>
                                        <p:strVal val="visible"/>
                                      </p:to>
                                    </p:set>
                                    <p:anim calcmode="lin" valueType="num">
                                      <p:cBhvr>
                                        <p:cTn id="36" dur="500" fill="hold"/>
                                        <p:tgtEl>
                                          <p:spTgt spid="1030"/>
                                        </p:tgtEl>
                                        <p:attrNameLst>
                                          <p:attrName>ppt_w</p:attrName>
                                        </p:attrNameLst>
                                      </p:cBhvr>
                                      <p:tavLst>
                                        <p:tav tm="0">
                                          <p:val>
                                            <p:fltVal val="0"/>
                                          </p:val>
                                        </p:tav>
                                        <p:tav tm="100000">
                                          <p:val>
                                            <p:strVal val="#ppt_w"/>
                                          </p:val>
                                        </p:tav>
                                      </p:tavLst>
                                    </p:anim>
                                    <p:anim calcmode="lin" valueType="num">
                                      <p:cBhvr>
                                        <p:cTn id="37" dur="500" fill="hold"/>
                                        <p:tgtEl>
                                          <p:spTgt spid="1030"/>
                                        </p:tgtEl>
                                        <p:attrNameLst>
                                          <p:attrName>ppt_h</p:attrName>
                                        </p:attrNameLst>
                                      </p:cBhvr>
                                      <p:tavLst>
                                        <p:tav tm="0">
                                          <p:val>
                                            <p:fltVal val="0"/>
                                          </p:val>
                                        </p:tav>
                                        <p:tav tm="100000">
                                          <p:val>
                                            <p:strVal val="#ppt_h"/>
                                          </p:val>
                                        </p:tav>
                                      </p:tavLst>
                                    </p:anim>
                                    <p:animEffect transition="in" filter="fade">
                                      <p:cBhvr>
                                        <p:cTn id="38"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57163" y="-28575"/>
            <a:ext cx="11936412" cy="546100"/>
          </a:xfrm>
          <a:prstGeom prst="roundRect">
            <a:avLst/>
          </a:prstGeom>
          <a:solidFill>
            <a:srgbClr val="FF99CC"/>
          </a:solidFill>
          <a:ln w="12700" cap="flat" cmpd="sng" algn="ctr">
            <a:solidFill>
              <a:srgbClr val="4472C4"/>
            </a:solidFill>
            <a:prstDash val="solid"/>
            <a:miter lim="800000"/>
          </a:ln>
          <a:effectLst/>
        </p:spPr>
        <p:txBody>
          <a:bodyPr anchor="ctr"/>
          <a:lstStyle/>
          <a:p>
            <a:pPr algn="ctr" defTabSz="914400">
              <a:spcBef>
                <a:spcPct val="50000"/>
              </a:spcBef>
              <a:defRPr/>
            </a:pPr>
            <a:r>
              <a:rPr lang="en-US" altLang="en-US" sz="2800" b="1" kern="0" dirty="0" smtClean="0">
                <a:solidFill>
                  <a:prstClr val="black"/>
                </a:solidFill>
                <a:latin typeface="Times New Roman" panose="02020603050405020304" pitchFamily="18" charset="0"/>
                <a:cs typeface="Times New Roman" panose="02020603050405020304" pitchFamily="18" charset="0"/>
              </a:rPr>
              <a:t>SỰ LỚN LÊN KÌ DIỆU CỦA GIÓNG</a:t>
            </a:r>
            <a:endParaRPr lang="en-US" altLang="en-US" sz="3200" b="1" kern="0" dirty="0">
              <a:solidFill>
                <a:prstClr val="black"/>
              </a:solidFill>
              <a:latin typeface="Times New Roman" panose="02020603050405020304" pitchFamily="18" charset="0"/>
              <a:cs typeface="Times New Roman" panose="02020603050405020304" pitchFamily="18" charset="0"/>
            </a:endParaRPr>
          </a:p>
        </p:txBody>
      </p:sp>
      <p:sp>
        <p:nvSpPr>
          <p:cNvPr id="8" name="Text Box 13"/>
          <p:cNvSpPr txBox="1">
            <a:spLocks noChangeArrowheads="1"/>
          </p:cNvSpPr>
          <p:nvPr/>
        </p:nvSpPr>
        <p:spPr bwMode="auto">
          <a:xfrm>
            <a:off x="270308" y="640266"/>
            <a:ext cx="1804987" cy="400050"/>
          </a:xfrm>
          <a:prstGeom prst="rect">
            <a:avLst/>
          </a:prstGeom>
          <a:solidFill>
            <a:srgbClr val="FFFF00"/>
          </a:solidFill>
          <a:ln w="9525">
            <a:solidFill>
              <a:srgbClr val="FF0066"/>
            </a:solidFill>
            <a:miter lim="800000"/>
            <a:headEnd/>
            <a:tailEnd/>
          </a:ln>
        </p:spPr>
        <p:txBody>
          <a:bodyPr wrap="squar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defTabSz="914400" fontAlgn="base">
              <a:spcBef>
                <a:spcPct val="50000"/>
              </a:spcBef>
              <a:spcAft>
                <a:spcPct val="0"/>
              </a:spcAft>
              <a:buClrTx/>
              <a:buFontTx/>
              <a:buNone/>
            </a:pPr>
            <a:r>
              <a:rPr lang="en-US" altLang="en-US" sz="2000" b="1" i="1" dirty="0" smtClean="0">
                <a:solidFill>
                  <a:srgbClr val="000000"/>
                </a:solidFill>
                <a:latin typeface="Times New Roman" panose="02020603050405020304" pitchFamily="18" charset="0"/>
                <a:cs typeface="Times New Roman" panose="02020603050405020304" pitchFamily="18" charset="0"/>
              </a:rPr>
              <a:t>CHI TIẾT</a:t>
            </a:r>
          </a:p>
        </p:txBody>
      </p:sp>
      <p:sp>
        <p:nvSpPr>
          <p:cNvPr id="9" name="Text Box 15"/>
          <p:cNvSpPr txBox="1">
            <a:spLocks noChangeArrowheads="1"/>
          </p:cNvSpPr>
          <p:nvPr/>
        </p:nvSpPr>
        <p:spPr bwMode="auto">
          <a:xfrm>
            <a:off x="5349787" y="548553"/>
            <a:ext cx="2108200" cy="400050"/>
          </a:xfrm>
          <a:prstGeom prst="rect">
            <a:avLst/>
          </a:prstGeom>
          <a:solidFill>
            <a:srgbClr val="FFFF00"/>
          </a:solidFill>
          <a:ln w="9525">
            <a:solidFill>
              <a:srgbClr val="FF0066"/>
            </a:solidFill>
            <a:miter lim="800000"/>
            <a:headEnd/>
            <a:tailEnd/>
          </a:ln>
        </p:spPr>
        <p:txBody>
          <a:bodyPr wrap="squar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defTabSz="914400" fontAlgn="base">
              <a:spcBef>
                <a:spcPct val="50000"/>
              </a:spcBef>
              <a:spcAft>
                <a:spcPct val="0"/>
              </a:spcAft>
              <a:buClrTx/>
              <a:buFontTx/>
              <a:buNone/>
            </a:pPr>
            <a:r>
              <a:rPr lang="en-US" altLang="en-US" sz="2000" b="1" i="1" dirty="0" smtClean="0">
                <a:solidFill>
                  <a:srgbClr val="000000"/>
                </a:solidFill>
                <a:latin typeface="Times New Roman" panose="02020603050405020304" pitchFamily="18" charset="0"/>
                <a:cs typeface="Times New Roman" panose="02020603050405020304" pitchFamily="18" charset="0"/>
              </a:rPr>
              <a:t>Ý  NGHĨA</a:t>
            </a:r>
          </a:p>
        </p:txBody>
      </p:sp>
      <p:sp>
        <p:nvSpPr>
          <p:cNvPr id="12" name="Rounded Rectangle 11"/>
          <p:cNvSpPr/>
          <p:nvPr/>
        </p:nvSpPr>
        <p:spPr>
          <a:xfrm>
            <a:off x="-67113" y="1101280"/>
            <a:ext cx="2782877" cy="2077888"/>
          </a:xfrm>
          <a:prstGeom prst="roundRect">
            <a:avLst/>
          </a:prstGeom>
          <a:solidFill>
            <a:schemeClr val="accent3">
              <a:lumMod val="20000"/>
              <a:lumOff val="80000"/>
            </a:schemeClr>
          </a:solidFill>
          <a:ln w="12700" cap="flat" cmpd="sng" algn="ctr">
            <a:solidFill>
              <a:srgbClr val="4472C4"/>
            </a:solidFill>
            <a:prstDash val="solid"/>
            <a:miter lim="800000"/>
          </a:ln>
          <a:effectLst/>
        </p:spPr>
        <p:txBody>
          <a:bodyPr anchor="ctr"/>
          <a:lstStyle/>
          <a:p>
            <a:pPr defTabSz="914400">
              <a:spcBef>
                <a:spcPct val="50000"/>
              </a:spcBef>
              <a:defRPr/>
            </a:pPr>
            <a:endParaRPr lang="en-US" altLang="en-US" sz="2400" kern="0" dirty="0">
              <a:solidFill>
                <a:srgbClr val="0070C0"/>
              </a:solidFill>
              <a:latin typeface="Times New Roman" panose="02020603050405020304" pitchFamily="18" charset="0"/>
              <a:cs typeface="Times New Roman" panose="02020603050405020304" pitchFamily="18" charset="0"/>
            </a:endParaRPr>
          </a:p>
        </p:txBody>
      </p:sp>
      <p:sp>
        <p:nvSpPr>
          <p:cNvPr id="14" name="Rounded Rectangle 13"/>
          <p:cNvSpPr/>
          <p:nvPr/>
        </p:nvSpPr>
        <p:spPr>
          <a:xfrm>
            <a:off x="3057070" y="1040316"/>
            <a:ext cx="8904505" cy="1502764"/>
          </a:xfrm>
          <a:prstGeom prst="roundRect">
            <a:avLst/>
          </a:prstGeom>
          <a:solidFill>
            <a:schemeClr val="accent3">
              <a:lumMod val="20000"/>
              <a:lumOff val="80000"/>
            </a:schemeClr>
          </a:solidFill>
          <a:ln w="12700" cap="flat" cmpd="sng" algn="ctr">
            <a:solidFill>
              <a:srgbClr val="4472C4"/>
            </a:solidFill>
            <a:prstDash val="solid"/>
            <a:miter lim="800000"/>
          </a:ln>
          <a:effectLst/>
        </p:spPr>
        <p:txBody>
          <a:bodyPr anchor="ctr"/>
          <a:lstStyle/>
          <a:p>
            <a:pPr algn="just" defTabSz="914400">
              <a:lnSpc>
                <a:spcPct val="70000"/>
              </a:lnSpc>
              <a:spcBef>
                <a:spcPct val="50000"/>
              </a:spcBef>
              <a:buFontTx/>
              <a:buChar char="-"/>
              <a:defRPr/>
            </a:pPr>
            <a:endParaRPr lang="en-US" altLang="en-US" sz="2600" kern="0" dirty="0">
              <a:solidFill>
                <a:srgbClr val="0070C0"/>
              </a:solidFill>
              <a:latin typeface="Times New Roman" panose="02020603050405020304" pitchFamily="18" charset="0"/>
              <a:cs typeface="Times New Roman" panose="02020603050405020304" pitchFamily="18" charset="0"/>
            </a:endParaRPr>
          </a:p>
        </p:txBody>
      </p:sp>
      <p:sp>
        <p:nvSpPr>
          <p:cNvPr id="16" name="Rounded Rectangle 15"/>
          <p:cNvSpPr/>
          <p:nvPr/>
        </p:nvSpPr>
        <p:spPr>
          <a:xfrm>
            <a:off x="-73367" y="4640528"/>
            <a:ext cx="2857575" cy="1195874"/>
          </a:xfrm>
          <a:prstGeom prst="roundRect">
            <a:avLst/>
          </a:prstGeom>
          <a:solidFill>
            <a:schemeClr val="accent3">
              <a:lumMod val="20000"/>
              <a:lumOff val="80000"/>
            </a:schemeClr>
          </a:solidFill>
          <a:ln w="12700" cap="flat" cmpd="sng" algn="ctr">
            <a:solidFill>
              <a:srgbClr val="4472C4"/>
            </a:solidFill>
            <a:prstDash val="solid"/>
            <a:miter lim="800000"/>
          </a:ln>
          <a:effectLst/>
        </p:spPr>
        <p:txBody>
          <a:bodyPr anchor="ctr"/>
          <a:lstStyle/>
          <a:p>
            <a:pPr defTabSz="914400">
              <a:lnSpc>
                <a:spcPct val="80000"/>
              </a:lnSpc>
              <a:spcBef>
                <a:spcPct val="50000"/>
              </a:spcBef>
              <a:defRPr/>
            </a:pPr>
            <a:endParaRPr lang="en-US" altLang="en-US" sz="2600" kern="0" dirty="0">
              <a:solidFill>
                <a:srgbClr val="0070C0"/>
              </a:solidFill>
              <a:latin typeface=".VnTime" pitchFamily="34" charset="0"/>
            </a:endParaRPr>
          </a:p>
        </p:txBody>
      </p:sp>
      <p:sp>
        <p:nvSpPr>
          <p:cNvPr id="18" name="Rounded Rectangle 17"/>
          <p:cNvSpPr/>
          <p:nvPr/>
        </p:nvSpPr>
        <p:spPr>
          <a:xfrm>
            <a:off x="-67112" y="3246273"/>
            <a:ext cx="2782876" cy="1327150"/>
          </a:xfrm>
          <a:prstGeom prst="roundRect">
            <a:avLst/>
          </a:prstGeom>
          <a:solidFill>
            <a:schemeClr val="accent1">
              <a:lumMod val="20000"/>
              <a:lumOff val="80000"/>
            </a:schemeClr>
          </a:solidFill>
          <a:ln w="12700" cap="flat" cmpd="sng" algn="ctr">
            <a:solidFill>
              <a:srgbClr val="4472C4"/>
            </a:solidFill>
            <a:prstDash val="solid"/>
            <a:miter lim="800000"/>
          </a:ln>
          <a:effectLst/>
        </p:spPr>
        <p:txBody>
          <a:bodyPr anchor="ctr"/>
          <a:lstStyle/>
          <a:p>
            <a:pPr algn="ctr" defTabSz="914400">
              <a:spcBef>
                <a:spcPct val="50000"/>
              </a:spcBef>
              <a:defRPr/>
            </a:pPr>
            <a:endParaRPr lang="en-US" altLang="en-US" sz="2600" kern="0" dirty="0">
              <a:solidFill>
                <a:srgbClr val="E43230"/>
              </a:solidFill>
              <a:latin typeface="Times New Roman" panose="02020603050405020304" pitchFamily="18" charset="0"/>
              <a:cs typeface="Times New Roman" panose="02020603050405020304" pitchFamily="18" charset="0"/>
            </a:endParaRPr>
          </a:p>
        </p:txBody>
      </p:sp>
      <p:sp>
        <p:nvSpPr>
          <p:cNvPr id="20" name="Rounded Rectangle 19"/>
          <p:cNvSpPr/>
          <p:nvPr/>
        </p:nvSpPr>
        <p:spPr>
          <a:xfrm>
            <a:off x="3010790" y="2760032"/>
            <a:ext cx="9007751" cy="1732593"/>
          </a:xfrm>
          <a:prstGeom prst="roundRect">
            <a:avLst/>
          </a:prstGeom>
          <a:solidFill>
            <a:schemeClr val="accent1">
              <a:lumMod val="20000"/>
              <a:lumOff val="80000"/>
            </a:schemeClr>
          </a:solidFill>
          <a:ln w="12700" cap="flat" cmpd="sng" algn="ctr">
            <a:solidFill>
              <a:srgbClr val="4472C4"/>
            </a:solidFill>
            <a:prstDash val="solid"/>
            <a:miter lim="800000"/>
          </a:ln>
          <a:effectLst/>
        </p:spPr>
        <p:txBody>
          <a:bodyPr anchor="ctr"/>
          <a:lstStyle/>
          <a:p>
            <a:pPr defTabSz="914400">
              <a:lnSpc>
                <a:spcPct val="90000"/>
              </a:lnSpc>
              <a:spcBef>
                <a:spcPct val="50000"/>
              </a:spcBef>
              <a:buFontTx/>
              <a:buChar char="-"/>
              <a:defRPr/>
            </a:pPr>
            <a:endParaRPr lang="en-US" altLang="en-US" sz="2600" kern="0" dirty="0">
              <a:solidFill>
                <a:srgbClr val="E43230"/>
              </a:solidFill>
              <a:latin typeface=".VnTime" pitchFamily="34" charset="0"/>
            </a:endParaRPr>
          </a:p>
        </p:txBody>
      </p:sp>
      <p:sp>
        <p:nvSpPr>
          <p:cNvPr id="23" name="Rounded Rectangle 22"/>
          <p:cNvSpPr/>
          <p:nvPr/>
        </p:nvSpPr>
        <p:spPr>
          <a:xfrm>
            <a:off x="2877761" y="4640528"/>
            <a:ext cx="9106176" cy="1421607"/>
          </a:xfrm>
          <a:prstGeom prst="roundRect">
            <a:avLst/>
          </a:prstGeom>
          <a:solidFill>
            <a:schemeClr val="accent1">
              <a:lumMod val="20000"/>
              <a:lumOff val="80000"/>
            </a:schemeClr>
          </a:solidFill>
          <a:ln w="12700" cap="flat" cmpd="sng" algn="ctr">
            <a:solidFill>
              <a:srgbClr val="4472C4"/>
            </a:solidFill>
            <a:prstDash val="solid"/>
            <a:miter lim="800000"/>
          </a:ln>
          <a:effectLst/>
        </p:spPr>
        <p:txBody>
          <a:bodyPr anchor="ctr"/>
          <a:lstStyle/>
          <a:p>
            <a:pPr algn="ctr" defTabSz="914400">
              <a:spcBef>
                <a:spcPct val="50000"/>
              </a:spcBef>
              <a:defRPr/>
            </a:pPr>
            <a:endParaRPr lang="en-US" altLang="en-US" sz="2600" kern="0" dirty="0">
              <a:solidFill>
                <a:srgbClr val="E43230"/>
              </a:solidFill>
              <a:latin typeface="Times New Roman" panose="02020603050405020304" pitchFamily="18" charset="0"/>
              <a:cs typeface="Times New Roman" panose="02020603050405020304" pitchFamily="18" charset="0"/>
            </a:endParaRPr>
          </a:p>
        </p:txBody>
      </p:sp>
      <p:sp>
        <p:nvSpPr>
          <p:cNvPr id="2" name="Rectangle 1"/>
          <p:cNvSpPr/>
          <p:nvPr/>
        </p:nvSpPr>
        <p:spPr>
          <a:xfrm>
            <a:off x="-73367" y="1116470"/>
            <a:ext cx="2725874" cy="830997"/>
          </a:xfrm>
          <a:prstGeom prst="rect">
            <a:avLst/>
          </a:prstGeom>
        </p:spPr>
        <p:txBody>
          <a:bodyPr wrap="square">
            <a:spAutoFit/>
          </a:bodyPr>
          <a:lstStyle/>
          <a:p>
            <a:pPr algn="just" defTabSz="914400" fontAlgn="base">
              <a:spcBef>
                <a:spcPct val="0"/>
              </a:spcBef>
              <a:spcAft>
                <a:spcPct val="0"/>
              </a:spcAft>
            </a:pPr>
            <a:r>
              <a:rPr lang="en-US" altLang="en-US" sz="2400"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Gióng</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lớn</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nhanh</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như</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smtClean="0">
                <a:solidFill>
                  <a:srgbClr val="FF0000"/>
                </a:solidFill>
                <a:latin typeface="Times New Roman" panose="02020603050405020304" pitchFamily="18" charset="0"/>
                <a:cs typeface="Times New Roman" panose="02020603050405020304" pitchFamily="18" charset="0"/>
              </a:rPr>
              <a:t>thổi</a:t>
            </a:r>
            <a:endParaRPr lang="en-US" altLang="en-US" sz="2400" b="1" dirty="0">
              <a:solidFill>
                <a:srgbClr val="FF00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180636" y="4798110"/>
            <a:ext cx="2471871" cy="1138773"/>
          </a:xfrm>
          <a:prstGeom prst="rect">
            <a:avLst/>
          </a:prstGeom>
        </p:spPr>
        <p:txBody>
          <a:bodyPr wrap="square">
            <a:spAutoFit/>
          </a:bodyPr>
          <a:lstStyle/>
          <a:p>
            <a:pPr algn="just" defTabSz="914400" fontAlgn="base">
              <a:spcBef>
                <a:spcPct val="0"/>
              </a:spcBef>
              <a:spcAft>
                <a:spcPct val="0"/>
              </a:spcAft>
            </a:pPr>
            <a:r>
              <a:rPr lang="en-US" altLang="en-US" sz="2400" b="1" dirty="0" smtClean="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Vươn</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vai</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thành</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tráng</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sĩ</a:t>
            </a:r>
            <a:r>
              <a:rPr lang="en-US" altLang="en-US" sz="2400" b="1" dirty="0">
                <a:solidFill>
                  <a:srgbClr val="FF0000"/>
                </a:solidFill>
                <a:latin typeface="Times New Roman" panose="02020603050405020304" pitchFamily="18" charset="0"/>
                <a:cs typeface="Times New Roman" panose="02020603050405020304" pitchFamily="18" charset="0"/>
              </a:rPr>
              <a:t>.</a:t>
            </a:r>
          </a:p>
          <a:p>
            <a:pPr defTabSz="914400" fontAlgn="base">
              <a:spcBef>
                <a:spcPct val="0"/>
              </a:spcBef>
              <a:spcAft>
                <a:spcPct val="0"/>
              </a:spcAft>
            </a:pPr>
            <a:r>
              <a:rPr lang="en-US" altLang="en-US" sz="2000" b="1" dirty="0">
                <a:solidFill>
                  <a:srgbClr val="FF0000"/>
                </a:solidFill>
                <a:latin typeface="Arial" panose="020B0604020202020204" pitchFamily="34" charset="0"/>
                <a:cs typeface="Arial" panose="020B0604020202020204" pitchFamily="34" charset="0"/>
              </a:rPr>
              <a:t>  </a:t>
            </a:r>
          </a:p>
        </p:txBody>
      </p:sp>
      <p:sp>
        <p:nvSpPr>
          <p:cNvPr id="6" name="Rectangle 5"/>
          <p:cNvSpPr/>
          <p:nvPr/>
        </p:nvSpPr>
        <p:spPr>
          <a:xfrm>
            <a:off x="225266" y="3398946"/>
            <a:ext cx="2569438" cy="830997"/>
          </a:xfrm>
          <a:prstGeom prst="rect">
            <a:avLst/>
          </a:prstGeom>
        </p:spPr>
        <p:txBody>
          <a:bodyPr wrap="square">
            <a:spAutoFit/>
          </a:bodyPr>
          <a:lstStyle/>
          <a:p>
            <a:pPr defTabSz="914400" fontAlgn="base">
              <a:spcBef>
                <a:spcPct val="0"/>
              </a:spcBef>
              <a:spcAft>
                <a:spcPct val="0"/>
              </a:spcAft>
            </a:pPr>
            <a:r>
              <a:rPr lang="en-US" altLang="en-US" sz="2400" b="1" dirty="0" smtClean="0">
                <a:solidFill>
                  <a:srgbClr val="0000FF"/>
                </a:solidFill>
                <a:latin typeface="Times New Roman" panose="02020603050405020304" pitchFamily="18" charset="0"/>
                <a:cs typeface="Times New Roman" panose="02020603050405020304" pitchFamily="18" charset="0"/>
              </a:rPr>
              <a:t>- </a:t>
            </a:r>
            <a:r>
              <a:rPr lang="en-US" altLang="en-US" sz="2400" b="1" dirty="0" err="1" smtClean="0">
                <a:solidFill>
                  <a:srgbClr val="FF0000"/>
                </a:solidFill>
                <a:latin typeface="Times New Roman" panose="02020603050405020304" pitchFamily="18" charset="0"/>
                <a:cs typeface="Times New Roman" panose="02020603050405020304" pitchFamily="18" charset="0"/>
              </a:rPr>
              <a:t>Bà</a:t>
            </a:r>
            <a:r>
              <a:rPr lang="en-US" altLang="en-US" sz="2400" b="1" dirty="0" smtClean="0">
                <a:solidFill>
                  <a:srgbClr val="FF0000"/>
                </a:solidFill>
                <a:latin typeface="Times New Roman" panose="02020603050405020304" pitchFamily="18" charset="0"/>
                <a:cs typeface="Times New Roman" panose="02020603050405020304" pitchFamily="18" charset="0"/>
              </a:rPr>
              <a:t> </a:t>
            </a:r>
            <a:r>
              <a:rPr lang="en-US" altLang="en-US" sz="2400" b="1" dirty="0">
                <a:solidFill>
                  <a:srgbClr val="FF0000"/>
                </a:solidFill>
                <a:latin typeface="Times New Roman" panose="02020603050405020304" pitchFamily="18" charset="0"/>
                <a:cs typeface="Times New Roman" panose="02020603050405020304" pitchFamily="18" charset="0"/>
              </a:rPr>
              <a:t>con </a:t>
            </a:r>
            <a:r>
              <a:rPr lang="en-US" altLang="en-US" sz="2400" b="1" dirty="0" err="1">
                <a:solidFill>
                  <a:srgbClr val="FF0000"/>
                </a:solidFill>
                <a:latin typeface="Times New Roman" panose="02020603050405020304" pitchFamily="18" charset="0"/>
                <a:cs typeface="Times New Roman" panose="02020603050405020304" pitchFamily="18" charset="0"/>
              </a:rPr>
              <a:t>góp</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gạo</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nuôi</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chú</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bé</a:t>
            </a:r>
            <a:r>
              <a:rPr lang="en-US" altLang="en-US" sz="2400" b="1" dirty="0">
                <a:solidFill>
                  <a:srgbClr val="FF0000"/>
                </a:solidFill>
                <a:latin typeface="Times New Roman" panose="02020603050405020304" pitchFamily="18" charset="0"/>
                <a:cs typeface="Times New Roman" panose="02020603050405020304" pitchFamily="18" charset="0"/>
              </a:rPr>
              <a:t>. </a:t>
            </a:r>
          </a:p>
        </p:txBody>
      </p:sp>
      <p:sp>
        <p:nvSpPr>
          <p:cNvPr id="10" name="Rectangle 9"/>
          <p:cNvSpPr/>
          <p:nvPr/>
        </p:nvSpPr>
        <p:spPr>
          <a:xfrm>
            <a:off x="3085823" y="1071424"/>
            <a:ext cx="8690053" cy="830997"/>
          </a:xfrm>
          <a:prstGeom prst="rect">
            <a:avLst/>
          </a:prstGeom>
        </p:spPr>
        <p:txBody>
          <a:bodyPr wrap="square">
            <a:spAutoFit/>
          </a:bodyPr>
          <a:lstStyle/>
          <a:p>
            <a:r>
              <a:rPr lang="en-US" sz="2400" dirty="0" smtClean="0">
                <a:latin typeface="Times New Roman" panose="02020603050405020304" pitchFamily="18" charset="0"/>
              </a:rPr>
              <a:t>-</a:t>
            </a:r>
            <a:r>
              <a:rPr lang="en-US" sz="2400" dirty="0" err="1">
                <a:solidFill>
                  <a:srgbClr val="FF0000"/>
                </a:solidFill>
                <a:latin typeface="Times New Roman" panose="02020603050405020304" pitchFamily="18" charset="0"/>
                <a:cs typeface="Times New Roman" panose="02020603050405020304" pitchFamily="18" charset="0"/>
              </a:rPr>
              <a:t>Gióng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lớn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nhanh</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để</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đủ</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sức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đáp</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ứng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với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nhiệm</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vụ</a:t>
            </a:r>
            <a:r>
              <a:rPr lang="en-US" sz="2400" dirty="0">
                <a:solidFill>
                  <a:srgbClr val="FF0000"/>
                </a:solidFill>
                <a:latin typeface="Times New Roman" panose="02020603050405020304" pitchFamily="18" charset="0"/>
                <a:cs typeface="Times New Roman" panose="02020603050405020304" pitchFamily="18" charset="0"/>
              </a:rPr>
              <a:t> to </a:t>
            </a:r>
            <a:r>
              <a:rPr lang="en-US" sz="2400" dirty="0" err="1">
                <a:solidFill>
                  <a:srgbClr val="FF0000"/>
                </a:solidFill>
                <a:latin typeface="Times New Roman" panose="02020603050405020304" pitchFamily="18" charset="0"/>
                <a:cs typeface="Times New Roman" panose="02020603050405020304" pitchFamily="18" charset="0"/>
              </a:rPr>
              <a:t>lớn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của</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mình</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đánh</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giặc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cứu</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nước</a:t>
            </a:r>
            <a:r>
              <a:rPr lang="en-US" sz="2400" dirty="0">
                <a:solidFill>
                  <a:srgbClr val="FF0000"/>
                </a:solidFill>
              </a:rPr>
              <a:t>.</a:t>
            </a:r>
          </a:p>
        </p:txBody>
      </p:sp>
      <p:sp>
        <p:nvSpPr>
          <p:cNvPr id="13" name="Rectangle 12"/>
          <p:cNvSpPr/>
          <p:nvPr/>
        </p:nvSpPr>
        <p:spPr>
          <a:xfrm>
            <a:off x="3057070" y="2853394"/>
            <a:ext cx="9060864" cy="613309"/>
          </a:xfrm>
          <a:prstGeom prst="rect">
            <a:avLst/>
          </a:prstGeom>
        </p:spPr>
        <p:txBody>
          <a:bodyPr wrap="square">
            <a:spAutoFit/>
          </a:bodyPr>
          <a:lstStyle/>
          <a:p>
            <a:pPr algn="just">
              <a:lnSpc>
                <a:spcPts val="2000"/>
              </a:lnSpc>
            </a:pP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Sức</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mạnh</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Gióng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nuôi</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dưỡng</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bằng</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tinh</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thần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đoàn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kết</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lòng</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nước</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Rectangle 14"/>
          <p:cNvSpPr/>
          <p:nvPr/>
        </p:nvSpPr>
        <p:spPr>
          <a:xfrm>
            <a:off x="3009462" y="4695517"/>
            <a:ext cx="8780679" cy="1087477"/>
          </a:xfrm>
          <a:prstGeom prst="rect">
            <a:avLst/>
          </a:prstGeom>
        </p:spPr>
        <p:txBody>
          <a:bodyPr wrap="square">
            <a:spAutoFit/>
          </a:bodyPr>
          <a:lstStyle/>
          <a:p>
            <a:pPr algn="just">
              <a:lnSpc>
                <a:spcPts val="2000"/>
              </a:lnSpc>
            </a:pP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Gióng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vươn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vai</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tráng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sĩ</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trưởng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vượt</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bậc</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p>
          <a:p>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Quan</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niệm</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anh</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hùng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khổng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lồ</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sức</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mạnh</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to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lớn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chiến</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thắng</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giặc</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ngoại</a:t>
            </a:r>
            <a:r>
              <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xâm</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73367" y="6117124"/>
            <a:ext cx="12166942" cy="461665"/>
          </a:xfrm>
          <a:prstGeom prst="rect">
            <a:avLst/>
          </a:prstGeom>
          <a:solidFill>
            <a:srgbClr val="E5FE8A"/>
          </a:solidFill>
        </p:spPr>
        <p:txBody>
          <a:bodyPr wrap="square">
            <a:spAutoFit/>
          </a:bodyPr>
          <a:lstStyle/>
          <a:p>
            <a:pPr algn="just"/>
            <a:r>
              <a:rPr lang="en-US" sz="24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=&gt;</a:t>
            </a:r>
            <a:r>
              <a:rPr lang="en-US" sz="2400" b="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Gióng</a:t>
            </a:r>
            <a:r>
              <a:rPr lang="en-US" sz="24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a:t>
            </a:r>
            <a:r>
              <a:rPr lang="en-US" sz="2400" b="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ức</a:t>
            </a:r>
            <a:r>
              <a:rPr lang="en-US" sz="24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mạnh</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Gióng</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sức</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mạnh</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đoàn</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kết</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cả</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cộng</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đồng</a:t>
            </a:r>
            <a:endParaRPr lang="en-US" sz="2400" b="1" dirty="0">
              <a:solidFill>
                <a:srgbClr val="FF0000"/>
              </a:solidFill>
              <a:effectLst/>
              <a:latin typeface=".VnTime" panose="020B7200000000000000"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21556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6"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Horizontal)">
                                      <p:cBhvr>
                                        <p:cTn id="19" dur="500"/>
                                        <p:tgtEl>
                                          <p:spTgt spid="12"/>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barn(inHorizontal)">
                                      <p:cBhvr>
                                        <p:cTn id="27" dur="500"/>
                                        <p:tgtEl>
                                          <p:spTgt spid="18"/>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barn(inVertical)">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6"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barn(inHorizontal)">
                                      <p:cBhvr>
                                        <p:cTn id="35" dur="500"/>
                                        <p:tgtEl>
                                          <p:spTgt spid="16"/>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barn(inVertical)">
                                      <p:cBhvr>
                                        <p:cTn id="38" dur="500"/>
                                        <p:tgtEl>
                                          <p:spTgt spid="3"/>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1000"/>
                                        <p:tgtEl>
                                          <p:spTgt spid="9"/>
                                        </p:tgtEl>
                                      </p:cBhvr>
                                    </p:animEffect>
                                    <p:anim calcmode="lin" valueType="num">
                                      <p:cBhvr>
                                        <p:cTn id="44" dur="1000" fill="hold"/>
                                        <p:tgtEl>
                                          <p:spTgt spid="9"/>
                                        </p:tgtEl>
                                        <p:attrNameLst>
                                          <p:attrName>ppt_x</p:attrName>
                                        </p:attrNameLst>
                                      </p:cBhvr>
                                      <p:tavLst>
                                        <p:tav tm="0">
                                          <p:val>
                                            <p:strVal val="#ppt_x"/>
                                          </p:val>
                                        </p:tav>
                                        <p:tav tm="100000">
                                          <p:val>
                                            <p:strVal val="#ppt_x"/>
                                          </p:val>
                                        </p:tav>
                                      </p:tavLst>
                                    </p:anim>
                                    <p:anim calcmode="lin" valueType="num">
                                      <p:cBhvr>
                                        <p:cTn id="4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6" presetClass="entr" presetSubtype="26"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barn(inHorizontal)">
                                      <p:cBhvr>
                                        <p:cTn id="50" dur="500"/>
                                        <p:tgtEl>
                                          <p:spTgt spid="14"/>
                                        </p:tgtEl>
                                      </p:cBhvr>
                                    </p:animEffect>
                                  </p:childTnLst>
                                </p:cTn>
                              </p:par>
                              <p:par>
                                <p:cTn id="51" presetID="16" presetClass="entr" presetSubtype="21"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barn(inVertical)">
                                      <p:cBhvr>
                                        <p:cTn id="53" dur="500"/>
                                        <p:tgtEl>
                                          <p:spTgt spid="10"/>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6" fill="hold" grpId="0" nodeType="click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barn(inHorizontal)">
                                      <p:cBhvr>
                                        <p:cTn id="58" dur="500"/>
                                        <p:tgtEl>
                                          <p:spTgt spid="20"/>
                                        </p:tgtEl>
                                      </p:cBhvr>
                                    </p:animEffect>
                                  </p:childTnLst>
                                </p:cTn>
                              </p:par>
                              <p:par>
                                <p:cTn id="59" presetID="6" presetClass="entr" presetSubtype="16" fill="hold" grpId="0" nodeType="with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circle(in)">
                                      <p:cBhvr>
                                        <p:cTn id="61" dur="2000"/>
                                        <p:tgtEl>
                                          <p:spTgt spid="13"/>
                                        </p:tgtEl>
                                      </p:cBhvr>
                                    </p:animEffect>
                                  </p:childTnLst>
                                </p:cTn>
                              </p:par>
                            </p:childTnLst>
                          </p:cTn>
                        </p:par>
                      </p:childTnLst>
                    </p:cTn>
                  </p:par>
                  <p:par>
                    <p:cTn id="62" fill="hold">
                      <p:stCondLst>
                        <p:cond delay="indefinite"/>
                      </p:stCondLst>
                      <p:childTnLst>
                        <p:par>
                          <p:cTn id="63" fill="hold">
                            <p:stCondLst>
                              <p:cond delay="0"/>
                            </p:stCondLst>
                            <p:childTnLst>
                              <p:par>
                                <p:cTn id="64" presetID="16" presetClass="entr" presetSubtype="26" fill="hold" grpId="0" nodeType="clickEffect">
                                  <p:stCondLst>
                                    <p:cond delay="0"/>
                                  </p:stCondLst>
                                  <p:childTnLst>
                                    <p:set>
                                      <p:cBhvr>
                                        <p:cTn id="65" dur="1" fill="hold">
                                          <p:stCondLst>
                                            <p:cond delay="0"/>
                                          </p:stCondLst>
                                        </p:cTn>
                                        <p:tgtEl>
                                          <p:spTgt spid="23"/>
                                        </p:tgtEl>
                                        <p:attrNameLst>
                                          <p:attrName>style.visibility</p:attrName>
                                        </p:attrNameLst>
                                      </p:cBhvr>
                                      <p:to>
                                        <p:strVal val="visible"/>
                                      </p:to>
                                    </p:set>
                                    <p:animEffect transition="in" filter="barn(inHorizontal)">
                                      <p:cBhvr>
                                        <p:cTn id="66" dur="500"/>
                                        <p:tgtEl>
                                          <p:spTgt spid="23"/>
                                        </p:tgtEl>
                                      </p:cBhvr>
                                    </p:animEffect>
                                  </p:childTnLst>
                                </p:cTn>
                              </p:par>
                              <p:par>
                                <p:cTn id="67" presetID="16" presetClass="entr" presetSubtype="21" fill="hold" grpId="0" nodeType="with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barn(inVertical)">
                                      <p:cBhvr>
                                        <p:cTn id="69" dur="500"/>
                                        <p:tgtEl>
                                          <p:spTgt spid="15"/>
                                        </p:tgtEl>
                                      </p:cBhvr>
                                    </p:animEffect>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grpId="0" nodeType="clickEffect">
                                  <p:stCondLst>
                                    <p:cond delay="0"/>
                                  </p:stCondLst>
                                  <p:childTnLst>
                                    <p:set>
                                      <p:cBhvr>
                                        <p:cTn id="73" dur="1" fill="hold">
                                          <p:stCondLst>
                                            <p:cond delay="0"/>
                                          </p:stCondLst>
                                        </p:cTn>
                                        <p:tgtEl>
                                          <p:spTgt spid="11"/>
                                        </p:tgtEl>
                                        <p:attrNameLst>
                                          <p:attrName>style.visibility</p:attrName>
                                        </p:attrNameLst>
                                      </p:cBhvr>
                                      <p:to>
                                        <p:strVal val="visible"/>
                                      </p:to>
                                    </p:set>
                                    <p:animEffect transition="in" filter="barn(inVertical)">
                                      <p:cBhvr>
                                        <p:cTn id="7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2" grpId="0" animBg="1"/>
      <p:bldP spid="14" grpId="0" animBg="1"/>
      <p:bldP spid="16" grpId="0" animBg="1"/>
      <p:bldP spid="18" grpId="0" animBg="1"/>
      <p:bldP spid="20" grpId="0" animBg="1"/>
      <p:bldP spid="23" grpId="0" animBg="1"/>
      <p:bldP spid="2" grpId="0"/>
      <p:bldP spid="3" grpId="0"/>
      <p:bldP spid="6" grpId="0"/>
      <p:bldP spid="10" grpId="0"/>
      <p:bldP spid="13" grpId="0"/>
      <p:bldP spid="15" grpId="0"/>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630" y="1134592"/>
            <a:ext cx="6841294" cy="4348326"/>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9730" y="1134592"/>
            <a:ext cx="8010198" cy="4348326"/>
          </a:xfrm>
          <a:prstGeom prst="rect">
            <a:avLst/>
          </a:prstGeom>
        </p:spPr>
      </p:pic>
      <p:pic>
        <p:nvPicPr>
          <p:cNvPr id="20"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8496" y="252256"/>
            <a:ext cx="675249" cy="906825"/>
          </a:xfrm>
          <a:prstGeom prst="rect">
            <a:avLst/>
          </a:prstGeom>
        </p:spPr>
      </p:pic>
      <p:sp>
        <p:nvSpPr>
          <p:cNvPr id="21" name="文本框 2"/>
          <p:cNvSpPr txBox="1"/>
          <p:nvPr/>
        </p:nvSpPr>
        <p:spPr>
          <a:xfrm>
            <a:off x="973261" y="328084"/>
            <a:ext cx="9368921" cy="769441"/>
          </a:xfrm>
          <a:prstGeom prst="rect">
            <a:avLst/>
          </a:prstGeom>
          <a:noFill/>
        </p:spPr>
        <p:txBody>
          <a:bodyPr wrap="square" rtlCol="0">
            <a:spAutoFit/>
          </a:bodyPr>
          <a:lstStyle/>
          <a:p>
            <a:pPr defTabSz="914400"/>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3. </a:t>
            </a:r>
            <a:r>
              <a:rPr lang="en-US" altLang="zh-CN" sz="4400" b="1" dirty="0" err="1"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Gióng</a:t>
            </a:r>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 </a:t>
            </a:r>
            <a:r>
              <a:rPr lang="en-US" altLang="zh-CN" sz="4400" b="1" dirty="0" err="1"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đánh</a:t>
            </a:r>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 </a:t>
            </a:r>
            <a:r>
              <a:rPr lang="en-US" altLang="zh-CN" sz="4400" b="1" dirty="0" err="1"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giặc</a:t>
            </a:r>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 </a:t>
            </a:r>
            <a:r>
              <a:rPr lang="en-US" altLang="zh-CN" sz="4400" b="1" dirty="0" err="1"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cứu</a:t>
            </a:r>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 </a:t>
            </a:r>
            <a:r>
              <a:rPr lang="en-US" altLang="zh-CN" sz="4400" b="1" dirty="0" err="1"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nước</a:t>
            </a:r>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a:t>
            </a:r>
            <a:endParaRPr lang="zh-CN" altLang="en-US" sz="4400" b="1" dirty="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endParaRPr>
          </a:p>
        </p:txBody>
      </p:sp>
    </p:spTree>
    <p:extLst>
      <p:ext uri="{BB962C8B-B14F-4D97-AF65-F5344CB8AC3E}">
        <p14:creationId xmlns:p14="http://schemas.microsoft.com/office/powerpoint/2010/main" val="332512215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1"/>
          <p:cNvGrpSpPr/>
          <p:nvPr/>
        </p:nvGrpSpPr>
        <p:grpSpPr>
          <a:xfrm>
            <a:off x="229366" y="-337242"/>
            <a:ext cx="5091901" cy="2600525"/>
            <a:chOff x="558140" y="3951888"/>
            <a:chExt cx="1947554" cy="1620000"/>
          </a:xfrm>
        </p:grpSpPr>
        <p:pic>
          <p:nvPicPr>
            <p:cNvPr id="29" name="图片 28"/>
            <p:cNvPicPr>
              <a:picLocks noChangeAspect="1"/>
            </p:cNvPicPr>
            <p:nvPr/>
          </p:nvPicPr>
          <p:blipFill rotWithShape="1">
            <a:blip r:embed="rId3" cstate="print">
              <a:extLst>
                <a:ext uri="{28A0092B-C50C-407E-A947-70E740481C1C}">
                  <a14:useLocalDpi xmlns:a14="http://schemas.microsoft.com/office/drawing/2010/main" val="0"/>
                </a:ext>
              </a:extLst>
            </a:blip>
            <a:srcRect l="24350" r="50141"/>
            <a:stretch/>
          </p:blipFill>
          <p:spPr>
            <a:xfrm>
              <a:off x="558140" y="3951888"/>
              <a:ext cx="1947554" cy="1620000"/>
            </a:xfrm>
            <a:prstGeom prst="rect">
              <a:avLst/>
            </a:prstGeom>
          </p:spPr>
        </p:pic>
        <p:sp>
          <p:nvSpPr>
            <p:cNvPr id="35" name="文本框 34"/>
            <p:cNvSpPr txBox="1"/>
            <p:nvPr/>
          </p:nvSpPr>
          <p:spPr>
            <a:xfrm>
              <a:off x="793600" y="4392770"/>
              <a:ext cx="1508165" cy="632708"/>
            </a:xfrm>
            <a:prstGeom prst="rect">
              <a:avLst/>
            </a:prstGeom>
            <a:noFill/>
          </p:spPr>
          <p:txBody>
            <a:bodyPr wrap="square" rtlCol="0">
              <a:spAutoFit/>
            </a:bodyPr>
            <a:lstStyle/>
            <a:p>
              <a:pPr lvl="0" defTabSz="914400" fontAlgn="base">
                <a:spcBef>
                  <a:spcPct val="50000"/>
                </a:spcBef>
                <a:spcAft>
                  <a:spcPct val="0"/>
                </a:spcAft>
                <a:defRPr/>
              </a:pPr>
              <a:r>
                <a:rPr lang="en-US" altLang="en-US" sz="2000" b="1" i="1" kern="0" dirty="0">
                  <a:solidFill>
                    <a:srgbClr val="000066"/>
                  </a:solidFill>
                  <a:latin typeface="Times New Roman" panose="02020603050405020304" pitchFamily="18" charset="0"/>
                  <a:cs typeface="Times New Roman" panose="02020603050405020304" pitchFamily="18" charset="0"/>
                </a:rPr>
                <a:t>Theo </a:t>
              </a:r>
              <a:r>
                <a:rPr lang="en-US" altLang="en-US" sz="2000" b="1" i="1" kern="0" dirty="0" err="1">
                  <a:solidFill>
                    <a:srgbClr val="000066"/>
                  </a:solidFill>
                  <a:latin typeface="Times New Roman" panose="02020603050405020304" pitchFamily="18" charset="0"/>
                  <a:cs typeface="Times New Roman" panose="02020603050405020304" pitchFamily="18" charset="0"/>
                </a:rPr>
                <a:t>em</a:t>
              </a:r>
              <a:r>
                <a:rPr lang="en-US" altLang="en-US" sz="2000" b="1" i="1" kern="0" dirty="0">
                  <a:solidFill>
                    <a:srgbClr val="000066"/>
                  </a:solidFill>
                  <a:latin typeface="Times New Roman" panose="02020603050405020304" pitchFamily="18" charset="0"/>
                  <a:cs typeface="Times New Roman" panose="02020603050405020304" pitchFamily="18" charset="0"/>
                </a:rPr>
                <a:t>, chi </a:t>
              </a:r>
              <a:r>
                <a:rPr lang="en-US" altLang="en-US" sz="2000" b="1" i="1" kern="0" dirty="0" err="1">
                  <a:solidFill>
                    <a:srgbClr val="000066"/>
                  </a:solidFill>
                  <a:latin typeface="Times New Roman" panose="02020603050405020304" pitchFamily="18" charset="0"/>
                  <a:cs typeface="Times New Roman" panose="02020603050405020304" pitchFamily="18" charset="0"/>
                </a:rPr>
                <a:t>tiết</a:t>
              </a:r>
              <a:r>
                <a:rPr lang="en-US" altLang="en-US" sz="2000" b="1" i="1" kern="0" dirty="0">
                  <a:solidFill>
                    <a:srgbClr val="000066"/>
                  </a:solidFill>
                  <a:latin typeface="Times New Roman" panose="02020603050405020304" pitchFamily="18" charset="0"/>
                  <a:cs typeface="Times New Roman" panose="02020603050405020304" pitchFamily="18" charset="0"/>
                </a:rPr>
                <a:t> </a:t>
              </a:r>
              <a:r>
                <a:rPr lang="en-US" altLang="en-US" sz="2000" b="1" i="1" kern="0" dirty="0">
                  <a:latin typeface="Times New Roman" panose="02020603050405020304" pitchFamily="18" charset="0"/>
                  <a:cs typeface="Times New Roman" panose="02020603050405020304" pitchFamily="18" charset="0"/>
                </a:rPr>
                <a:t>“</a:t>
              </a:r>
              <a:r>
                <a:rPr lang="en-US" altLang="en-US" sz="2000" b="1" i="1" kern="0" dirty="0" err="1">
                  <a:latin typeface="Times New Roman" panose="02020603050405020304" pitchFamily="18" charset="0"/>
                  <a:cs typeface="Times New Roman" panose="02020603050405020304" pitchFamily="18" charset="0"/>
                </a:rPr>
                <a:t>Gióng</a:t>
              </a:r>
              <a:r>
                <a:rPr lang="en-US" altLang="en-US" sz="2000" b="1" i="1" kern="0" dirty="0">
                  <a:latin typeface="Times New Roman" panose="02020603050405020304" pitchFamily="18" charset="0"/>
                  <a:cs typeface="Times New Roman" panose="02020603050405020304" pitchFamily="18" charset="0"/>
                </a:rPr>
                <a:t> </a:t>
              </a:r>
              <a:r>
                <a:rPr lang="en-US" altLang="en-US" sz="2000" b="1" i="1" kern="0" dirty="0" err="1">
                  <a:latin typeface="Times New Roman" panose="02020603050405020304" pitchFamily="18" charset="0"/>
                  <a:cs typeface="Times New Roman" panose="02020603050405020304" pitchFamily="18" charset="0"/>
                </a:rPr>
                <a:t>nhổ</a:t>
              </a:r>
              <a:r>
                <a:rPr lang="en-US" altLang="en-US" sz="2000" b="1" i="1" kern="0" dirty="0">
                  <a:latin typeface="Times New Roman" panose="02020603050405020304" pitchFamily="18" charset="0"/>
                  <a:cs typeface="Times New Roman" panose="02020603050405020304" pitchFamily="18" charset="0"/>
                </a:rPr>
                <a:t> </a:t>
              </a:r>
              <a:r>
                <a:rPr lang="en-US" altLang="en-US" sz="2000" b="1" i="1" kern="0" dirty="0" err="1">
                  <a:latin typeface="Times New Roman" panose="02020603050405020304" pitchFamily="18" charset="0"/>
                  <a:cs typeface="Times New Roman" panose="02020603050405020304" pitchFamily="18" charset="0"/>
                </a:rPr>
                <a:t>những</a:t>
              </a:r>
              <a:r>
                <a:rPr lang="en-US" altLang="en-US" sz="2000" b="1" i="1" kern="0" dirty="0">
                  <a:latin typeface="Times New Roman" panose="02020603050405020304" pitchFamily="18" charset="0"/>
                  <a:cs typeface="Times New Roman" panose="02020603050405020304" pitchFamily="18" charset="0"/>
                </a:rPr>
                <a:t> </a:t>
              </a:r>
              <a:r>
                <a:rPr lang="en-US" altLang="en-US" sz="2000" b="1" i="1" kern="0" dirty="0" err="1">
                  <a:latin typeface="Times New Roman" panose="02020603050405020304" pitchFamily="18" charset="0"/>
                  <a:cs typeface="Times New Roman" panose="02020603050405020304" pitchFamily="18" charset="0"/>
                </a:rPr>
                <a:t>cụm</a:t>
              </a:r>
              <a:r>
                <a:rPr lang="en-US" altLang="en-US" sz="2000" b="1" i="1" kern="0" dirty="0">
                  <a:latin typeface="Times New Roman" panose="02020603050405020304" pitchFamily="18" charset="0"/>
                  <a:cs typeface="Times New Roman" panose="02020603050405020304" pitchFamily="18" charset="0"/>
                </a:rPr>
                <a:t> </a:t>
              </a:r>
              <a:r>
                <a:rPr lang="en-US" altLang="en-US" sz="2000" b="1" i="1" kern="0" dirty="0" err="1">
                  <a:latin typeface="Times New Roman" panose="02020603050405020304" pitchFamily="18" charset="0"/>
                  <a:cs typeface="Times New Roman" panose="02020603050405020304" pitchFamily="18" charset="0"/>
                </a:rPr>
                <a:t>tre</a:t>
              </a:r>
              <a:r>
                <a:rPr lang="en-US" altLang="en-US" sz="2000" b="1" i="1" kern="0" dirty="0">
                  <a:latin typeface="Times New Roman" panose="02020603050405020304" pitchFamily="18" charset="0"/>
                  <a:cs typeface="Times New Roman" panose="02020603050405020304" pitchFamily="18" charset="0"/>
                </a:rPr>
                <a:t> </a:t>
              </a:r>
              <a:r>
                <a:rPr lang="en-US" altLang="en-US" sz="2000" b="1" i="1" kern="0" dirty="0" err="1">
                  <a:latin typeface="Times New Roman" panose="02020603050405020304" pitchFamily="18" charset="0"/>
                  <a:cs typeface="Times New Roman" panose="02020603050405020304" pitchFamily="18" charset="0"/>
                </a:rPr>
                <a:t>bên</a:t>
              </a:r>
              <a:r>
                <a:rPr lang="en-US" altLang="en-US" sz="2000" b="1" i="1" kern="0" dirty="0">
                  <a:latin typeface="Times New Roman" panose="02020603050405020304" pitchFamily="18" charset="0"/>
                  <a:cs typeface="Times New Roman" panose="02020603050405020304" pitchFamily="18" charset="0"/>
                </a:rPr>
                <a:t> </a:t>
              </a:r>
              <a:r>
                <a:rPr lang="en-US" altLang="en-US" sz="2000" b="1" i="1" kern="0" dirty="0" err="1">
                  <a:latin typeface="Times New Roman" panose="02020603050405020304" pitchFamily="18" charset="0"/>
                  <a:cs typeface="Times New Roman" panose="02020603050405020304" pitchFamily="18" charset="0"/>
                </a:rPr>
                <a:t>đường</a:t>
              </a:r>
              <a:r>
                <a:rPr lang="en-US" altLang="en-US" sz="2000" b="1" i="1" kern="0" dirty="0">
                  <a:latin typeface="Times New Roman" panose="02020603050405020304" pitchFamily="18" charset="0"/>
                  <a:cs typeface="Times New Roman" panose="02020603050405020304" pitchFamily="18" charset="0"/>
                </a:rPr>
                <a:t> </a:t>
              </a:r>
              <a:r>
                <a:rPr lang="en-US" altLang="en-US" sz="2000" b="1" i="1" kern="0" dirty="0" err="1">
                  <a:latin typeface="Times New Roman" panose="02020603050405020304" pitchFamily="18" charset="0"/>
                  <a:cs typeface="Times New Roman" panose="02020603050405020304" pitchFamily="18" charset="0"/>
                </a:rPr>
                <a:t>quật</a:t>
              </a:r>
              <a:r>
                <a:rPr lang="en-US" altLang="en-US" sz="2000" b="1" i="1" kern="0" dirty="0">
                  <a:latin typeface="Times New Roman" panose="02020603050405020304" pitchFamily="18" charset="0"/>
                  <a:cs typeface="Times New Roman" panose="02020603050405020304" pitchFamily="18" charset="0"/>
                </a:rPr>
                <a:t> </a:t>
              </a:r>
              <a:r>
                <a:rPr lang="en-US" altLang="en-US" sz="2000" b="1" i="1" kern="0" dirty="0" err="1">
                  <a:latin typeface="Times New Roman" panose="02020603050405020304" pitchFamily="18" charset="0"/>
                  <a:cs typeface="Times New Roman" panose="02020603050405020304" pitchFamily="18" charset="0"/>
                </a:rPr>
                <a:t>vào</a:t>
              </a:r>
              <a:r>
                <a:rPr lang="en-US" altLang="en-US" sz="2000" b="1" i="1" kern="0" dirty="0">
                  <a:latin typeface="Times New Roman" panose="02020603050405020304" pitchFamily="18" charset="0"/>
                  <a:cs typeface="Times New Roman" panose="02020603050405020304" pitchFamily="18" charset="0"/>
                </a:rPr>
                <a:t> </a:t>
              </a:r>
              <a:r>
                <a:rPr lang="en-US" altLang="en-US" sz="2000" b="1" i="1" kern="0" dirty="0" err="1">
                  <a:latin typeface="Times New Roman" panose="02020603050405020304" pitchFamily="18" charset="0"/>
                  <a:cs typeface="Times New Roman" panose="02020603050405020304" pitchFamily="18" charset="0"/>
                </a:rPr>
                <a:t>giăc</a:t>
              </a:r>
              <a:r>
                <a:rPr lang="en-US" altLang="en-US" sz="2000" b="1" i="1" kern="0" dirty="0">
                  <a:latin typeface="Times New Roman" panose="02020603050405020304" pitchFamily="18" charset="0"/>
                  <a:cs typeface="Times New Roman" panose="02020603050405020304" pitchFamily="18" charset="0"/>
                </a:rPr>
                <a:t>” </a:t>
              </a:r>
              <a:r>
                <a:rPr lang="en-US" altLang="en-US" sz="2000" b="1" i="1" kern="0" dirty="0" err="1">
                  <a:latin typeface="Times New Roman" panose="02020603050405020304" pitchFamily="18" charset="0"/>
                  <a:cs typeface="Times New Roman" panose="02020603050405020304" pitchFamily="18" charset="0"/>
                </a:rPr>
                <a:t>khi</a:t>
              </a:r>
              <a:r>
                <a:rPr lang="en-US" altLang="en-US" sz="2000" b="1" i="1" kern="0" dirty="0">
                  <a:latin typeface="Times New Roman" panose="02020603050405020304" pitchFamily="18" charset="0"/>
                  <a:cs typeface="Times New Roman" panose="02020603050405020304" pitchFamily="18" charset="0"/>
                </a:rPr>
                <a:t> </a:t>
              </a:r>
              <a:r>
                <a:rPr lang="en-US" altLang="en-US" sz="2000" b="1" i="1" kern="0" dirty="0" err="1">
                  <a:latin typeface="Times New Roman" panose="02020603050405020304" pitchFamily="18" charset="0"/>
                  <a:cs typeface="Times New Roman" panose="02020603050405020304" pitchFamily="18" charset="0"/>
                </a:rPr>
                <a:t>roi</a:t>
              </a:r>
              <a:r>
                <a:rPr lang="en-US" altLang="en-US" sz="2000" b="1" i="1" kern="0" dirty="0">
                  <a:latin typeface="Times New Roman" panose="02020603050405020304" pitchFamily="18" charset="0"/>
                  <a:cs typeface="Times New Roman" panose="02020603050405020304" pitchFamily="18" charset="0"/>
                </a:rPr>
                <a:t> </a:t>
              </a:r>
              <a:r>
                <a:rPr lang="en-US" altLang="en-US" sz="2000" b="1" i="1" kern="0" dirty="0" err="1">
                  <a:latin typeface="Times New Roman" panose="02020603050405020304" pitchFamily="18" charset="0"/>
                  <a:cs typeface="Times New Roman" panose="02020603050405020304" pitchFamily="18" charset="0"/>
                </a:rPr>
                <a:t>sắt</a:t>
              </a:r>
              <a:r>
                <a:rPr lang="en-US" altLang="en-US" sz="2000" b="1" i="1" kern="0" dirty="0">
                  <a:latin typeface="Times New Roman" panose="02020603050405020304" pitchFamily="18" charset="0"/>
                  <a:cs typeface="Times New Roman" panose="02020603050405020304" pitchFamily="18" charset="0"/>
                </a:rPr>
                <a:t> </a:t>
              </a:r>
              <a:r>
                <a:rPr lang="en-US" altLang="en-US" sz="2000" b="1" i="1" kern="0" dirty="0" err="1">
                  <a:latin typeface="Times New Roman" panose="02020603050405020304" pitchFamily="18" charset="0"/>
                  <a:cs typeface="Times New Roman" panose="02020603050405020304" pitchFamily="18" charset="0"/>
                </a:rPr>
                <a:t>gãy</a:t>
              </a:r>
              <a:r>
                <a:rPr lang="en-US" altLang="en-US" sz="2000" b="1" i="1" kern="0" dirty="0">
                  <a:latin typeface="Times New Roman" panose="02020603050405020304" pitchFamily="18" charset="0"/>
                  <a:cs typeface="Times New Roman" panose="02020603050405020304" pitchFamily="18" charset="0"/>
                </a:rPr>
                <a:t> </a:t>
              </a:r>
              <a:r>
                <a:rPr lang="en-US" altLang="en-US" sz="2000" b="1" i="1" kern="0" dirty="0" err="1">
                  <a:solidFill>
                    <a:srgbClr val="000066"/>
                  </a:solidFill>
                  <a:latin typeface="Times New Roman" panose="02020603050405020304" pitchFamily="18" charset="0"/>
                  <a:cs typeface="Times New Roman" panose="02020603050405020304" pitchFamily="18" charset="0"/>
                </a:rPr>
                <a:t>có</a:t>
              </a:r>
              <a:r>
                <a:rPr lang="en-US" altLang="en-US" sz="2000" b="1" i="1" kern="0" dirty="0">
                  <a:solidFill>
                    <a:srgbClr val="000066"/>
                  </a:solidFill>
                  <a:latin typeface="Times New Roman" panose="02020603050405020304" pitchFamily="18" charset="0"/>
                  <a:cs typeface="Times New Roman" panose="02020603050405020304" pitchFamily="18" charset="0"/>
                </a:rPr>
                <a:t> ý </a:t>
              </a:r>
              <a:r>
                <a:rPr lang="en-US" altLang="en-US" sz="2000" b="1" i="1" kern="0" dirty="0" err="1">
                  <a:solidFill>
                    <a:srgbClr val="000066"/>
                  </a:solidFill>
                  <a:latin typeface="Times New Roman" panose="02020603050405020304" pitchFamily="18" charset="0"/>
                  <a:cs typeface="Times New Roman" panose="02020603050405020304" pitchFamily="18" charset="0"/>
                </a:rPr>
                <a:t>nghĩa</a:t>
              </a:r>
              <a:r>
                <a:rPr lang="en-US" altLang="en-US" sz="2000" b="1" i="1" kern="0" dirty="0">
                  <a:solidFill>
                    <a:srgbClr val="000066"/>
                  </a:solidFill>
                  <a:latin typeface="Times New Roman" panose="02020603050405020304" pitchFamily="18" charset="0"/>
                  <a:cs typeface="Times New Roman" panose="02020603050405020304" pitchFamily="18" charset="0"/>
                </a:rPr>
                <a:t> </a:t>
              </a:r>
              <a:r>
                <a:rPr lang="en-US" altLang="en-US" sz="2000" b="1" i="1" kern="0" dirty="0" err="1">
                  <a:solidFill>
                    <a:srgbClr val="000066"/>
                  </a:solidFill>
                  <a:latin typeface="Times New Roman" panose="02020603050405020304" pitchFamily="18" charset="0"/>
                  <a:cs typeface="Times New Roman" panose="02020603050405020304" pitchFamily="18" charset="0"/>
                </a:rPr>
                <a:t>gì</a:t>
              </a:r>
              <a:r>
                <a:rPr lang="en-US" altLang="en-US" sz="2000" b="1" i="1" kern="0" dirty="0">
                  <a:solidFill>
                    <a:srgbClr val="000066"/>
                  </a:solidFill>
                  <a:latin typeface="Times New Roman" panose="02020603050405020304" pitchFamily="18" charset="0"/>
                  <a:cs typeface="Times New Roman" panose="02020603050405020304" pitchFamily="18" charset="0"/>
                </a:rPr>
                <a:t>?</a:t>
              </a:r>
            </a:p>
          </p:txBody>
        </p:sp>
      </p:grpSp>
      <p:pic>
        <p:nvPicPr>
          <p:cNvPr id="30" name="图片 29"/>
          <p:cNvPicPr>
            <a:picLocks noChangeAspect="1"/>
          </p:cNvPicPr>
          <p:nvPr/>
        </p:nvPicPr>
        <p:blipFill rotWithShape="1">
          <a:blip r:embed="rId3" cstate="print">
            <a:extLst>
              <a:ext uri="{28A0092B-C50C-407E-A947-70E740481C1C}">
                <a14:useLocalDpi xmlns:a14="http://schemas.microsoft.com/office/drawing/2010/main" val="0"/>
              </a:ext>
            </a:extLst>
          </a:blip>
          <a:srcRect l="74898"/>
          <a:stretch/>
        </p:blipFill>
        <p:spPr>
          <a:xfrm>
            <a:off x="6681131" y="-369476"/>
            <a:ext cx="5340477" cy="2632760"/>
          </a:xfrm>
          <a:prstGeom prst="rect">
            <a:avLst/>
          </a:prstGeom>
        </p:spPr>
      </p:pic>
      <p:grpSp>
        <p:nvGrpSpPr>
          <p:cNvPr id="3" name="组合 17"/>
          <p:cNvGrpSpPr/>
          <p:nvPr/>
        </p:nvGrpSpPr>
        <p:grpSpPr>
          <a:xfrm>
            <a:off x="141808" y="-981562"/>
            <a:ext cx="11693141" cy="7185790"/>
            <a:chOff x="775510" y="1945301"/>
            <a:chExt cx="5413123" cy="4912699"/>
          </a:xfrm>
        </p:grpSpPr>
        <p:pic>
          <p:nvPicPr>
            <p:cNvPr id="28"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5510" y="3741724"/>
              <a:ext cx="5413123" cy="3116276"/>
            </a:xfrm>
            <a:prstGeom prst="rect">
              <a:avLst/>
            </a:prstGeom>
          </p:spPr>
        </p:pic>
        <p:sp>
          <p:nvSpPr>
            <p:cNvPr id="26" name="文本框 13"/>
            <p:cNvSpPr txBox="1"/>
            <p:nvPr/>
          </p:nvSpPr>
          <p:spPr>
            <a:xfrm>
              <a:off x="1317812" y="1945301"/>
              <a:ext cx="1594143" cy="523220"/>
            </a:xfrm>
            <a:prstGeom prst="rect">
              <a:avLst/>
            </a:prstGeom>
            <a:noFill/>
          </p:spPr>
          <p:txBody>
            <a:bodyPr wrap="square" rtlCol="0">
              <a:spAutoFit/>
            </a:bodyPr>
            <a:lstStyle/>
            <a:p>
              <a:pPr algn="ctr" defTabSz="914400"/>
              <a:endParaRPr lang="zh-CN" altLang="en-US" sz="2800" dirty="0">
                <a:solidFill>
                  <a:srgbClr val="ED7D31"/>
                </a:solidFill>
                <a:latin typeface="方正兰亭中黑_GBK" panose="02000000000000000000" pitchFamily="2" charset="-122"/>
                <a:ea typeface="方正兰亭中黑_GBK" panose="02000000000000000000" pitchFamily="2" charset="-122"/>
              </a:endParaRPr>
            </a:p>
          </p:txBody>
        </p:sp>
      </p:grpSp>
      <p:sp>
        <p:nvSpPr>
          <p:cNvPr id="27" name="Rectangle 26"/>
          <p:cNvSpPr/>
          <p:nvPr/>
        </p:nvSpPr>
        <p:spPr>
          <a:xfrm>
            <a:off x="402233" y="2487711"/>
            <a:ext cx="10857950" cy="1938992"/>
          </a:xfrm>
          <a:prstGeom prst="rect">
            <a:avLst/>
          </a:prstGeom>
        </p:spPr>
        <p:txBody>
          <a:bodyPr wrap="square">
            <a:spAutoFit/>
          </a:bodyPr>
          <a:lstStyle/>
          <a:p>
            <a:pPr lvl="0" defTabSz="914400" fontAlgn="base">
              <a:spcBef>
                <a:spcPct val="0"/>
              </a:spcBef>
              <a:spcAft>
                <a:spcPct val="0"/>
              </a:spcAft>
              <a:defRPr/>
            </a:pP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smtClean="0">
                <a:solidFill>
                  <a:srgbClr val="FF0000"/>
                </a:solidFill>
                <a:latin typeface="Times New Roman" panose="02020603050405020304" pitchFamily="18" charset="0"/>
                <a:cs typeface="Times New Roman" panose="02020603050405020304" pitchFamily="18" charset="0"/>
              </a:rPr>
              <a:t>3. </a:t>
            </a:r>
            <a:r>
              <a:rPr lang="en-US" altLang="en-US" sz="2400" b="1" kern="0" dirty="0" err="1" smtClean="0">
                <a:solidFill>
                  <a:srgbClr val="FF0000"/>
                </a:solidFill>
                <a:latin typeface="Times New Roman" panose="02020603050405020304" pitchFamily="18" charset="0"/>
                <a:cs typeface="Times New Roman" panose="02020603050405020304" pitchFamily="18" charset="0"/>
              </a:rPr>
              <a:t>Gióng</a:t>
            </a:r>
            <a:r>
              <a:rPr lang="en-US" altLang="en-US" sz="2400" b="1" kern="0" dirty="0" smtClean="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đánh</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smtClean="0">
                <a:solidFill>
                  <a:srgbClr val="FF0000"/>
                </a:solidFill>
                <a:latin typeface="Times New Roman" panose="02020603050405020304" pitchFamily="18" charset="0"/>
                <a:cs typeface="Times New Roman" panose="02020603050405020304" pitchFamily="18" charset="0"/>
              </a:rPr>
              <a:t>giặc</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smtClean="0">
                <a:solidFill>
                  <a:srgbClr val="FF0000"/>
                </a:solidFill>
                <a:latin typeface="Times New Roman" panose="02020603050405020304" pitchFamily="18" charset="0"/>
                <a:cs typeface="Times New Roman" panose="02020603050405020304" pitchFamily="18" charset="0"/>
              </a:rPr>
              <a:t>cứu</a:t>
            </a:r>
            <a:r>
              <a:rPr lang="en-US" altLang="en-US" sz="2400" b="1" kern="0" dirty="0" smtClean="0">
                <a:solidFill>
                  <a:srgbClr val="FF0000"/>
                </a:solidFill>
                <a:latin typeface="Times New Roman" panose="02020603050405020304" pitchFamily="18" charset="0"/>
                <a:cs typeface="Times New Roman" panose="02020603050405020304" pitchFamily="18" charset="0"/>
              </a:rPr>
              <a:t> </a:t>
            </a:r>
            <a:r>
              <a:rPr lang="en-US" altLang="en-US" sz="2400" b="1" kern="0" dirty="0" err="1" smtClean="0">
                <a:solidFill>
                  <a:srgbClr val="FF0000"/>
                </a:solidFill>
                <a:latin typeface="Times New Roman" panose="02020603050405020304" pitchFamily="18" charset="0"/>
                <a:cs typeface="Times New Roman" panose="02020603050405020304" pitchFamily="18" charset="0"/>
              </a:rPr>
              <a:t>nước</a:t>
            </a:r>
            <a:r>
              <a:rPr lang="en-US" altLang="en-US" sz="2400" b="1" kern="0" dirty="0" smtClean="0">
                <a:solidFill>
                  <a:srgbClr val="FF0000"/>
                </a:solidFill>
                <a:latin typeface="Times New Roman" panose="02020603050405020304" pitchFamily="18" charset="0"/>
                <a:cs typeface="Times New Roman" panose="02020603050405020304" pitchFamily="18" charset="0"/>
              </a:rPr>
              <a:t>:   </a:t>
            </a:r>
            <a:endParaRPr lang="en-US" altLang="en-US" sz="2400" b="1" kern="0" dirty="0">
              <a:solidFill>
                <a:srgbClr val="FF0000"/>
              </a:solidFill>
              <a:latin typeface="Times New Roman" panose="02020603050405020304" pitchFamily="18" charset="0"/>
              <a:cs typeface="Times New Roman" panose="02020603050405020304" pitchFamily="18" charset="0"/>
            </a:endParaRPr>
          </a:p>
          <a:p>
            <a:pPr lvl="0" defTabSz="914400" fontAlgn="base">
              <a:spcBef>
                <a:spcPct val="0"/>
              </a:spcBef>
              <a:spcAft>
                <a:spcPct val="0"/>
              </a:spcAft>
              <a:defRPr/>
            </a:pPr>
            <a:r>
              <a:rPr lang="en-US" altLang="en-US" sz="2400" b="1" kern="0" dirty="0">
                <a:solidFill>
                  <a:srgbClr val="FF0000"/>
                </a:solidFill>
                <a:latin typeface="Times New Roman" panose="02020603050405020304" pitchFamily="18" charset="0"/>
                <a:cs typeface="Times New Roman" panose="02020603050405020304" pitchFamily="18" charset="0"/>
              </a:rPr>
              <a:t>   + </a:t>
            </a:r>
            <a:r>
              <a:rPr lang="en-US" altLang="en-US" sz="2400" b="1" kern="0" dirty="0" err="1">
                <a:solidFill>
                  <a:srgbClr val="FF0000"/>
                </a:solidFill>
                <a:latin typeface="Times New Roman" panose="02020603050405020304" pitchFamily="18" charset="0"/>
                <a:cs typeface="Times New Roman" panose="02020603050405020304" pitchFamily="18" charset="0"/>
              </a:rPr>
              <a:t>Nhảy</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lên</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ngựa</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sắt</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ngựa</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phun</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lửa</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lao</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thẳng</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đến</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nơi</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có</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giặc</a:t>
            </a:r>
            <a:r>
              <a:rPr lang="en-US" altLang="en-US" sz="2400" b="1" kern="0" dirty="0">
                <a:solidFill>
                  <a:srgbClr val="FF0000"/>
                </a:solidFill>
                <a:latin typeface="Times New Roman" panose="02020603050405020304" pitchFamily="18" charset="0"/>
                <a:cs typeface="Times New Roman" panose="02020603050405020304" pitchFamily="18" charset="0"/>
              </a:rPr>
              <a:t>.</a:t>
            </a:r>
          </a:p>
          <a:p>
            <a:pPr lvl="0" defTabSz="914400" fontAlgn="base">
              <a:spcBef>
                <a:spcPct val="0"/>
              </a:spcBef>
              <a:spcAft>
                <a:spcPct val="0"/>
              </a:spcAft>
              <a:defRPr/>
            </a:pPr>
            <a:r>
              <a:rPr lang="en-US" altLang="en-US" sz="2400" b="1" kern="0" dirty="0">
                <a:solidFill>
                  <a:srgbClr val="FF0000"/>
                </a:solidFill>
                <a:latin typeface="Times New Roman" panose="02020603050405020304" pitchFamily="18" charset="0"/>
                <a:cs typeface="Times New Roman" panose="02020603050405020304" pitchFamily="18" charset="0"/>
              </a:rPr>
              <a:t>   + </a:t>
            </a:r>
            <a:r>
              <a:rPr lang="en-US" altLang="en-US" sz="2400" b="1" kern="0" dirty="0" err="1">
                <a:solidFill>
                  <a:srgbClr val="FF0000"/>
                </a:solidFill>
                <a:latin typeface="Times New Roman" panose="02020603050405020304" pitchFamily="18" charset="0"/>
                <a:cs typeface="Times New Roman" panose="02020603050405020304" pitchFamily="18" charset="0"/>
              </a:rPr>
              <a:t>Roi</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sắt</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gãy</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nhổ</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tre</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cạnh</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đường</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quật</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vào</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quân</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giăc</a:t>
            </a:r>
            <a:r>
              <a:rPr lang="en-US" altLang="en-US" sz="2400" b="1" kern="0" dirty="0">
                <a:solidFill>
                  <a:srgbClr val="FF0000"/>
                </a:solidFill>
                <a:latin typeface="Times New Roman" panose="02020603050405020304" pitchFamily="18" charset="0"/>
                <a:cs typeface="Times New Roman" panose="02020603050405020304" pitchFamily="18" charset="0"/>
              </a:rPr>
              <a:t>.</a:t>
            </a:r>
          </a:p>
          <a:p>
            <a:pPr lvl="0" defTabSz="914400" fontAlgn="base">
              <a:spcBef>
                <a:spcPct val="0"/>
              </a:spcBef>
              <a:spcAft>
                <a:spcPct val="0"/>
              </a:spcAft>
              <a:defRPr/>
            </a:pPr>
            <a:r>
              <a:rPr lang="en-US" altLang="en-US" sz="2400" b="1" kern="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Gióng</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đánh</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giặc</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bằng</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cả</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vũ</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khí</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thô</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sơ</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smtClean="0">
                <a:solidFill>
                  <a:srgbClr val="FF0000"/>
                </a:solidFill>
                <a:latin typeface="Times New Roman" panose="02020603050405020304" pitchFamily="18" charset="0"/>
                <a:cs typeface="Times New Roman" panose="02020603050405020304" pitchFamily="18" charset="0"/>
              </a:rPr>
              <a:t>cây</a:t>
            </a:r>
            <a:r>
              <a:rPr lang="en-US" altLang="en-US" sz="2400" b="1" kern="0" dirty="0" smtClean="0">
                <a:solidFill>
                  <a:srgbClr val="FF0000"/>
                </a:solidFill>
                <a:latin typeface="Times New Roman" panose="02020603050405020304" pitchFamily="18" charset="0"/>
                <a:cs typeface="Times New Roman" panose="02020603050405020304" pitchFamily="18" charset="0"/>
              </a:rPr>
              <a:t> </a:t>
            </a:r>
            <a:r>
              <a:rPr lang="en-US" altLang="en-US" sz="2400" b="1" kern="0" dirty="0" err="1" smtClean="0">
                <a:solidFill>
                  <a:srgbClr val="FF0000"/>
                </a:solidFill>
                <a:latin typeface="Times New Roman" panose="02020603050405020304" pitchFamily="18" charset="0"/>
                <a:cs typeface="Times New Roman" panose="02020603050405020304" pitchFamily="18" charset="0"/>
              </a:rPr>
              <a:t>cỏ</a:t>
            </a:r>
            <a:r>
              <a:rPr lang="en-US" altLang="en-US" sz="2400" b="1" kern="0" dirty="0" smtClean="0">
                <a:solidFill>
                  <a:srgbClr val="FF0000"/>
                </a:solidFill>
                <a:latin typeface="Times New Roman" panose="02020603050405020304" pitchFamily="18" charset="0"/>
                <a:cs typeface="Times New Roman" panose="02020603050405020304" pitchFamily="18" charset="0"/>
              </a:rPr>
              <a:t> </a:t>
            </a:r>
            <a:r>
              <a:rPr lang="en-US" altLang="en-US" sz="2400" b="1" kern="0" dirty="0" err="1" smtClean="0">
                <a:solidFill>
                  <a:srgbClr val="FF0000"/>
                </a:solidFill>
                <a:latin typeface="Times New Roman" panose="02020603050405020304" pitchFamily="18" charset="0"/>
                <a:cs typeface="Times New Roman" panose="02020603050405020304" pitchFamily="18" charset="0"/>
              </a:rPr>
              <a:t>quê</a:t>
            </a:r>
            <a:r>
              <a:rPr lang="en-US" altLang="en-US" sz="2400" b="1" kern="0" dirty="0" smtClean="0">
                <a:solidFill>
                  <a:srgbClr val="FF0000"/>
                </a:solidFill>
                <a:latin typeface="Times New Roman" panose="02020603050405020304" pitchFamily="18" charset="0"/>
                <a:cs typeface="Times New Roman" panose="02020603050405020304" pitchFamily="18" charset="0"/>
              </a:rPr>
              <a:t> </a:t>
            </a:r>
            <a:r>
              <a:rPr lang="en-US" altLang="en-US" sz="2400" b="1" kern="0" dirty="0" err="1" smtClean="0">
                <a:solidFill>
                  <a:srgbClr val="FF0000"/>
                </a:solidFill>
                <a:latin typeface="Times New Roman" panose="02020603050405020304" pitchFamily="18" charset="0"/>
                <a:cs typeface="Times New Roman" panose="02020603050405020304" pitchFamily="18" charset="0"/>
              </a:rPr>
              <a:t>hương</a:t>
            </a:r>
            <a:r>
              <a:rPr lang="en-US" altLang="en-US" sz="2400" b="1" kern="0" dirty="0" smtClean="0">
                <a:solidFill>
                  <a:srgbClr val="FF0000"/>
                </a:solidFill>
                <a:latin typeface="Times New Roman" panose="02020603050405020304" pitchFamily="18" charset="0"/>
                <a:cs typeface="Times New Roman" panose="02020603050405020304" pitchFamily="18" charset="0"/>
              </a:rPr>
              <a:t>-  ý </a:t>
            </a:r>
            <a:r>
              <a:rPr lang="en-US" altLang="en-US" sz="2400" b="1" kern="0" dirty="0" err="1" smtClean="0">
                <a:solidFill>
                  <a:srgbClr val="FF0000"/>
                </a:solidFill>
                <a:latin typeface="Times New Roman" panose="02020603050405020304" pitchFamily="18" charset="0"/>
                <a:cs typeface="Times New Roman" panose="02020603050405020304" pitchFamily="18" charset="0"/>
              </a:rPr>
              <a:t>chí</a:t>
            </a:r>
            <a:r>
              <a:rPr lang="en-US" altLang="en-US" sz="2400" b="1" kern="0" dirty="0" smtClean="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tiến</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công</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mãnh</a:t>
            </a:r>
            <a:r>
              <a:rPr lang="en-US" altLang="en-US" sz="2400" b="1" kern="0" dirty="0">
                <a:solidFill>
                  <a:srgbClr val="FF0000"/>
                </a:solidFill>
                <a:latin typeface="Times New Roman" panose="02020603050405020304" pitchFamily="18" charset="0"/>
                <a:cs typeface="Times New Roman" panose="02020603050405020304" pitchFamily="18" charset="0"/>
              </a:rPr>
              <a:t> </a:t>
            </a:r>
            <a:r>
              <a:rPr lang="en-US" altLang="en-US" sz="2400" b="1" kern="0" dirty="0" err="1">
                <a:solidFill>
                  <a:srgbClr val="FF0000"/>
                </a:solidFill>
                <a:latin typeface="Times New Roman" panose="02020603050405020304" pitchFamily="18" charset="0"/>
                <a:cs typeface="Times New Roman" panose="02020603050405020304" pitchFamily="18" charset="0"/>
              </a:rPr>
              <a:t>liệt</a:t>
            </a:r>
            <a:r>
              <a:rPr lang="en-US" altLang="en-US" sz="2400" b="1" kern="0" dirty="0">
                <a:solidFill>
                  <a:srgbClr val="FF0000"/>
                </a:solidFill>
                <a:latin typeface="Times New Roman" panose="02020603050405020304" pitchFamily="18" charset="0"/>
                <a:cs typeface="Times New Roman" panose="02020603050405020304" pitchFamily="18" charset="0"/>
              </a:rPr>
              <a:t> </a:t>
            </a:r>
          </a:p>
        </p:txBody>
      </p:sp>
      <p:sp>
        <p:nvSpPr>
          <p:cNvPr id="20" name="文本框 13"/>
          <p:cNvSpPr txBox="1"/>
          <p:nvPr/>
        </p:nvSpPr>
        <p:spPr>
          <a:xfrm>
            <a:off x="7229235" y="-392753"/>
            <a:ext cx="3989747" cy="694933"/>
          </a:xfrm>
          <a:prstGeom prst="rect">
            <a:avLst/>
          </a:prstGeom>
          <a:noFill/>
        </p:spPr>
        <p:txBody>
          <a:bodyPr wrap="square" rtlCol="0">
            <a:spAutoFit/>
          </a:bodyPr>
          <a:lstStyle/>
          <a:p>
            <a:pPr algn="ctr" defTabSz="914400"/>
            <a:endParaRPr lang="zh-CN" altLang="en-US" sz="2800" dirty="0">
              <a:solidFill>
                <a:srgbClr val="ED7D31"/>
              </a:solidFill>
              <a:latin typeface="方正兰亭中黑_GBK" panose="02000000000000000000" pitchFamily="2" charset="-122"/>
              <a:ea typeface="方正兰亭中黑_GBK" panose="02000000000000000000" pitchFamily="2" charset="-122"/>
            </a:endParaRPr>
          </a:p>
        </p:txBody>
      </p:sp>
      <p:sp>
        <p:nvSpPr>
          <p:cNvPr id="23" name="Rectangle 22"/>
          <p:cNvSpPr/>
          <p:nvPr/>
        </p:nvSpPr>
        <p:spPr>
          <a:xfrm>
            <a:off x="-224013" y="4898571"/>
            <a:ext cx="12192000" cy="89255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defTabSz="914400"/>
            <a:r>
              <a:rPr lang="en-US" sz="2600" b="1" i="1" dirty="0" smtClean="0">
                <a:solidFill>
                  <a:srgbClr val="FF0000"/>
                </a:solidFill>
                <a:latin typeface="Times New Roman" pitchFamily="18" charset="0"/>
                <a:cs typeface="Times New Roman" pitchFamily="18" charset="0"/>
                <a:sym typeface="Wingdings" pitchFamily="2" charset="2"/>
              </a:rPr>
              <a:t></a:t>
            </a:r>
            <a:r>
              <a:rPr lang="en-US" sz="2600" b="1" i="1" dirty="0" smtClean="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Hình</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ảnh</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Gióng</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đánh</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giặc</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là</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một</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bức</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tranh</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hoành</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tráng</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kỳ</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vĩ</a:t>
            </a:r>
            <a:r>
              <a:rPr lang="en-US" sz="2600" b="1" i="1" dirty="0">
                <a:solidFill>
                  <a:srgbClr val="FF0000"/>
                </a:solidFill>
                <a:latin typeface="Times New Roman" pitchFamily="18" charset="0"/>
                <a:cs typeface="Times New Roman" pitchFamily="18" charset="0"/>
              </a:rPr>
              <a:t>, ca </a:t>
            </a:r>
            <a:r>
              <a:rPr lang="en-US" sz="2600" b="1" i="1" dirty="0" err="1">
                <a:solidFill>
                  <a:srgbClr val="FF0000"/>
                </a:solidFill>
                <a:latin typeface="Times New Roman" pitchFamily="18" charset="0"/>
                <a:cs typeface="Times New Roman" pitchFamily="18" charset="0"/>
              </a:rPr>
              <a:t>ngợi</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sức</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mạnh</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của</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nhân</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dân</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trong</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công</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cuộc</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đánh</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đuổi</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giặc</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ngoại</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xâm</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bảo</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vệ</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đất</a:t>
            </a:r>
            <a:r>
              <a:rPr lang="en-US" sz="2600" b="1" i="1" dirty="0">
                <a:solidFill>
                  <a:srgbClr val="FF0000"/>
                </a:solidFill>
                <a:latin typeface="Times New Roman" pitchFamily="18" charset="0"/>
                <a:cs typeface="Times New Roman" pitchFamily="18" charset="0"/>
              </a:rPr>
              <a:t> </a:t>
            </a:r>
            <a:r>
              <a:rPr lang="en-US" sz="2600" b="1" i="1" dirty="0" err="1">
                <a:solidFill>
                  <a:srgbClr val="FF0000"/>
                </a:solidFill>
                <a:latin typeface="Times New Roman" pitchFamily="18" charset="0"/>
                <a:cs typeface="Times New Roman" pitchFamily="18" charset="0"/>
              </a:rPr>
              <a:t>nước</a:t>
            </a:r>
            <a:endParaRPr lang="en-US" sz="2600" b="1" i="1" dirty="0">
              <a:solidFill>
                <a:srgbClr val="FF0000"/>
              </a:solidFill>
              <a:latin typeface="Times New Roman" pitchFamily="18" charset="0"/>
              <a:cs typeface="Times New Roman" pitchFamily="18" charset="0"/>
            </a:endParaRPr>
          </a:p>
        </p:txBody>
      </p:sp>
      <p:pic>
        <p:nvPicPr>
          <p:cNvPr id="24" name="图片 8" descr="6fc417983c9675ce1b60e983870aeb8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98571" y="194517"/>
            <a:ext cx="2604652" cy="1644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287890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900" decel="100000" fill="hold"/>
                                        <p:tgtEl>
                                          <p:spTgt spid="2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up)">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wipe(up)">
                                      <p:cBhvr>
                                        <p:cTn id="20" dur="500"/>
                                        <p:tgtEl>
                                          <p:spTgt spid="27"/>
                                        </p:tgtEl>
                                      </p:cBhvr>
                                    </p:animEffect>
                                  </p:childTnLst>
                                </p:cTn>
                              </p:par>
                              <p:par>
                                <p:cTn id="21" presetID="22" presetClass="entr" presetSubtype="1"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up)">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wipe(up)">
                                      <p:cBhvr>
                                        <p:cTn id="28" dur="500"/>
                                        <p:tgtEl>
                                          <p:spTgt spid="3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wipe(left)">
                                      <p:cBhvr>
                                        <p:cTn id="3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8496" y="252256"/>
            <a:ext cx="675249" cy="906825"/>
          </a:xfrm>
          <a:prstGeom prst="rect">
            <a:avLst/>
          </a:prstGeom>
        </p:spPr>
      </p:pic>
      <p:sp>
        <p:nvSpPr>
          <p:cNvPr id="21" name="文本框 2"/>
          <p:cNvSpPr txBox="1"/>
          <p:nvPr/>
        </p:nvSpPr>
        <p:spPr>
          <a:xfrm>
            <a:off x="973261" y="328084"/>
            <a:ext cx="9368921" cy="769441"/>
          </a:xfrm>
          <a:prstGeom prst="rect">
            <a:avLst/>
          </a:prstGeom>
          <a:noFill/>
        </p:spPr>
        <p:txBody>
          <a:bodyPr wrap="square" rtlCol="0">
            <a:spAutoFit/>
          </a:bodyPr>
          <a:lstStyle/>
          <a:p>
            <a:pPr defTabSz="914400"/>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5. </a:t>
            </a:r>
            <a:r>
              <a:rPr lang="en-US" altLang="zh-CN" sz="4400" b="1" dirty="0" err="1"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Gióng</a:t>
            </a:r>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 bay </a:t>
            </a:r>
            <a:r>
              <a:rPr lang="en-US" altLang="zh-CN" sz="4400" b="1" dirty="0" err="1"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về</a:t>
            </a:r>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 </a:t>
            </a:r>
            <a:r>
              <a:rPr lang="en-US" altLang="zh-CN" sz="4400" b="1" dirty="0" err="1"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trời</a:t>
            </a:r>
            <a:r>
              <a:rPr lang="en-US" altLang="zh-CN" sz="4400" b="1" dirty="0" smtClean="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rPr>
              <a:t>:</a:t>
            </a:r>
            <a:endParaRPr lang="zh-CN" altLang="en-US" sz="4400" b="1" dirty="0">
              <a:solidFill>
                <a:srgbClr val="FF0000"/>
              </a:solidFill>
              <a:effectLst>
                <a:outerShdw blurRad="38100" dist="38100" dir="2700000" algn="tl">
                  <a:srgbClr val="000000">
                    <a:alpha val="43137"/>
                  </a:srgbClr>
                </a:outerShdw>
              </a:effectLst>
              <a:latin typeface="Times New Roman" pitchFamily="18" charset="0"/>
              <a:ea typeface="汉仪综艺体简" panose="02010600000101010101" pitchFamily="2" charset="-122"/>
              <a:cs typeface="Times New Roman" pitchFamily="18" charset="0"/>
            </a:endParaRPr>
          </a:p>
        </p:txBody>
      </p:sp>
      <p:grpSp>
        <p:nvGrpSpPr>
          <p:cNvPr id="6" name="Group 21"/>
          <p:cNvGrpSpPr>
            <a:grpSpLocks/>
          </p:cNvGrpSpPr>
          <p:nvPr/>
        </p:nvGrpSpPr>
        <p:grpSpPr bwMode="auto">
          <a:xfrm>
            <a:off x="457200" y="1254033"/>
            <a:ext cx="11260183" cy="5603967"/>
            <a:chOff x="609600" y="1072277"/>
            <a:chExt cx="2971800" cy="2356723"/>
          </a:xfrm>
        </p:grpSpPr>
        <p:pic>
          <p:nvPicPr>
            <p:cNvPr id="7" name="Picture 2" descr="D:\VĂN 6( 18-19)\Thánh Gióng\Thánh Gióng\Truyện tranh thánh gióng\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219200"/>
              <a:ext cx="2936875"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23"/>
            <p:cNvSpPr txBox="1">
              <a:spLocks noChangeArrowheads="1"/>
            </p:cNvSpPr>
            <p:nvPr/>
          </p:nvSpPr>
          <p:spPr bwMode="auto">
            <a:xfrm>
              <a:off x="3555725" y="1072277"/>
              <a:ext cx="25675" cy="174507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a:p>
              <a:pPr defTabSz="914400" fontAlgn="base">
                <a:spcBef>
                  <a:spcPct val="0"/>
                </a:spcBef>
                <a:spcAft>
                  <a:spcPct val="0"/>
                </a:spcAft>
              </a:pPr>
              <a:endParaRPr lang="en-US" altLang="en-US">
                <a:solidFill>
                  <a:srgbClr val="000000"/>
                </a:solidFill>
              </a:endParaRPr>
            </a:p>
          </p:txBody>
        </p:sp>
      </p:grpSp>
    </p:spTree>
    <p:extLst>
      <p:ext uri="{BB962C8B-B14F-4D97-AF65-F5344CB8AC3E}">
        <p14:creationId xmlns:p14="http://schemas.microsoft.com/office/powerpoint/2010/main" val="3325122156"/>
      </p:ext>
    </p:extLst>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rotWithShape="1">
          <a:blip r:embed="rId3" cstate="print">
            <a:extLst>
              <a:ext uri="{28A0092B-C50C-407E-A947-70E740481C1C}">
                <a14:useLocalDpi xmlns:a14="http://schemas.microsoft.com/office/drawing/2010/main" val="0"/>
              </a:ext>
            </a:extLst>
          </a:blip>
          <a:srcRect l="74898"/>
          <a:stretch/>
        </p:blipFill>
        <p:spPr>
          <a:xfrm>
            <a:off x="1489166" y="-369476"/>
            <a:ext cx="10532443" cy="2632760"/>
          </a:xfrm>
          <a:prstGeom prst="rect">
            <a:avLst/>
          </a:prstGeom>
        </p:spPr>
      </p:pic>
      <p:sp>
        <p:nvSpPr>
          <p:cNvPr id="17" name="文本框 34"/>
          <p:cNvSpPr txBox="1"/>
          <p:nvPr/>
        </p:nvSpPr>
        <p:spPr>
          <a:xfrm>
            <a:off x="3918857" y="445732"/>
            <a:ext cx="7669213" cy="830997"/>
          </a:xfrm>
          <a:prstGeom prst="rect">
            <a:avLst/>
          </a:prstGeom>
          <a:noFill/>
        </p:spPr>
        <p:txBody>
          <a:bodyPr wrap="square" rtlCol="0">
            <a:spAutoFit/>
          </a:bodyPr>
          <a:lstStyle/>
          <a:p>
            <a:pPr lvl="0" defTabSz="914400" fontAlgn="base">
              <a:spcBef>
                <a:spcPct val="50000"/>
              </a:spcBef>
              <a:spcAft>
                <a:spcPct val="0"/>
              </a:spcAft>
              <a:defRPr/>
            </a:pPr>
            <a:r>
              <a:rPr lang="en-US" altLang="en-US" sz="2400" b="1" i="1" kern="0" dirty="0">
                <a:solidFill>
                  <a:srgbClr val="000066"/>
                </a:solidFill>
                <a:latin typeface="Times New Roman" panose="02020603050405020304" pitchFamily="18" charset="0"/>
                <a:cs typeface="Times New Roman" panose="02020603050405020304" pitchFamily="18" charset="0"/>
              </a:rPr>
              <a:t>Chi </a:t>
            </a:r>
            <a:r>
              <a:rPr lang="en-US" altLang="en-US" sz="2400" b="1" i="1" kern="0" dirty="0" err="1">
                <a:solidFill>
                  <a:srgbClr val="000066"/>
                </a:solidFill>
                <a:latin typeface="Times New Roman" panose="02020603050405020304" pitchFamily="18" charset="0"/>
                <a:cs typeface="Times New Roman" panose="02020603050405020304" pitchFamily="18" charset="0"/>
              </a:rPr>
              <a:t>tiết</a:t>
            </a:r>
            <a:r>
              <a:rPr lang="en-US" altLang="en-US" sz="2400" b="1" i="1" kern="0" dirty="0">
                <a:solidFill>
                  <a:srgbClr val="000066"/>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Gióng</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cởi</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giáp</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sắt</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bỏ</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lại</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rồi</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cả</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người</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lẫn</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ngựa</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từ</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từ</a:t>
            </a:r>
            <a:r>
              <a:rPr lang="en-US" altLang="en-US" sz="2400" b="1" i="1" kern="0" dirty="0">
                <a:solidFill>
                  <a:srgbClr val="002060"/>
                </a:solidFill>
                <a:latin typeface="Times New Roman" panose="02020603050405020304" pitchFamily="18" charset="0"/>
                <a:cs typeface="Times New Roman" panose="02020603050405020304" pitchFamily="18" charset="0"/>
              </a:rPr>
              <a:t> bay </a:t>
            </a:r>
            <a:r>
              <a:rPr lang="en-US" altLang="en-US" sz="2400" b="1" i="1" kern="0" dirty="0" err="1">
                <a:solidFill>
                  <a:srgbClr val="002060"/>
                </a:solidFill>
                <a:latin typeface="Times New Roman" panose="02020603050405020304" pitchFamily="18" charset="0"/>
                <a:cs typeface="Times New Roman" panose="02020603050405020304" pitchFamily="18" charset="0"/>
              </a:rPr>
              <a:t>lên</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trời</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0066"/>
                </a:solidFill>
                <a:latin typeface="Times New Roman" panose="02020603050405020304" pitchFamily="18" charset="0"/>
                <a:cs typeface="Times New Roman" panose="02020603050405020304" pitchFamily="18" charset="0"/>
              </a:rPr>
              <a:t>có</a:t>
            </a:r>
            <a:r>
              <a:rPr lang="en-US" altLang="en-US" sz="2400" b="1" i="1" kern="0" dirty="0">
                <a:solidFill>
                  <a:srgbClr val="000066"/>
                </a:solidFill>
                <a:latin typeface="Times New Roman" panose="02020603050405020304" pitchFamily="18" charset="0"/>
                <a:cs typeface="Times New Roman" panose="02020603050405020304" pitchFamily="18" charset="0"/>
              </a:rPr>
              <a:t> ý </a:t>
            </a:r>
            <a:r>
              <a:rPr lang="en-US" altLang="en-US" sz="2400" b="1" i="1" kern="0" dirty="0" err="1">
                <a:solidFill>
                  <a:srgbClr val="000066"/>
                </a:solidFill>
                <a:latin typeface="Times New Roman" panose="02020603050405020304" pitchFamily="18" charset="0"/>
                <a:cs typeface="Times New Roman" panose="02020603050405020304" pitchFamily="18" charset="0"/>
              </a:rPr>
              <a:t>nghĩa</a:t>
            </a:r>
            <a:r>
              <a:rPr lang="en-US" altLang="en-US" sz="2400" b="1" i="1" kern="0" dirty="0">
                <a:solidFill>
                  <a:srgbClr val="000066"/>
                </a:solidFill>
                <a:latin typeface="Times New Roman" panose="02020603050405020304" pitchFamily="18" charset="0"/>
                <a:cs typeface="Times New Roman" panose="02020603050405020304" pitchFamily="18" charset="0"/>
              </a:rPr>
              <a:t> </a:t>
            </a:r>
            <a:r>
              <a:rPr lang="en-US" altLang="en-US" sz="2400" b="1" i="1" kern="0" dirty="0" err="1">
                <a:solidFill>
                  <a:srgbClr val="000066"/>
                </a:solidFill>
                <a:latin typeface="Times New Roman" panose="02020603050405020304" pitchFamily="18" charset="0"/>
                <a:cs typeface="Times New Roman" panose="02020603050405020304" pitchFamily="18" charset="0"/>
              </a:rPr>
              <a:t>gì</a:t>
            </a:r>
            <a:r>
              <a:rPr lang="en-US" altLang="en-US" sz="2400" b="1" i="1" kern="0" dirty="0">
                <a:solidFill>
                  <a:srgbClr val="000066"/>
                </a:solidFill>
                <a:latin typeface="Times New Roman" panose="02020603050405020304" pitchFamily="18" charset="0"/>
                <a:cs typeface="Times New Roman" panose="02020603050405020304" pitchFamily="18" charset="0"/>
              </a:rPr>
              <a:t>?</a:t>
            </a:r>
          </a:p>
        </p:txBody>
      </p:sp>
      <p:grpSp>
        <p:nvGrpSpPr>
          <p:cNvPr id="5" name="组合 17"/>
          <p:cNvGrpSpPr/>
          <p:nvPr/>
        </p:nvGrpSpPr>
        <p:grpSpPr>
          <a:xfrm>
            <a:off x="862149" y="-392753"/>
            <a:ext cx="11361090" cy="6524973"/>
            <a:chOff x="775510" y="1945301"/>
            <a:chExt cx="2537706" cy="4912699"/>
          </a:xfrm>
        </p:grpSpPr>
        <p:pic>
          <p:nvPicPr>
            <p:cNvPr id="19"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5510" y="3741724"/>
              <a:ext cx="2537706" cy="3116276"/>
            </a:xfrm>
            <a:prstGeom prst="rect">
              <a:avLst/>
            </a:prstGeom>
          </p:spPr>
        </p:pic>
        <p:sp>
          <p:nvSpPr>
            <p:cNvPr id="20" name="文本框 13"/>
            <p:cNvSpPr txBox="1"/>
            <p:nvPr/>
          </p:nvSpPr>
          <p:spPr>
            <a:xfrm>
              <a:off x="1317812" y="1945301"/>
              <a:ext cx="1594143" cy="523220"/>
            </a:xfrm>
            <a:prstGeom prst="rect">
              <a:avLst/>
            </a:prstGeom>
            <a:noFill/>
          </p:spPr>
          <p:txBody>
            <a:bodyPr wrap="square" rtlCol="0">
              <a:spAutoFit/>
            </a:bodyPr>
            <a:lstStyle/>
            <a:p>
              <a:pPr algn="ctr" defTabSz="914400"/>
              <a:endParaRPr lang="zh-CN" altLang="en-US" sz="2800" dirty="0">
                <a:solidFill>
                  <a:srgbClr val="ED7D31"/>
                </a:solidFill>
                <a:latin typeface="方正兰亭中黑_GBK" panose="02000000000000000000" pitchFamily="2" charset="-122"/>
                <a:ea typeface="方正兰亭中黑_GBK" panose="02000000000000000000" pitchFamily="2" charset="-122"/>
              </a:endParaRPr>
            </a:p>
          </p:txBody>
        </p:sp>
      </p:grpSp>
      <p:sp>
        <p:nvSpPr>
          <p:cNvPr id="2" name="Rectangle 1"/>
          <p:cNvSpPr/>
          <p:nvPr/>
        </p:nvSpPr>
        <p:spPr>
          <a:xfrm>
            <a:off x="1632857" y="2555318"/>
            <a:ext cx="10388751" cy="1938992"/>
          </a:xfrm>
          <a:prstGeom prst="rect">
            <a:avLst/>
          </a:prstGeom>
        </p:spPr>
        <p:txBody>
          <a:bodyPr wrap="square">
            <a:spAutoFit/>
          </a:bodyPr>
          <a:lstStyle/>
          <a:p>
            <a:pPr lvl="0" defTabSz="914400" fontAlgn="base">
              <a:spcBef>
                <a:spcPct val="0"/>
              </a:spcBef>
              <a:spcAft>
                <a:spcPct val="0"/>
              </a:spcAft>
              <a:defRPr/>
            </a:pPr>
            <a:r>
              <a:rPr lang="en-US" altLang="en-US" sz="3000" b="1" i="1" kern="0" dirty="0" smtClean="0">
                <a:solidFill>
                  <a:srgbClr val="FF0000"/>
                </a:solidFill>
                <a:latin typeface="Times New Roman" panose="02020603050405020304" pitchFamily="18" charset="0"/>
                <a:cs typeface="Times New Roman" panose="02020603050405020304" pitchFamily="18" charset="0"/>
              </a:rPr>
              <a:t>4. </a:t>
            </a:r>
            <a:r>
              <a:rPr lang="en-US" altLang="en-US" sz="3000" b="1" i="1" kern="0" dirty="0" err="1" smtClean="0">
                <a:solidFill>
                  <a:srgbClr val="FF0000"/>
                </a:solidFill>
                <a:latin typeface="Times New Roman" panose="02020603050405020304" pitchFamily="18" charset="0"/>
                <a:cs typeface="Times New Roman" panose="02020603050405020304" pitchFamily="18" charset="0"/>
              </a:rPr>
              <a:t>Gióng</a:t>
            </a:r>
            <a:r>
              <a:rPr lang="en-US" altLang="en-US" sz="3000" b="1" i="1" kern="0" dirty="0" smtClean="0">
                <a:solidFill>
                  <a:srgbClr val="FF0000"/>
                </a:solidFill>
                <a:latin typeface="Times New Roman" panose="02020603050405020304" pitchFamily="18" charset="0"/>
                <a:cs typeface="Times New Roman" panose="02020603050405020304" pitchFamily="18" charset="0"/>
              </a:rPr>
              <a:t> bay </a:t>
            </a:r>
            <a:r>
              <a:rPr lang="en-US" altLang="en-US" sz="3000" b="1" i="1" kern="0" dirty="0" err="1">
                <a:solidFill>
                  <a:srgbClr val="FF0000"/>
                </a:solidFill>
                <a:latin typeface="Times New Roman" panose="02020603050405020304" pitchFamily="18" charset="0"/>
                <a:cs typeface="Times New Roman" panose="02020603050405020304" pitchFamily="18" charset="0"/>
              </a:rPr>
              <a:t>về</a:t>
            </a:r>
            <a:r>
              <a:rPr lang="en-US" altLang="en-US" sz="3000" b="1" i="1" kern="0" dirty="0">
                <a:solidFill>
                  <a:srgbClr val="FF0000"/>
                </a:solidFill>
                <a:latin typeface="Times New Roman" panose="02020603050405020304" pitchFamily="18" charset="0"/>
                <a:cs typeface="Times New Roman" panose="02020603050405020304" pitchFamily="18" charset="0"/>
              </a:rPr>
              <a:t> </a:t>
            </a:r>
            <a:r>
              <a:rPr lang="en-US" altLang="en-US" sz="3000" b="1" i="1" kern="0" dirty="0" err="1">
                <a:solidFill>
                  <a:srgbClr val="FF0000"/>
                </a:solidFill>
                <a:latin typeface="Times New Roman" panose="02020603050405020304" pitchFamily="18" charset="0"/>
                <a:cs typeface="Times New Roman" panose="02020603050405020304" pitchFamily="18" charset="0"/>
              </a:rPr>
              <a:t>trời</a:t>
            </a:r>
            <a:r>
              <a:rPr lang="en-US" altLang="en-US" sz="3000" b="1" i="1" kern="0" dirty="0">
                <a:solidFill>
                  <a:srgbClr val="FF0000"/>
                </a:solidFill>
                <a:latin typeface="Times New Roman" panose="02020603050405020304" pitchFamily="18" charset="0"/>
                <a:cs typeface="Times New Roman" panose="02020603050405020304" pitchFamily="18" charset="0"/>
              </a:rPr>
              <a:t>:                   </a:t>
            </a:r>
            <a:endParaRPr lang="en-US" altLang="en-US" sz="3000" b="1" kern="0" dirty="0">
              <a:solidFill>
                <a:srgbClr val="FF0000"/>
              </a:solidFill>
              <a:latin typeface="Times New Roman" panose="02020603050405020304" pitchFamily="18" charset="0"/>
              <a:cs typeface="Times New Roman" panose="02020603050405020304" pitchFamily="18" charset="0"/>
            </a:endParaRPr>
          </a:p>
          <a:p>
            <a:pPr lvl="0" defTabSz="914400" fontAlgn="base">
              <a:spcBef>
                <a:spcPct val="0"/>
              </a:spcBef>
              <a:spcAft>
                <a:spcPct val="0"/>
              </a:spcAft>
              <a:defRPr/>
            </a:pPr>
            <a:r>
              <a:rPr lang="en-US" altLang="en-US" sz="3000" b="1" kern="0" dirty="0" smtClean="0">
                <a:solidFill>
                  <a:srgbClr val="FF0000"/>
                </a:solidFill>
                <a:latin typeface="Times New Roman" panose="02020603050405020304" pitchFamily="18" charset="0"/>
                <a:cs typeface="Times New Roman" panose="02020603050405020304" pitchFamily="18" charset="0"/>
              </a:rPr>
              <a:t>- </a:t>
            </a:r>
            <a:r>
              <a:rPr lang="en-US" altLang="en-US" sz="3000" b="1" kern="0" dirty="0" err="1" smtClean="0">
                <a:solidFill>
                  <a:srgbClr val="FF0000"/>
                </a:solidFill>
                <a:latin typeface="Times New Roman" panose="02020603050405020304" pitchFamily="18" charset="0"/>
                <a:cs typeface="Times New Roman" panose="02020603050405020304" pitchFamily="18" charset="0"/>
              </a:rPr>
              <a:t>Gióng</a:t>
            </a:r>
            <a:r>
              <a:rPr lang="en-US" altLang="en-US" sz="3000" b="1" kern="0" dirty="0" smtClean="0">
                <a:solidFill>
                  <a:srgbClr val="FF0000"/>
                </a:solidFill>
                <a:latin typeface="Times New Roman" panose="02020603050405020304" pitchFamily="18" charset="0"/>
                <a:cs typeface="Times New Roman" panose="02020603050405020304" pitchFamily="18" charset="0"/>
              </a:rPr>
              <a:t> </a:t>
            </a:r>
            <a:r>
              <a:rPr lang="en-US" altLang="en-US" sz="3000" b="1" kern="0" dirty="0" err="1">
                <a:solidFill>
                  <a:srgbClr val="FF0000"/>
                </a:solidFill>
                <a:latin typeface="Times New Roman" panose="02020603050405020304" pitchFamily="18" charset="0"/>
                <a:cs typeface="Times New Roman" panose="02020603050405020304" pitchFamily="18" charset="0"/>
              </a:rPr>
              <a:t>không</a:t>
            </a:r>
            <a:r>
              <a:rPr lang="en-US" altLang="en-US" sz="3000" b="1" kern="0" dirty="0">
                <a:solidFill>
                  <a:srgbClr val="FF0000"/>
                </a:solidFill>
                <a:latin typeface="Times New Roman" panose="02020603050405020304" pitchFamily="18" charset="0"/>
                <a:cs typeface="Times New Roman" panose="02020603050405020304" pitchFamily="18" charset="0"/>
              </a:rPr>
              <a:t> </a:t>
            </a:r>
            <a:r>
              <a:rPr lang="en-US" altLang="en-US" sz="3000" b="1" kern="0" dirty="0" err="1">
                <a:solidFill>
                  <a:srgbClr val="FF0000"/>
                </a:solidFill>
                <a:latin typeface="Times New Roman" panose="02020603050405020304" pitchFamily="18" charset="0"/>
                <a:cs typeface="Times New Roman" panose="02020603050405020304" pitchFamily="18" charset="0"/>
              </a:rPr>
              <a:t>màng</a:t>
            </a:r>
            <a:r>
              <a:rPr lang="en-US" altLang="en-US" sz="3000" b="1" kern="0" dirty="0">
                <a:solidFill>
                  <a:srgbClr val="FF0000"/>
                </a:solidFill>
                <a:latin typeface="Times New Roman" panose="02020603050405020304" pitchFamily="18" charset="0"/>
                <a:cs typeface="Times New Roman" panose="02020603050405020304" pitchFamily="18" charset="0"/>
              </a:rPr>
              <a:t> </a:t>
            </a:r>
            <a:r>
              <a:rPr lang="en-US" altLang="en-US" sz="3000" b="1" kern="0" dirty="0" err="1" smtClean="0">
                <a:solidFill>
                  <a:srgbClr val="FF0000"/>
                </a:solidFill>
                <a:latin typeface="Times New Roman" panose="02020603050405020304" pitchFamily="18" charset="0"/>
                <a:cs typeface="Times New Roman" panose="02020603050405020304" pitchFamily="18" charset="0"/>
              </a:rPr>
              <a:t>danh</a:t>
            </a:r>
            <a:r>
              <a:rPr lang="en-US" altLang="en-US" sz="3000" b="1" kern="0" dirty="0" smtClean="0">
                <a:solidFill>
                  <a:srgbClr val="FF0000"/>
                </a:solidFill>
                <a:latin typeface="Times New Roman" panose="02020603050405020304" pitchFamily="18" charset="0"/>
                <a:cs typeface="Times New Roman" panose="02020603050405020304" pitchFamily="18" charset="0"/>
              </a:rPr>
              <a:t> </a:t>
            </a:r>
            <a:r>
              <a:rPr lang="en-US" altLang="en-US" sz="3000" b="1" kern="0" dirty="0" err="1" smtClean="0">
                <a:solidFill>
                  <a:srgbClr val="FF0000"/>
                </a:solidFill>
                <a:latin typeface="Times New Roman" panose="02020603050405020304" pitchFamily="18" charset="0"/>
                <a:cs typeface="Times New Roman" panose="02020603050405020304" pitchFamily="18" charset="0"/>
              </a:rPr>
              <a:t>vọng</a:t>
            </a:r>
            <a:endParaRPr lang="en-US" altLang="en-US" sz="3000" b="1" kern="0" dirty="0" smtClean="0">
              <a:solidFill>
                <a:srgbClr val="FF0000"/>
              </a:solidFill>
              <a:latin typeface="Times New Roman" panose="02020603050405020304" pitchFamily="18" charset="0"/>
              <a:cs typeface="Times New Roman" panose="02020603050405020304" pitchFamily="18" charset="0"/>
            </a:endParaRPr>
          </a:p>
          <a:p>
            <a:pPr defTabSz="914400" fontAlgn="base">
              <a:spcBef>
                <a:spcPct val="0"/>
              </a:spcBef>
              <a:spcAft>
                <a:spcPct val="0"/>
              </a:spcAft>
              <a:defRPr/>
            </a:pPr>
            <a:r>
              <a:rPr lang="en-US" altLang="en-US" sz="3000" b="1" kern="0" dirty="0" smtClean="0">
                <a:solidFill>
                  <a:srgbClr val="FF0000"/>
                </a:solidFill>
                <a:latin typeface="Times New Roman" panose="02020603050405020304" pitchFamily="18" charset="0"/>
                <a:cs typeface="Times New Roman" panose="02020603050405020304" pitchFamily="18" charset="0"/>
              </a:rPr>
              <a:t>- </a:t>
            </a:r>
            <a:r>
              <a:rPr lang="en-US" altLang="en-US" sz="3000" b="1" kern="0" dirty="0" err="1" smtClean="0">
                <a:solidFill>
                  <a:srgbClr val="FF0000"/>
                </a:solidFill>
                <a:latin typeface="Times New Roman" panose="02020603050405020304" pitchFamily="18" charset="0"/>
                <a:cs typeface="Times New Roman" panose="02020603050405020304" pitchFamily="18" charset="0"/>
              </a:rPr>
              <a:t>Gióng</a:t>
            </a:r>
            <a:r>
              <a:rPr lang="en-US" altLang="en-US" sz="3000" b="1" kern="0" dirty="0" smtClean="0">
                <a:solidFill>
                  <a:srgbClr val="FF0000"/>
                </a:solidFill>
                <a:latin typeface="Times New Roman" panose="02020603050405020304" pitchFamily="18" charset="0"/>
                <a:cs typeface="Times New Roman" panose="02020603050405020304" pitchFamily="18" charset="0"/>
              </a:rPr>
              <a:t> </a:t>
            </a:r>
            <a:r>
              <a:rPr lang="en-US" altLang="en-US" sz="3000" b="1" kern="0" dirty="0" err="1" smtClean="0">
                <a:solidFill>
                  <a:srgbClr val="FF0000"/>
                </a:solidFill>
                <a:latin typeface="Times New Roman" panose="02020603050405020304" pitchFamily="18" charset="0"/>
                <a:cs typeface="Times New Roman" panose="02020603050405020304" pitchFamily="18" charset="0"/>
              </a:rPr>
              <a:t>ra</a:t>
            </a:r>
            <a:r>
              <a:rPr lang="en-US" altLang="en-US" sz="3000" b="1" kern="0" dirty="0" smtClean="0">
                <a:solidFill>
                  <a:srgbClr val="FF0000"/>
                </a:solidFill>
                <a:latin typeface="Times New Roman" panose="02020603050405020304" pitchFamily="18" charset="0"/>
                <a:cs typeface="Times New Roman" panose="02020603050405020304" pitchFamily="18" charset="0"/>
              </a:rPr>
              <a:t> </a:t>
            </a:r>
            <a:r>
              <a:rPr lang="en-US" altLang="en-US" sz="3000" b="1" kern="0" dirty="0" err="1" smtClean="0">
                <a:solidFill>
                  <a:srgbClr val="FF0000"/>
                </a:solidFill>
                <a:latin typeface="Times New Roman" panose="02020603050405020304" pitchFamily="18" charset="0"/>
                <a:cs typeface="Times New Roman" panose="02020603050405020304" pitchFamily="18" charset="0"/>
              </a:rPr>
              <a:t>đời</a:t>
            </a:r>
            <a:r>
              <a:rPr lang="en-US" altLang="en-US" sz="3000" b="1" kern="0" dirty="0" smtClean="0">
                <a:solidFill>
                  <a:srgbClr val="FF0000"/>
                </a:solidFill>
                <a:latin typeface="Times New Roman" panose="02020603050405020304" pitchFamily="18" charset="0"/>
                <a:cs typeface="Times New Roman" panose="02020603050405020304" pitchFamily="18" charset="0"/>
              </a:rPr>
              <a:t> </a:t>
            </a:r>
            <a:r>
              <a:rPr lang="en-US" altLang="en-US" sz="3000" b="1" kern="0" dirty="0" err="1" smtClean="0">
                <a:solidFill>
                  <a:srgbClr val="FF0000"/>
                </a:solidFill>
                <a:latin typeface="Times New Roman" panose="02020603050405020304" pitchFamily="18" charset="0"/>
                <a:cs typeface="Times New Roman" panose="02020603050405020304" pitchFamily="18" charset="0"/>
              </a:rPr>
              <a:t>kì</a:t>
            </a:r>
            <a:r>
              <a:rPr lang="en-US" altLang="en-US" sz="3000" b="1" kern="0" dirty="0" smtClean="0">
                <a:solidFill>
                  <a:srgbClr val="FF0000"/>
                </a:solidFill>
                <a:latin typeface="Times New Roman" panose="02020603050405020304" pitchFamily="18" charset="0"/>
                <a:cs typeface="Times New Roman" panose="02020603050405020304" pitchFamily="18" charset="0"/>
              </a:rPr>
              <a:t> </a:t>
            </a:r>
            <a:r>
              <a:rPr lang="en-US" altLang="en-US" sz="3000" b="1" kern="0" dirty="0" err="1" smtClean="0">
                <a:solidFill>
                  <a:srgbClr val="FF0000"/>
                </a:solidFill>
                <a:latin typeface="Times New Roman" panose="02020603050405020304" pitchFamily="18" charset="0"/>
                <a:cs typeface="Times New Roman" panose="02020603050405020304" pitchFamily="18" charset="0"/>
              </a:rPr>
              <a:t>lạ</a:t>
            </a:r>
            <a:r>
              <a:rPr lang="en-US" altLang="en-US" sz="3000" b="1" kern="0" dirty="0" smtClean="0">
                <a:solidFill>
                  <a:srgbClr val="FF0000"/>
                </a:solidFill>
                <a:latin typeface="Times New Roman" panose="02020603050405020304" pitchFamily="18" charset="0"/>
                <a:cs typeface="Times New Roman" panose="02020603050405020304" pitchFamily="18" charset="0"/>
              </a:rPr>
              <a:t>, </a:t>
            </a:r>
            <a:r>
              <a:rPr lang="en-US" altLang="en-US" sz="3000" b="1" kern="0" dirty="0" err="1" smtClean="0">
                <a:solidFill>
                  <a:srgbClr val="FF0000"/>
                </a:solidFill>
                <a:latin typeface="Times New Roman" panose="02020603050405020304" pitchFamily="18" charset="0"/>
                <a:cs typeface="Times New Roman" panose="02020603050405020304" pitchFamily="18" charset="0"/>
              </a:rPr>
              <a:t>ra</a:t>
            </a:r>
            <a:r>
              <a:rPr lang="en-US" altLang="en-US" sz="3000" b="1" kern="0" dirty="0" smtClean="0">
                <a:solidFill>
                  <a:srgbClr val="FF0000"/>
                </a:solidFill>
                <a:latin typeface="Times New Roman" panose="02020603050405020304" pitchFamily="18" charset="0"/>
                <a:cs typeface="Times New Roman" panose="02020603050405020304" pitchFamily="18" charset="0"/>
              </a:rPr>
              <a:t> </a:t>
            </a:r>
            <a:r>
              <a:rPr lang="en-US" altLang="en-US" sz="3000" b="1" kern="0" dirty="0" err="1" smtClean="0">
                <a:solidFill>
                  <a:srgbClr val="FF0000"/>
                </a:solidFill>
                <a:latin typeface="Times New Roman" panose="02020603050405020304" pitchFamily="18" charset="0"/>
                <a:cs typeface="Times New Roman" panose="02020603050405020304" pitchFamily="18" charset="0"/>
              </a:rPr>
              <a:t>đi</a:t>
            </a:r>
            <a:r>
              <a:rPr lang="en-US" altLang="en-US" sz="3000" b="1" kern="0" dirty="0" smtClean="0">
                <a:solidFill>
                  <a:srgbClr val="FF0000"/>
                </a:solidFill>
                <a:latin typeface="Times New Roman" panose="02020603050405020304" pitchFamily="18" charset="0"/>
                <a:cs typeface="Times New Roman" panose="02020603050405020304" pitchFamily="18" charset="0"/>
              </a:rPr>
              <a:t> </a:t>
            </a:r>
            <a:r>
              <a:rPr lang="en-US" altLang="en-US" sz="3000" b="1" kern="0" dirty="0" err="1" smtClean="0">
                <a:solidFill>
                  <a:srgbClr val="FF0000"/>
                </a:solidFill>
                <a:latin typeface="Times New Roman" panose="02020603050405020304" pitchFamily="18" charset="0"/>
                <a:cs typeface="Times New Roman" panose="02020603050405020304" pitchFamily="18" charset="0"/>
              </a:rPr>
              <a:t>cũng</a:t>
            </a:r>
            <a:r>
              <a:rPr lang="en-US" altLang="en-US" sz="3000" b="1" kern="0" dirty="0" smtClean="0">
                <a:solidFill>
                  <a:srgbClr val="FF0000"/>
                </a:solidFill>
                <a:latin typeface="Times New Roman" panose="02020603050405020304" pitchFamily="18" charset="0"/>
                <a:cs typeface="Times New Roman" panose="02020603050405020304" pitchFamily="18" charset="0"/>
              </a:rPr>
              <a:t> phi </a:t>
            </a:r>
            <a:r>
              <a:rPr lang="en-US" altLang="en-US" sz="3000" b="1" kern="0" dirty="0" err="1" smtClean="0">
                <a:solidFill>
                  <a:srgbClr val="FF0000"/>
                </a:solidFill>
                <a:latin typeface="Times New Roman" panose="02020603050405020304" pitchFamily="18" charset="0"/>
                <a:cs typeface="Times New Roman" panose="02020603050405020304" pitchFamily="18" charset="0"/>
              </a:rPr>
              <a:t>thường</a:t>
            </a:r>
            <a:endParaRPr lang="en-US" altLang="en-US" sz="3000" b="1" kern="0" dirty="0" smtClean="0">
              <a:solidFill>
                <a:srgbClr val="FF0000"/>
              </a:solidFill>
              <a:latin typeface="Times New Roman" panose="02020603050405020304" pitchFamily="18" charset="0"/>
              <a:cs typeface="Times New Roman" panose="02020603050405020304" pitchFamily="18" charset="0"/>
            </a:endParaRPr>
          </a:p>
          <a:p>
            <a:pPr lvl="0" defTabSz="914400" fontAlgn="base">
              <a:spcBef>
                <a:spcPct val="0"/>
              </a:spcBef>
              <a:spcAft>
                <a:spcPct val="0"/>
              </a:spcAft>
              <a:defRPr/>
            </a:pPr>
            <a:r>
              <a:rPr lang="en-US" altLang="en-US" sz="3000" b="1" kern="0" dirty="0" smtClean="0">
                <a:solidFill>
                  <a:srgbClr val="FF0000"/>
                </a:solidFill>
                <a:latin typeface="Times New Roman" panose="02020603050405020304" pitchFamily="18" charset="0"/>
                <a:cs typeface="Times New Roman" panose="02020603050405020304" pitchFamily="18" charset="0"/>
              </a:rPr>
              <a:t>- </a:t>
            </a:r>
            <a:r>
              <a:rPr lang="en-US" altLang="en-US" sz="3000" b="1" kern="0" dirty="0" err="1" smtClean="0">
                <a:solidFill>
                  <a:srgbClr val="FF0000"/>
                </a:solidFill>
                <a:latin typeface="Times New Roman" panose="02020603050405020304" pitchFamily="18" charset="0"/>
                <a:cs typeface="Times New Roman" panose="02020603050405020304" pitchFamily="18" charset="0"/>
              </a:rPr>
              <a:t>Gióng</a:t>
            </a:r>
            <a:r>
              <a:rPr lang="en-US" altLang="en-US" sz="3000" b="1" kern="0" dirty="0" smtClean="0">
                <a:solidFill>
                  <a:srgbClr val="FF0000"/>
                </a:solidFill>
                <a:latin typeface="Times New Roman" panose="02020603050405020304" pitchFamily="18" charset="0"/>
                <a:cs typeface="Times New Roman" panose="02020603050405020304" pitchFamily="18" charset="0"/>
              </a:rPr>
              <a:t> </a:t>
            </a:r>
            <a:r>
              <a:rPr lang="en-US" altLang="en-US" sz="3000" b="1" kern="0" dirty="0" err="1" smtClean="0">
                <a:solidFill>
                  <a:srgbClr val="FF0000"/>
                </a:solidFill>
                <a:latin typeface="Times New Roman" panose="02020603050405020304" pitchFamily="18" charset="0"/>
                <a:cs typeface="Times New Roman" panose="02020603050405020304" pitchFamily="18" charset="0"/>
              </a:rPr>
              <a:t>bất</a:t>
            </a:r>
            <a:r>
              <a:rPr lang="en-US" altLang="en-US" sz="3000" b="1" kern="0" dirty="0" smtClean="0">
                <a:solidFill>
                  <a:srgbClr val="FF0000"/>
                </a:solidFill>
                <a:latin typeface="Times New Roman" panose="02020603050405020304" pitchFamily="18" charset="0"/>
                <a:cs typeface="Times New Roman" panose="02020603050405020304" pitchFamily="18" charset="0"/>
              </a:rPr>
              <a:t> </a:t>
            </a:r>
            <a:r>
              <a:rPr lang="en-US" altLang="en-US" sz="3000" b="1" kern="0" dirty="0" err="1" smtClean="0">
                <a:solidFill>
                  <a:srgbClr val="FF0000"/>
                </a:solidFill>
                <a:latin typeface="Times New Roman" panose="02020603050405020304" pitchFamily="18" charset="0"/>
                <a:cs typeface="Times New Roman" panose="02020603050405020304" pitchFamily="18" charset="0"/>
              </a:rPr>
              <a:t>tử</a:t>
            </a:r>
            <a:r>
              <a:rPr lang="en-US" altLang="en-US" sz="3000" b="1" kern="0" dirty="0" smtClean="0">
                <a:solidFill>
                  <a:srgbClr val="FF0000"/>
                </a:solidFill>
                <a:latin typeface="Times New Roman" panose="02020603050405020304" pitchFamily="18" charset="0"/>
                <a:cs typeface="Times New Roman" panose="02020603050405020304" pitchFamily="18" charset="0"/>
              </a:rPr>
              <a:t> </a:t>
            </a:r>
            <a:r>
              <a:rPr lang="en-US" altLang="en-US" sz="3000" b="1" kern="0" dirty="0" err="1" smtClean="0">
                <a:solidFill>
                  <a:srgbClr val="FF0000"/>
                </a:solidFill>
                <a:latin typeface="Times New Roman" panose="02020603050405020304" pitchFamily="18" charset="0"/>
                <a:cs typeface="Times New Roman" panose="02020603050405020304" pitchFamily="18" charset="0"/>
              </a:rPr>
              <a:t>trong</a:t>
            </a:r>
            <a:r>
              <a:rPr lang="en-US" altLang="en-US" sz="3000" b="1" kern="0" dirty="0" smtClean="0">
                <a:solidFill>
                  <a:srgbClr val="FF0000"/>
                </a:solidFill>
                <a:latin typeface="Times New Roman" panose="02020603050405020304" pitchFamily="18" charset="0"/>
                <a:cs typeface="Times New Roman" panose="02020603050405020304" pitchFamily="18" charset="0"/>
              </a:rPr>
              <a:t> </a:t>
            </a:r>
            <a:r>
              <a:rPr lang="en-US" altLang="en-US" sz="3000" b="1" kern="0" dirty="0" err="1" smtClean="0">
                <a:solidFill>
                  <a:srgbClr val="FF0000"/>
                </a:solidFill>
                <a:latin typeface="Times New Roman" panose="02020603050405020304" pitchFamily="18" charset="0"/>
                <a:cs typeface="Times New Roman" panose="02020603050405020304" pitchFamily="18" charset="0"/>
              </a:rPr>
              <a:t>lòng</a:t>
            </a:r>
            <a:r>
              <a:rPr lang="en-US" altLang="en-US" sz="3000" b="1" kern="0" dirty="0" smtClean="0">
                <a:solidFill>
                  <a:srgbClr val="FF0000"/>
                </a:solidFill>
                <a:latin typeface="Times New Roman" panose="02020603050405020304" pitchFamily="18" charset="0"/>
                <a:cs typeface="Times New Roman" panose="02020603050405020304" pitchFamily="18" charset="0"/>
              </a:rPr>
              <a:t> </a:t>
            </a:r>
            <a:r>
              <a:rPr lang="en-US" altLang="en-US" sz="3000" b="1" kern="0" dirty="0" err="1" smtClean="0">
                <a:solidFill>
                  <a:srgbClr val="FF0000"/>
                </a:solidFill>
                <a:latin typeface="Times New Roman" panose="02020603050405020304" pitchFamily="18" charset="0"/>
                <a:cs typeface="Times New Roman" panose="02020603050405020304" pitchFamily="18" charset="0"/>
              </a:rPr>
              <a:t>nhân</a:t>
            </a:r>
            <a:r>
              <a:rPr lang="en-US" altLang="en-US" sz="3000" b="1" kern="0" dirty="0" smtClean="0">
                <a:solidFill>
                  <a:srgbClr val="FF0000"/>
                </a:solidFill>
                <a:latin typeface="Times New Roman" panose="02020603050405020304" pitchFamily="18" charset="0"/>
                <a:cs typeface="Times New Roman" panose="02020603050405020304" pitchFamily="18" charset="0"/>
              </a:rPr>
              <a:t> </a:t>
            </a:r>
            <a:r>
              <a:rPr lang="en-US" altLang="en-US" sz="3000" b="1" kern="0" dirty="0" err="1" smtClean="0">
                <a:solidFill>
                  <a:srgbClr val="FF0000"/>
                </a:solidFill>
                <a:latin typeface="Times New Roman" panose="02020603050405020304" pitchFamily="18" charset="0"/>
                <a:cs typeface="Times New Roman" panose="02020603050405020304" pitchFamily="18" charset="0"/>
              </a:rPr>
              <a:t>dân</a:t>
            </a:r>
            <a:endParaRPr lang="en-US" altLang="en-US" sz="3000" b="1" kern="0" dirty="0" smtClean="0">
              <a:solidFill>
                <a:srgbClr val="FF0000"/>
              </a:solidFill>
              <a:latin typeface="Times New Roman" panose="02020603050405020304" pitchFamily="18" charset="0"/>
              <a:cs typeface="Times New Roman" panose="02020603050405020304" pitchFamily="18" charset="0"/>
            </a:endParaRPr>
          </a:p>
        </p:txBody>
      </p:sp>
      <p:pic>
        <p:nvPicPr>
          <p:cNvPr id="24" name="图片 8" descr="6fc417983c9675ce1b60e983870aeb8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2" y="194517"/>
            <a:ext cx="2351315" cy="1644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287890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900" decel="100000" fill="hold"/>
                                        <p:tgtEl>
                                          <p:spTgt spid="2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up)">
                                      <p:cBhvr>
                                        <p:cTn id="15" dur="500"/>
                                        <p:tgtEl>
                                          <p:spTgt spid="30"/>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ipe(up)">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up)">
                                      <p:cBhvr>
                                        <p:cTn id="23" dur="500"/>
                                        <p:tgtEl>
                                          <p:spTgt spid="5"/>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wipe(up)">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Freeform 3"/>
          <p:cNvSpPr>
            <a:spLocks/>
          </p:cNvSpPr>
          <p:nvPr/>
        </p:nvSpPr>
        <p:spPr bwMode="gray">
          <a:xfrm>
            <a:off x="2933700" y="869950"/>
            <a:ext cx="3249613" cy="1952625"/>
          </a:xfrm>
          <a:custGeom>
            <a:avLst/>
            <a:gdLst>
              <a:gd name="T0" fmla="*/ 0 w 982"/>
              <a:gd name="T1" fmla="*/ 774 h 774"/>
              <a:gd name="T2" fmla="*/ 2 w 982"/>
              <a:gd name="T3" fmla="*/ 770 h 774"/>
              <a:gd name="T4" fmla="*/ 8 w 982"/>
              <a:gd name="T5" fmla="*/ 754 h 774"/>
              <a:gd name="T6" fmla="*/ 16 w 982"/>
              <a:gd name="T7" fmla="*/ 730 h 774"/>
              <a:gd name="T8" fmla="*/ 32 w 982"/>
              <a:gd name="T9" fmla="*/ 698 h 774"/>
              <a:gd name="T10" fmla="*/ 50 w 982"/>
              <a:gd name="T11" fmla="*/ 660 h 774"/>
              <a:gd name="T12" fmla="*/ 76 w 982"/>
              <a:gd name="T13" fmla="*/ 618 h 774"/>
              <a:gd name="T14" fmla="*/ 106 w 982"/>
              <a:gd name="T15" fmla="*/ 574 h 774"/>
              <a:gd name="T16" fmla="*/ 142 w 982"/>
              <a:gd name="T17" fmla="*/ 528 h 774"/>
              <a:gd name="T18" fmla="*/ 186 w 982"/>
              <a:gd name="T19" fmla="*/ 482 h 774"/>
              <a:gd name="T20" fmla="*/ 236 w 982"/>
              <a:gd name="T21" fmla="*/ 438 h 774"/>
              <a:gd name="T22" fmla="*/ 294 w 982"/>
              <a:gd name="T23" fmla="*/ 398 h 774"/>
              <a:gd name="T24" fmla="*/ 360 w 982"/>
              <a:gd name="T25" fmla="*/ 360 h 774"/>
              <a:gd name="T26" fmla="*/ 426 w 982"/>
              <a:gd name="T27" fmla="*/ 332 h 774"/>
              <a:gd name="T28" fmla="*/ 488 w 982"/>
              <a:gd name="T29" fmla="*/ 314 h 774"/>
              <a:gd name="T30" fmla="*/ 544 w 982"/>
              <a:gd name="T31" fmla="*/ 304 h 774"/>
              <a:gd name="T32" fmla="*/ 594 w 982"/>
              <a:gd name="T33" fmla="*/ 300 h 774"/>
              <a:gd name="T34" fmla="*/ 638 w 982"/>
              <a:gd name="T35" fmla="*/ 300 h 774"/>
              <a:gd name="T36" fmla="*/ 678 w 982"/>
              <a:gd name="T37" fmla="*/ 304 h 774"/>
              <a:gd name="T38" fmla="*/ 710 w 982"/>
              <a:gd name="T39" fmla="*/ 312 h 774"/>
              <a:gd name="T40" fmla="*/ 736 w 982"/>
              <a:gd name="T41" fmla="*/ 320 h 774"/>
              <a:gd name="T42" fmla="*/ 754 w 982"/>
              <a:gd name="T43" fmla="*/ 326 h 774"/>
              <a:gd name="T44" fmla="*/ 766 w 982"/>
              <a:gd name="T45" fmla="*/ 332 h 774"/>
              <a:gd name="T46" fmla="*/ 770 w 982"/>
              <a:gd name="T47" fmla="*/ 334 h 774"/>
              <a:gd name="T48" fmla="*/ 680 w 982"/>
              <a:gd name="T49" fmla="*/ 476 h 774"/>
              <a:gd name="T50" fmla="*/ 982 w 982"/>
              <a:gd name="T51" fmla="*/ 370 h 774"/>
              <a:gd name="T52" fmla="*/ 912 w 982"/>
              <a:gd name="T53" fmla="*/ 0 h 774"/>
              <a:gd name="T54" fmla="*/ 854 w 982"/>
              <a:gd name="T55" fmla="*/ 150 h 774"/>
              <a:gd name="T56" fmla="*/ 850 w 982"/>
              <a:gd name="T57" fmla="*/ 148 h 774"/>
              <a:gd name="T58" fmla="*/ 838 w 982"/>
              <a:gd name="T59" fmla="*/ 142 h 774"/>
              <a:gd name="T60" fmla="*/ 822 w 982"/>
              <a:gd name="T61" fmla="*/ 134 h 774"/>
              <a:gd name="T62" fmla="*/ 798 w 982"/>
              <a:gd name="T63" fmla="*/ 126 h 774"/>
              <a:gd name="T64" fmla="*/ 768 w 982"/>
              <a:gd name="T65" fmla="*/ 120 h 774"/>
              <a:gd name="T66" fmla="*/ 732 w 982"/>
              <a:gd name="T67" fmla="*/ 114 h 774"/>
              <a:gd name="T68" fmla="*/ 692 w 982"/>
              <a:gd name="T69" fmla="*/ 110 h 774"/>
              <a:gd name="T70" fmla="*/ 646 w 982"/>
              <a:gd name="T71" fmla="*/ 110 h 774"/>
              <a:gd name="T72" fmla="*/ 596 w 982"/>
              <a:gd name="T73" fmla="*/ 116 h 774"/>
              <a:gd name="T74" fmla="*/ 540 w 982"/>
              <a:gd name="T75" fmla="*/ 126 h 774"/>
              <a:gd name="T76" fmla="*/ 482 w 982"/>
              <a:gd name="T77" fmla="*/ 146 h 774"/>
              <a:gd name="T78" fmla="*/ 422 w 982"/>
              <a:gd name="T79" fmla="*/ 172 h 774"/>
              <a:gd name="T80" fmla="*/ 356 w 982"/>
              <a:gd name="T81" fmla="*/ 210 h 774"/>
              <a:gd name="T82" fmla="*/ 290 w 982"/>
              <a:gd name="T83" fmla="*/ 258 h 774"/>
              <a:gd name="T84" fmla="*/ 230 w 982"/>
              <a:gd name="T85" fmla="*/ 310 h 774"/>
              <a:gd name="T86" fmla="*/ 178 w 982"/>
              <a:gd name="T87" fmla="*/ 364 h 774"/>
              <a:gd name="T88" fmla="*/ 136 w 982"/>
              <a:gd name="T89" fmla="*/ 422 h 774"/>
              <a:gd name="T90" fmla="*/ 100 w 982"/>
              <a:gd name="T91" fmla="*/ 480 h 774"/>
              <a:gd name="T92" fmla="*/ 72 w 982"/>
              <a:gd name="T93" fmla="*/ 536 h 774"/>
              <a:gd name="T94" fmla="*/ 48 w 982"/>
              <a:gd name="T95" fmla="*/ 590 h 774"/>
              <a:gd name="T96" fmla="*/ 30 w 982"/>
              <a:gd name="T97" fmla="*/ 640 h 774"/>
              <a:gd name="T98" fmla="*/ 18 w 982"/>
              <a:gd name="T99" fmla="*/ 684 h 774"/>
              <a:gd name="T100" fmla="*/ 8 w 982"/>
              <a:gd name="T101" fmla="*/ 722 h 774"/>
              <a:gd name="T102" fmla="*/ 4 w 982"/>
              <a:gd name="T103" fmla="*/ 750 h 774"/>
              <a:gd name="T104" fmla="*/ 0 w 982"/>
              <a:gd name="T105" fmla="*/ 768 h 774"/>
              <a:gd name="T106" fmla="*/ 0 w 982"/>
              <a:gd name="T107" fmla="*/ 774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chemeClr val="hlink">
                  <a:gamma/>
                  <a:tint val="90980"/>
                  <a:invGamma/>
                  <a:alpha val="32001"/>
                </a:schemeClr>
              </a:gs>
              <a:gs pos="100000">
                <a:schemeClr val="hlink"/>
              </a:gs>
            </a:gsLst>
            <a:lin ang="0" scaled="1"/>
          </a:gradFill>
          <a:ln>
            <a:noFill/>
          </a:ln>
          <a:extLst>
            <a:ext uri="{91240B29-F687-4F45-9708-019B960494DF}">
              <a14:hiddenLine xmlns:a14="http://schemas.microsoft.com/office/drawing/2010/main" w="12700">
                <a:solidFill>
                  <a:srgbClr val="000000"/>
                </a:solidFill>
                <a:prstDash val="solid"/>
                <a:round/>
                <a:headEnd/>
                <a:tailEnd/>
              </a14:hiddenLine>
            </a:ext>
          </a:extLst>
        </p:spPr>
        <p:txBody>
          <a:bodyPr/>
          <a:lstStyle/>
          <a:p>
            <a:pPr defTabSz="914400">
              <a:defRPr/>
            </a:pPr>
            <a:endParaRPr lang="en-US">
              <a:solidFill>
                <a:prstClr val="black"/>
              </a:solidFill>
              <a:latin typeface="Calibri" panose="020F0502020204030204"/>
            </a:endParaRPr>
          </a:p>
        </p:txBody>
      </p:sp>
      <p:sp>
        <p:nvSpPr>
          <p:cNvPr id="91140" name="AutoShape 4"/>
          <p:cNvSpPr>
            <a:spLocks noChangeArrowheads="1"/>
          </p:cNvSpPr>
          <p:nvPr/>
        </p:nvSpPr>
        <p:spPr bwMode="auto">
          <a:xfrm>
            <a:off x="6229350" y="1219200"/>
            <a:ext cx="5810250" cy="5590967"/>
          </a:xfrm>
          <a:prstGeom prst="roundRect">
            <a:avLst>
              <a:gd name="adj" fmla="val 4690"/>
            </a:avLst>
          </a:prstGeom>
          <a:solidFill>
            <a:schemeClr val="accent6">
              <a:lumMod val="20000"/>
              <a:lumOff val="80000"/>
            </a:schemeClr>
          </a:solidFill>
          <a:ln w="57150">
            <a:solidFill>
              <a:schemeClr val="accent2"/>
            </a:solidFill>
            <a:round/>
            <a:headEnd/>
            <a:tailEnd/>
          </a:ln>
          <a:effectLst/>
          <a:extLst/>
        </p:spPr>
        <p:txBody>
          <a:bodyPr wrap="none" anchor="ctr"/>
          <a:lstStyle/>
          <a:p>
            <a:pPr defTabSz="914400">
              <a:defRPr/>
            </a:pPr>
            <a:endParaRPr lang="en-US">
              <a:solidFill>
                <a:prstClr val="black"/>
              </a:solidFill>
              <a:latin typeface="Calibri" panose="020F0502020204030204"/>
            </a:endParaRPr>
          </a:p>
        </p:txBody>
      </p:sp>
      <p:sp>
        <p:nvSpPr>
          <p:cNvPr id="91141" name="AutoShape 5"/>
          <p:cNvSpPr>
            <a:spLocks noChangeArrowheads="1"/>
          </p:cNvSpPr>
          <p:nvPr/>
        </p:nvSpPr>
        <p:spPr bwMode="gray">
          <a:xfrm>
            <a:off x="7862886" y="794288"/>
            <a:ext cx="2541587" cy="523875"/>
          </a:xfrm>
          <a:prstGeom prst="roundRect">
            <a:avLst>
              <a:gd name="adj" fmla="val 50000"/>
            </a:avLst>
          </a:prstGeom>
          <a:gradFill rotWithShape="1">
            <a:gsLst>
              <a:gs pos="0">
                <a:schemeClr val="accent2">
                  <a:gamma/>
                  <a:shade val="46275"/>
                  <a:invGamma/>
                </a:schemeClr>
              </a:gs>
              <a:gs pos="50000">
                <a:schemeClr val="accent2"/>
              </a:gs>
              <a:gs pos="100000">
                <a:schemeClr val="accent2">
                  <a:gamma/>
                  <a:shade val="46275"/>
                  <a:invGamma/>
                </a:scheme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defRPr/>
            </a:pPr>
            <a:endParaRPr lang="en-US">
              <a:solidFill>
                <a:prstClr val="black"/>
              </a:solidFill>
              <a:latin typeface="Calibri" panose="020F0502020204030204"/>
            </a:endParaRPr>
          </a:p>
        </p:txBody>
      </p:sp>
      <p:grpSp>
        <p:nvGrpSpPr>
          <p:cNvPr id="2" name="Group 15"/>
          <p:cNvGrpSpPr>
            <a:grpSpLocks/>
          </p:cNvGrpSpPr>
          <p:nvPr/>
        </p:nvGrpSpPr>
        <p:grpSpPr bwMode="auto">
          <a:xfrm>
            <a:off x="255701" y="2595776"/>
            <a:ext cx="4302805" cy="4076492"/>
            <a:chOff x="569" y="1429"/>
            <a:chExt cx="1460" cy="2268"/>
          </a:xfrm>
          <a:solidFill>
            <a:schemeClr val="accent3">
              <a:lumMod val="20000"/>
              <a:lumOff val="80000"/>
            </a:schemeClr>
          </a:solidFill>
        </p:grpSpPr>
        <p:sp>
          <p:nvSpPr>
            <p:cNvPr id="91152" name="AutoShape 16"/>
            <p:cNvSpPr>
              <a:spLocks noChangeArrowheads="1"/>
            </p:cNvSpPr>
            <p:nvPr/>
          </p:nvSpPr>
          <p:spPr bwMode="auto">
            <a:xfrm>
              <a:off x="569" y="1709"/>
              <a:ext cx="1460" cy="1988"/>
            </a:xfrm>
            <a:prstGeom prst="roundRect">
              <a:avLst>
                <a:gd name="adj" fmla="val 4690"/>
              </a:avLst>
            </a:prstGeom>
            <a:grpFill/>
            <a:ln w="57150">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defRPr/>
              </a:pPr>
              <a:endParaRPr lang="en-US">
                <a:solidFill>
                  <a:prstClr val="black"/>
                </a:solidFill>
                <a:latin typeface="Calibri" panose="020F0502020204030204"/>
              </a:endParaRPr>
            </a:p>
          </p:txBody>
        </p:sp>
        <p:sp>
          <p:nvSpPr>
            <p:cNvPr id="91153" name="AutoShape 17"/>
            <p:cNvSpPr>
              <a:spLocks noChangeArrowheads="1"/>
            </p:cNvSpPr>
            <p:nvPr/>
          </p:nvSpPr>
          <p:spPr bwMode="gray">
            <a:xfrm>
              <a:off x="727" y="1429"/>
              <a:ext cx="1174" cy="392"/>
            </a:xfrm>
            <a:prstGeom prst="roundRect">
              <a:avLst>
                <a:gd name="adj" fmla="val 50000"/>
              </a:avLst>
            </a:prstGeom>
            <a:solidFill>
              <a:srgbClr val="00B05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defRPr/>
              </a:pPr>
              <a:endParaRPr lang="en-US">
                <a:solidFill>
                  <a:prstClr val="black"/>
                </a:solidFill>
                <a:latin typeface="Calibri" panose="020F0502020204030204"/>
              </a:endParaRPr>
            </a:p>
          </p:txBody>
        </p:sp>
        <p:sp>
          <p:nvSpPr>
            <p:cNvPr id="91156" name="Text Box 20"/>
            <p:cNvSpPr txBox="1">
              <a:spLocks noChangeArrowheads="1"/>
            </p:cNvSpPr>
            <p:nvPr/>
          </p:nvSpPr>
          <p:spPr bwMode="gray">
            <a:xfrm>
              <a:off x="1006" y="1512"/>
              <a:ext cx="518" cy="239"/>
            </a:xfrm>
            <a:prstGeom prst="rect">
              <a:avLst/>
            </a:prstGeom>
            <a:no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defTabSz="914400" eaLnBrk="0" hangingPunct="0">
                <a:defRPr/>
              </a:pPr>
              <a:r>
                <a:rPr lang="en-US" altLang="en-US" sz="2400" b="1" dirty="0">
                  <a:solidFill>
                    <a:prstClr val="black"/>
                  </a:solidFill>
                  <a:latin typeface="Times New Roman" panose="02020603050405020304" pitchFamily="18" charset="0"/>
                  <a:cs typeface="Times New Roman" panose="02020603050405020304" pitchFamily="18" charset="0"/>
                </a:rPr>
                <a:t>CÂU HỎI</a:t>
              </a:r>
            </a:p>
          </p:txBody>
        </p:sp>
      </p:grpSp>
      <p:sp>
        <p:nvSpPr>
          <p:cNvPr id="88070" name="Text Box 22"/>
          <p:cNvSpPr txBox="1">
            <a:spLocks noChangeArrowheads="1"/>
          </p:cNvSpPr>
          <p:nvPr/>
        </p:nvSpPr>
        <p:spPr bwMode="auto">
          <a:xfrm>
            <a:off x="6276180" y="1280601"/>
            <a:ext cx="5715000" cy="5468164"/>
          </a:xfrm>
          <a:prstGeom prst="rect">
            <a:avLst/>
          </a:prstGeom>
          <a:solidFill>
            <a:srgbClr val="E5FE8A"/>
          </a:solidFill>
          <a:ln>
            <a:noFill/>
          </a:ln>
          <a:effec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just">
              <a:buNone/>
            </a:pPr>
            <a:r>
              <a:rPr lang="en-US" altLang="en-US" sz="2800" b="1" dirty="0" smtClean="0">
                <a:solidFill>
                  <a:prstClr val="black"/>
                </a:solidFill>
                <a:latin typeface=".VnTime" panose="020B7200000000000000" pitchFamily="34" charset="0"/>
                <a:sym typeface="Wingdings" panose="05000000000000000000" pitchFamily="2" charset="2"/>
              </a:rPr>
              <a:t></a:t>
            </a:r>
            <a:r>
              <a:rPr lang="en-US" altLang="en-US" sz="2800" b="1" dirty="0" smtClean="0">
                <a:solidFill>
                  <a:prstClr val="black"/>
                </a:solidFill>
                <a:latin typeface=".VnTime" panose="020B7200000000000000" pitchFamily="34" charset="0"/>
              </a:rPr>
              <a:t> </a:t>
            </a:r>
            <a:r>
              <a:rPr lang="en-US" sz="2400" dirty="0" err="1" smtClean="0">
                <a:latin typeface="Times New Roman" panose="02020603050405020304" pitchFamily="18" charset="0"/>
                <a:cs typeface="Times New Roman" panose="02020603050405020304" pitchFamily="18" charset="0"/>
              </a:rPr>
              <a:t>Người</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hùng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Gióng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thô</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sơ</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algn="just">
              <a:buNone/>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kì</a:t>
            </a:r>
            <a:r>
              <a:rPr lang="en-US" sz="2400" dirty="0">
                <a:latin typeface="Times New Roman" panose="02020603050405020304" pitchFamily="18" charset="0"/>
                <a:cs typeface="Times New Roman" panose="02020603050405020304" pitchFamily="18" charset="0"/>
              </a:rPr>
              <a:t>)</a:t>
            </a:r>
          </a:p>
          <a:p>
            <a:pPr algn="just">
              <a:buNone/>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a:t>
            </a:r>
            <a:r>
              <a:rPr lang="en-US" sz="2400" dirty="0">
                <a:latin typeface="Times New Roman" panose="02020603050405020304" pitchFamily="18" charset="0"/>
                <a:cs typeface="Times New Roman" panose="02020603050405020304" pitchFamily="18" charset="0"/>
              </a:rPr>
              <a:t> con </a:t>
            </a:r>
            <a:r>
              <a:rPr lang="en-US" sz="2400" dirty="0" err="1">
                <a:latin typeface="Times New Roman" panose="02020603050405020304" pitchFamily="18" charset="0"/>
                <a:cs typeface="Times New Roman" panose="02020603050405020304" pitchFamily="18" charset="0"/>
              </a:rPr>
              <a:t>làng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xóm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góp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Gióng</a:t>
            </a:r>
            <a:r>
              <a:rPr lang="en-US" sz="2400" dirty="0">
                <a:latin typeface="Times New Roman" panose="02020603050405020304" pitchFamily="18" charset="0"/>
                <a:cs typeface="Times New Roman" panose="02020603050405020304" pitchFamily="18" charset="0"/>
              </a:rPr>
              <a:t>)</a:t>
            </a:r>
          </a:p>
          <a:p>
            <a:pPr algn="just">
              <a:buNone/>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hóa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núi</a:t>
            </a:r>
            <a:r>
              <a:rPr lang="en-US" sz="2400" dirty="0">
                <a:latin typeface="Times New Roman" panose="02020603050405020304" pitchFamily="18" charset="0"/>
                <a:cs typeface="Times New Roman" panose="02020603050405020304" pitchFamily="18" charset="0"/>
              </a:rPr>
              <a:t> non </a:t>
            </a:r>
            <a:r>
              <a:rPr lang="en-US" sz="2400" dirty="0" err="1">
                <a:latin typeface="Times New Roman" panose="02020603050405020304" pitchFamily="18" charset="0"/>
                <a:cs typeface="Times New Roman" panose="02020603050405020304" pitchFamily="18" charset="0"/>
              </a:rPr>
              <a:t>khắp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vùng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châu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sắt</a:t>
            </a:r>
            <a:r>
              <a:rPr lang="en-US" sz="2400" dirty="0" smtClean="0">
                <a:latin typeface="Times New Roman" panose="02020603050405020304" pitchFamily="18" charset="0"/>
                <a:cs typeface="Times New Roman" panose="02020603050405020304" pitchFamily="18" charset="0"/>
              </a:rPr>
              <a:t>)</a:t>
            </a:r>
          </a:p>
          <a:p>
            <a:pPr algn="just">
              <a:buNone/>
            </a:pPr>
            <a:r>
              <a:rPr lang="en-US" sz="2400" dirty="0">
                <a:solidFill>
                  <a:schemeClr val="tx1"/>
                </a:solidFill>
                <a:latin typeface="Times New Roman" panose="02020603050405020304" pitchFamily="18" charset="0"/>
                <a:cs typeface="Times New Roman" panose="02020603050405020304" pitchFamily="18" charset="0"/>
              </a:rPr>
              <a:t>=&gt; </a:t>
            </a:r>
            <a:r>
              <a:rPr lang="en-US" sz="2400" dirty="0" err="1" smtClean="0">
                <a:solidFill>
                  <a:schemeClr val="tx1"/>
                </a:solidFill>
                <a:latin typeface="Times New Roman" panose="02020603050405020304" pitchFamily="18" charset="0"/>
                <a:cs typeface="Times New Roman" panose="02020603050405020304" pitchFamily="18" charset="0"/>
              </a:rPr>
              <a:t>Gióng</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là</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nhân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vật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anh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hùng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thần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thoại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tiêu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biểu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cho</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sức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mạnh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tiềm</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tàng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của</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lòng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yêu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nước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quật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cường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của</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dân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tộc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Việt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thời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đại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Hùng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Vương</a:t>
            </a:r>
            <a:endParaRPr lang="en-US" altLang="en-US" sz="2400" b="1" dirty="0" smtClean="0">
              <a:solidFill>
                <a:schemeClr val="tx1"/>
              </a:solidFill>
              <a:latin typeface="Times New Roman" panose="02020603050405020304" pitchFamily="18" charset="0"/>
              <a:cs typeface="Times New Roman" panose="02020603050405020304" pitchFamily="18" charset="0"/>
            </a:endParaRPr>
          </a:p>
        </p:txBody>
      </p:sp>
      <p:sp>
        <p:nvSpPr>
          <p:cNvPr id="88071" name="Text Box 20"/>
          <p:cNvSpPr txBox="1">
            <a:spLocks noChangeArrowheads="1"/>
          </p:cNvSpPr>
          <p:nvPr/>
        </p:nvSpPr>
        <p:spPr bwMode="gray">
          <a:xfrm>
            <a:off x="8365200" y="868120"/>
            <a:ext cx="1262063"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defTabSz="914400" eaLnBrk="0" fontAlgn="base" hangingPunct="0">
              <a:spcBef>
                <a:spcPct val="0"/>
              </a:spcBef>
              <a:spcAft>
                <a:spcPct val="0"/>
              </a:spcAft>
              <a:buClrTx/>
              <a:buFontTx/>
              <a:buNone/>
            </a:pPr>
            <a:r>
              <a:rPr lang="en-US" altLang="en-US" sz="2000" b="1" dirty="0" smtClean="0">
                <a:solidFill>
                  <a:srgbClr val="000000"/>
                </a:solidFill>
                <a:latin typeface="Times New Roman" panose="02020603050405020304" pitchFamily="18" charset="0"/>
                <a:cs typeface="Times New Roman" panose="02020603050405020304" pitchFamily="18" charset="0"/>
              </a:rPr>
              <a:t>TRẢ LỜI</a:t>
            </a:r>
          </a:p>
        </p:txBody>
      </p:sp>
      <p:sp>
        <p:nvSpPr>
          <p:cNvPr id="88072" name="AutoShape 3"/>
          <p:cNvSpPr>
            <a:spLocks noChangeArrowheads="1"/>
          </p:cNvSpPr>
          <p:nvPr/>
        </p:nvSpPr>
        <p:spPr bwMode="gray">
          <a:xfrm>
            <a:off x="531813" y="190500"/>
            <a:ext cx="6586537" cy="574675"/>
          </a:xfrm>
          <a:prstGeom prst="roundRect">
            <a:avLst>
              <a:gd name="adj" fmla="val 50000"/>
            </a:avLst>
          </a:prstGeom>
          <a:solidFill>
            <a:schemeClr val="accent1"/>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defTabSz="914400" fontAlgn="base">
              <a:spcBef>
                <a:spcPct val="20000"/>
              </a:spcBef>
              <a:spcAft>
                <a:spcPct val="20000"/>
              </a:spcAft>
              <a:buClrTx/>
              <a:buFontTx/>
              <a:buNone/>
            </a:pPr>
            <a:r>
              <a:rPr lang="en-US" altLang="en-US" sz="3200" b="1" dirty="0" smtClean="0">
                <a:solidFill>
                  <a:srgbClr val="FFFF00"/>
                </a:solidFill>
                <a:latin typeface="Times New Roman" panose="02020603050405020304" pitchFamily="18" charset="0"/>
                <a:cs typeface="Times New Roman" panose="02020603050405020304" pitchFamily="18" charset="0"/>
              </a:rPr>
              <a:t>HOẠT ĐỘNG NHÓM</a:t>
            </a:r>
          </a:p>
        </p:txBody>
      </p:sp>
      <p:sp>
        <p:nvSpPr>
          <p:cNvPr id="19" name="Text Box 21"/>
          <p:cNvSpPr txBox="1">
            <a:spLocks noChangeArrowheads="1"/>
          </p:cNvSpPr>
          <p:nvPr/>
        </p:nvSpPr>
        <p:spPr bwMode="auto">
          <a:xfrm>
            <a:off x="307724" y="3941525"/>
            <a:ext cx="401955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defTabSz="914400" fontAlgn="base">
              <a:spcBef>
                <a:spcPct val="0"/>
              </a:spcBef>
              <a:spcAft>
                <a:spcPct val="0"/>
              </a:spcAft>
              <a:defRPr/>
            </a:pPr>
            <a:r>
              <a:rPr lang="en-US" altLang="en-US" sz="2400" u="sng" dirty="0" err="1">
                <a:solidFill>
                  <a:srgbClr val="FF3300"/>
                </a:solidFill>
                <a:latin typeface="Times New Roman" panose="02020603050405020304" pitchFamily="18" charset="0"/>
                <a:cs typeface="Times New Roman" panose="02020603050405020304" pitchFamily="18" charset="0"/>
              </a:rPr>
              <a:t>Trao</a:t>
            </a:r>
            <a:r>
              <a:rPr lang="en-US" altLang="en-US" sz="2400" u="sng" dirty="0">
                <a:solidFill>
                  <a:srgbClr val="FF3300"/>
                </a:solidFill>
                <a:latin typeface="Times New Roman" panose="02020603050405020304" pitchFamily="18" charset="0"/>
                <a:cs typeface="Times New Roman" panose="02020603050405020304" pitchFamily="18" charset="0"/>
              </a:rPr>
              <a:t> </a:t>
            </a:r>
            <a:r>
              <a:rPr lang="en-US" altLang="en-US" sz="2400" u="sng" dirty="0" err="1">
                <a:solidFill>
                  <a:srgbClr val="FF3300"/>
                </a:solidFill>
                <a:latin typeface="Times New Roman" panose="02020603050405020304" pitchFamily="18" charset="0"/>
                <a:cs typeface="Times New Roman" panose="02020603050405020304" pitchFamily="18" charset="0"/>
              </a:rPr>
              <a:t>đổi</a:t>
            </a:r>
            <a:r>
              <a:rPr lang="en-US" altLang="en-US" sz="2400" u="sng" dirty="0">
                <a:solidFill>
                  <a:srgbClr val="FF0000"/>
                </a:solidFill>
                <a:latin typeface="Times New Roman" panose="02020603050405020304" pitchFamily="18" charset="0"/>
                <a:cs typeface="Times New Roman" panose="02020603050405020304" pitchFamily="18" charset="0"/>
              </a:rPr>
              <a:t>:</a:t>
            </a:r>
            <a:r>
              <a:rPr lang="en-US" altLang="en-US" sz="2400" dirty="0">
                <a:solidFill>
                  <a:srgbClr val="262626"/>
                </a:solidFill>
                <a:latin typeface="Times New Roman" panose="02020603050405020304" pitchFamily="18" charset="0"/>
                <a:cs typeface="Times New Roman" panose="02020603050405020304" pitchFamily="18" charset="0"/>
              </a:rPr>
              <a:t> </a:t>
            </a:r>
            <a:r>
              <a:rPr lang="pt-BR" sz="2800" b="1" dirty="0">
                <a:latin typeface="Times New Roman" panose="02020603050405020304" pitchFamily="18" charset="0"/>
                <a:cs typeface="Times New Roman" panose="02020603050405020304" pitchFamily="18" charset="0"/>
              </a:rPr>
              <a:t>Theo em, nguyên nhân  nào giúp Gióng có chiến công này?</a:t>
            </a:r>
            <a:endParaRPr lang="en-US" alt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873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91139"/>
                                        </p:tgtEl>
                                        <p:attrNameLst>
                                          <p:attrName>style.visibility</p:attrName>
                                        </p:attrNameLst>
                                      </p:cBhvr>
                                      <p:to>
                                        <p:strVal val="visible"/>
                                      </p:to>
                                    </p:set>
                                    <p:anim calcmode="lin" valueType="num">
                                      <p:cBhvr additive="base">
                                        <p:cTn id="7" dur="500" fill="hold"/>
                                        <p:tgtEl>
                                          <p:spTgt spid="91139"/>
                                        </p:tgtEl>
                                        <p:attrNameLst>
                                          <p:attrName>ppt_x</p:attrName>
                                        </p:attrNameLst>
                                      </p:cBhvr>
                                      <p:tavLst>
                                        <p:tav tm="0">
                                          <p:val>
                                            <p:strVal val="#ppt_x"/>
                                          </p:val>
                                        </p:tav>
                                        <p:tav tm="100000">
                                          <p:val>
                                            <p:strVal val="#ppt_x"/>
                                          </p:val>
                                        </p:tav>
                                      </p:tavLst>
                                    </p:anim>
                                    <p:anim calcmode="lin" valueType="num">
                                      <p:cBhvr additive="base">
                                        <p:cTn id="8" dur="500" fill="hold"/>
                                        <p:tgtEl>
                                          <p:spTgt spid="9113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88070"/>
                                        </p:tgtEl>
                                        <p:attrNameLst>
                                          <p:attrName>style.visibility</p:attrName>
                                        </p:attrNameLst>
                                      </p:cBhvr>
                                      <p:to>
                                        <p:strVal val="visible"/>
                                      </p:to>
                                    </p:set>
                                    <p:animEffect transition="in" filter="barn(inVertical)">
                                      <p:cBhvr>
                                        <p:cTn id="13" dur="500"/>
                                        <p:tgtEl>
                                          <p:spTgt spid="88070"/>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88071"/>
                                        </p:tgtEl>
                                        <p:attrNameLst>
                                          <p:attrName>style.visibility</p:attrName>
                                        </p:attrNameLst>
                                      </p:cBhvr>
                                      <p:to>
                                        <p:strVal val="visible"/>
                                      </p:to>
                                    </p:set>
                                    <p:animEffect transition="in" filter="barn(inVertical)">
                                      <p:cBhvr>
                                        <p:cTn id="16" dur="500"/>
                                        <p:tgtEl>
                                          <p:spTgt spid="88071"/>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91141"/>
                                        </p:tgtEl>
                                        <p:attrNameLst>
                                          <p:attrName>style.visibility</p:attrName>
                                        </p:attrNameLst>
                                      </p:cBhvr>
                                      <p:to>
                                        <p:strVal val="visible"/>
                                      </p:to>
                                    </p:set>
                                    <p:animEffect transition="in" filter="barn(inVertical)">
                                      <p:cBhvr>
                                        <p:cTn id="19" dur="500"/>
                                        <p:tgtEl>
                                          <p:spTgt spid="91141"/>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1140"/>
                                        </p:tgtEl>
                                        <p:attrNameLst>
                                          <p:attrName>style.visibility</p:attrName>
                                        </p:attrNameLst>
                                      </p:cBhvr>
                                      <p:to>
                                        <p:strVal val="visible"/>
                                      </p:to>
                                    </p:set>
                                    <p:animEffect transition="in" filter="barn(inVertical)">
                                      <p:cBhvr>
                                        <p:cTn id="22" dur="500"/>
                                        <p:tgtEl>
                                          <p:spTgt spid="91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animBg="1" autoUpdateAnimBg="0"/>
      <p:bldP spid="91140" grpId="0" animBg="1"/>
      <p:bldP spid="91141" grpId="0" animBg="1"/>
      <p:bldP spid="88070" grpId="0" animBg="1"/>
      <p:bldP spid="8807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4137" y="0"/>
            <a:ext cx="11247120" cy="6042025"/>
          </a:xfrm>
        </p:spPr>
        <p:txBody>
          <a:bodyPr/>
          <a:lstStyle/>
          <a:p>
            <a:pPr defTabSz="1218072"/>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Hướng</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dẫn</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về</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nhà</a:t>
            </a:r>
            <a:endPar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endParaRPr>
          </a:p>
          <a:p>
            <a:pPr marL="914400" indent="-914400" defTabSz="1218072">
              <a:buFontTx/>
              <a:buAutoNum type="arabicPeriod"/>
            </a:pP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Ôn</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bài</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cũ:Phân</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tích</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ý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nghĩa</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của</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các</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chi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tiết</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p>
          <a:p>
            <a:pPr marL="914400" indent="-914400" defTabSz="1218072">
              <a:buFontTx/>
              <a:buChar char="-"/>
            </a:pP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Tiếng</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nói</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đầu</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tiên</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đòi</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đi</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đánh</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giặc</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Gióng</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lớn</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nhanh</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như</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thổi</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Bà</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con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góp</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gạo</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nuôi</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Gióng</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Gióng</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vươn</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vai</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thành</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tráng</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sĩ</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en-US" sz="3200" kern="0" dirty="0" err="1" smtClean="0">
                <a:solidFill>
                  <a:srgbClr val="FF0000"/>
                </a:solidFill>
                <a:latin typeface="Times New Roman" panose="02020603050405020304" pitchFamily="18" charset="0"/>
                <a:cs typeface="Times New Roman" panose="02020603050405020304" pitchFamily="18" charset="0"/>
              </a:rPr>
              <a:t>Gióng</a:t>
            </a:r>
            <a:r>
              <a:rPr lang="en-US" altLang="en-US" sz="3200" kern="0" dirty="0" smtClean="0">
                <a:solidFill>
                  <a:srgbClr val="FF0000"/>
                </a:solidFill>
                <a:latin typeface="Times New Roman" panose="02020603050405020304" pitchFamily="18" charset="0"/>
                <a:cs typeface="Times New Roman" panose="02020603050405020304" pitchFamily="18" charset="0"/>
              </a:rPr>
              <a:t> </a:t>
            </a:r>
            <a:r>
              <a:rPr lang="en-US" altLang="en-US" sz="3200" kern="0" dirty="0" err="1" smtClean="0">
                <a:solidFill>
                  <a:srgbClr val="FF0000"/>
                </a:solidFill>
                <a:latin typeface="Times New Roman" panose="02020603050405020304" pitchFamily="18" charset="0"/>
                <a:cs typeface="Times New Roman" panose="02020603050405020304" pitchFamily="18" charset="0"/>
              </a:rPr>
              <a:t>nhổ</a:t>
            </a:r>
            <a:r>
              <a:rPr lang="en-US" altLang="en-US" sz="3200" kern="0" dirty="0" smtClean="0">
                <a:solidFill>
                  <a:srgbClr val="FF0000"/>
                </a:solidFill>
                <a:latin typeface="Times New Roman" panose="02020603050405020304" pitchFamily="18" charset="0"/>
                <a:cs typeface="Times New Roman" panose="02020603050405020304" pitchFamily="18" charset="0"/>
              </a:rPr>
              <a:t> </a:t>
            </a:r>
            <a:r>
              <a:rPr lang="en-US" altLang="en-US" sz="3200" kern="0" dirty="0" err="1" smtClean="0">
                <a:solidFill>
                  <a:srgbClr val="FF0000"/>
                </a:solidFill>
                <a:latin typeface="Times New Roman" panose="02020603050405020304" pitchFamily="18" charset="0"/>
                <a:cs typeface="Times New Roman" panose="02020603050405020304" pitchFamily="18" charset="0"/>
              </a:rPr>
              <a:t>tre</a:t>
            </a:r>
            <a:r>
              <a:rPr lang="en-US" altLang="en-US" sz="3200" kern="0" dirty="0" smtClean="0">
                <a:solidFill>
                  <a:srgbClr val="FF0000"/>
                </a:solidFill>
                <a:latin typeface="Times New Roman" panose="02020603050405020304" pitchFamily="18" charset="0"/>
                <a:cs typeface="Times New Roman" panose="02020603050405020304" pitchFamily="18" charset="0"/>
              </a:rPr>
              <a:t> </a:t>
            </a:r>
            <a:r>
              <a:rPr lang="en-US" altLang="en-US" sz="3200" kern="0" dirty="0" err="1" smtClean="0">
                <a:solidFill>
                  <a:srgbClr val="FF0000"/>
                </a:solidFill>
                <a:latin typeface="Times New Roman" panose="02020603050405020304" pitchFamily="18" charset="0"/>
                <a:cs typeface="Times New Roman" panose="02020603050405020304" pitchFamily="18" charset="0"/>
              </a:rPr>
              <a:t>đánh</a:t>
            </a:r>
            <a:r>
              <a:rPr lang="en-US" altLang="en-US" sz="3200" kern="0" dirty="0" smtClean="0">
                <a:solidFill>
                  <a:srgbClr val="FF0000"/>
                </a:solidFill>
                <a:latin typeface="Times New Roman" panose="02020603050405020304" pitchFamily="18" charset="0"/>
                <a:cs typeface="Times New Roman" panose="02020603050405020304" pitchFamily="18" charset="0"/>
              </a:rPr>
              <a:t> </a:t>
            </a:r>
            <a:r>
              <a:rPr lang="en-US" altLang="en-US" sz="3200" kern="0" dirty="0" err="1" smtClean="0">
                <a:solidFill>
                  <a:srgbClr val="FF0000"/>
                </a:solidFill>
                <a:latin typeface="Times New Roman" panose="02020603050405020304" pitchFamily="18" charset="0"/>
                <a:cs typeface="Times New Roman" panose="02020603050405020304" pitchFamily="18" charset="0"/>
              </a:rPr>
              <a:t>giặc</a:t>
            </a:r>
            <a:r>
              <a:rPr lang="en-US" altLang="en-US" sz="3200" kern="0" dirty="0" smtClean="0">
                <a:solidFill>
                  <a:srgbClr val="FF0000"/>
                </a:solidFill>
                <a:latin typeface="Times New Roman" panose="02020603050405020304" pitchFamily="18" charset="0"/>
                <a:cs typeface="Times New Roman" panose="02020603050405020304" pitchFamily="18" charset="0"/>
              </a:rPr>
              <a:t>; </a:t>
            </a:r>
            <a:r>
              <a:rPr lang="en-US" altLang="en-US" sz="3200" kern="0" dirty="0" err="1" smtClean="0">
                <a:solidFill>
                  <a:srgbClr val="FF0000"/>
                </a:solidFill>
                <a:latin typeface="Times New Roman" panose="02020603050405020304" pitchFamily="18" charset="0"/>
                <a:cs typeface="Times New Roman" panose="02020603050405020304" pitchFamily="18" charset="0"/>
              </a:rPr>
              <a:t>Gióng</a:t>
            </a:r>
            <a:r>
              <a:rPr lang="en-US" altLang="en-US" sz="3200" kern="0" dirty="0" smtClean="0">
                <a:solidFill>
                  <a:srgbClr val="FF0000"/>
                </a:solidFill>
                <a:latin typeface="Times New Roman" panose="02020603050405020304" pitchFamily="18" charset="0"/>
                <a:cs typeface="Times New Roman" panose="02020603050405020304" pitchFamily="18" charset="0"/>
              </a:rPr>
              <a:t> bay </a:t>
            </a:r>
            <a:r>
              <a:rPr lang="en-US" altLang="en-US" sz="3200" kern="0" dirty="0" err="1" smtClean="0">
                <a:solidFill>
                  <a:srgbClr val="FF0000"/>
                </a:solidFill>
                <a:latin typeface="Times New Roman" panose="02020603050405020304" pitchFamily="18" charset="0"/>
                <a:cs typeface="Times New Roman" panose="02020603050405020304" pitchFamily="18" charset="0"/>
              </a:rPr>
              <a:t>lên</a:t>
            </a:r>
            <a:r>
              <a:rPr lang="en-US" altLang="en-US" sz="3200" kern="0" dirty="0" smtClean="0">
                <a:solidFill>
                  <a:srgbClr val="FF0000"/>
                </a:solidFill>
                <a:latin typeface="Times New Roman" panose="02020603050405020304" pitchFamily="18" charset="0"/>
                <a:cs typeface="Times New Roman" panose="02020603050405020304" pitchFamily="18" charset="0"/>
              </a:rPr>
              <a:t> </a:t>
            </a:r>
            <a:r>
              <a:rPr lang="en-US" altLang="en-US" sz="3200" kern="0" dirty="0" err="1" smtClean="0">
                <a:solidFill>
                  <a:srgbClr val="FF0000"/>
                </a:solidFill>
                <a:latin typeface="Times New Roman" panose="02020603050405020304" pitchFamily="18" charset="0"/>
                <a:cs typeface="Times New Roman" panose="02020603050405020304" pitchFamily="18" charset="0"/>
              </a:rPr>
              <a:t>trời</a:t>
            </a:r>
            <a:endPar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endParaRPr>
          </a:p>
          <a:p>
            <a:pPr marL="914400" indent="-914400" defTabSz="1218072">
              <a:buNone/>
            </a:pP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2.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Chuẩn</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bị</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bài</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mới</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p>
          <a:p>
            <a:pPr marL="914400" indent="-914400" defTabSz="1218072">
              <a:buNone/>
            </a:pP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Những</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dấu</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tích</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để</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lại</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của</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Gióng</a:t>
            </a:r>
            <a:endParaRPr lang="en-US" altLang="en-US" sz="3200" kern="0" dirty="0" smtClean="0">
              <a:solidFill>
                <a:srgbClr val="FF0000"/>
              </a:solidFill>
              <a:latin typeface="Times New Roman" panose="02020603050405020304" pitchFamily="18" charset="0"/>
              <a:cs typeface="Times New Roman" panose="02020603050405020304" pitchFamily="18" charset="0"/>
            </a:endParaRPr>
          </a:p>
          <a:p>
            <a:pPr marL="914400" indent="-914400" defTabSz="1218072">
              <a:buFontTx/>
              <a:buChar char="-"/>
            </a:pP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Nội</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dung,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nghệ</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thuật</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chủ</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yếu</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của</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truyện</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Thạch</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Sanh</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a:t>
            </a:r>
          </a:p>
          <a:p>
            <a:pPr marL="914400" indent="-914400" defTabSz="1218072">
              <a:buFontTx/>
              <a:buChar char="-"/>
            </a:pP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Cốt</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lõi</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của</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sự</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thật</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lịch</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sử</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trong</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truyện</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là</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gì</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p>
          <a:p>
            <a:pPr marL="914400" indent="-914400" defTabSz="1218072">
              <a:buFontTx/>
              <a:buChar char="-"/>
            </a:pP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Soạn</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Thạch</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Sanh</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tóm</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tắt</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bố</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cục</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khái</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niêm</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truyện</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cổ</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tích</a:t>
            </a:r>
            <a:endPar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endParaRPr>
          </a:p>
          <a:p>
            <a:pPr marL="914400" indent="-914400" defTabSz="1218072"/>
            <a:endParaRPr lang="en-US" altLang="zh-CN" sz="3200" dirty="0" smtClean="0">
              <a:solidFill>
                <a:srgbClr val="60B962"/>
              </a:solidFill>
              <a:latin typeface="方正卡通简体" panose="03000509000000000000" pitchFamily="65" charset="-122"/>
              <a:ea typeface="方正卡通简体" panose="03000509000000000000" pitchFamily="65" charset="-122"/>
              <a:sym typeface="微软雅黑" panose="020B0503020204020204" pitchFamily="34" charset="-122"/>
            </a:endParaRPr>
          </a:p>
          <a:p>
            <a:endParaRPr lang="en-US" dirty="0"/>
          </a:p>
        </p:txBody>
      </p:sp>
      <p:sp>
        <p:nvSpPr>
          <p:cNvPr id="4" name="Slide Number Placeholder 3"/>
          <p:cNvSpPr>
            <a:spLocks noGrp="1"/>
          </p:cNvSpPr>
          <p:nvPr>
            <p:ph type="sldNum" sz="quarter" idx="12"/>
          </p:nvPr>
        </p:nvSpPr>
        <p:spPr/>
        <p:txBody>
          <a:bodyPr/>
          <a:lstStyle/>
          <a:p>
            <a:pPr defTabSz="914400">
              <a:defRPr/>
            </a:pPr>
            <a:fld id="{831F250A-4CE7-44D4-85B4-49BD9AF6BFD0}" type="slidenum">
              <a:rPr lang="en-US" altLang="en-US" smtClean="0">
                <a:solidFill>
                  <a:srgbClr val="5F5F5F"/>
                </a:solidFill>
              </a:rPr>
              <a:pPr defTabSz="914400">
                <a:defRPr/>
              </a:pPr>
              <a:t>36</a:t>
            </a:fld>
            <a:endParaRPr lang="en-US" altLang="en-US">
              <a:solidFill>
                <a:srgbClr val="5F5F5F"/>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5"/>
          <p:cNvSpPr>
            <a:spLocks noEditPoints="1" noChangeArrowheads="1"/>
          </p:cNvSpPr>
          <p:nvPr/>
        </p:nvSpPr>
        <p:spPr bwMode="auto">
          <a:xfrm>
            <a:off x="1779517" y="1451319"/>
            <a:ext cx="8546830" cy="4147384"/>
          </a:xfrm>
          <a:custGeom>
            <a:avLst/>
            <a:gdLst>
              <a:gd name="T0" fmla="*/ 342 w 2787"/>
              <a:gd name="T1" fmla="*/ 280 h 1349"/>
              <a:gd name="T2" fmla="*/ 170 w 2787"/>
              <a:gd name="T3" fmla="*/ 344 h 1349"/>
              <a:gd name="T4" fmla="*/ 143 w 2787"/>
              <a:gd name="T5" fmla="*/ 698 h 1349"/>
              <a:gd name="T6" fmla="*/ 214 w 2787"/>
              <a:gd name="T7" fmla="*/ 912 h 1349"/>
              <a:gd name="T8" fmla="*/ 230 w 2787"/>
              <a:gd name="T9" fmla="*/ 1199 h 1349"/>
              <a:gd name="T10" fmla="*/ 506 w 2787"/>
              <a:gd name="T11" fmla="*/ 1115 h 1349"/>
              <a:gd name="T12" fmla="*/ 727 w 2787"/>
              <a:gd name="T13" fmla="*/ 1124 h 1349"/>
              <a:gd name="T14" fmla="*/ 944 w 2787"/>
              <a:gd name="T15" fmla="*/ 1141 h 1349"/>
              <a:gd name="T16" fmla="*/ 1129 w 2787"/>
              <a:gd name="T17" fmla="*/ 1226 h 1349"/>
              <a:gd name="T18" fmla="*/ 1335 w 2787"/>
              <a:gd name="T19" fmla="*/ 1185 h 1349"/>
              <a:gd name="T20" fmla="*/ 1521 w 2787"/>
              <a:gd name="T21" fmla="*/ 1247 h 1349"/>
              <a:gd name="T22" fmla="*/ 1690 w 2787"/>
              <a:gd name="T23" fmla="*/ 1203 h 1349"/>
              <a:gd name="T24" fmla="*/ 1912 w 2787"/>
              <a:gd name="T25" fmla="*/ 1176 h 1349"/>
              <a:gd name="T26" fmla="*/ 2077 w 2787"/>
              <a:gd name="T27" fmla="*/ 1212 h 1349"/>
              <a:gd name="T28" fmla="*/ 2177 w 2787"/>
              <a:gd name="T29" fmla="*/ 1253 h 1349"/>
              <a:gd name="T30" fmla="*/ 2397 w 2787"/>
              <a:gd name="T31" fmla="*/ 1269 h 1349"/>
              <a:gd name="T32" fmla="*/ 2570 w 2787"/>
              <a:gd name="T33" fmla="*/ 1313 h 1349"/>
              <a:gd name="T34" fmla="*/ 2721 w 2787"/>
              <a:gd name="T35" fmla="*/ 1127 h 1349"/>
              <a:gd name="T36" fmla="*/ 2731 w 2787"/>
              <a:gd name="T37" fmla="*/ 940 h 1349"/>
              <a:gd name="T38" fmla="*/ 2713 w 2787"/>
              <a:gd name="T39" fmla="*/ 775 h 1349"/>
              <a:gd name="T40" fmla="*/ 2754 w 2787"/>
              <a:gd name="T41" fmla="*/ 619 h 1349"/>
              <a:gd name="T42" fmla="*/ 2679 w 2787"/>
              <a:gd name="T43" fmla="*/ 606 h 1349"/>
              <a:gd name="T44" fmla="*/ 2628 w 2787"/>
              <a:gd name="T45" fmla="*/ 456 h 1349"/>
              <a:gd name="T46" fmla="*/ 2656 w 2787"/>
              <a:gd name="T47" fmla="*/ 409 h 1349"/>
              <a:gd name="T48" fmla="*/ 2663 w 2787"/>
              <a:gd name="T49" fmla="*/ 320 h 1349"/>
              <a:gd name="T50" fmla="*/ 2553 w 2787"/>
              <a:gd name="T51" fmla="*/ 287 h 1349"/>
              <a:gd name="T52" fmla="*/ 2432 w 2787"/>
              <a:gd name="T53" fmla="*/ 203 h 1349"/>
              <a:gd name="T54" fmla="*/ 2270 w 2787"/>
              <a:gd name="T55" fmla="*/ 177 h 1349"/>
              <a:gd name="T56" fmla="*/ 2019 w 2787"/>
              <a:gd name="T57" fmla="*/ 176 h 1349"/>
              <a:gd name="T58" fmla="*/ 1872 w 2787"/>
              <a:gd name="T59" fmla="*/ 84 h 1349"/>
              <a:gd name="T60" fmla="*/ 1773 w 2787"/>
              <a:gd name="T61" fmla="*/ 58 h 1349"/>
              <a:gd name="T62" fmla="*/ 1403 w 2787"/>
              <a:gd name="T63" fmla="*/ 190 h 1349"/>
              <a:gd name="T64" fmla="*/ 1482 w 2787"/>
              <a:gd name="T65" fmla="*/ 56 h 1349"/>
              <a:gd name="T66" fmla="*/ 922 w 2787"/>
              <a:gd name="T67" fmla="*/ 148 h 1349"/>
              <a:gd name="T68" fmla="*/ 311 w 2787"/>
              <a:gd name="T69" fmla="*/ 791 h 1349"/>
              <a:gd name="T70" fmla="*/ 784 w 2787"/>
              <a:gd name="T71" fmla="*/ 160 h 1349"/>
              <a:gd name="T72" fmla="*/ 404 w 2787"/>
              <a:gd name="T73" fmla="*/ 437 h 1349"/>
              <a:gd name="T74" fmla="*/ 758 w 2787"/>
              <a:gd name="T75" fmla="*/ 62 h 1349"/>
              <a:gd name="T76" fmla="*/ 1093 w 2787"/>
              <a:gd name="T77" fmla="*/ 148 h 1349"/>
              <a:gd name="T78" fmla="*/ 1230 w 2787"/>
              <a:gd name="T79" fmla="*/ 120 h 1349"/>
              <a:gd name="T80" fmla="*/ 494 w 2787"/>
              <a:gd name="T81" fmla="*/ 771 h 1349"/>
              <a:gd name="T82" fmla="*/ 665 w 2787"/>
              <a:gd name="T83" fmla="*/ 689 h 1349"/>
              <a:gd name="T84" fmla="*/ 633 w 2787"/>
              <a:gd name="T85" fmla="*/ 1098 h 1349"/>
              <a:gd name="T86" fmla="*/ 1051 w 2787"/>
              <a:gd name="T87" fmla="*/ 834 h 1349"/>
              <a:gd name="T88" fmla="*/ 1129 w 2787"/>
              <a:gd name="T89" fmla="*/ 605 h 1349"/>
              <a:gd name="T90" fmla="*/ 1207 w 2787"/>
              <a:gd name="T91" fmla="*/ 805 h 1349"/>
              <a:gd name="T92" fmla="*/ 1880 w 2787"/>
              <a:gd name="T93" fmla="*/ 220 h 1349"/>
              <a:gd name="T94" fmla="*/ 1469 w 2787"/>
              <a:gd name="T95" fmla="*/ 729 h 1349"/>
              <a:gd name="T96" fmla="*/ 1829 w 2787"/>
              <a:gd name="T97" fmla="*/ 257 h 1349"/>
              <a:gd name="T98" fmla="*/ 1600 w 2787"/>
              <a:gd name="T99" fmla="*/ 706 h 1349"/>
              <a:gd name="T100" fmla="*/ 2342 w 2787"/>
              <a:gd name="T101" fmla="*/ 327 h 1349"/>
              <a:gd name="T102" fmla="*/ 2264 w 2787"/>
              <a:gd name="T103" fmla="*/ 375 h 1349"/>
              <a:gd name="T104" fmla="*/ 1893 w 2787"/>
              <a:gd name="T105" fmla="*/ 989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787" h="1349">
                <a:moveTo>
                  <a:pt x="573" y="70"/>
                </a:moveTo>
                <a:cubicBezTo>
                  <a:pt x="569" y="74"/>
                  <a:pt x="565" y="78"/>
                  <a:pt x="561" y="82"/>
                </a:cubicBezTo>
                <a:cubicBezTo>
                  <a:pt x="556" y="85"/>
                  <a:pt x="552" y="88"/>
                  <a:pt x="548" y="92"/>
                </a:cubicBezTo>
                <a:cubicBezTo>
                  <a:pt x="537" y="102"/>
                  <a:pt x="527" y="112"/>
                  <a:pt x="517" y="123"/>
                </a:cubicBezTo>
                <a:cubicBezTo>
                  <a:pt x="494" y="144"/>
                  <a:pt x="472" y="163"/>
                  <a:pt x="450" y="183"/>
                </a:cubicBezTo>
                <a:cubicBezTo>
                  <a:pt x="415" y="213"/>
                  <a:pt x="379" y="245"/>
                  <a:pt x="342" y="280"/>
                </a:cubicBezTo>
                <a:cubicBezTo>
                  <a:pt x="387" y="230"/>
                  <a:pt x="436" y="183"/>
                  <a:pt x="486" y="135"/>
                </a:cubicBezTo>
                <a:cubicBezTo>
                  <a:pt x="495" y="127"/>
                  <a:pt x="500" y="115"/>
                  <a:pt x="500" y="103"/>
                </a:cubicBezTo>
                <a:cubicBezTo>
                  <a:pt x="500" y="92"/>
                  <a:pt x="496" y="81"/>
                  <a:pt x="488" y="72"/>
                </a:cubicBezTo>
                <a:cubicBezTo>
                  <a:pt x="471" y="54"/>
                  <a:pt x="442" y="53"/>
                  <a:pt x="424" y="70"/>
                </a:cubicBezTo>
                <a:cubicBezTo>
                  <a:pt x="345" y="144"/>
                  <a:pt x="270" y="218"/>
                  <a:pt x="206" y="304"/>
                </a:cubicBezTo>
                <a:cubicBezTo>
                  <a:pt x="200" y="312"/>
                  <a:pt x="185" y="328"/>
                  <a:pt x="170" y="344"/>
                </a:cubicBezTo>
                <a:cubicBezTo>
                  <a:pt x="98" y="420"/>
                  <a:pt x="0" y="524"/>
                  <a:pt x="52" y="605"/>
                </a:cubicBezTo>
                <a:cubicBezTo>
                  <a:pt x="60" y="617"/>
                  <a:pt x="74" y="625"/>
                  <a:pt x="89" y="626"/>
                </a:cubicBezTo>
                <a:cubicBezTo>
                  <a:pt x="136" y="627"/>
                  <a:pt x="166" y="586"/>
                  <a:pt x="186" y="558"/>
                </a:cubicBezTo>
                <a:cubicBezTo>
                  <a:pt x="190" y="552"/>
                  <a:pt x="194" y="547"/>
                  <a:pt x="197" y="544"/>
                </a:cubicBezTo>
                <a:cubicBezTo>
                  <a:pt x="216" y="522"/>
                  <a:pt x="237" y="501"/>
                  <a:pt x="259" y="479"/>
                </a:cubicBezTo>
                <a:cubicBezTo>
                  <a:pt x="211" y="547"/>
                  <a:pt x="167" y="621"/>
                  <a:pt x="143" y="698"/>
                </a:cubicBezTo>
                <a:cubicBezTo>
                  <a:pt x="142" y="703"/>
                  <a:pt x="138" y="712"/>
                  <a:pt x="134" y="720"/>
                </a:cubicBezTo>
                <a:cubicBezTo>
                  <a:pt x="122" y="746"/>
                  <a:pt x="105" y="785"/>
                  <a:pt x="105" y="822"/>
                </a:cubicBezTo>
                <a:cubicBezTo>
                  <a:pt x="105" y="847"/>
                  <a:pt x="113" y="872"/>
                  <a:pt x="136" y="890"/>
                </a:cubicBezTo>
                <a:cubicBezTo>
                  <a:pt x="151" y="901"/>
                  <a:pt x="168" y="905"/>
                  <a:pt x="187" y="901"/>
                </a:cubicBezTo>
                <a:cubicBezTo>
                  <a:pt x="191" y="900"/>
                  <a:pt x="196" y="899"/>
                  <a:pt x="200" y="897"/>
                </a:cubicBezTo>
                <a:cubicBezTo>
                  <a:pt x="204" y="903"/>
                  <a:pt x="208" y="908"/>
                  <a:pt x="214" y="912"/>
                </a:cubicBezTo>
                <a:cubicBezTo>
                  <a:pt x="229" y="924"/>
                  <a:pt x="247" y="929"/>
                  <a:pt x="267" y="926"/>
                </a:cubicBezTo>
                <a:cubicBezTo>
                  <a:pt x="273" y="925"/>
                  <a:pt x="280" y="924"/>
                  <a:pt x="287" y="921"/>
                </a:cubicBezTo>
                <a:cubicBezTo>
                  <a:pt x="274" y="955"/>
                  <a:pt x="262" y="989"/>
                  <a:pt x="251" y="1024"/>
                </a:cubicBezTo>
                <a:cubicBezTo>
                  <a:pt x="251" y="1024"/>
                  <a:pt x="244" y="1044"/>
                  <a:pt x="244" y="1044"/>
                </a:cubicBezTo>
                <a:cubicBezTo>
                  <a:pt x="233" y="1075"/>
                  <a:pt x="219" y="1115"/>
                  <a:pt x="219" y="1151"/>
                </a:cubicBezTo>
                <a:cubicBezTo>
                  <a:pt x="219" y="1168"/>
                  <a:pt x="222" y="1184"/>
                  <a:pt x="230" y="1199"/>
                </a:cubicBezTo>
                <a:cubicBezTo>
                  <a:pt x="236" y="1209"/>
                  <a:pt x="246" y="1216"/>
                  <a:pt x="258" y="1219"/>
                </a:cubicBezTo>
                <a:cubicBezTo>
                  <a:pt x="270" y="1222"/>
                  <a:pt x="282" y="1220"/>
                  <a:pt x="293" y="1214"/>
                </a:cubicBezTo>
                <a:cubicBezTo>
                  <a:pt x="310" y="1203"/>
                  <a:pt x="326" y="1188"/>
                  <a:pt x="340" y="1172"/>
                </a:cubicBezTo>
                <a:cubicBezTo>
                  <a:pt x="340" y="1180"/>
                  <a:pt x="342" y="1188"/>
                  <a:pt x="345" y="1196"/>
                </a:cubicBezTo>
                <a:cubicBezTo>
                  <a:pt x="353" y="1216"/>
                  <a:pt x="374" y="1228"/>
                  <a:pt x="396" y="1223"/>
                </a:cubicBezTo>
                <a:cubicBezTo>
                  <a:pt x="447" y="1213"/>
                  <a:pt x="481" y="1156"/>
                  <a:pt x="506" y="1115"/>
                </a:cubicBezTo>
                <a:cubicBezTo>
                  <a:pt x="506" y="1115"/>
                  <a:pt x="508" y="1112"/>
                  <a:pt x="508" y="1111"/>
                </a:cubicBezTo>
                <a:cubicBezTo>
                  <a:pt x="514" y="1118"/>
                  <a:pt x="521" y="1124"/>
                  <a:pt x="529" y="1127"/>
                </a:cubicBezTo>
                <a:cubicBezTo>
                  <a:pt x="526" y="1142"/>
                  <a:pt x="524" y="1156"/>
                  <a:pt x="524" y="1169"/>
                </a:cubicBezTo>
                <a:cubicBezTo>
                  <a:pt x="524" y="1195"/>
                  <a:pt x="531" y="1216"/>
                  <a:pt x="549" y="1231"/>
                </a:cubicBezTo>
                <a:cubicBezTo>
                  <a:pt x="560" y="1241"/>
                  <a:pt x="575" y="1244"/>
                  <a:pt x="590" y="1241"/>
                </a:cubicBezTo>
                <a:cubicBezTo>
                  <a:pt x="649" y="1225"/>
                  <a:pt x="694" y="1167"/>
                  <a:pt x="727" y="1124"/>
                </a:cubicBezTo>
                <a:cubicBezTo>
                  <a:pt x="740" y="1107"/>
                  <a:pt x="740" y="1107"/>
                  <a:pt x="740" y="1107"/>
                </a:cubicBezTo>
                <a:cubicBezTo>
                  <a:pt x="763" y="1079"/>
                  <a:pt x="784" y="1050"/>
                  <a:pt x="806" y="1021"/>
                </a:cubicBezTo>
                <a:cubicBezTo>
                  <a:pt x="790" y="1064"/>
                  <a:pt x="778" y="1106"/>
                  <a:pt x="778" y="1142"/>
                </a:cubicBezTo>
                <a:cubicBezTo>
                  <a:pt x="778" y="1166"/>
                  <a:pt x="783" y="1187"/>
                  <a:pt x="796" y="1204"/>
                </a:cubicBezTo>
                <a:cubicBezTo>
                  <a:pt x="807" y="1217"/>
                  <a:pt x="824" y="1223"/>
                  <a:pt x="840" y="1220"/>
                </a:cubicBezTo>
                <a:cubicBezTo>
                  <a:pt x="883" y="1212"/>
                  <a:pt x="917" y="1176"/>
                  <a:pt x="944" y="1141"/>
                </a:cubicBezTo>
                <a:cubicBezTo>
                  <a:pt x="944" y="1156"/>
                  <a:pt x="947" y="1169"/>
                  <a:pt x="952" y="1181"/>
                </a:cubicBezTo>
                <a:cubicBezTo>
                  <a:pt x="959" y="1199"/>
                  <a:pt x="977" y="1210"/>
                  <a:pt x="997" y="1208"/>
                </a:cubicBezTo>
                <a:cubicBezTo>
                  <a:pt x="1015" y="1207"/>
                  <a:pt x="1032" y="1200"/>
                  <a:pt x="1046" y="1190"/>
                </a:cubicBezTo>
                <a:cubicBezTo>
                  <a:pt x="1051" y="1191"/>
                  <a:pt x="1056" y="1191"/>
                  <a:pt x="1062" y="1191"/>
                </a:cubicBezTo>
                <a:cubicBezTo>
                  <a:pt x="1075" y="1190"/>
                  <a:pt x="1088" y="1186"/>
                  <a:pt x="1100" y="1180"/>
                </a:cubicBezTo>
                <a:cubicBezTo>
                  <a:pt x="1103" y="1199"/>
                  <a:pt x="1112" y="1215"/>
                  <a:pt x="1129" y="1226"/>
                </a:cubicBezTo>
                <a:cubicBezTo>
                  <a:pt x="1146" y="1237"/>
                  <a:pt x="1163" y="1238"/>
                  <a:pt x="1180" y="1233"/>
                </a:cubicBezTo>
                <a:cubicBezTo>
                  <a:pt x="1182" y="1239"/>
                  <a:pt x="1185" y="1244"/>
                  <a:pt x="1190" y="1248"/>
                </a:cubicBezTo>
                <a:cubicBezTo>
                  <a:pt x="1200" y="1258"/>
                  <a:pt x="1214" y="1262"/>
                  <a:pt x="1228" y="1260"/>
                </a:cubicBezTo>
                <a:cubicBezTo>
                  <a:pt x="1275" y="1253"/>
                  <a:pt x="1308" y="1210"/>
                  <a:pt x="1331" y="1179"/>
                </a:cubicBezTo>
                <a:cubicBezTo>
                  <a:pt x="1331" y="1179"/>
                  <a:pt x="1332" y="1179"/>
                  <a:pt x="1332" y="1179"/>
                </a:cubicBezTo>
                <a:cubicBezTo>
                  <a:pt x="1333" y="1181"/>
                  <a:pt x="1334" y="1183"/>
                  <a:pt x="1335" y="1185"/>
                </a:cubicBezTo>
                <a:cubicBezTo>
                  <a:pt x="1339" y="1190"/>
                  <a:pt x="1343" y="1194"/>
                  <a:pt x="1349" y="1198"/>
                </a:cubicBezTo>
                <a:cubicBezTo>
                  <a:pt x="1343" y="1218"/>
                  <a:pt x="1339" y="1238"/>
                  <a:pt x="1339" y="1258"/>
                </a:cubicBezTo>
                <a:cubicBezTo>
                  <a:pt x="1339" y="1259"/>
                  <a:pt x="1339" y="1260"/>
                  <a:pt x="1339" y="1262"/>
                </a:cubicBezTo>
                <a:cubicBezTo>
                  <a:pt x="1340" y="1284"/>
                  <a:pt x="1357" y="1303"/>
                  <a:pt x="1379" y="1305"/>
                </a:cubicBezTo>
                <a:cubicBezTo>
                  <a:pt x="1426" y="1311"/>
                  <a:pt x="1465" y="1273"/>
                  <a:pt x="1506" y="1222"/>
                </a:cubicBezTo>
                <a:cubicBezTo>
                  <a:pt x="1508" y="1232"/>
                  <a:pt x="1513" y="1240"/>
                  <a:pt x="1521" y="1247"/>
                </a:cubicBezTo>
                <a:cubicBezTo>
                  <a:pt x="1532" y="1256"/>
                  <a:pt x="1547" y="1259"/>
                  <a:pt x="1561" y="1256"/>
                </a:cubicBezTo>
                <a:cubicBezTo>
                  <a:pt x="1597" y="1246"/>
                  <a:pt x="1622" y="1213"/>
                  <a:pt x="1639" y="1189"/>
                </a:cubicBezTo>
                <a:cubicBezTo>
                  <a:pt x="1648" y="1177"/>
                  <a:pt x="1648" y="1177"/>
                  <a:pt x="1648" y="1177"/>
                </a:cubicBezTo>
                <a:cubicBezTo>
                  <a:pt x="1673" y="1147"/>
                  <a:pt x="1698" y="1117"/>
                  <a:pt x="1722" y="1088"/>
                </a:cubicBezTo>
                <a:cubicBezTo>
                  <a:pt x="1722" y="1089"/>
                  <a:pt x="1721" y="1091"/>
                  <a:pt x="1721" y="1092"/>
                </a:cubicBezTo>
                <a:cubicBezTo>
                  <a:pt x="1707" y="1126"/>
                  <a:pt x="1690" y="1166"/>
                  <a:pt x="1690" y="1203"/>
                </a:cubicBezTo>
                <a:cubicBezTo>
                  <a:pt x="1690" y="1217"/>
                  <a:pt x="1692" y="1230"/>
                  <a:pt x="1698" y="1243"/>
                </a:cubicBezTo>
                <a:cubicBezTo>
                  <a:pt x="1703" y="1255"/>
                  <a:pt x="1713" y="1264"/>
                  <a:pt x="1726" y="1268"/>
                </a:cubicBezTo>
                <a:cubicBezTo>
                  <a:pt x="1738" y="1272"/>
                  <a:pt x="1752" y="1270"/>
                  <a:pt x="1763" y="1263"/>
                </a:cubicBezTo>
                <a:cubicBezTo>
                  <a:pt x="1784" y="1249"/>
                  <a:pt x="1803" y="1231"/>
                  <a:pt x="1821" y="1211"/>
                </a:cubicBezTo>
                <a:cubicBezTo>
                  <a:pt x="1823" y="1212"/>
                  <a:pt x="1826" y="1212"/>
                  <a:pt x="1829" y="1213"/>
                </a:cubicBezTo>
                <a:cubicBezTo>
                  <a:pt x="1862" y="1216"/>
                  <a:pt x="1889" y="1196"/>
                  <a:pt x="1912" y="1176"/>
                </a:cubicBezTo>
                <a:cubicBezTo>
                  <a:pt x="1913" y="1183"/>
                  <a:pt x="1916" y="1190"/>
                  <a:pt x="1921" y="1196"/>
                </a:cubicBezTo>
                <a:cubicBezTo>
                  <a:pt x="1933" y="1210"/>
                  <a:pt x="1952" y="1216"/>
                  <a:pt x="1969" y="1210"/>
                </a:cubicBezTo>
                <a:cubicBezTo>
                  <a:pt x="1992" y="1203"/>
                  <a:pt x="2012" y="1188"/>
                  <a:pt x="2029" y="1172"/>
                </a:cubicBezTo>
                <a:cubicBezTo>
                  <a:pt x="2038" y="1184"/>
                  <a:pt x="2052" y="1191"/>
                  <a:pt x="2067" y="1190"/>
                </a:cubicBezTo>
                <a:cubicBezTo>
                  <a:pt x="2072" y="1190"/>
                  <a:pt x="2078" y="1189"/>
                  <a:pt x="2083" y="1188"/>
                </a:cubicBezTo>
                <a:cubicBezTo>
                  <a:pt x="2080" y="1196"/>
                  <a:pt x="2078" y="1204"/>
                  <a:pt x="2077" y="1212"/>
                </a:cubicBezTo>
                <a:cubicBezTo>
                  <a:pt x="2077" y="1214"/>
                  <a:pt x="2077" y="1215"/>
                  <a:pt x="2077" y="1216"/>
                </a:cubicBezTo>
                <a:cubicBezTo>
                  <a:pt x="2077" y="1231"/>
                  <a:pt x="2084" y="1245"/>
                  <a:pt x="2096" y="1253"/>
                </a:cubicBezTo>
                <a:cubicBezTo>
                  <a:pt x="2110" y="1263"/>
                  <a:pt x="2127" y="1264"/>
                  <a:pt x="2142" y="1257"/>
                </a:cubicBezTo>
                <a:cubicBezTo>
                  <a:pt x="2157" y="1249"/>
                  <a:pt x="2171" y="1240"/>
                  <a:pt x="2183" y="1229"/>
                </a:cubicBezTo>
                <a:cubicBezTo>
                  <a:pt x="2181" y="1233"/>
                  <a:pt x="2180" y="1237"/>
                  <a:pt x="2179" y="1241"/>
                </a:cubicBezTo>
                <a:cubicBezTo>
                  <a:pt x="2178" y="1245"/>
                  <a:pt x="2177" y="1249"/>
                  <a:pt x="2177" y="1253"/>
                </a:cubicBezTo>
                <a:cubicBezTo>
                  <a:pt x="2177" y="1264"/>
                  <a:pt x="2182" y="1276"/>
                  <a:pt x="2190" y="1284"/>
                </a:cubicBezTo>
                <a:cubicBezTo>
                  <a:pt x="2201" y="1296"/>
                  <a:pt x="2218" y="1300"/>
                  <a:pt x="2233" y="1296"/>
                </a:cubicBezTo>
                <a:cubicBezTo>
                  <a:pt x="2235" y="1296"/>
                  <a:pt x="2237" y="1295"/>
                  <a:pt x="2239" y="1295"/>
                </a:cubicBezTo>
                <a:cubicBezTo>
                  <a:pt x="2239" y="1297"/>
                  <a:pt x="2240" y="1300"/>
                  <a:pt x="2242" y="1303"/>
                </a:cubicBezTo>
                <a:cubicBezTo>
                  <a:pt x="2250" y="1317"/>
                  <a:pt x="2264" y="1325"/>
                  <a:pt x="2280" y="1326"/>
                </a:cubicBezTo>
                <a:cubicBezTo>
                  <a:pt x="2319" y="1326"/>
                  <a:pt x="2357" y="1304"/>
                  <a:pt x="2397" y="1269"/>
                </a:cubicBezTo>
                <a:cubicBezTo>
                  <a:pt x="2397" y="1281"/>
                  <a:pt x="2402" y="1292"/>
                  <a:pt x="2411" y="1301"/>
                </a:cubicBezTo>
                <a:cubicBezTo>
                  <a:pt x="2428" y="1316"/>
                  <a:pt x="2454" y="1316"/>
                  <a:pt x="2471" y="1301"/>
                </a:cubicBezTo>
                <a:cubicBezTo>
                  <a:pt x="2472" y="1301"/>
                  <a:pt x="2473" y="1300"/>
                  <a:pt x="2473" y="1300"/>
                </a:cubicBezTo>
                <a:cubicBezTo>
                  <a:pt x="2473" y="1311"/>
                  <a:pt x="2477" y="1322"/>
                  <a:pt x="2485" y="1330"/>
                </a:cubicBezTo>
                <a:cubicBezTo>
                  <a:pt x="2502" y="1348"/>
                  <a:pt x="2530" y="1349"/>
                  <a:pt x="2548" y="1333"/>
                </a:cubicBezTo>
                <a:cubicBezTo>
                  <a:pt x="2570" y="1313"/>
                  <a:pt x="2570" y="1313"/>
                  <a:pt x="2570" y="1313"/>
                </a:cubicBezTo>
                <a:cubicBezTo>
                  <a:pt x="2595" y="1290"/>
                  <a:pt x="2628" y="1260"/>
                  <a:pt x="2660" y="1239"/>
                </a:cubicBezTo>
                <a:cubicBezTo>
                  <a:pt x="2675" y="1254"/>
                  <a:pt x="2698" y="1258"/>
                  <a:pt x="2716" y="1247"/>
                </a:cubicBezTo>
                <a:cubicBezTo>
                  <a:pt x="2744" y="1230"/>
                  <a:pt x="2762" y="1203"/>
                  <a:pt x="2763" y="1174"/>
                </a:cubicBezTo>
                <a:cubicBezTo>
                  <a:pt x="2763" y="1174"/>
                  <a:pt x="2763" y="1173"/>
                  <a:pt x="2763" y="1172"/>
                </a:cubicBezTo>
                <a:cubicBezTo>
                  <a:pt x="2763" y="1160"/>
                  <a:pt x="2759" y="1149"/>
                  <a:pt x="2751" y="1140"/>
                </a:cubicBezTo>
                <a:cubicBezTo>
                  <a:pt x="2743" y="1132"/>
                  <a:pt x="2732" y="1127"/>
                  <a:pt x="2721" y="1127"/>
                </a:cubicBezTo>
                <a:cubicBezTo>
                  <a:pt x="2741" y="1097"/>
                  <a:pt x="2759" y="1065"/>
                  <a:pt x="2766" y="1032"/>
                </a:cubicBezTo>
                <a:cubicBezTo>
                  <a:pt x="2766" y="1029"/>
                  <a:pt x="2767" y="1025"/>
                  <a:pt x="2767" y="1022"/>
                </a:cubicBezTo>
                <a:cubicBezTo>
                  <a:pt x="2767" y="1011"/>
                  <a:pt x="2763" y="1001"/>
                  <a:pt x="2755" y="992"/>
                </a:cubicBezTo>
                <a:cubicBezTo>
                  <a:pt x="2747" y="984"/>
                  <a:pt x="2737" y="979"/>
                  <a:pt x="2725" y="978"/>
                </a:cubicBezTo>
                <a:cubicBezTo>
                  <a:pt x="2729" y="967"/>
                  <a:pt x="2731" y="956"/>
                  <a:pt x="2731" y="945"/>
                </a:cubicBezTo>
                <a:cubicBezTo>
                  <a:pt x="2731" y="944"/>
                  <a:pt x="2731" y="942"/>
                  <a:pt x="2731" y="940"/>
                </a:cubicBezTo>
                <a:cubicBezTo>
                  <a:pt x="2731" y="928"/>
                  <a:pt x="2725" y="917"/>
                  <a:pt x="2716" y="909"/>
                </a:cubicBezTo>
                <a:cubicBezTo>
                  <a:pt x="2716" y="909"/>
                  <a:pt x="2716" y="909"/>
                  <a:pt x="2715" y="909"/>
                </a:cubicBezTo>
                <a:cubicBezTo>
                  <a:pt x="2737" y="885"/>
                  <a:pt x="2758" y="862"/>
                  <a:pt x="2777" y="837"/>
                </a:cubicBezTo>
                <a:cubicBezTo>
                  <a:pt x="2784" y="829"/>
                  <a:pt x="2787" y="819"/>
                  <a:pt x="2787" y="809"/>
                </a:cubicBezTo>
                <a:cubicBezTo>
                  <a:pt x="2787" y="797"/>
                  <a:pt x="2783" y="785"/>
                  <a:pt x="2774" y="777"/>
                </a:cubicBezTo>
                <a:cubicBezTo>
                  <a:pt x="2757" y="760"/>
                  <a:pt x="2731" y="760"/>
                  <a:pt x="2713" y="775"/>
                </a:cubicBezTo>
                <a:cubicBezTo>
                  <a:pt x="2663" y="818"/>
                  <a:pt x="2609" y="858"/>
                  <a:pt x="2556" y="896"/>
                </a:cubicBezTo>
                <a:cubicBezTo>
                  <a:pt x="2552" y="899"/>
                  <a:pt x="2548" y="902"/>
                  <a:pt x="2544" y="905"/>
                </a:cubicBezTo>
                <a:cubicBezTo>
                  <a:pt x="2595" y="839"/>
                  <a:pt x="2648" y="771"/>
                  <a:pt x="2709" y="715"/>
                </a:cubicBezTo>
                <a:cubicBezTo>
                  <a:pt x="2722" y="704"/>
                  <a:pt x="2735" y="693"/>
                  <a:pt x="2748" y="682"/>
                </a:cubicBezTo>
                <a:cubicBezTo>
                  <a:pt x="2759" y="673"/>
                  <a:pt x="2764" y="660"/>
                  <a:pt x="2764" y="647"/>
                </a:cubicBezTo>
                <a:cubicBezTo>
                  <a:pt x="2764" y="637"/>
                  <a:pt x="2761" y="627"/>
                  <a:pt x="2754" y="619"/>
                </a:cubicBezTo>
                <a:cubicBezTo>
                  <a:pt x="2738" y="600"/>
                  <a:pt x="2711" y="597"/>
                  <a:pt x="2691" y="612"/>
                </a:cubicBezTo>
                <a:cubicBezTo>
                  <a:pt x="2691" y="612"/>
                  <a:pt x="2690" y="613"/>
                  <a:pt x="2690" y="613"/>
                </a:cubicBezTo>
                <a:cubicBezTo>
                  <a:pt x="2690" y="613"/>
                  <a:pt x="2690" y="613"/>
                  <a:pt x="2690" y="613"/>
                </a:cubicBezTo>
                <a:cubicBezTo>
                  <a:pt x="2690" y="614"/>
                  <a:pt x="2689" y="614"/>
                  <a:pt x="2689" y="614"/>
                </a:cubicBezTo>
                <a:cubicBezTo>
                  <a:pt x="2684" y="618"/>
                  <a:pt x="2678" y="623"/>
                  <a:pt x="2673" y="627"/>
                </a:cubicBezTo>
                <a:cubicBezTo>
                  <a:pt x="2677" y="621"/>
                  <a:pt x="2679" y="614"/>
                  <a:pt x="2679" y="606"/>
                </a:cubicBezTo>
                <a:cubicBezTo>
                  <a:pt x="2679" y="598"/>
                  <a:pt x="2676" y="589"/>
                  <a:pt x="2671" y="582"/>
                </a:cubicBezTo>
                <a:cubicBezTo>
                  <a:pt x="2662" y="568"/>
                  <a:pt x="2647" y="561"/>
                  <a:pt x="2631" y="562"/>
                </a:cubicBezTo>
                <a:cubicBezTo>
                  <a:pt x="2645" y="551"/>
                  <a:pt x="2660" y="542"/>
                  <a:pt x="2674" y="533"/>
                </a:cubicBezTo>
                <a:cubicBezTo>
                  <a:pt x="2688" y="524"/>
                  <a:pt x="2696" y="509"/>
                  <a:pt x="2696" y="494"/>
                </a:cubicBezTo>
                <a:cubicBezTo>
                  <a:pt x="2696" y="486"/>
                  <a:pt x="2694" y="478"/>
                  <a:pt x="2689" y="471"/>
                </a:cubicBezTo>
                <a:cubicBezTo>
                  <a:pt x="2676" y="450"/>
                  <a:pt x="2649" y="443"/>
                  <a:pt x="2628" y="456"/>
                </a:cubicBezTo>
                <a:cubicBezTo>
                  <a:pt x="2628" y="456"/>
                  <a:pt x="2627" y="456"/>
                  <a:pt x="2627" y="456"/>
                </a:cubicBezTo>
                <a:cubicBezTo>
                  <a:pt x="2627" y="456"/>
                  <a:pt x="2627" y="456"/>
                  <a:pt x="2627" y="456"/>
                </a:cubicBezTo>
                <a:cubicBezTo>
                  <a:pt x="2627" y="456"/>
                  <a:pt x="2627" y="456"/>
                  <a:pt x="2627" y="456"/>
                </a:cubicBezTo>
                <a:cubicBezTo>
                  <a:pt x="2624" y="458"/>
                  <a:pt x="2620" y="460"/>
                  <a:pt x="2617" y="462"/>
                </a:cubicBezTo>
                <a:cubicBezTo>
                  <a:pt x="2625" y="456"/>
                  <a:pt x="2632" y="450"/>
                  <a:pt x="2640" y="443"/>
                </a:cubicBezTo>
                <a:cubicBezTo>
                  <a:pt x="2650" y="435"/>
                  <a:pt x="2656" y="422"/>
                  <a:pt x="2656" y="409"/>
                </a:cubicBezTo>
                <a:cubicBezTo>
                  <a:pt x="2656" y="400"/>
                  <a:pt x="2654" y="392"/>
                  <a:pt x="2649" y="384"/>
                </a:cubicBezTo>
                <a:cubicBezTo>
                  <a:pt x="2644" y="376"/>
                  <a:pt x="2636" y="371"/>
                  <a:pt x="2628" y="367"/>
                </a:cubicBezTo>
                <a:cubicBezTo>
                  <a:pt x="2633" y="364"/>
                  <a:pt x="2638" y="360"/>
                  <a:pt x="2643" y="357"/>
                </a:cubicBezTo>
                <a:cubicBezTo>
                  <a:pt x="2643" y="357"/>
                  <a:pt x="2642" y="357"/>
                  <a:pt x="2642" y="358"/>
                </a:cubicBezTo>
                <a:cubicBezTo>
                  <a:pt x="2643" y="357"/>
                  <a:pt x="2644" y="357"/>
                  <a:pt x="2644" y="356"/>
                </a:cubicBezTo>
                <a:cubicBezTo>
                  <a:pt x="2657" y="348"/>
                  <a:pt x="2663" y="334"/>
                  <a:pt x="2663" y="320"/>
                </a:cubicBezTo>
                <a:cubicBezTo>
                  <a:pt x="2663" y="311"/>
                  <a:pt x="2661" y="302"/>
                  <a:pt x="2656" y="294"/>
                </a:cubicBezTo>
                <a:cubicBezTo>
                  <a:pt x="2642" y="274"/>
                  <a:pt x="2614" y="269"/>
                  <a:pt x="2594" y="282"/>
                </a:cubicBezTo>
                <a:cubicBezTo>
                  <a:pt x="2593" y="282"/>
                  <a:pt x="2593" y="283"/>
                  <a:pt x="2592" y="283"/>
                </a:cubicBezTo>
                <a:cubicBezTo>
                  <a:pt x="2572" y="298"/>
                  <a:pt x="2547" y="309"/>
                  <a:pt x="2521" y="321"/>
                </a:cubicBezTo>
                <a:cubicBezTo>
                  <a:pt x="2516" y="323"/>
                  <a:pt x="2512" y="325"/>
                  <a:pt x="2508" y="327"/>
                </a:cubicBezTo>
                <a:cubicBezTo>
                  <a:pt x="2524" y="315"/>
                  <a:pt x="2540" y="302"/>
                  <a:pt x="2553" y="287"/>
                </a:cubicBezTo>
                <a:cubicBezTo>
                  <a:pt x="2561" y="278"/>
                  <a:pt x="2566" y="267"/>
                  <a:pt x="2566" y="256"/>
                </a:cubicBezTo>
                <a:cubicBezTo>
                  <a:pt x="2566" y="249"/>
                  <a:pt x="2564" y="241"/>
                  <a:pt x="2560" y="234"/>
                </a:cubicBezTo>
                <a:cubicBezTo>
                  <a:pt x="2550" y="217"/>
                  <a:pt x="2531" y="208"/>
                  <a:pt x="2512" y="212"/>
                </a:cubicBezTo>
                <a:cubicBezTo>
                  <a:pt x="2484" y="218"/>
                  <a:pt x="2457" y="232"/>
                  <a:pt x="2431" y="249"/>
                </a:cubicBezTo>
                <a:cubicBezTo>
                  <a:pt x="2436" y="242"/>
                  <a:pt x="2438" y="234"/>
                  <a:pt x="2438" y="226"/>
                </a:cubicBezTo>
                <a:cubicBezTo>
                  <a:pt x="2438" y="218"/>
                  <a:pt x="2436" y="210"/>
                  <a:pt x="2432" y="203"/>
                </a:cubicBezTo>
                <a:cubicBezTo>
                  <a:pt x="2421" y="184"/>
                  <a:pt x="2399" y="176"/>
                  <a:pt x="2378" y="183"/>
                </a:cubicBezTo>
                <a:cubicBezTo>
                  <a:pt x="2301" y="211"/>
                  <a:pt x="2231" y="266"/>
                  <a:pt x="2175" y="310"/>
                </a:cubicBezTo>
                <a:cubicBezTo>
                  <a:pt x="2086" y="380"/>
                  <a:pt x="2003" y="462"/>
                  <a:pt x="1913" y="568"/>
                </a:cubicBezTo>
                <a:cubicBezTo>
                  <a:pt x="1982" y="478"/>
                  <a:pt x="2056" y="390"/>
                  <a:pt x="2141" y="311"/>
                </a:cubicBezTo>
                <a:cubicBezTo>
                  <a:pt x="2148" y="305"/>
                  <a:pt x="2159" y="296"/>
                  <a:pt x="2172" y="286"/>
                </a:cubicBezTo>
                <a:cubicBezTo>
                  <a:pt x="2213" y="255"/>
                  <a:pt x="2259" y="219"/>
                  <a:pt x="2270" y="177"/>
                </a:cubicBezTo>
                <a:cubicBezTo>
                  <a:pt x="2271" y="174"/>
                  <a:pt x="2271" y="170"/>
                  <a:pt x="2271" y="166"/>
                </a:cubicBezTo>
                <a:cubicBezTo>
                  <a:pt x="2271" y="154"/>
                  <a:pt x="2266" y="142"/>
                  <a:pt x="2257" y="133"/>
                </a:cubicBezTo>
                <a:cubicBezTo>
                  <a:pt x="2246" y="122"/>
                  <a:pt x="2228" y="118"/>
                  <a:pt x="2213" y="123"/>
                </a:cubicBezTo>
                <a:cubicBezTo>
                  <a:pt x="2201" y="127"/>
                  <a:pt x="2189" y="132"/>
                  <a:pt x="2177" y="138"/>
                </a:cubicBezTo>
                <a:cubicBezTo>
                  <a:pt x="2175" y="136"/>
                  <a:pt x="2173" y="135"/>
                  <a:pt x="2170" y="135"/>
                </a:cubicBezTo>
                <a:cubicBezTo>
                  <a:pt x="2126" y="119"/>
                  <a:pt x="2074" y="143"/>
                  <a:pt x="2019" y="176"/>
                </a:cubicBezTo>
                <a:cubicBezTo>
                  <a:pt x="2025" y="160"/>
                  <a:pt x="2029" y="145"/>
                  <a:pt x="2029" y="130"/>
                </a:cubicBezTo>
                <a:cubicBezTo>
                  <a:pt x="2029" y="126"/>
                  <a:pt x="2028" y="122"/>
                  <a:pt x="2028" y="119"/>
                </a:cubicBezTo>
                <a:cubicBezTo>
                  <a:pt x="2025" y="98"/>
                  <a:pt x="2009" y="82"/>
                  <a:pt x="1988" y="80"/>
                </a:cubicBezTo>
                <a:cubicBezTo>
                  <a:pt x="1970" y="78"/>
                  <a:pt x="1952" y="81"/>
                  <a:pt x="1934" y="86"/>
                </a:cubicBezTo>
                <a:cubicBezTo>
                  <a:pt x="1934" y="86"/>
                  <a:pt x="1934" y="86"/>
                  <a:pt x="1934" y="86"/>
                </a:cubicBezTo>
                <a:cubicBezTo>
                  <a:pt x="1918" y="69"/>
                  <a:pt x="1890" y="68"/>
                  <a:pt x="1872" y="84"/>
                </a:cubicBezTo>
                <a:cubicBezTo>
                  <a:pt x="1866" y="88"/>
                  <a:pt x="1861" y="94"/>
                  <a:pt x="1856" y="99"/>
                </a:cubicBezTo>
                <a:cubicBezTo>
                  <a:pt x="1845" y="108"/>
                  <a:pt x="1833" y="117"/>
                  <a:pt x="1821" y="126"/>
                </a:cubicBezTo>
                <a:cubicBezTo>
                  <a:pt x="1823" y="121"/>
                  <a:pt x="1824" y="115"/>
                  <a:pt x="1825" y="109"/>
                </a:cubicBezTo>
                <a:cubicBezTo>
                  <a:pt x="1825" y="107"/>
                  <a:pt x="1825" y="105"/>
                  <a:pt x="1825" y="102"/>
                </a:cubicBezTo>
                <a:cubicBezTo>
                  <a:pt x="1825" y="90"/>
                  <a:pt x="1821" y="79"/>
                  <a:pt x="1812" y="70"/>
                </a:cubicBezTo>
                <a:cubicBezTo>
                  <a:pt x="1802" y="60"/>
                  <a:pt x="1787" y="56"/>
                  <a:pt x="1773" y="58"/>
                </a:cubicBezTo>
                <a:cubicBezTo>
                  <a:pt x="1714" y="68"/>
                  <a:pt x="1657" y="106"/>
                  <a:pt x="1611" y="136"/>
                </a:cubicBezTo>
                <a:cubicBezTo>
                  <a:pt x="1611" y="136"/>
                  <a:pt x="1610" y="137"/>
                  <a:pt x="1610" y="137"/>
                </a:cubicBezTo>
                <a:cubicBezTo>
                  <a:pt x="1610" y="135"/>
                  <a:pt x="1610" y="134"/>
                  <a:pt x="1610" y="132"/>
                </a:cubicBezTo>
                <a:cubicBezTo>
                  <a:pt x="1610" y="124"/>
                  <a:pt x="1608" y="116"/>
                  <a:pt x="1603" y="109"/>
                </a:cubicBezTo>
                <a:cubicBezTo>
                  <a:pt x="1593" y="91"/>
                  <a:pt x="1571" y="83"/>
                  <a:pt x="1551" y="89"/>
                </a:cubicBezTo>
                <a:cubicBezTo>
                  <a:pt x="1495" y="108"/>
                  <a:pt x="1446" y="151"/>
                  <a:pt x="1403" y="190"/>
                </a:cubicBezTo>
                <a:cubicBezTo>
                  <a:pt x="1405" y="183"/>
                  <a:pt x="1407" y="176"/>
                  <a:pt x="1408" y="169"/>
                </a:cubicBezTo>
                <a:cubicBezTo>
                  <a:pt x="1408" y="167"/>
                  <a:pt x="1408" y="165"/>
                  <a:pt x="1408" y="163"/>
                </a:cubicBezTo>
                <a:cubicBezTo>
                  <a:pt x="1408" y="162"/>
                  <a:pt x="1408" y="160"/>
                  <a:pt x="1408" y="159"/>
                </a:cubicBezTo>
                <a:cubicBezTo>
                  <a:pt x="1429" y="143"/>
                  <a:pt x="1450" y="127"/>
                  <a:pt x="1470" y="110"/>
                </a:cubicBezTo>
                <a:cubicBezTo>
                  <a:pt x="1481" y="101"/>
                  <a:pt x="1486" y="88"/>
                  <a:pt x="1486" y="76"/>
                </a:cubicBezTo>
                <a:cubicBezTo>
                  <a:pt x="1486" y="69"/>
                  <a:pt x="1485" y="62"/>
                  <a:pt x="1482" y="56"/>
                </a:cubicBezTo>
                <a:cubicBezTo>
                  <a:pt x="1472" y="37"/>
                  <a:pt x="1452" y="27"/>
                  <a:pt x="1431" y="32"/>
                </a:cubicBezTo>
                <a:cubicBezTo>
                  <a:pt x="1397" y="39"/>
                  <a:pt x="1365" y="56"/>
                  <a:pt x="1334" y="77"/>
                </a:cubicBezTo>
                <a:cubicBezTo>
                  <a:pt x="1321" y="43"/>
                  <a:pt x="1293" y="22"/>
                  <a:pt x="1254" y="17"/>
                </a:cubicBezTo>
                <a:cubicBezTo>
                  <a:pt x="1228" y="13"/>
                  <a:pt x="1202" y="17"/>
                  <a:pt x="1180" y="21"/>
                </a:cubicBezTo>
                <a:cubicBezTo>
                  <a:pt x="1084" y="39"/>
                  <a:pt x="1001" y="92"/>
                  <a:pt x="927" y="156"/>
                </a:cubicBezTo>
                <a:cubicBezTo>
                  <a:pt x="926" y="153"/>
                  <a:pt x="924" y="151"/>
                  <a:pt x="922" y="148"/>
                </a:cubicBezTo>
                <a:cubicBezTo>
                  <a:pt x="911" y="134"/>
                  <a:pt x="892" y="128"/>
                  <a:pt x="874" y="133"/>
                </a:cubicBezTo>
                <a:cubicBezTo>
                  <a:pt x="800" y="155"/>
                  <a:pt x="699" y="288"/>
                  <a:pt x="540" y="502"/>
                </a:cubicBezTo>
                <a:cubicBezTo>
                  <a:pt x="538" y="506"/>
                  <a:pt x="535" y="509"/>
                  <a:pt x="533" y="512"/>
                </a:cubicBezTo>
                <a:cubicBezTo>
                  <a:pt x="510" y="542"/>
                  <a:pt x="487" y="573"/>
                  <a:pt x="466" y="603"/>
                </a:cubicBezTo>
                <a:cubicBezTo>
                  <a:pt x="430" y="651"/>
                  <a:pt x="394" y="696"/>
                  <a:pt x="363" y="734"/>
                </a:cubicBezTo>
                <a:cubicBezTo>
                  <a:pt x="342" y="758"/>
                  <a:pt x="325" y="777"/>
                  <a:pt x="311" y="791"/>
                </a:cubicBezTo>
                <a:cubicBezTo>
                  <a:pt x="353" y="736"/>
                  <a:pt x="406" y="656"/>
                  <a:pt x="474" y="545"/>
                </a:cubicBezTo>
                <a:cubicBezTo>
                  <a:pt x="490" y="519"/>
                  <a:pt x="505" y="495"/>
                  <a:pt x="509" y="489"/>
                </a:cubicBezTo>
                <a:cubicBezTo>
                  <a:pt x="576" y="398"/>
                  <a:pt x="634" y="324"/>
                  <a:pt x="705" y="260"/>
                </a:cubicBezTo>
                <a:cubicBezTo>
                  <a:pt x="717" y="249"/>
                  <a:pt x="717" y="249"/>
                  <a:pt x="717" y="249"/>
                </a:cubicBezTo>
                <a:cubicBezTo>
                  <a:pt x="739" y="231"/>
                  <a:pt x="763" y="210"/>
                  <a:pt x="778" y="182"/>
                </a:cubicBezTo>
                <a:cubicBezTo>
                  <a:pt x="782" y="175"/>
                  <a:pt x="784" y="167"/>
                  <a:pt x="784" y="160"/>
                </a:cubicBezTo>
                <a:cubicBezTo>
                  <a:pt x="784" y="148"/>
                  <a:pt x="779" y="136"/>
                  <a:pt x="770" y="127"/>
                </a:cubicBezTo>
                <a:cubicBezTo>
                  <a:pt x="755" y="113"/>
                  <a:pt x="732" y="111"/>
                  <a:pt x="715" y="122"/>
                </a:cubicBezTo>
                <a:cubicBezTo>
                  <a:pt x="605" y="192"/>
                  <a:pt x="514" y="303"/>
                  <a:pt x="433" y="402"/>
                </a:cubicBezTo>
                <a:cubicBezTo>
                  <a:pt x="420" y="418"/>
                  <a:pt x="420" y="418"/>
                  <a:pt x="420" y="418"/>
                </a:cubicBezTo>
                <a:cubicBezTo>
                  <a:pt x="376" y="472"/>
                  <a:pt x="332" y="529"/>
                  <a:pt x="293" y="590"/>
                </a:cubicBezTo>
                <a:cubicBezTo>
                  <a:pt x="327" y="536"/>
                  <a:pt x="367" y="484"/>
                  <a:pt x="404" y="437"/>
                </a:cubicBezTo>
                <a:cubicBezTo>
                  <a:pt x="433" y="400"/>
                  <a:pt x="459" y="360"/>
                  <a:pt x="484" y="321"/>
                </a:cubicBezTo>
                <a:cubicBezTo>
                  <a:pt x="515" y="272"/>
                  <a:pt x="545" y="226"/>
                  <a:pt x="580" y="187"/>
                </a:cubicBezTo>
                <a:cubicBezTo>
                  <a:pt x="592" y="177"/>
                  <a:pt x="603" y="166"/>
                  <a:pt x="615" y="155"/>
                </a:cubicBezTo>
                <a:cubicBezTo>
                  <a:pt x="625" y="150"/>
                  <a:pt x="640" y="146"/>
                  <a:pt x="651" y="143"/>
                </a:cubicBezTo>
                <a:cubicBezTo>
                  <a:pt x="687" y="134"/>
                  <a:pt x="732" y="122"/>
                  <a:pt x="753" y="82"/>
                </a:cubicBezTo>
                <a:cubicBezTo>
                  <a:pt x="756" y="76"/>
                  <a:pt x="758" y="69"/>
                  <a:pt x="758" y="62"/>
                </a:cubicBezTo>
                <a:cubicBezTo>
                  <a:pt x="758" y="56"/>
                  <a:pt x="757" y="50"/>
                  <a:pt x="754" y="44"/>
                </a:cubicBezTo>
                <a:cubicBezTo>
                  <a:pt x="749" y="32"/>
                  <a:pt x="739" y="23"/>
                  <a:pt x="726" y="19"/>
                </a:cubicBezTo>
                <a:cubicBezTo>
                  <a:pt x="669" y="0"/>
                  <a:pt x="594" y="50"/>
                  <a:pt x="573" y="70"/>
                </a:cubicBezTo>
                <a:close/>
                <a:moveTo>
                  <a:pt x="1117" y="136"/>
                </a:moveTo>
                <a:cubicBezTo>
                  <a:pt x="1109" y="140"/>
                  <a:pt x="1102" y="144"/>
                  <a:pt x="1095" y="149"/>
                </a:cubicBezTo>
                <a:cubicBezTo>
                  <a:pt x="1094" y="149"/>
                  <a:pt x="1094" y="148"/>
                  <a:pt x="1093" y="148"/>
                </a:cubicBezTo>
                <a:cubicBezTo>
                  <a:pt x="1101" y="143"/>
                  <a:pt x="1109" y="139"/>
                  <a:pt x="1117" y="136"/>
                </a:cubicBezTo>
                <a:close/>
                <a:moveTo>
                  <a:pt x="1249" y="107"/>
                </a:moveTo>
                <a:cubicBezTo>
                  <a:pt x="1250" y="108"/>
                  <a:pt x="1250" y="108"/>
                  <a:pt x="1250" y="108"/>
                </a:cubicBezTo>
                <a:cubicBezTo>
                  <a:pt x="1250" y="108"/>
                  <a:pt x="1250" y="109"/>
                  <a:pt x="1250" y="110"/>
                </a:cubicBezTo>
                <a:cubicBezTo>
                  <a:pt x="1250" y="115"/>
                  <a:pt x="1249" y="125"/>
                  <a:pt x="1240" y="146"/>
                </a:cubicBezTo>
                <a:cubicBezTo>
                  <a:pt x="1239" y="137"/>
                  <a:pt x="1236" y="128"/>
                  <a:pt x="1230" y="120"/>
                </a:cubicBezTo>
                <a:cubicBezTo>
                  <a:pt x="1225" y="114"/>
                  <a:pt x="1218" y="110"/>
                  <a:pt x="1211" y="107"/>
                </a:cubicBezTo>
                <a:cubicBezTo>
                  <a:pt x="1237" y="104"/>
                  <a:pt x="1246" y="105"/>
                  <a:pt x="1249" y="107"/>
                </a:cubicBezTo>
                <a:close/>
                <a:moveTo>
                  <a:pt x="590" y="586"/>
                </a:moveTo>
                <a:cubicBezTo>
                  <a:pt x="580" y="605"/>
                  <a:pt x="569" y="624"/>
                  <a:pt x="559" y="643"/>
                </a:cubicBezTo>
                <a:cubicBezTo>
                  <a:pt x="543" y="673"/>
                  <a:pt x="543" y="673"/>
                  <a:pt x="543" y="673"/>
                </a:cubicBezTo>
                <a:cubicBezTo>
                  <a:pt x="527" y="702"/>
                  <a:pt x="509" y="735"/>
                  <a:pt x="494" y="771"/>
                </a:cubicBezTo>
                <a:cubicBezTo>
                  <a:pt x="473" y="803"/>
                  <a:pt x="452" y="836"/>
                  <a:pt x="432" y="869"/>
                </a:cubicBezTo>
                <a:cubicBezTo>
                  <a:pt x="409" y="905"/>
                  <a:pt x="385" y="942"/>
                  <a:pt x="361" y="979"/>
                </a:cubicBezTo>
                <a:cubicBezTo>
                  <a:pt x="395" y="888"/>
                  <a:pt x="440" y="801"/>
                  <a:pt x="496" y="717"/>
                </a:cubicBezTo>
                <a:cubicBezTo>
                  <a:pt x="510" y="695"/>
                  <a:pt x="526" y="674"/>
                  <a:pt x="541" y="652"/>
                </a:cubicBezTo>
                <a:cubicBezTo>
                  <a:pt x="557" y="631"/>
                  <a:pt x="573" y="609"/>
                  <a:pt x="590" y="586"/>
                </a:cubicBezTo>
                <a:close/>
                <a:moveTo>
                  <a:pt x="665" y="689"/>
                </a:moveTo>
                <a:cubicBezTo>
                  <a:pt x="675" y="674"/>
                  <a:pt x="684" y="659"/>
                  <a:pt x="694" y="645"/>
                </a:cubicBezTo>
                <a:cubicBezTo>
                  <a:pt x="667" y="690"/>
                  <a:pt x="642" y="734"/>
                  <a:pt x="620" y="775"/>
                </a:cubicBezTo>
                <a:cubicBezTo>
                  <a:pt x="615" y="779"/>
                  <a:pt x="611" y="783"/>
                  <a:pt x="606" y="787"/>
                </a:cubicBezTo>
                <a:cubicBezTo>
                  <a:pt x="625" y="755"/>
                  <a:pt x="645" y="722"/>
                  <a:pt x="665" y="689"/>
                </a:cubicBezTo>
                <a:close/>
                <a:moveTo>
                  <a:pt x="636" y="1095"/>
                </a:moveTo>
                <a:cubicBezTo>
                  <a:pt x="635" y="1096"/>
                  <a:pt x="634" y="1097"/>
                  <a:pt x="633" y="1098"/>
                </a:cubicBezTo>
                <a:cubicBezTo>
                  <a:pt x="633" y="1098"/>
                  <a:pt x="633" y="1097"/>
                  <a:pt x="633" y="1097"/>
                </a:cubicBezTo>
                <a:cubicBezTo>
                  <a:pt x="634" y="1096"/>
                  <a:pt x="635" y="1095"/>
                  <a:pt x="636" y="1095"/>
                </a:cubicBezTo>
                <a:close/>
                <a:moveTo>
                  <a:pt x="1275" y="453"/>
                </a:moveTo>
                <a:cubicBezTo>
                  <a:pt x="1244" y="495"/>
                  <a:pt x="1217" y="535"/>
                  <a:pt x="1196" y="569"/>
                </a:cubicBezTo>
                <a:cubicBezTo>
                  <a:pt x="1154" y="636"/>
                  <a:pt x="1115" y="711"/>
                  <a:pt x="1074" y="800"/>
                </a:cubicBezTo>
                <a:cubicBezTo>
                  <a:pt x="1066" y="811"/>
                  <a:pt x="1059" y="823"/>
                  <a:pt x="1051" y="834"/>
                </a:cubicBezTo>
                <a:cubicBezTo>
                  <a:pt x="1004" y="903"/>
                  <a:pt x="956" y="975"/>
                  <a:pt x="905" y="1042"/>
                </a:cubicBezTo>
                <a:cubicBezTo>
                  <a:pt x="891" y="1061"/>
                  <a:pt x="891" y="1061"/>
                  <a:pt x="891" y="1061"/>
                </a:cubicBezTo>
                <a:cubicBezTo>
                  <a:pt x="889" y="1064"/>
                  <a:pt x="886" y="1068"/>
                  <a:pt x="882" y="1073"/>
                </a:cubicBezTo>
                <a:cubicBezTo>
                  <a:pt x="893" y="1042"/>
                  <a:pt x="906" y="1011"/>
                  <a:pt x="916" y="988"/>
                </a:cubicBezTo>
                <a:cubicBezTo>
                  <a:pt x="926" y="964"/>
                  <a:pt x="926" y="964"/>
                  <a:pt x="926" y="964"/>
                </a:cubicBezTo>
                <a:cubicBezTo>
                  <a:pt x="974" y="842"/>
                  <a:pt x="1042" y="721"/>
                  <a:pt x="1129" y="605"/>
                </a:cubicBezTo>
                <a:cubicBezTo>
                  <a:pt x="1145" y="584"/>
                  <a:pt x="1162" y="563"/>
                  <a:pt x="1179" y="542"/>
                </a:cubicBezTo>
                <a:cubicBezTo>
                  <a:pt x="1210" y="511"/>
                  <a:pt x="1242" y="482"/>
                  <a:pt x="1275" y="453"/>
                </a:cubicBezTo>
                <a:close/>
                <a:moveTo>
                  <a:pt x="1253" y="701"/>
                </a:moveTo>
                <a:cubicBezTo>
                  <a:pt x="1290" y="652"/>
                  <a:pt x="1332" y="597"/>
                  <a:pt x="1378" y="541"/>
                </a:cubicBezTo>
                <a:cubicBezTo>
                  <a:pt x="1360" y="567"/>
                  <a:pt x="1341" y="594"/>
                  <a:pt x="1322" y="623"/>
                </a:cubicBezTo>
                <a:cubicBezTo>
                  <a:pt x="1282" y="683"/>
                  <a:pt x="1244" y="745"/>
                  <a:pt x="1207" y="805"/>
                </a:cubicBezTo>
                <a:cubicBezTo>
                  <a:pt x="1198" y="820"/>
                  <a:pt x="1188" y="836"/>
                  <a:pt x="1179" y="851"/>
                </a:cubicBezTo>
                <a:cubicBezTo>
                  <a:pt x="1190" y="819"/>
                  <a:pt x="1202" y="787"/>
                  <a:pt x="1214" y="755"/>
                </a:cubicBezTo>
                <a:cubicBezTo>
                  <a:pt x="1227" y="737"/>
                  <a:pt x="1240" y="719"/>
                  <a:pt x="1253" y="701"/>
                </a:cubicBezTo>
                <a:close/>
                <a:moveTo>
                  <a:pt x="1852" y="240"/>
                </a:moveTo>
                <a:cubicBezTo>
                  <a:pt x="1872" y="226"/>
                  <a:pt x="1872" y="226"/>
                  <a:pt x="1872" y="226"/>
                </a:cubicBezTo>
                <a:cubicBezTo>
                  <a:pt x="1874" y="224"/>
                  <a:pt x="1877" y="222"/>
                  <a:pt x="1880" y="220"/>
                </a:cubicBezTo>
                <a:cubicBezTo>
                  <a:pt x="1866" y="236"/>
                  <a:pt x="1852" y="251"/>
                  <a:pt x="1839" y="264"/>
                </a:cubicBezTo>
                <a:cubicBezTo>
                  <a:pt x="1825" y="279"/>
                  <a:pt x="1813" y="292"/>
                  <a:pt x="1805" y="302"/>
                </a:cubicBezTo>
                <a:cubicBezTo>
                  <a:pt x="1788" y="323"/>
                  <a:pt x="1771" y="345"/>
                  <a:pt x="1753" y="367"/>
                </a:cubicBezTo>
                <a:cubicBezTo>
                  <a:pt x="1683" y="431"/>
                  <a:pt x="1622" y="502"/>
                  <a:pt x="1572" y="578"/>
                </a:cubicBezTo>
                <a:cubicBezTo>
                  <a:pt x="1555" y="603"/>
                  <a:pt x="1539" y="629"/>
                  <a:pt x="1525" y="656"/>
                </a:cubicBezTo>
                <a:cubicBezTo>
                  <a:pt x="1506" y="680"/>
                  <a:pt x="1487" y="704"/>
                  <a:pt x="1469" y="729"/>
                </a:cubicBezTo>
                <a:cubicBezTo>
                  <a:pt x="1449" y="756"/>
                  <a:pt x="1429" y="783"/>
                  <a:pt x="1410" y="811"/>
                </a:cubicBezTo>
                <a:cubicBezTo>
                  <a:pt x="1419" y="788"/>
                  <a:pt x="1428" y="766"/>
                  <a:pt x="1438" y="743"/>
                </a:cubicBezTo>
                <a:cubicBezTo>
                  <a:pt x="1444" y="735"/>
                  <a:pt x="1450" y="727"/>
                  <a:pt x="1455" y="719"/>
                </a:cubicBezTo>
                <a:cubicBezTo>
                  <a:pt x="1549" y="587"/>
                  <a:pt x="1647" y="462"/>
                  <a:pt x="1749" y="349"/>
                </a:cubicBezTo>
                <a:cubicBezTo>
                  <a:pt x="1749" y="349"/>
                  <a:pt x="1797" y="294"/>
                  <a:pt x="1797" y="294"/>
                </a:cubicBezTo>
                <a:cubicBezTo>
                  <a:pt x="1807" y="281"/>
                  <a:pt x="1818" y="269"/>
                  <a:pt x="1829" y="257"/>
                </a:cubicBezTo>
                <a:cubicBezTo>
                  <a:pt x="1837" y="251"/>
                  <a:pt x="1844" y="245"/>
                  <a:pt x="1852" y="240"/>
                </a:cubicBezTo>
                <a:close/>
                <a:moveTo>
                  <a:pt x="1894" y="365"/>
                </a:moveTo>
                <a:cubicBezTo>
                  <a:pt x="1808" y="450"/>
                  <a:pt x="1732" y="541"/>
                  <a:pt x="1666" y="637"/>
                </a:cubicBezTo>
                <a:cubicBezTo>
                  <a:pt x="1654" y="654"/>
                  <a:pt x="1643" y="672"/>
                  <a:pt x="1632" y="689"/>
                </a:cubicBezTo>
                <a:cubicBezTo>
                  <a:pt x="1613" y="709"/>
                  <a:pt x="1595" y="729"/>
                  <a:pt x="1577" y="748"/>
                </a:cubicBezTo>
                <a:cubicBezTo>
                  <a:pt x="1584" y="734"/>
                  <a:pt x="1592" y="720"/>
                  <a:pt x="1600" y="706"/>
                </a:cubicBezTo>
                <a:cubicBezTo>
                  <a:pt x="1674" y="609"/>
                  <a:pt x="1749" y="515"/>
                  <a:pt x="1818" y="429"/>
                </a:cubicBezTo>
                <a:cubicBezTo>
                  <a:pt x="1842" y="407"/>
                  <a:pt x="1868" y="386"/>
                  <a:pt x="1894" y="365"/>
                </a:cubicBezTo>
                <a:close/>
                <a:moveTo>
                  <a:pt x="2264" y="375"/>
                </a:moveTo>
                <a:cubicBezTo>
                  <a:pt x="2282" y="361"/>
                  <a:pt x="2301" y="348"/>
                  <a:pt x="2321" y="335"/>
                </a:cubicBezTo>
                <a:cubicBezTo>
                  <a:pt x="2335" y="325"/>
                  <a:pt x="2350" y="315"/>
                  <a:pt x="2364" y="305"/>
                </a:cubicBezTo>
                <a:cubicBezTo>
                  <a:pt x="2357" y="312"/>
                  <a:pt x="2349" y="320"/>
                  <a:pt x="2342" y="327"/>
                </a:cubicBezTo>
                <a:cubicBezTo>
                  <a:pt x="2336" y="331"/>
                  <a:pt x="2329" y="335"/>
                  <a:pt x="2323" y="340"/>
                </a:cubicBezTo>
                <a:cubicBezTo>
                  <a:pt x="2134" y="479"/>
                  <a:pt x="1989" y="622"/>
                  <a:pt x="1879" y="775"/>
                </a:cubicBezTo>
                <a:cubicBezTo>
                  <a:pt x="1873" y="785"/>
                  <a:pt x="1866" y="795"/>
                  <a:pt x="1859" y="805"/>
                </a:cubicBezTo>
                <a:cubicBezTo>
                  <a:pt x="1837" y="827"/>
                  <a:pt x="1816" y="850"/>
                  <a:pt x="1794" y="873"/>
                </a:cubicBezTo>
                <a:cubicBezTo>
                  <a:pt x="1822" y="832"/>
                  <a:pt x="1852" y="791"/>
                  <a:pt x="1883" y="751"/>
                </a:cubicBezTo>
                <a:cubicBezTo>
                  <a:pt x="1979" y="634"/>
                  <a:pt x="2107" y="491"/>
                  <a:pt x="2264" y="375"/>
                </a:cubicBezTo>
                <a:close/>
                <a:moveTo>
                  <a:pt x="1932" y="859"/>
                </a:moveTo>
                <a:cubicBezTo>
                  <a:pt x="2029" y="762"/>
                  <a:pt x="2029" y="762"/>
                  <a:pt x="2029" y="762"/>
                </a:cubicBezTo>
                <a:cubicBezTo>
                  <a:pt x="2033" y="757"/>
                  <a:pt x="2038" y="752"/>
                  <a:pt x="2043" y="748"/>
                </a:cubicBezTo>
                <a:cubicBezTo>
                  <a:pt x="2009" y="799"/>
                  <a:pt x="1977" y="852"/>
                  <a:pt x="1946" y="903"/>
                </a:cubicBezTo>
                <a:cubicBezTo>
                  <a:pt x="1923" y="943"/>
                  <a:pt x="1923" y="943"/>
                  <a:pt x="1923" y="943"/>
                </a:cubicBezTo>
                <a:cubicBezTo>
                  <a:pt x="1914" y="958"/>
                  <a:pt x="1903" y="973"/>
                  <a:pt x="1893" y="989"/>
                </a:cubicBezTo>
                <a:cubicBezTo>
                  <a:pt x="1871" y="1013"/>
                  <a:pt x="1849" y="1037"/>
                  <a:pt x="1829" y="1060"/>
                </a:cubicBezTo>
                <a:cubicBezTo>
                  <a:pt x="1856" y="989"/>
                  <a:pt x="1889" y="923"/>
                  <a:pt x="1929" y="862"/>
                </a:cubicBezTo>
                <a:cubicBezTo>
                  <a:pt x="1930" y="861"/>
                  <a:pt x="1931" y="860"/>
                  <a:pt x="1932" y="859"/>
                </a:cubicBezTo>
                <a:close/>
              </a:path>
            </a:pathLst>
          </a:custGeom>
          <a:solidFill>
            <a:srgbClr val="FFCC99"/>
          </a:solidFill>
          <a:ln>
            <a:noFill/>
          </a:ln>
        </p:spPr>
        <p:txBody>
          <a:bodyPr/>
          <a:lstStyle/>
          <a:p>
            <a:pPr defTabSz="1218072"/>
            <a:endParaRPr lang="zh-CN" altLang="en-US" sz="2398">
              <a:solidFill>
                <a:srgbClr val="5F5F5F"/>
              </a:solidFill>
            </a:endParaRPr>
          </a:p>
        </p:txBody>
      </p:sp>
      <p:sp>
        <p:nvSpPr>
          <p:cNvPr id="7" name="矩形 69"/>
          <p:cNvSpPr>
            <a:spLocks noChangeArrowheads="1"/>
          </p:cNvSpPr>
          <p:nvPr/>
        </p:nvSpPr>
        <p:spPr bwMode="auto">
          <a:xfrm>
            <a:off x="1711234" y="2616202"/>
            <a:ext cx="10280469" cy="1568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55" tIns="45678" rIns="91355" bIns="4567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1218072"/>
            <a:r>
              <a:rPr lang="en-US" altLang="zh-CN" sz="4800" b="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TIẾT 3: </a:t>
            </a:r>
            <a:endParaRPr lang="en-US" altLang="zh-CN" sz="4800" b="1" dirty="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endParaRPr>
          </a:p>
          <a:p>
            <a:pPr algn="just" defTabSz="1218072"/>
            <a:endParaRPr lang="en-US" altLang="zh-CN" sz="4796" b="1" dirty="0">
              <a:solidFill>
                <a:srgbClr val="60B962"/>
              </a:solidFill>
              <a:latin typeface="方正卡通简体" panose="03000509000000000000" pitchFamily="65" charset="-122"/>
              <a:ea typeface="方正卡通简体" panose="03000509000000000000" pitchFamily="65" charset="-122"/>
              <a:sym typeface="微软雅黑" panose="020B0503020204020204" pitchFamily="34" charset="-122"/>
            </a:endParaRPr>
          </a:p>
        </p:txBody>
      </p:sp>
      <p:sp>
        <p:nvSpPr>
          <p:cNvPr id="8" name="五角星 4"/>
          <p:cNvSpPr/>
          <p:nvPr/>
        </p:nvSpPr>
        <p:spPr>
          <a:xfrm rot="19903756">
            <a:off x="1043168" y="3001800"/>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1" name="五角星 5"/>
          <p:cNvSpPr/>
          <p:nvPr/>
        </p:nvSpPr>
        <p:spPr>
          <a:xfrm rot="21380687">
            <a:off x="1448220" y="4782304"/>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2" name="五角星 6"/>
          <p:cNvSpPr/>
          <p:nvPr/>
        </p:nvSpPr>
        <p:spPr>
          <a:xfrm rot="19938392">
            <a:off x="3339302" y="4699634"/>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3" name="五角星 7"/>
          <p:cNvSpPr/>
          <p:nvPr/>
        </p:nvSpPr>
        <p:spPr>
          <a:xfrm rot="19938392">
            <a:off x="2454365" y="4232367"/>
            <a:ext cx="485929" cy="486379"/>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4" name="五角星 8"/>
          <p:cNvSpPr/>
          <p:nvPr/>
        </p:nvSpPr>
        <p:spPr>
          <a:xfrm rot="19967404">
            <a:off x="9632248" y="4130276"/>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6" name="五角星 9"/>
          <p:cNvSpPr/>
          <p:nvPr/>
        </p:nvSpPr>
        <p:spPr>
          <a:xfrm>
            <a:off x="8455481" y="4647392"/>
            <a:ext cx="337603" cy="337916"/>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7" name="五角星 10"/>
          <p:cNvSpPr/>
          <p:nvPr/>
        </p:nvSpPr>
        <p:spPr>
          <a:xfrm>
            <a:off x="10825931" y="4643498"/>
            <a:ext cx="248230" cy="24846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8" name="五角星 11"/>
          <p:cNvSpPr/>
          <p:nvPr/>
        </p:nvSpPr>
        <p:spPr>
          <a:xfrm>
            <a:off x="11509886" y="4967955"/>
            <a:ext cx="124114" cy="124229"/>
          </a:xfrm>
          <a:prstGeom prst="star5">
            <a:avLst>
              <a:gd name="adj" fmla="val 23926"/>
              <a:gd name="hf" fmla="val 105146"/>
              <a:gd name="vf" fmla="val 110557"/>
            </a:avLst>
          </a:prstGeom>
          <a:solidFill>
            <a:srgbClr val="FFFF00"/>
          </a:solid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9" name="五角星 12"/>
          <p:cNvSpPr/>
          <p:nvPr/>
        </p:nvSpPr>
        <p:spPr>
          <a:xfrm rot="19922997">
            <a:off x="11084655" y="4134023"/>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0"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69771" y="1172679"/>
            <a:ext cx="1112140" cy="1183180"/>
          </a:xfrm>
          <a:prstGeom prst="rect">
            <a:avLst/>
          </a:prstGeom>
          <a:noFill/>
          <a:extLst>
            <a:ext uri="{909E8E84-426E-40DD-AFC4-6F175D3DCCD1}">
              <a14:hiddenFill xmlns:a14="http://schemas.microsoft.com/office/drawing/2010/main">
                <a:solidFill>
                  <a:srgbClr val="FFFFFF"/>
                </a:solidFill>
              </a14:hiddenFill>
            </a:ext>
          </a:extLst>
        </p:spPr>
      </p:pic>
      <p:pic>
        <p:nvPicPr>
          <p:cNvPr id="15"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99247" y="4442663"/>
            <a:ext cx="3010466"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1"/>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598556" y="-59138"/>
            <a:ext cx="2687293" cy="1970456"/>
          </a:xfrm>
          <a:prstGeom prst="rect">
            <a:avLst/>
          </a:prstGeom>
        </p:spPr>
      </p:pic>
    </p:spTree>
    <p:extLst>
      <p:ext uri="{BB962C8B-B14F-4D97-AF65-F5344CB8AC3E}">
        <p14:creationId xmlns:p14="http://schemas.microsoft.com/office/powerpoint/2010/main" val="21419709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 presetClass="entr" presetSubtype="1"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par>
                                <p:cTn id="15" presetID="2" presetClass="entr" presetSubtype="1" fill="hold" grpId="0" nodeType="withEffect">
                                  <p:stCondLst>
                                    <p:cond delay="25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50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750" fill="hold"/>
                                        <p:tgtEl>
                                          <p:spTgt spid="13"/>
                                        </p:tgtEl>
                                        <p:attrNameLst>
                                          <p:attrName>ppt_x</p:attrName>
                                        </p:attrNameLst>
                                      </p:cBhvr>
                                      <p:tavLst>
                                        <p:tav tm="0">
                                          <p:val>
                                            <p:strVal val="#ppt_x"/>
                                          </p:val>
                                        </p:tav>
                                        <p:tav tm="100000">
                                          <p:val>
                                            <p:strVal val="#ppt_x"/>
                                          </p:val>
                                        </p:tav>
                                      </p:tavLst>
                                    </p:anim>
                                    <p:anim calcmode="lin" valueType="num">
                                      <p:cBhvr additive="base">
                                        <p:cTn id="26" dur="750" fill="hold"/>
                                        <p:tgtEl>
                                          <p:spTgt spid="13"/>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stCondLst>
                                    <p:cond delay="25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750" fill="hold"/>
                                        <p:tgtEl>
                                          <p:spTgt spid="16"/>
                                        </p:tgtEl>
                                        <p:attrNameLst>
                                          <p:attrName>ppt_x</p:attrName>
                                        </p:attrNameLst>
                                      </p:cBhvr>
                                      <p:tavLst>
                                        <p:tav tm="0">
                                          <p:val>
                                            <p:strVal val="#ppt_x"/>
                                          </p:val>
                                        </p:tav>
                                        <p:tav tm="100000">
                                          <p:val>
                                            <p:strVal val="#ppt_x"/>
                                          </p:val>
                                        </p:tav>
                                      </p:tavLst>
                                    </p:anim>
                                    <p:anim calcmode="lin" valueType="num">
                                      <p:cBhvr additive="base">
                                        <p:cTn id="34" dur="750" fill="hold"/>
                                        <p:tgtEl>
                                          <p:spTgt spid="16"/>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0-#ppt_h/2"/>
                                          </p:val>
                                        </p:tav>
                                        <p:tav tm="100000">
                                          <p:val>
                                            <p:strVal val="#ppt_y"/>
                                          </p:val>
                                        </p:tav>
                                      </p:tavLst>
                                    </p:anim>
                                  </p:childTnLst>
                                </p:cTn>
                              </p:par>
                              <p:par>
                                <p:cTn id="39" presetID="2" presetClass="entr" presetSubtype="1" fill="hold" grpId="0" nodeType="withEffect">
                                  <p:stCondLst>
                                    <p:cond delay="25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750" fill="hold"/>
                                        <p:tgtEl>
                                          <p:spTgt spid="18"/>
                                        </p:tgtEl>
                                        <p:attrNameLst>
                                          <p:attrName>ppt_x</p:attrName>
                                        </p:attrNameLst>
                                      </p:cBhvr>
                                      <p:tavLst>
                                        <p:tav tm="0">
                                          <p:val>
                                            <p:strVal val="#ppt_x"/>
                                          </p:val>
                                        </p:tav>
                                        <p:tav tm="100000">
                                          <p:val>
                                            <p:strVal val="#ppt_x"/>
                                          </p:val>
                                        </p:tav>
                                      </p:tavLst>
                                    </p:anim>
                                    <p:anim calcmode="lin" valueType="num">
                                      <p:cBhvr additive="base">
                                        <p:cTn id="42" dur="750" fill="hold"/>
                                        <p:tgtEl>
                                          <p:spTgt spid="18"/>
                                        </p:tgtEl>
                                        <p:attrNameLst>
                                          <p:attrName>ppt_y</p:attrName>
                                        </p:attrNameLst>
                                      </p:cBhvr>
                                      <p:tavLst>
                                        <p:tav tm="0">
                                          <p:val>
                                            <p:strVal val="0-#ppt_h/2"/>
                                          </p:val>
                                        </p:tav>
                                        <p:tav tm="100000">
                                          <p:val>
                                            <p:strVal val="#ppt_y"/>
                                          </p:val>
                                        </p:tav>
                                      </p:tavLst>
                                    </p:anim>
                                  </p:childTnLst>
                                </p:cTn>
                              </p:par>
                              <p:par>
                                <p:cTn id="43" presetID="2" presetClass="entr" presetSubtype="1" fill="hold" grpId="0" nodeType="withEffect">
                                  <p:stCondLst>
                                    <p:cond delay="25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0-#ppt_h/2"/>
                                          </p:val>
                                        </p:tav>
                                        <p:tav tm="100000">
                                          <p:val>
                                            <p:strVal val="#ppt_y"/>
                                          </p:val>
                                        </p:tav>
                                      </p:tavLst>
                                    </p:anim>
                                  </p:childTnLst>
                                </p:cTn>
                              </p:par>
                            </p:childTnLst>
                          </p:cTn>
                        </p:par>
                        <p:par>
                          <p:cTn id="47" fill="hold">
                            <p:stCondLst>
                              <p:cond delay="1500"/>
                            </p:stCondLst>
                            <p:childTnLst>
                              <p:par>
                                <p:cTn id="48" presetID="2" presetClass="entr" presetSubtype="2" fill="hold" nodeType="afterEffect">
                                  <p:stCondLst>
                                    <p:cond delay="0"/>
                                  </p:stCondLst>
                                  <p:childTnLst>
                                    <p:set>
                                      <p:cBhvr>
                                        <p:cTn id="49" dur="1" fill="hold">
                                          <p:stCondLst>
                                            <p:cond delay="0"/>
                                          </p:stCondLst>
                                        </p:cTn>
                                        <p:tgtEl>
                                          <p:spTgt spid="20"/>
                                        </p:tgtEl>
                                        <p:attrNameLst>
                                          <p:attrName>style.visibility</p:attrName>
                                        </p:attrNameLst>
                                      </p:cBhvr>
                                      <p:to>
                                        <p:strVal val="visible"/>
                                      </p:to>
                                    </p:set>
                                    <p:anim calcmode="lin" valueType="num">
                                      <p:cBhvr additive="base">
                                        <p:cTn id="50" dur="500" fill="hold"/>
                                        <p:tgtEl>
                                          <p:spTgt spid="20"/>
                                        </p:tgtEl>
                                        <p:attrNameLst>
                                          <p:attrName>ppt_x</p:attrName>
                                        </p:attrNameLst>
                                      </p:cBhvr>
                                      <p:tavLst>
                                        <p:tav tm="0">
                                          <p:val>
                                            <p:strVal val="1+#ppt_w/2"/>
                                          </p:val>
                                        </p:tav>
                                        <p:tav tm="100000">
                                          <p:val>
                                            <p:strVal val="#ppt_x"/>
                                          </p:val>
                                        </p:tav>
                                      </p:tavLst>
                                    </p:anim>
                                    <p:anim calcmode="lin" valueType="num">
                                      <p:cBhvr additive="base">
                                        <p:cTn id="51" dur="500" fill="hold"/>
                                        <p:tgtEl>
                                          <p:spTgt spid="20"/>
                                        </p:tgtEl>
                                        <p:attrNameLst>
                                          <p:attrName>ppt_y</p:attrName>
                                        </p:attrNameLst>
                                      </p:cBhvr>
                                      <p:tavLst>
                                        <p:tav tm="0">
                                          <p:val>
                                            <p:strVal val="#ppt_y"/>
                                          </p:val>
                                        </p:tav>
                                        <p:tav tm="100000">
                                          <p:val>
                                            <p:strVal val="#ppt_y"/>
                                          </p:val>
                                        </p:tav>
                                      </p:tavLst>
                                    </p:anim>
                                  </p:childTnLst>
                                </p:cTn>
                              </p:par>
                              <p:par>
                                <p:cTn id="52" presetID="0" presetClass="path" presetSubtype="0" accel="50000" decel="50000" fill="hold" nodeType="withEffect">
                                  <p:stCondLst>
                                    <p:cond delay="500"/>
                                  </p:stCondLst>
                                  <p:childTnLst>
                                    <p:animMotion origin="layout" path="M 4.58333E-6 0.01204 C -0.01003 0.0132 -0.01875 0.01667 -0.02865 0.01783 C -0.03868 0.02199 -0.04805 0.02246 -0.05873 0.02385 C -0.1517 0.02199 -0.15352 0.03264 -0.20625 0.01459 C -0.21185 0.00949 -0.21303 0.00556 -0.2181 -0.00162 C -0.22605 -0.0125 -0.23451 -0.02384 -0.24571 -0.02777 C -0.27448 -0.0537 -0.34063 -0.04328 -0.36146 -0.04375 C -0.36993 -0.04652 -0.37865 -0.04791 -0.38737 -0.05069 C -0.39284 -0.05254 -0.39779 -0.05532 -0.40326 -0.05648 C -0.41094 -0.06041 -0.41941 -0.06481 -0.42761 -0.06666 C -0.44024 -0.07546 -0.45326 -0.08217 -0.46706 -0.0875 C -0.47188 -0.08935 -0.47592 -0.09259 -0.48034 -0.09537 C -0.49102 -0.10092 -0.50352 -0.10555 -0.51472 -0.1081 C -0.54076 -0.10694 -0.56602 -0.10555 -0.5918 -0.10648 C -0.60352 -0.11203 -0.61524 -0.11643 -0.62618 -0.12407 C -0.63112 -0.12754 -0.63607 -0.13101 -0.64154 -0.1331 C -0.65196 -0.14143 -0.63959 -0.1324 -0.64987 -0.1375 C -0.6543 -0.14027 -0.65873 -0.14398 -0.66342 -0.14676 C -0.6681 -0.14953 -0.66498 -0.14629 -0.66915 -0.14907 C -0.67696 -0.15416 -0.6849 -0.15926 -0.69336 -0.16273 C -0.70092 -0.16944 -0.70925 -0.17639 -0.71771 -0.18101 C -0.72409 -0.19004 -0.73425 -0.19421 -0.73946 -0.20509 C -0.74063 -0.20764 -0.74206 -0.20949 -0.74271 -0.2118 C -0.74336 -0.21365 -0.74362 -0.21597 -0.74441 -0.21782 C -0.74649 -0.22245 -0.74987 -0.22569 -0.75209 -0.23032 C -0.75691 -0.24004 -0.76094 -0.24583 -0.76706 -0.25416 " pathEditMode="relative" rAng="0" ptsTypes="AAAAAAAAAAAAAAAAAAAAAAAAAA">
                                      <p:cBhvr>
                                        <p:cTn id="53" dur="6500" fill="hold"/>
                                        <p:tgtEl>
                                          <p:spTgt spid="20"/>
                                        </p:tgtEl>
                                        <p:attrNameLst>
                                          <p:attrName>ppt_x</p:attrName>
                                          <p:attrName>ppt_y</p:attrName>
                                        </p:attrNameLst>
                                      </p:cBhvr>
                                      <p:rCtr x="-38359" y="-12662"/>
                                    </p:animMotion>
                                  </p:childTnLst>
                                </p:cTn>
                              </p:par>
                              <p:par>
                                <p:cTn id="54" presetID="8" presetClass="emph" presetSubtype="0" repeatCount="2000" fill="hold" grpId="1" nodeType="withEffect">
                                  <p:stCondLst>
                                    <p:cond delay="0"/>
                                  </p:stCondLst>
                                  <p:childTnLst>
                                    <p:animRot by="21600000">
                                      <p:cBhvr>
                                        <p:cTn id="55" dur="3500" fill="hold"/>
                                        <p:tgtEl>
                                          <p:spTgt spid="8"/>
                                        </p:tgtEl>
                                        <p:attrNameLst>
                                          <p:attrName>r</p:attrName>
                                        </p:attrNameLst>
                                      </p:cBhvr>
                                    </p:animRot>
                                  </p:childTnLst>
                                </p:cTn>
                              </p:par>
                              <p:par>
                                <p:cTn id="56" presetID="8" presetClass="emph" presetSubtype="0" repeatCount="2000" fill="hold" grpId="1" nodeType="withEffect">
                                  <p:stCondLst>
                                    <p:cond delay="0"/>
                                  </p:stCondLst>
                                  <p:childTnLst>
                                    <p:animRot by="-21600000">
                                      <p:cBhvr>
                                        <p:cTn id="57" dur="3500" fill="hold"/>
                                        <p:tgtEl>
                                          <p:spTgt spid="13"/>
                                        </p:tgtEl>
                                        <p:attrNameLst>
                                          <p:attrName>r</p:attrName>
                                        </p:attrNameLst>
                                      </p:cBhvr>
                                    </p:animRot>
                                  </p:childTnLst>
                                </p:cTn>
                              </p:par>
                              <p:par>
                                <p:cTn id="58" presetID="8" presetClass="emph" presetSubtype="0" repeatCount="2000" fill="hold" grpId="1" nodeType="withEffect">
                                  <p:stCondLst>
                                    <p:cond delay="0"/>
                                  </p:stCondLst>
                                  <p:childTnLst>
                                    <p:animRot by="21600000">
                                      <p:cBhvr>
                                        <p:cTn id="59" dur="3500" fill="hold"/>
                                        <p:tgtEl>
                                          <p:spTgt spid="14"/>
                                        </p:tgtEl>
                                        <p:attrNameLst>
                                          <p:attrName>r</p:attrName>
                                        </p:attrNameLst>
                                      </p:cBhvr>
                                    </p:animRot>
                                  </p:childTnLst>
                                </p:cTn>
                              </p:par>
                              <p:par>
                                <p:cTn id="60" presetID="8" presetClass="emph" presetSubtype="0" repeatCount="2000" fill="hold" grpId="1" nodeType="withEffect">
                                  <p:stCondLst>
                                    <p:cond delay="0"/>
                                  </p:stCondLst>
                                  <p:childTnLst>
                                    <p:animRot by="-21600000">
                                      <p:cBhvr>
                                        <p:cTn id="61" dur="3500" fill="hold"/>
                                        <p:tgtEl>
                                          <p:spTgt spid="17"/>
                                        </p:tgtEl>
                                        <p:attrNameLst>
                                          <p:attrName>r</p:attrName>
                                        </p:attrNameLst>
                                      </p:cBhvr>
                                    </p:animRot>
                                  </p:childTnLst>
                                </p:cTn>
                              </p:par>
                              <p:par>
                                <p:cTn id="62" presetID="8" presetClass="emph" presetSubtype="0" repeatCount="2000" fill="hold" grpId="1" nodeType="withEffect">
                                  <p:stCondLst>
                                    <p:cond delay="0"/>
                                  </p:stCondLst>
                                  <p:childTnLst>
                                    <p:animRot by="21600000">
                                      <p:cBhvr>
                                        <p:cTn id="63" dur="3500" fill="hold"/>
                                        <p:tgtEl>
                                          <p:spTgt spid="12"/>
                                        </p:tgtEl>
                                        <p:attrNameLst>
                                          <p:attrName>r</p:attrName>
                                        </p:attrNameLst>
                                      </p:cBhvr>
                                    </p:animRot>
                                  </p:childTnLst>
                                </p:cTn>
                              </p:par>
                              <p:par>
                                <p:cTn id="64" presetID="6" presetClass="emph" presetSubtype="0" repeatCount="2000" autoRev="1" fill="hold" grpId="1" nodeType="withEffect">
                                  <p:stCondLst>
                                    <p:cond delay="0"/>
                                  </p:stCondLst>
                                  <p:childTnLst>
                                    <p:animScale>
                                      <p:cBhvr>
                                        <p:cTn id="65" dur="2000" fill="hold"/>
                                        <p:tgtEl>
                                          <p:spTgt spid="19"/>
                                        </p:tgtEl>
                                      </p:cBhvr>
                                      <p:by x="150000" y="150000"/>
                                    </p:animScale>
                                  </p:childTnLst>
                                </p:cTn>
                              </p:par>
                              <p:par>
                                <p:cTn id="66" presetID="6" presetClass="emph" presetSubtype="0" repeatCount="2000" autoRev="1" fill="hold" grpId="1" nodeType="withEffect">
                                  <p:stCondLst>
                                    <p:cond delay="0"/>
                                  </p:stCondLst>
                                  <p:childTnLst>
                                    <p:animScale>
                                      <p:cBhvr>
                                        <p:cTn id="67" dur="2000" fill="hold"/>
                                        <p:tgtEl>
                                          <p:spTgt spid="11"/>
                                        </p:tgtEl>
                                      </p:cBhvr>
                                      <p:by x="150000" y="150000"/>
                                    </p:animScale>
                                  </p:childTnLst>
                                </p:cTn>
                              </p:par>
                            </p:childTnLst>
                          </p:cTn>
                        </p:par>
                        <p:par>
                          <p:cTn id="68" fill="hold">
                            <p:stCondLst>
                              <p:cond delay="9500"/>
                            </p:stCondLst>
                            <p:childTnLst>
                              <p:par>
                                <p:cTn id="69" presetID="37" presetClass="entr" presetSubtype="0" fill="hold" nodeType="after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900" decel="100000" fill="hold"/>
                                        <p:tgtEl>
                                          <p:spTgt spid="15"/>
                                        </p:tgtEl>
                                        <p:attrNameLst>
                                          <p:attrName>ppt_y</p:attrName>
                                        </p:attrNameLst>
                                      </p:cBhvr>
                                      <p:tavLst>
                                        <p:tav tm="0">
                                          <p:val>
                                            <p:strVal val="#ppt_y+1"/>
                                          </p:val>
                                        </p:tav>
                                        <p:tav tm="100000">
                                          <p:val>
                                            <p:strVal val="#ppt_y-.03"/>
                                          </p:val>
                                        </p:tav>
                                      </p:tavLst>
                                    </p:anim>
                                    <p:anim calcmode="lin" valueType="num">
                                      <p:cBhvr>
                                        <p:cTn id="74"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8" grpId="1" animBg="1"/>
      <p:bldP spid="11" grpId="0" animBg="1"/>
      <p:bldP spid="11" grpId="1" animBg="1"/>
      <p:bldP spid="12" grpId="0" animBg="1"/>
      <p:bldP spid="12" grpId="1" animBg="1"/>
      <p:bldP spid="13" grpId="0" animBg="1"/>
      <p:bldP spid="13" grpId="1" animBg="1"/>
      <p:bldP spid="14" grpId="0" animBg="1"/>
      <p:bldP spid="14" grpId="1" animBg="1"/>
      <p:bldP spid="16" grpId="0" animBg="1"/>
      <p:bldP spid="17" grpId="0" animBg="1"/>
      <p:bldP spid="17" grpId="1" animBg="1"/>
      <p:bldP spid="18" grpId="0" animBg="1"/>
      <p:bldP spid="19" grpId="0" animBg="1"/>
      <p:bldP spid="19"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tretch>
            <a:fillRect/>
          </a:stretch>
        </p:blipFill>
        <p:spPr>
          <a:xfrm>
            <a:off x="300446" y="326571"/>
            <a:ext cx="11469187" cy="6296298"/>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5"/>
          <p:cNvSpPr>
            <a:spLocks noEditPoints="1" noChangeArrowheads="1"/>
          </p:cNvSpPr>
          <p:nvPr/>
        </p:nvSpPr>
        <p:spPr bwMode="auto">
          <a:xfrm>
            <a:off x="1779517" y="1451319"/>
            <a:ext cx="8546830" cy="4147384"/>
          </a:xfrm>
          <a:custGeom>
            <a:avLst/>
            <a:gdLst>
              <a:gd name="T0" fmla="*/ 342 w 2787"/>
              <a:gd name="T1" fmla="*/ 280 h 1349"/>
              <a:gd name="T2" fmla="*/ 170 w 2787"/>
              <a:gd name="T3" fmla="*/ 344 h 1349"/>
              <a:gd name="T4" fmla="*/ 143 w 2787"/>
              <a:gd name="T5" fmla="*/ 698 h 1349"/>
              <a:gd name="T6" fmla="*/ 214 w 2787"/>
              <a:gd name="T7" fmla="*/ 912 h 1349"/>
              <a:gd name="T8" fmla="*/ 230 w 2787"/>
              <a:gd name="T9" fmla="*/ 1199 h 1349"/>
              <a:gd name="T10" fmla="*/ 506 w 2787"/>
              <a:gd name="T11" fmla="*/ 1115 h 1349"/>
              <a:gd name="T12" fmla="*/ 727 w 2787"/>
              <a:gd name="T13" fmla="*/ 1124 h 1349"/>
              <a:gd name="T14" fmla="*/ 944 w 2787"/>
              <a:gd name="T15" fmla="*/ 1141 h 1349"/>
              <a:gd name="T16" fmla="*/ 1129 w 2787"/>
              <a:gd name="T17" fmla="*/ 1226 h 1349"/>
              <a:gd name="T18" fmla="*/ 1335 w 2787"/>
              <a:gd name="T19" fmla="*/ 1185 h 1349"/>
              <a:gd name="T20" fmla="*/ 1521 w 2787"/>
              <a:gd name="T21" fmla="*/ 1247 h 1349"/>
              <a:gd name="T22" fmla="*/ 1690 w 2787"/>
              <a:gd name="T23" fmla="*/ 1203 h 1349"/>
              <a:gd name="T24" fmla="*/ 1912 w 2787"/>
              <a:gd name="T25" fmla="*/ 1176 h 1349"/>
              <a:gd name="T26" fmla="*/ 2077 w 2787"/>
              <a:gd name="T27" fmla="*/ 1212 h 1349"/>
              <a:gd name="T28" fmla="*/ 2177 w 2787"/>
              <a:gd name="T29" fmla="*/ 1253 h 1349"/>
              <a:gd name="T30" fmla="*/ 2397 w 2787"/>
              <a:gd name="T31" fmla="*/ 1269 h 1349"/>
              <a:gd name="T32" fmla="*/ 2570 w 2787"/>
              <a:gd name="T33" fmla="*/ 1313 h 1349"/>
              <a:gd name="T34" fmla="*/ 2721 w 2787"/>
              <a:gd name="T35" fmla="*/ 1127 h 1349"/>
              <a:gd name="T36" fmla="*/ 2731 w 2787"/>
              <a:gd name="T37" fmla="*/ 940 h 1349"/>
              <a:gd name="T38" fmla="*/ 2713 w 2787"/>
              <a:gd name="T39" fmla="*/ 775 h 1349"/>
              <a:gd name="T40" fmla="*/ 2754 w 2787"/>
              <a:gd name="T41" fmla="*/ 619 h 1349"/>
              <a:gd name="T42" fmla="*/ 2679 w 2787"/>
              <a:gd name="T43" fmla="*/ 606 h 1349"/>
              <a:gd name="T44" fmla="*/ 2628 w 2787"/>
              <a:gd name="T45" fmla="*/ 456 h 1349"/>
              <a:gd name="T46" fmla="*/ 2656 w 2787"/>
              <a:gd name="T47" fmla="*/ 409 h 1349"/>
              <a:gd name="T48" fmla="*/ 2663 w 2787"/>
              <a:gd name="T49" fmla="*/ 320 h 1349"/>
              <a:gd name="T50" fmla="*/ 2553 w 2787"/>
              <a:gd name="T51" fmla="*/ 287 h 1349"/>
              <a:gd name="T52" fmla="*/ 2432 w 2787"/>
              <a:gd name="T53" fmla="*/ 203 h 1349"/>
              <a:gd name="T54" fmla="*/ 2270 w 2787"/>
              <a:gd name="T55" fmla="*/ 177 h 1349"/>
              <a:gd name="T56" fmla="*/ 2019 w 2787"/>
              <a:gd name="T57" fmla="*/ 176 h 1349"/>
              <a:gd name="T58" fmla="*/ 1872 w 2787"/>
              <a:gd name="T59" fmla="*/ 84 h 1349"/>
              <a:gd name="T60" fmla="*/ 1773 w 2787"/>
              <a:gd name="T61" fmla="*/ 58 h 1349"/>
              <a:gd name="T62" fmla="*/ 1403 w 2787"/>
              <a:gd name="T63" fmla="*/ 190 h 1349"/>
              <a:gd name="T64" fmla="*/ 1482 w 2787"/>
              <a:gd name="T65" fmla="*/ 56 h 1349"/>
              <a:gd name="T66" fmla="*/ 922 w 2787"/>
              <a:gd name="T67" fmla="*/ 148 h 1349"/>
              <a:gd name="T68" fmla="*/ 311 w 2787"/>
              <a:gd name="T69" fmla="*/ 791 h 1349"/>
              <a:gd name="T70" fmla="*/ 784 w 2787"/>
              <a:gd name="T71" fmla="*/ 160 h 1349"/>
              <a:gd name="T72" fmla="*/ 404 w 2787"/>
              <a:gd name="T73" fmla="*/ 437 h 1349"/>
              <a:gd name="T74" fmla="*/ 758 w 2787"/>
              <a:gd name="T75" fmla="*/ 62 h 1349"/>
              <a:gd name="T76" fmla="*/ 1093 w 2787"/>
              <a:gd name="T77" fmla="*/ 148 h 1349"/>
              <a:gd name="T78" fmla="*/ 1230 w 2787"/>
              <a:gd name="T79" fmla="*/ 120 h 1349"/>
              <a:gd name="T80" fmla="*/ 494 w 2787"/>
              <a:gd name="T81" fmla="*/ 771 h 1349"/>
              <a:gd name="T82" fmla="*/ 665 w 2787"/>
              <a:gd name="T83" fmla="*/ 689 h 1349"/>
              <a:gd name="T84" fmla="*/ 633 w 2787"/>
              <a:gd name="T85" fmla="*/ 1098 h 1349"/>
              <a:gd name="T86" fmla="*/ 1051 w 2787"/>
              <a:gd name="T87" fmla="*/ 834 h 1349"/>
              <a:gd name="T88" fmla="*/ 1129 w 2787"/>
              <a:gd name="T89" fmla="*/ 605 h 1349"/>
              <a:gd name="T90" fmla="*/ 1207 w 2787"/>
              <a:gd name="T91" fmla="*/ 805 h 1349"/>
              <a:gd name="T92" fmla="*/ 1880 w 2787"/>
              <a:gd name="T93" fmla="*/ 220 h 1349"/>
              <a:gd name="T94" fmla="*/ 1469 w 2787"/>
              <a:gd name="T95" fmla="*/ 729 h 1349"/>
              <a:gd name="T96" fmla="*/ 1829 w 2787"/>
              <a:gd name="T97" fmla="*/ 257 h 1349"/>
              <a:gd name="T98" fmla="*/ 1600 w 2787"/>
              <a:gd name="T99" fmla="*/ 706 h 1349"/>
              <a:gd name="T100" fmla="*/ 2342 w 2787"/>
              <a:gd name="T101" fmla="*/ 327 h 1349"/>
              <a:gd name="T102" fmla="*/ 2264 w 2787"/>
              <a:gd name="T103" fmla="*/ 375 h 1349"/>
              <a:gd name="T104" fmla="*/ 1893 w 2787"/>
              <a:gd name="T105" fmla="*/ 989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787" h="1349">
                <a:moveTo>
                  <a:pt x="573" y="70"/>
                </a:moveTo>
                <a:cubicBezTo>
                  <a:pt x="569" y="74"/>
                  <a:pt x="565" y="78"/>
                  <a:pt x="561" y="82"/>
                </a:cubicBezTo>
                <a:cubicBezTo>
                  <a:pt x="556" y="85"/>
                  <a:pt x="552" y="88"/>
                  <a:pt x="548" y="92"/>
                </a:cubicBezTo>
                <a:cubicBezTo>
                  <a:pt x="537" y="102"/>
                  <a:pt x="527" y="112"/>
                  <a:pt x="517" y="123"/>
                </a:cubicBezTo>
                <a:cubicBezTo>
                  <a:pt x="494" y="144"/>
                  <a:pt x="472" y="163"/>
                  <a:pt x="450" y="183"/>
                </a:cubicBezTo>
                <a:cubicBezTo>
                  <a:pt x="415" y="213"/>
                  <a:pt x="379" y="245"/>
                  <a:pt x="342" y="280"/>
                </a:cubicBezTo>
                <a:cubicBezTo>
                  <a:pt x="387" y="230"/>
                  <a:pt x="436" y="183"/>
                  <a:pt x="486" y="135"/>
                </a:cubicBezTo>
                <a:cubicBezTo>
                  <a:pt x="495" y="127"/>
                  <a:pt x="500" y="115"/>
                  <a:pt x="500" y="103"/>
                </a:cubicBezTo>
                <a:cubicBezTo>
                  <a:pt x="500" y="92"/>
                  <a:pt x="496" y="81"/>
                  <a:pt x="488" y="72"/>
                </a:cubicBezTo>
                <a:cubicBezTo>
                  <a:pt x="471" y="54"/>
                  <a:pt x="442" y="53"/>
                  <a:pt x="424" y="70"/>
                </a:cubicBezTo>
                <a:cubicBezTo>
                  <a:pt x="345" y="144"/>
                  <a:pt x="270" y="218"/>
                  <a:pt x="206" y="304"/>
                </a:cubicBezTo>
                <a:cubicBezTo>
                  <a:pt x="200" y="312"/>
                  <a:pt x="185" y="328"/>
                  <a:pt x="170" y="344"/>
                </a:cubicBezTo>
                <a:cubicBezTo>
                  <a:pt x="98" y="420"/>
                  <a:pt x="0" y="524"/>
                  <a:pt x="52" y="605"/>
                </a:cubicBezTo>
                <a:cubicBezTo>
                  <a:pt x="60" y="617"/>
                  <a:pt x="74" y="625"/>
                  <a:pt x="89" y="626"/>
                </a:cubicBezTo>
                <a:cubicBezTo>
                  <a:pt x="136" y="627"/>
                  <a:pt x="166" y="586"/>
                  <a:pt x="186" y="558"/>
                </a:cubicBezTo>
                <a:cubicBezTo>
                  <a:pt x="190" y="552"/>
                  <a:pt x="194" y="547"/>
                  <a:pt x="197" y="544"/>
                </a:cubicBezTo>
                <a:cubicBezTo>
                  <a:pt x="216" y="522"/>
                  <a:pt x="237" y="501"/>
                  <a:pt x="259" y="479"/>
                </a:cubicBezTo>
                <a:cubicBezTo>
                  <a:pt x="211" y="547"/>
                  <a:pt x="167" y="621"/>
                  <a:pt x="143" y="698"/>
                </a:cubicBezTo>
                <a:cubicBezTo>
                  <a:pt x="142" y="703"/>
                  <a:pt x="138" y="712"/>
                  <a:pt x="134" y="720"/>
                </a:cubicBezTo>
                <a:cubicBezTo>
                  <a:pt x="122" y="746"/>
                  <a:pt x="105" y="785"/>
                  <a:pt x="105" y="822"/>
                </a:cubicBezTo>
                <a:cubicBezTo>
                  <a:pt x="105" y="847"/>
                  <a:pt x="113" y="872"/>
                  <a:pt x="136" y="890"/>
                </a:cubicBezTo>
                <a:cubicBezTo>
                  <a:pt x="151" y="901"/>
                  <a:pt x="168" y="905"/>
                  <a:pt x="187" y="901"/>
                </a:cubicBezTo>
                <a:cubicBezTo>
                  <a:pt x="191" y="900"/>
                  <a:pt x="196" y="899"/>
                  <a:pt x="200" y="897"/>
                </a:cubicBezTo>
                <a:cubicBezTo>
                  <a:pt x="204" y="903"/>
                  <a:pt x="208" y="908"/>
                  <a:pt x="214" y="912"/>
                </a:cubicBezTo>
                <a:cubicBezTo>
                  <a:pt x="229" y="924"/>
                  <a:pt x="247" y="929"/>
                  <a:pt x="267" y="926"/>
                </a:cubicBezTo>
                <a:cubicBezTo>
                  <a:pt x="273" y="925"/>
                  <a:pt x="280" y="924"/>
                  <a:pt x="287" y="921"/>
                </a:cubicBezTo>
                <a:cubicBezTo>
                  <a:pt x="274" y="955"/>
                  <a:pt x="262" y="989"/>
                  <a:pt x="251" y="1024"/>
                </a:cubicBezTo>
                <a:cubicBezTo>
                  <a:pt x="251" y="1024"/>
                  <a:pt x="244" y="1044"/>
                  <a:pt x="244" y="1044"/>
                </a:cubicBezTo>
                <a:cubicBezTo>
                  <a:pt x="233" y="1075"/>
                  <a:pt x="219" y="1115"/>
                  <a:pt x="219" y="1151"/>
                </a:cubicBezTo>
                <a:cubicBezTo>
                  <a:pt x="219" y="1168"/>
                  <a:pt x="222" y="1184"/>
                  <a:pt x="230" y="1199"/>
                </a:cubicBezTo>
                <a:cubicBezTo>
                  <a:pt x="236" y="1209"/>
                  <a:pt x="246" y="1216"/>
                  <a:pt x="258" y="1219"/>
                </a:cubicBezTo>
                <a:cubicBezTo>
                  <a:pt x="270" y="1222"/>
                  <a:pt x="282" y="1220"/>
                  <a:pt x="293" y="1214"/>
                </a:cubicBezTo>
                <a:cubicBezTo>
                  <a:pt x="310" y="1203"/>
                  <a:pt x="326" y="1188"/>
                  <a:pt x="340" y="1172"/>
                </a:cubicBezTo>
                <a:cubicBezTo>
                  <a:pt x="340" y="1180"/>
                  <a:pt x="342" y="1188"/>
                  <a:pt x="345" y="1196"/>
                </a:cubicBezTo>
                <a:cubicBezTo>
                  <a:pt x="353" y="1216"/>
                  <a:pt x="374" y="1228"/>
                  <a:pt x="396" y="1223"/>
                </a:cubicBezTo>
                <a:cubicBezTo>
                  <a:pt x="447" y="1213"/>
                  <a:pt x="481" y="1156"/>
                  <a:pt x="506" y="1115"/>
                </a:cubicBezTo>
                <a:cubicBezTo>
                  <a:pt x="506" y="1115"/>
                  <a:pt x="508" y="1112"/>
                  <a:pt x="508" y="1111"/>
                </a:cubicBezTo>
                <a:cubicBezTo>
                  <a:pt x="514" y="1118"/>
                  <a:pt x="521" y="1124"/>
                  <a:pt x="529" y="1127"/>
                </a:cubicBezTo>
                <a:cubicBezTo>
                  <a:pt x="526" y="1142"/>
                  <a:pt x="524" y="1156"/>
                  <a:pt x="524" y="1169"/>
                </a:cubicBezTo>
                <a:cubicBezTo>
                  <a:pt x="524" y="1195"/>
                  <a:pt x="531" y="1216"/>
                  <a:pt x="549" y="1231"/>
                </a:cubicBezTo>
                <a:cubicBezTo>
                  <a:pt x="560" y="1241"/>
                  <a:pt x="575" y="1244"/>
                  <a:pt x="590" y="1241"/>
                </a:cubicBezTo>
                <a:cubicBezTo>
                  <a:pt x="649" y="1225"/>
                  <a:pt x="694" y="1167"/>
                  <a:pt x="727" y="1124"/>
                </a:cubicBezTo>
                <a:cubicBezTo>
                  <a:pt x="740" y="1107"/>
                  <a:pt x="740" y="1107"/>
                  <a:pt x="740" y="1107"/>
                </a:cubicBezTo>
                <a:cubicBezTo>
                  <a:pt x="763" y="1079"/>
                  <a:pt x="784" y="1050"/>
                  <a:pt x="806" y="1021"/>
                </a:cubicBezTo>
                <a:cubicBezTo>
                  <a:pt x="790" y="1064"/>
                  <a:pt x="778" y="1106"/>
                  <a:pt x="778" y="1142"/>
                </a:cubicBezTo>
                <a:cubicBezTo>
                  <a:pt x="778" y="1166"/>
                  <a:pt x="783" y="1187"/>
                  <a:pt x="796" y="1204"/>
                </a:cubicBezTo>
                <a:cubicBezTo>
                  <a:pt x="807" y="1217"/>
                  <a:pt x="824" y="1223"/>
                  <a:pt x="840" y="1220"/>
                </a:cubicBezTo>
                <a:cubicBezTo>
                  <a:pt x="883" y="1212"/>
                  <a:pt x="917" y="1176"/>
                  <a:pt x="944" y="1141"/>
                </a:cubicBezTo>
                <a:cubicBezTo>
                  <a:pt x="944" y="1156"/>
                  <a:pt x="947" y="1169"/>
                  <a:pt x="952" y="1181"/>
                </a:cubicBezTo>
                <a:cubicBezTo>
                  <a:pt x="959" y="1199"/>
                  <a:pt x="977" y="1210"/>
                  <a:pt x="997" y="1208"/>
                </a:cubicBezTo>
                <a:cubicBezTo>
                  <a:pt x="1015" y="1207"/>
                  <a:pt x="1032" y="1200"/>
                  <a:pt x="1046" y="1190"/>
                </a:cubicBezTo>
                <a:cubicBezTo>
                  <a:pt x="1051" y="1191"/>
                  <a:pt x="1056" y="1191"/>
                  <a:pt x="1062" y="1191"/>
                </a:cubicBezTo>
                <a:cubicBezTo>
                  <a:pt x="1075" y="1190"/>
                  <a:pt x="1088" y="1186"/>
                  <a:pt x="1100" y="1180"/>
                </a:cubicBezTo>
                <a:cubicBezTo>
                  <a:pt x="1103" y="1199"/>
                  <a:pt x="1112" y="1215"/>
                  <a:pt x="1129" y="1226"/>
                </a:cubicBezTo>
                <a:cubicBezTo>
                  <a:pt x="1146" y="1237"/>
                  <a:pt x="1163" y="1238"/>
                  <a:pt x="1180" y="1233"/>
                </a:cubicBezTo>
                <a:cubicBezTo>
                  <a:pt x="1182" y="1239"/>
                  <a:pt x="1185" y="1244"/>
                  <a:pt x="1190" y="1248"/>
                </a:cubicBezTo>
                <a:cubicBezTo>
                  <a:pt x="1200" y="1258"/>
                  <a:pt x="1214" y="1262"/>
                  <a:pt x="1228" y="1260"/>
                </a:cubicBezTo>
                <a:cubicBezTo>
                  <a:pt x="1275" y="1253"/>
                  <a:pt x="1308" y="1210"/>
                  <a:pt x="1331" y="1179"/>
                </a:cubicBezTo>
                <a:cubicBezTo>
                  <a:pt x="1331" y="1179"/>
                  <a:pt x="1332" y="1179"/>
                  <a:pt x="1332" y="1179"/>
                </a:cubicBezTo>
                <a:cubicBezTo>
                  <a:pt x="1333" y="1181"/>
                  <a:pt x="1334" y="1183"/>
                  <a:pt x="1335" y="1185"/>
                </a:cubicBezTo>
                <a:cubicBezTo>
                  <a:pt x="1339" y="1190"/>
                  <a:pt x="1343" y="1194"/>
                  <a:pt x="1349" y="1198"/>
                </a:cubicBezTo>
                <a:cubicBezTo>
                  <a:pt x="1343" y="1218"/>
                  <a:pt x="1339" y="1238"/>
                  <a:pt x="1339" y="1258"/>
                </a:cubicBezTo>
                <a:cubicBezTo>
                  <a:pt x="1339" y="1259"/>
                  <a:pt x="1339" y="1260"/>
                  <a:pt x="1339" y="1262"/>
                </a:cubicBezTo>
                <a:cubicBezTo>
                  <a:pt x="1340" y="1284"/>
                  <a:pt x="1357" y="1303"/>
                  <a:pt x="1379" y="1305"/>
                </a:cubicBezTo>
                <a:cubicBezTo>
                  <a:pt x="1426" y="1311"/>
                  <a:pt x="1465" y="1273"/>
                  <a:pt x="1506" y="1222"/>
                </a:cubicBezTo>
                <a:cubicBezTo>
                  <a:pt x="1508" y="1232"/>
                  <a:pt x="1513" y="1240"/>
                  <a:pt x="1521" y="1247"/>
                </a:cubicBezTo>
                <a:cubicBezTo>
                  <a:pt x="1532" y="1256"/>
                  <a:pt x="1547" y="1259"/>
                  <a:pt x="1561" y="1256"/>
                </a:cubicBezTo>
                <a:cubicBezTo>
                  <a:pt x="1597" y="1246"/>
                  <a:pt x="1622" y="1213"/>
                  <a:pt x="1639" y="1189"/>
                </a:cubicBezTo>
                <a:cubicBezTo>
                  <a:pt x="1648" y="1177"/>
                  <a:pt x="1648" y="1177"/>
                  <a:pt x="1648" y="1177"/>
                </a:cubicBezTo>
                <a:cubicBezTo>
                  <a:pt x="1673" y="1147"/>
                  <a:pt x="1698" y="1117"/>
                  <a:pt x="1722" y="1088"/>
                </a:cubicBezTo>
                <a:cubicBezTo>
                  <a:pt x="1722" y="1089"/>
                  <a:pt x="1721" y="1091"/>
                  <a:pt x="1721" y="1092"/>
                </a:cubicBezTo>
                <a:cubicBezTo>
                  <a:pt x="1707" y="1126"/>
                  <a:pt x="1690" y="1166"/>
                  <a:pt x="1690" y="1203"/>
                </a:cubicBezTo>
                <a:cubicBezTo>
                  <a:pt x="1690" y="1217"/>
                  <a:pt x="1692" y="1230"/>
                  <a:pt x="1698" y="1243"/>
                </a:cubicBezTo>
                <a:cubicBezTo>
                  <a:pt x="1703" y="1255"/>
                  <a:pt x="1713" y="1264"/>
                  <a:pt x="1726" y="1268"/>
                </a:cubicBezTo>
                <a:cubicBezTo>
                  <a:pt x="1738" y="1272"/>
                  <a:pt x="1752" y="1270"/>
                  <a:pt x="1763" y="1263"/>
                </a:cubicBezTo>
                <a:cubicBezTo>
                  <a:pt x="1784" y="1249"/>
                  <a:pt x="1803" y="1231"/>
                  <a:pt x="1821" y="1211"/>
                </a:cubicBezTo>
                <a:cubicBezTo>
                  <a:pt x="1823" y="1212"/>
                  <a:pt x="1826" y="1212"/>
                  <a:pt x="1829" y="1213"/>
                </a:cubicBezTo>
                <a:cubicBezTo>
                  <a:pt x="1862" y="1216"/>
                  <a:pt x="1889" y="1196"/>
                  <a:pt x="1912" y="1176"/>
                </a:cubicBezTo>
                <a:cubicBezTo>
                  <a:pt x="1913" y="1183"/>
                  <a:pt x="1916" y="1190"/>
                  <a:pt x="1921" y="1196"/>
                </a:cubicBezTo>
                <a:cubicBezTo>
                  <a:pt x="1933" y="1210"/>
                  <a:pt x="1952" y="1216"/>
                  <a:pt x="1969" y="1210"/>
                </a:cubicBezTo>
                <a:cubicBezTo>
                  <a:pt x="1992" y="1203"/>
                  <a:pt x="2012" y="1188"/>
                  <a:pt x="2029" y="1172"/>
                </a:cubicBezTo>
                <a:cubicBezTo>
                  <a:pt x="2038" y="1184"/>
                  <a:pt x="2052" y="1191"/>
                  <a:pt x="2067" y="1190"/>
                </a:cubicBezTo>
                <a:cubicBezTo>
                  <a:pt x="2072" y="1190"/>
                  <a:pt x="2078" y="1189"/>
                  <a:pt x="2083" y="1188"/>
                </a:cubicBezTo>
                <a:cubicBezTo>
                  <a:pt x="2080" y="1196"/>
                  <a:pt x="2078" y="1204"/>
                  <a:pt x="2077" y="1212"/>
                </a:cubicBezTo>
                <a:cubicBezTo>
                  <a:pt x="2077" y="1214"/>
                  <a:pt x="2077" y="1215"/>
                  <a:pt x="2077" y="1216"/>
                </a:cubicBezTo>
                <a:cubicBezTo>
                  <a:pt x="2077" y="1231"/>
                  <a:pt x="2084" y="1245"/>
                  <a:pt x="2096" y="1253"/>
                </a:cubicBezTo>
                <a:cubicBezTo>
                  <a:pt x="2110" y="1263"/>
                  <a:pt x="2127" y="1264"/>
                  <a:pt x="2142" y="1257"/>
                </a:cubicBezTo>
                <a:cubicBezTo>
                  <a:pt x="2157" y="1249"/>
                  <a:pt x="2171" y="1240"/>
                  <a:pt x="2183" y="1229"/>
                </a:cubicBezTo>
                <a:cubicBezTo>
                  <a:pt x="2181" y="1233"/>
                  <a:pt x="2180" y="1237"/>
                  <a:pt x="2179" y="1241"/>
                </a:cubicBezTo>
                <a:cubicBezTo>
                  <a:pt x="2178" y="1245"/>
                  <a:pt x="2177" y="1249"/>
                  <a:pt x="2177" y="1253"/>
                </a:cubicBezTo>
                <a:cubicBezTo>
                  <a:pt x="2177" y="1264"/>
                  <a:pt x="2182" y="1276"/>
                  <a:pt x="2190" y="1284"/>
                </a:cubicBezTo>
                <a:cubicBezTo>
                  <a:pt x="2201" y="1296"/>
                  <a:pt x="2218" y="1300"/>
                  <a:pt x="2233" y="1296"/>
                </a:cubicBezTo>
                <a:cubicBezTo>
                  <a:pt x="2235" y="1296"/>
                  <a:pt x="2237" y="1295"/>
                  <a:pt x="2239" y="1295"/>
                </a:cubicBezTo>
                <a:cubicBezTo>
                  <a:pt x="2239" y="1297"/>
                  <a:pt x="2240" y="1300"/>
                  <a:pt x="2242" y="1303"/>
                </a:cubicBezTo>
                <a:cubicBezTo>
                  <a:pt x="2250" y="1317"/>
                  <a:pt x="2264" y="1325"/>
                  <a:pt x="2280" y="1326"/>
                </a:cubicBezTo>
                <a:cubicBezTo>
                  <a:pt x="2319" y="1326"/>
                  <a:pt x="2357" y="1304"/>
                  <a:pt x="2397" y="1269"/>
                </a:cubicBezTo>
                <a:cubicBezTo>
                  <a:pt x="2397" y="1281"/>
                  <a:pt x="2402" y="1292"/>
                  <a:pt x="2411" y="1301"/>
                </a:cubicBezTo>
                <a:cubicBezTo>
                  <a:pt x="2428" y="1316"/>
                  <a:pt x="2454" y="1316"/>
                  <a:pt x="2471" y="1301"/>
                </a:cubicBezTo>
                <a:cubicBezTo>
                  <a:pt x="2472" y="1301"/>
                  <a:pt x="2473" y="1300"/>
                  <a:pt x="2473" y="1300"/>
                </a:cubicBezTo>
                <a:cubicBezTo>
                  <a:pt x="2473" y="1311"/>
                  <a:pt x="2477" y="1322"/>
                  <a:pt x="2485" y="1330"/>
                </a:cubicBezTo>
                <a:cubicBezTo>
                  <a:pt x="2502" y="1348"/>
                  <a:pt x="2530" y="1349"/>
                  <a:pt x="2548" y="1333"/>
                </a:cubicBezTo>
                <a:cubicBezTo>
                  <a:pt x="2570" y="1313"/>
                  <a:pt x="2570" y="1313"/>
                  <a:pt x="2570" y="1313"/>
                </a:cubicBezTo>
                <a:cubicBezTo>
                  <a:pt x="2595" y="1290"/>
                  <a:pt x="2628" y="1260"/>
                  <a:pt x="2660" y="1239"/>
                </a:cubicBezTo>
                <a:cubicBezTo>
                  <a:pt x="2675" y="1254"/>
                  <a:pt x="2698" y="1258"/>
                  <a:pt x="2716" y="1247"/>
                </a:cubicBezTo>
                <a:cubicBezTo>
                  <a:pt x="2744" y="1230"/>
                  <a:pt x="2762" y="1203"/>
                  <a:pt x="2763" y="1174"/>
                </a:cubicBezTo>
                <a:cubicBezTo>
                  <a:pt x="2763" y="1174"/>
                  <a:pt x="2763" y="1173"/>
                  <a:pt x="2763" y="1172"/>
                </a:cubicBezTo>
                <a:cubicBezTo>
                  <a:pt x="2763" y="1160"/>
                  <a:pt x="2759" y="1149"/>
                  <a:pt x="2751" y="1140"/>
                </a:cubicBezTo>
                <a:cubicBezTo>
                  <a:pt x="2743" y="1132"/>
                  <a:pt x="2732" y="1127"/>
                  <a:pt x="2721" y="1127"/>
                </a:cubicBezTo>
                <a:cubicBezTo>
                  <a:pt x="2741" y="1097"/>
                  <a:pt x="2759" y="1065"/>
                  <a:pt x="2766" y="1032"/>
                </a:cubicBezTo>
                <a:cubicBezTo>
                  <a:pt x="2766" y="1029"/>
                  <a:pt x="2767" y="1025"/>
                  <a:pt x="2767" y="1022"/>
                </a:cubicBezTo>
                <a:cubicBezTo>
                  <a:pt x="2767" y="1011"/>
                  <a:pt x="2763" y="1001"/>
                  <a:pt x="2755" y="992"/>
                </a:cubicBezTo>
                <a:cubicBezTo>
                  <a:pt x="2747" y="984"/>
                  <a:pt x="2737" y="979"/>
                  <a:pt x="2725" y="978"/>
                </a:cubicBezTo>
                <a:cubicBezTo>
                  <a:pt x="2729" y="967"/>
                  <a:pt x="2731" y="956"/>
                  <a:pt x="2731" y="945"/>
                </a:cubicBezTo>
                <a:cubicBezTo>
                  <a:pt x="2731" y="944"/>
                  <a:pt x="2731" y="942"/>
                  <a:pt x="2731" y="940"/>
                </a:cubicBezTo>
                <a:cubicBezTo>
                  <a:pt x="2731" y="928"/>
                  <a:pt x="2725" y="917"/>
                  <a:pt x="2716" y="909"/>
                </a:cubicBezTo>
                <a:cubicBezTo>
                  <a:pt x="2716" y="909"/>
                  <a:pt x="2716" y="909"/>
                  <a:pt x="2715" y="909"/>
                </a:cubicBezTo>
                <a:cubicBezTo>
                  <a:pt x="2737" y="885"/>
                  <a:pt x="2758" y="862"/>
                  <a:pt x="2777" y="837"/>
                </a:cubicBezTo>
                <a:cubicBezTo>
                  <a:pt x="2784" y="829"/>
                  <a:pt x="2787" y="819"/>
                  <a:pt x="2787" y="809"/>
                </a:cubicBezTo>
                <a:cubicBezTo>
                  <a:pt x="2787" y="797"/>
                  <a:pt x="2783" y="785"/>
                  <a:pt x="2774" y="777"/>
                </a:cubicBezTo>
                <a:cubicBezTo>
                  <a:pt x="2757" y="760"/>
                  <a:pt x="2731" y="760"/>
                  <a:pt x="2713" y="775"/>
                </a:cubicBezTo>
                <a:cubicBezTo>
                  <a:pt x="2663" y="818"/>
                  <a:pt x="2609" y="858"/>
                  <a:pt x="2556" y="896"/>
                </a:cubicBezTo>
                <a:cubicBezTo>
                  <a:pt x="2552" y="899"/>
                  <a:pt x="2548" y="902"/>
                  <a:pt x="2544" y="905"/>
                </a:cubicBezTo>
                <a:cubicBezTo>
                  <a:pt x="2595" y="839"/>
                  <a:pt x="2648" y="771"/>
                  <a:pt x="2709" y="715"/>
                </a:cubicBezTo>
                <a:cubicBezTo>
                  <a:pt x="2722" y="704"/>
                  <a:pt x="2735" y="693"/>
                  <a:pt x="2748" y="682"/>
                </a:cubicBezTo>
                <a:cubicBezTo>
                  <a:pt x="2759" y="673"/>
                  <a:pt x="2764" y="660"/>
                  <a:pt x="2764" y="647"/>
                </a:cubicBezTo>
                <a:cubicBezTo>
                  <a:pt x="2764" y="637"/>
                  <a:pt x="2761" y="627"/>
                  <a:pt x="2754" y="619"/>
                </a:cubicBezTo>
                <a:cubicBezTo>
                  <a:pt x="2738" y="600"/>
                  <a:pt x="2711" y="597"/>
                  <a:pt x="2691" y="612"/>
                </a:cubicBezTo>
                <a:cubicBezTo>
                  <a:pt x="2691" y="612"/>
                  <a:pt x="2690" y="613"/>
                  <a:pt x="2690" y="613"/>
                </a:cubicBezTo>
                <a:cubicBezTo>
                  <a:pt x="2690" y="613"/>
                  <a:pt x="2690" y="613"/>
                  <a:pt x="2690" y="613"/>
                </a:cubicBezTo>
                <a:cubicBezTo>
                  <a:pt x="2690" y="614"/>
                  <a:pt x="2689" y="614"/>
                  <a:pt x="2689" y="614"/>
                </a:cubicBezTo>
                <a:cubicBezTo>
                  <a:pt x="2684" y="618"/>
                  <a:pt x="2678" y="623"/>
                  <a:pt x="2673" y="627"/>
                </a:cubicBezTo>
                <a:cubicBezTo>
                  <a:pt x="2677" y="621"/>
                  <a:pt x="2679" y="614"/>
                  <a:pt x="2679" y="606"/>
                </a:cubicBezTo>
                <a:cubicBezTo>
                  <a:pt x="2679" y="598"/>
                  <a:pt x="2676" y="589"/>
                  <a:pt x="2671" y="582"/>
                </a:cubicBezTo>
                <a:cubicBezTo>
                  <a:pt x="2662" y="568"/>
                  <a:pt x="2647" y="561"/>
                  <a:pt x="2631" y="562"/>
                </a:cubicBezTo>
                <a:cubicBezTo>
                  <a:pt x="2645" y="551"/>
                  <a:pt x="2660" y="542"/>
                  <a:pt x="2674" y="533"/>
                </a:cubicBezTo>
                <a:cubicBezTo>
                  <a:pt x="2688" y="524"/>
                  <a:pt x="2696" y="509"/>
                  <a:pt x="2696" y="494"/>
                </a:cubicBezTo>
                <a:cubicBezTo>
                  <a:pt x="2696" y="486"/>
                  <a:pt x="2694" y="478"/>
                  <a:pt x="2689" y="471"/>
                </a:cubicBezTo>
                <a:cubicBezTo>
                  <a:pt x="2676" y="450"/>
                  <a:pt x="2649" y="443"/>
                  <a:pt x="2628" y="456"/>
                </a:cubicBezTo>
                <a:cubicBezTo>
                  <a:pt x="2628" y="456"/>
                  <a:pt x="2627" y="456"/>
                  <a:pt x="2627" y="456"/>
                </a:cubicBezTo>
                <a:cubicBezTo>
                  <a:pt x="2627" y="456"/>
                  <a:pt x="2627" y="456"/>
                  <a:pt x="2627" y="456"/>
                </a:cubicBezTo>
                <a:cubicBezTo>
                  <a:pt x="2627" y="456"/>
                  <a:pt x="2627" y="456"/>
                  <a:pt x="2627" y="456"/>
                </a:cubicBezTo>
                <a:cubicBezTo>
                  <a:pt x="2624" y="458"/>
                  <a:pt x="2620" y="460"/>
                  <a:pt x="2617" y="462"/>
                </a:cubicBezTo>
                <a:cubicBezTo>
                  <a:pt x="2625" y="456"/>
                  <a:pt x="2632" y="450"/>
                  <a:pt x="2640" y="443"/>
                </a:cubicBezTo>
                <a:cubicBezTo>
                  <a:pt x="2650" y="435"/>
                  <a:pt x="2656" y="422"/>
                  <a:pt x="2656" y="409"/>
                </a:cubicBezTo>
                <a:cubicBezTo>
                  <a:pt x="2656" y="400"/>
                  <a:pt x="2654" y="392"/>
                  <a:pt x="2649" y="384"/>
                </a:cubicBezTo>
                <a:cubicBezTo>
                  <a:pt x="2644" y="376"/>
                  <a:pt x="2636" y="371"/>
                  <a:pt x="2628" y="367"/>
                </a:cubicBezTo>
                <a:cubicBezTo>
                  <a:pt x="2633" y="364"/>
                  <a:pt x="2638" y="360"/>
                  <a:pt x="2643" y="357"/>
                </a:cubicBezTo>
                <a:cubicBezTo>
                  <a:pt x="2643" y="357"/>
                  <a:pt x="2642" y="357"/>
                  <a:pt x="2642" y="358"/>
                </a:cubicBezTo>
                <a:cubicBezTo>
                  <a:pt x="2643" y="357"/>
                  <a:pt x="2644" y="357"/>
                  <a:pt x="2644" y="356"/>
                </a:cubicBezTo>
                <a:cubicBezTo>
                  <a:pt x="2657" y="348"/>
                  <a:pt x="2663" y="334"/>
                  <a:pt x="2663" y="320"/>
                </a:cubicBezTo>
                <a:cubicBezTo>
                  <a:pt x="2663" y="311"/>
                  <a:pt x="2661" y="302"/>
                  <a:pt x="2656" y="294"/>
                </a:cubicBezTo>
                <a:cubicBezTo>
                  <a:pt x="2642" y="274"/>
                  <a:pt x="2614" y="269"/>
                  <a:pt x="2594" y="282"/>
                </a:cubicBezTo>
                <a:cubicBezTo>
                  <a:pt x="2593" y="282"/>
                  <a:pt x="2593" y="283"/>
                  <a:pt x="2592" y="283"/>
                </a:cubicBezTo>
                <a:cubicBezTo>
                  <a:pt x="2572" y="298"/>
                  <a:pt x="2547" y="309"/>
                  <a:pt x="2521" y="321"/>
                </a:cubicBezTo>
                <a:cubicBezTo>
                  <a:pt x="2516" y="323"/>
                  <a:pt x="2512" y="325"/>
                  <a:pt x="2508" y="327"/>
                </a:cubicBezTo>
                <a:cubicBezTo>
                  <a:pt x="2524" y="315"/>
                  <a:pt x="2540" y="302"/>
                  <a:pt x="2553" y="287"/>
                </a:cubicBezTo>
                <a:cubicBezTo>
                  <a:pt x="2561" y="278"/>
                  <a:pt x="2566" y="267"/>
                  <a:pt x="2566" y="256"/>
                </a:cubicBezTo>
                <a:cubicBezTo>
                  <a:pt x="2566" y="249"/>
                  <a:pt x="2564" y="241"/>
                  <a:pt x="2560" y="234"/>
                </a:cubicBezTo>
                <a:cubicBezTo>
                  <a:pt x="2550" y="217"/>
                  <a:pt x="2531" y="208"/>
                  <a:pt x="2512" y="212"/>
                </a:cubicBezTo>
                <a:cubicBezTo>
                  <a:pt x="2484" y="218"/>
                  <a:pt x="2457" y="232"/>
                  <a:pt x="2431" y="249"/>
                </a:cubicBezTo>
                <a:cubicBezTo>
                  <a:pt x="2436" y="242"/>
                  <a:pt x="2438" y="234"/>
                  <a:pt x="2438" y="226"/>
                </a:cubicBezTo>
                <a:cubicBezTo>
                  <a:pt x="2438" y="218"/>
                  <a:pt x="2436" y="210"/>
                  <a:pt x="2432" y="203"/>
                </a:cubicBezTo>
                <a:cubicBezTo>
                  <a:pt x="2421" y="184"/>
                  <a:pt x="2399" y="176"/>
                  <a:pt x="2378" y="183"/>
                </a:cubicBezTo>
                <a:cubicBezTo>
                  <a:pt x="2301" y="211"/>
                  <a:pt x="2231" y="266"/>
                  <a:pt x="2175" y="310"/>
                </a:cubicBezTo>
                <a:cubicBezTo>
                  <a:pt x="2086" y="380"/>
                  <a:pt x="2003" y="462"/>
                  <a:pt x="1913" y="568"/>
                </a:cubicBezTo>
                <a:cubicBezTo>
                  <a:pt x="1982" y="478"/>
                  <a:pt x="2056" y="390"/>
                  <a:pt x="2141" y="311"/>
                </a:cubicBezTo>
                <a:cubicBezTo>
                  <a:pt x="2148" y="305"/>
                  <a:pt x="2159" y="296"/>
                  <a:pt x="2172" y="286"/>
                </a:cubicBezTo>
                <a:cubicBezTo>
                  <a:pt x="2213" y="255"/>
                  <a:pt x="2259" y="219"/>
                  <a:pt x="2270" y="177"/>
                </a:cubicBezTo>
                <a:cubicBezTo>
                  <a:pt x="2271" y="174"/>
                  <a:pt x="2271" y="170"/>
                  <a:pt x="2271" y="166"/>
                </a:cubicBezTo>
                <a:cubicBezTo>
                  <a:pt x="2271" y="154"/>
                  <a:pt x="2266" y="142"/>
                  <a:pt x="2257" y="133"/>
                </a:cubicBezTo>
                <a:cubicBezTo>
                  <a:pt x="2246" y="122"/>
                  <a:pt x="2228" y="118"/>
                  <a:pt x="2213" y="123"/>
                </a:cubicBezTo>
                <a:cubicBezTo>
                  <a:pt x="2201" y="127"/>
                  <a:pt x="2189" y="132"/>
                  <a:pt x="2177" y="138"/>
                </a:cubicBezTo>
                <a:cubicBezTo>
                  <a:pt x="2175" y="136"/>
                  <a:pt x="2173" y="135"/>
                  <a:pt x="2170" y="135"/>
                </a:cubicBezTo>
                <a:cubicBezTo>
                  <a:pt x="2126" y="119"/>
                  <a:pt x="2074" y="143"/>
                  <a:pt x="2019" y="176"/>
                </a:cubicBezTo>
                <a:cubicBezTo>
                  <a:pt x="2025" y="160"/>
                  <a:pt x="2029" y="145"/>
                  <a:pt x="2029" y="130"/>
                </a:cubicBezTo>
                <a:cubicBezTo>
                  <a:pt x="2029" y="126"/>
                  <a:pt x="2028" y="122"/>
                  <a:pt x="2028" y="119"/>
                </a:cubicBezTo>
                <a:cubicBezTo>
                  <a:pt x="2025" y="98"/>
                  <a:pt x="2009" y="82"/>
                  <a:pt x="1988" y="80"/>
                </a:cubicBezTo>
                <a:cubicBezTo>
                  <a:pt x="1970" y="78"/>
                  <a:pt x="1952" y="81"/>
                  <a:pt x="1934" y="86"/>
                </a:cubicBezTo>
                <a:cubicBezTo>
                  <a:pt x="1934" y="86"/>
                  <a:pt x="1934" y="86"/>
                  <a:pt x="1934" y="86"/>
                </a:cubicBezTo>
                <a:cubicBezTo>
                  <a:pt x="1918" y="69"/>
                  <a:pt x="1890" y="68"/>
                  <a:pt x="1872" y="84"/>
                </a:cubicBezTo>
                <a:cubicBezTo>
                  <a:pt x="1866" y="88"/>
                  <a:pt x="1861" y="94"/>
                  <a:pt x="1856" y="99"/>
                </a:cubicBezTo>
                <a:cubicBezTo>
                  <a:pt x="1845" y="108"/>
                  <a:pt x="1833" y="117"/>
                  <a:pt x="1821" y="126"/>
                </a:cubicBezTo>
                <a:cubicBezTo>
                  <a:pt x="1823" y="121"/>
                  <a:pt x="1824" y="115"/>
                  <a:pt x="1825" y="109"/>
                </a:cubicBezTo>
                <a:cubicBezTo>
                  <a:pt x="1825" y="107"/>
                  <a:pt x="1825" y="105"/>
                  <a:pt x="1825" y="102"/>
                </a:cubicBezTo>
                <a:cubicBezTo>
                  <a:pt x="1825" y="90"/>
                  <a:pt x="1821" y="79"/>
                  <a:pt x="1812" y="70"/>
                </a:cubicBezTo>
                <a:cubicBezTo>
                  <a:pt x="1802" y="60"/>
                  <a:pt x="1787" y="56"/>
                  <a:pt x="1773" y="58"/>
                </a:cubicBezTo>
                <a:cubicBezTo>
                  <a:pt x="1714" y="68"/>
                  <a:pt x="1657" y="106"/>
                  <a:pt x="1611" y="136"/>
                </a:cubicBezTo>
                <a:cubicBezTo>
                  <a:pt x="1611" y="136"/>
                  <a:pt x="1610" y="137"/>
                  <a:pt x="1610" y="137"/>
                </a:cubicBezTo>
                <a:cubicBezTo>
                  <a:pt x="1610" y="135"/>
                  <a:pt x="1610" y="134"/>
                  <a:pt x="1610" y="132"/>
                </a:cubicBezTo>
                <a:cubicBezTo>
                  <a:pt x="1610" y="124"/>
                  <a:pt x="1608" y="116"/>
                  <a:pt x="1603" y="109"/>
                </a:cubicBezTo>
                <a:cubicBezTo>
                  <a:pt x="1593" y="91"/>
                  <a:pt x="1571" y="83"/>
                  <a:pt x="1551" y="89"/>
                </a:cubicBezTo>
                <a:cubicBezTo>
                  <a:pt x="1495" y="108"/>
                  <a:pt x="1446" y="151"/>
                  <a:pt x="1403" y="190"/>
                </a:cubicBezTo>
                <a:cubicBezTo>
                  <a:pt x="1405" y="183"/>
                  <a:pt x="1407" y="176"/>
                  <a:pt x="1408" y="169"/>
                </a:cubicBezTo>
                <a:cubicBezTo>
                  <a:pt x="1408" y="167"/>
                  <a:pt x="1408" y="165"/>
                  <a:pt x="1408" y="163"/>
                </a:cubicBezTo>
                <a:cubicBezTo>
                  <a:pt x="1408" y="162"/>
                  <a:pt x="1408" y="160"/>
                  <a:pt x="1408" y="159"/>
                </a:cubicBezTo>
                <a:cubicBezTo>
                  <a:pt x="1429" y="143"/>
                  <a:pt x="1450" y="127"/>
                  <a:pt x="1470" y="110"/>
                </a:cubicBezTo>
                <a:cubicBezTo>
                  <a:pt x="1481" y="101"/>
                  <a:pt x="1486" y="88"/>
                  <a:pt x="1486" y="76"/>
                </a:cubicBezTo>
                <a:cubicBezTo>
                  <a:pt x="1486" y="69"/>
                  <a:pt x="1485" y="62"/>
                  <a:pt x="1482" y="56"/>
                </a:cubicBezTo>
                <a:cubicBezTo>
                  <a:pt x="1472" y="37"/>
                  <a:pt x="1452" y="27"/>
                  <a:pt x="1431" y="32"/>
                </a:cubicBezTo>
                <a:cubicBezTo>
                  <a:pt x="1397" y="39"/>
                  <a:pt x="1365" y="56"/>
                  <a:pt x="1334" y="77"/>
                </a:cubicBezTo>
                <a:cubicBezTo>
                  <a:pt x="1321" y="43"/>
                  <a:pt x="1293" y="22"/>
                  <a:pt x="1254" y="17"/>
                </a:cubicBezTo>
                <a:cubicBezTo>
                  <a:pt x="1228" y="13"/>
                  <a:pt x="1202" y="17"/>
                  <a:pt x="1180" y="21"/>
                </a:cubicBezTo>
                <a:cubicBezTo>
                  <a:pt x="1084" y="39"/>
                  <a:pt x="1001" y="92"/>
                  <a:pt x="927" y="156"/>
                </a:cubicBezTo>
                <a:cubicBezTo>
                  <a:pt x="926" y="153"/>
                  <a:pt x="924" y="151"/>
                  <a:pt x="922" y="148"/>
                </a:cubicBezTo>
                <a:cubicBezTo>
                  <a:pt x="911" y="134"/>
                  <a:pt x="892" y="128"/>
                  <a:pt x="874" y="133"/>
                </a:cubicBezTo>
                <a:cubicBezTo>
                  <a:pt x="800" y="155"/>
                  <a:pt x="699" y="288"/>
                  <a:pt x="540" y="502"/>
                </a:cubicBezTo>
                <a:cubicBezTo>
                  <a:pt x="538" y="506"/>
                  <a:pt x="535" y="509"/>
                  <a:pt x="533" y="512"/>
                </a:cubicBezTo>
                <a:cubicBezTo>
                  <a:pt x="510" y="542"/>
                  <a:pt x="487" y="573"/>
                  <a:pt x="466" y="603"/>
                </a:cubicBezTo>
                <a:cubicBezTo>
                  <a:pt x="430" y="651"/>
                  <a:pt x="394" y="696"/>
                  <a:pt x="363" y="734"/>
                </a:cubicBezTo>
                <a:cubicBezTo>
                  <a:pt x="342" y="758"/>
                  <a:pt x="325" y="777"/>
                  <a:pt x="311" y="791"/>
                </a:cubicBezTo>
                <a:cubicBezTo>
                  <a:pt x="353" y="736"/>
                  <a:pt x="406" y="656"/>
                  <a:pt x="474" y="545"/>
                </a:cubicBezTo>
                <a:cubicBezTo>
                  <a:pt x="490" y="519"/>
                  <a:pt x="505" y="495"/>
                  <a:pt x="509" y="489"/>
                </a:cubicBezTo>
                <a:cubicBezTo>
                  <a:pt x="576" y="398"/>
                  <a:pt x="634" y="324"/>
                  <a:pt x="705" y="260"/>
                </a:cubicBezTo>
                <a:cubicBezTo>
                  <a:pt x="717" y="249"/>
                  <a:pt x="717" y="249"/>
                  <a:pt x="717" y="249"/>
                </a:cubicBezTo>
                <a:cubicBezTo>
                  <a:pt x="739" y="231"/>
                  <a:pt x="763" y="210"/>
                  <a:pt x="778" y="182"/>
                </a:cubicBezTo>
                <a:cubicBezTo>
                  <a:pt x="782" y="175"/>
                  <a:pt x="784" y="167"/>
                  <a:pt x="784" y="160"/>
                </a:cubicBezTo>
                <a:cubicBezTo>
                  <a:pt x="784" y="148"/>
                  <a:pt x="779" y="136"/>
                  <a:pt x="770" y="127"/>
                </a:cubicBezTo>
                <a:cubicBezTo>
                  <a:pt x="755" y="113"/>
                  <a:pt x="732" y="111"/>
                  <a:pt x="715" y="122"/>
                </a:cubicBezTo>
                <a:cubicBezTo>
                  <a:pt x="605" y="192"/>
                  <a:pt x="514" y="303"/>
                  <a:pt x="433" y="402"/>
                </a:cubicBezTo>
                <a:cubicBezTo>
                  <a:pt x="420" y="418"/>
                  <a:pt x="420" y="418"/>
                  <a:pt x="420" y="418"/>
                </a:cubicBezTo>
                <a:cubicBezTo>
                  <a:pt x="376" y="472"/>
                  <a:pt x="332" y="529"/>
                  <a:pt x="293" y="590"/>
                </a:cubicBezTo>
                <a:cubicBezTo>
                  <a:pt x="327" y="536"/>
                  <a:pt x="367" y="484"/>
                  <a:pt x="404" y="437"/>
                </a:cubicBezTo>
                <a:cubicBezTo>
                  <a:pt x="433" y="400"/>
                  <a:pt x="459" y="360"/>
                  <a:pt x="484" y="321"/>
                </a:cubicBezTo>
                <a:cubicBezTo>
                  <a:pt x="515" y="272"/>
                  <a:pt x="545" y="226"/>
                  <a:pt x="580" y="187"/>
                </a:cubicBezTo>
                <a:cubicBezTo>
                  <a:pt x="592" y="177"/>
                  <a:pt x="603" y="166"/>
                  <a:pt x="615" y="155"/>
                </a:cubicBezTo>
                <a:cubicBezTo>
                  <a:pt x="625" y="150"/>
                  <a:pt x="640" y="146"/>
                  <a:pt x="651" y="143"/>
                </a:cubicBezTo>
                <a:cubicBezTo>
                  <a:pt x="687" y="134"/>
                  <a:pt x="732" y="122"/>
                  <a:pt x="753" y="82"/>
                </a:cubicBezTo>
                <a:cubicBezTo>
                  <a:pt x="756" y="76"/>
                  <a:pt x="758" y="69"/>
                  <a:pt x="758" y="62"/>
                </a:cubicBezTo>
                <a:cubicBezTo>
                  <a:pt x="758" y="56"/>
                  <a:pt x="757" y="50"/>
                  <a:pt x="754" y="44"/>
                </a:cubicBezTo>
                <a:cubicBezTo>
                  <a:pt x="749" y="32"/>
                  <a:pt x="739" y="23"/>
                  <a:pt x="726" y="19"/>
                </a:cubicBezTo>
                <a:cubicBezTo>
                  <a:pt x="669" y="0"/>
                  <a:pt x="594" y="50"/>
                  <a:pt x="573" y="70"/>
                </a:cubicBezTo>
                <a:close/>
                <a:moveTo>
                  <a:pt x="1117" y="136"/>
                </a:moveTo>
                <a:cubicBezTo>
                  <a:pt x="1109" y="140"/>
                  <a:pt x="1102" y="144"/>
                  <a:pt x="1095" y="149"/>
                </a:cubicBezTo>
                <a:cubicBezTo>
                  <a:pt x="1094" y="149"/>
                  <a:pt x="1094" y="148"/>
                  <a:pt x="1093" y="148"/>
                </a:cubicBezTo>
                <a:cubicBezTo>
                  <a:pt x="1101" y="143"/>
                  <a:pt x="1109" y="139"/>
                  <a:pt x="1117" y="136"/>
                </a:cubicBezTo>
                <a:close/>
                <a:moveTo>
                  <a:pt x="1249" y="107"/>
                </a:moveTo>
                <a:cubicBezTo>
                  <a:pt x="1250" y="108"/>
                  <a:pt x="1250" y="108"/>
                  <a:pt x="1250" y="108"/>
                </a:cubicBezTo>
                <a:cubicBezTo>
                  <a:pt x="1250" y="108"/>
                  <a:pt x="1250" y="109"/>
                  <a:pt x="1250" y="110"/>
                </a:cubicBezTo>
                <a:cubicBezTo>
                  <a:pt x="1250" y="115"/>
                  <a:pt x="1249" y="125"/>
                  <a:pt x="1240" y="146"/>
                </a:cubicBezTo>
                <a:cubicBezTo>
                  <a:pt x="1239" y="137"/>
                  <a:pt x="1236" y="128"/>
                  <a:pt x="1230" y="120"/>
                </a:cubicBezTo>
                <a:cubicBezTo>
                  <a:pt x="1225" y="114"/>
                  <a:pt x="1218" y="110"/>
                  <a:pt x="1211" y="107"/>
                </a:cubicBezTo>
                <a:cubicBezTo>
                  <a:pt x="1237" y="104"/>
                  <a:pt x="1246" y="105"/>
                  <a:pt x="1249" y="107"/>
                </a:cubicBezTo>
                <a:close/>
                <a:moveTo>
                  <a:pt x="590" y="586"/>
                </a:moveTo>
                <a:cubicBezTo>
                  <a:pt x="580" y="605"/>
                  <a:pt x="569" y="624"/>
                  <a:pt x="559" y="643"/>
                </a:cubicBezTo>
                <a:cubicBezTo>
                  <a:pt x="543" y="673"/>
                  <a:pt x="543" y="673"/>
                  <a:pt x="543" y="673"/>
                </a:cubicBezTo>
                <a:cubicBezTo>
                  <a:pt x="527" y="702"/>
                  <a:pt x="509" y="735"/>
                  <a:pt x="494" y="771"/>
                </a:cubicBezTo>
                <a:cubicBezTo>
                  <a:pt x="473" y="803"/>
                  <a:pt x="452" y="836"/>
                  <a:pt x="432" y="869"/>
                </a:cubicBezTo>
                <a:cubicBezTo>
                  <a:pt x="409" y="905"/>
                  <a:pt x="385" y="942"/>
                  <a:pt x="361" y="979"/>
                </a:cubicBezTo>
                <a:cubicBezTo>
                  <a:pt x="395" y="888"/>
                  <a:pt x="440" y="801"/>
                  <a:pt x="496" y="717"/>
                </a:cubicBezTo>
                <a:cubicBezTo>
                  <a:pt x="510" y="695"/>
                  <a:pt x="526" y="674"/>
                  <a:pt x="541" y="652"/>
                </a:cubicBezTo>
                <a:cubicBezTo>
                  <a:pt x="557" y="631"/>
                  <a:pt x="573" y="609"/>
                  <a:pt x="590" y="586"/>
                </a:cubicBezTo>
                <a:close/>
                <a:moveTo>
                  <a:pt x="665" y="689"/>
                </a:moveTo>
                <a:cubicBezTo>
                  <a:pt x="675" y="674"/>
                  <a:pt x="684" y="659"/>
                  <a:pt x="694" y="645"/>
                </a:cubicBezTo>
                <a:cubicBezTo>
                  <a:pt x="667" y="690"/>
                  <a:pt x="642" y="734"/>
                  <a:pt x="620" y="775"/>
                </a:cubicBezTo>
                <a:cubicBezTo>
                  <a:pt x="615" y="779"/>
                  <a:pt x="611" y="783"/>
                  <a:pt x="606" y="787"/>
                </a:cubicBezTo>
                <a:cubicBezTo>
                  <a:pt x="625" y="755"/>
                  <a:pt x="645" y="722"/>
                  <a:pt x="665" y="689"/>
                </a:cubicBezTo>
                <a:close/>
                <a:moveTo>
                  <a:pt x="636" y="1095"/>
                </a:moveTo>
                <a:cubicBezTo>
                  <a:pt x="635" y="1096"/>
                  <a:pt x="634" y="1097"/>
                  <a:pt x="633" y="1098"/>
                </a:cubicBezTo>
                <a:cubicBezTo>
                  <a:pt x="633" y="1098"/>
                  <a:pt x="633" y="1097"/>
                  <a:pt x="633" y="1097"/>
                </a:cubicBezTo>
                <a:cubicBezTo>
                  <a:pt x="634" y="1096"/>
                  <a:pt x="635" y="1095"/>
                  <a:pt x="636" y="1095"/>
                </a:cubicBezTo>
                <a:close/>
                <a:moveTo>
                  <a:pt x="1275" y="453"/>
                </a:moveTo>
                <a:cubicBezTo>
                  <a:pt x="1244" y="495"/>
                  <a:pt x="1217" y="535"/>
                  <a:pt x="1196" y="569"/>
                </a:cubicBezTo>
                <a:cubicBezTo>
                  <a:pt x="1154" y="636"/>
                  <a:pt x="1115" y="711"/>
                  <a:pt x="1074" y="800"/>
                </a:cubicBezTo>
                <a:cubicBezTo>
                  <a:pt x="1066" y="811"/>
                  <a:pt x="1059" y="823"/>
                  <a:pt x="1051" y="834"/>
                </a:cubicBezTo>
                <a:cubicBezTo>
                  <a:pt x="1004" y="903"/>
                  <a:pt x="956" y="975"/>
                  <a:pt x="905" y="1042"/>
                </a:cubicBezTo>
                <a:cubicBezTo>
                  <a:pt x="891" y="1061"/>
                  <a:pt x="891" y="1061"/>
                  <a:pt x="891" y="1061"/>
                </a:cubicBezTo>
                <a:cubicBezTo>
                  <a:pt x="889" y="1064"/>
                  <a:pt x="886" y="1068"/>
                  <a:pt x="882" y="1073"/>
                </a:cubicBezTo>
                <a:cubicBezTo>
                  <a:pt x="893" y="1042"/>
                  <a:pt x="906" y="1011"/>
                  <a:pt x="916" y="988"/>
                </a:cubicBezTo>
                <a:cubicBezTo>
                  <a:pt x="926" y="964"/>
                  <a:pt x="926" y="964"/>
                  <a:pt x="926" y="964"/>
                </a:cubicBezTo>
                <a:cubicBezTo>
                  <a:pt x="974" y="842"/>
                  <a:pt x="1042" y="721"/>
                  <a:pt x="1129" y="605"/>
                </a:cubicBezTo>
                <a:cubicBezTo>
                  <a:pt x="1145" y="584"/>
                  <a:pt x="1162" y="563"/>
                  <a:pt x="1179" y="542"/>
                </a:cubicBezTo>
                <a:cubicBezTo>
                  <a:pt x="1210" y="511"/>
                  <a:pt x="1242" y="482"/>
                  <a:pt x="1275" y="453"/>
                </a:cubicBezTo>
                <a:close/>
                <a:moveTo>
                  <a:pt x="1253" y="701"/>
                </a:moveTo>
                <a:cubicBezTo>
                  <a:pt x="1290" y="652"/>
                  <a:pt x="1332" y="597"/>
                  <a:pt x="1378" y="541"/>
                </a:cubicBezTo>
                <a:cubicBezTo>
                  <a:pt x="1360" y="567"/>
                  <a:pt x="1341" y="594"/>
                  <a:pt x="1322" y="623"/>
                </a:cubicBezTo>
                <a:cubicBezTo>
                  <a:pt x="1282" y="683"/>
                  <a:pt x="1244" y="745"/>
                  <a:pt x="1207" y="805"/>
                </a:cubicBezTo>
                <a:cubicBezTo>
                  <a:pt x="1198" y="820"/>
                  <a:pt x="1188" y="836"/>
                  <a:pt x="1179" y="851"/>
                </a:cubicBezTo>
                <a:cubicBezTo>
                  <a:pt x="1190" y="819"/>
                  <a:pt x="1202" y="787"/>
                  <a:pt x="1214" y="755"/>
                </a:cubicBezTo>
                <a:cubicBezTo>
                  <a:pt x="1227" y="737"/>
                  <a:pt x="1240" y="719"/>
                  <a:pt x="1253" y="701"/>
                </a:cubicBezTo>
                <a:close/>
                <a:moveTo>
                  <a:pt x="1852" y="240"/>
                </a:moveTo>
                <a:cubicBezTo>
                  <a:pt x="1872" y="226"/>
                  <a:pt x="1872" y="226"/>
                  <a:pt x="1872" y="226"/>
                </a:cubicBezTo>
                <a:cubicBezTo>
                  <a:pt x="1874" y="224"/>
                  <a:pt x="1877" y="222"/>
                  <a:pt x="1880" y="220"/>
                </a:cubicBezTo>
                <a:cubicBezTo>
                  <a:pt x="1866" y="236"/>
                  <a:pt x="1852" y="251"/>
                  <a:pt x="1839" y="264"/>
                </a:cubicBezTo>
                <a:cubicBezTo>
                  <a:pt x="1825" y="279"/>
                  <a:pt x="1813" y="292"/>
                  <a:pt x="1805" y="302"/>
                </a:cubicBezTo>
                <a:cubicBezTo>
                  <a:pt x="1788" y="323"/>
                  <a:pt x="1771" y="345"/>
                  <a:pt x="1753" y="367"/>
                </a:cubicBezTo>
                <a:cubicBezTo>
                  <a:pt x="1683" y="431"/>
                  <a:pt x="1622" y="502"/>
                  <a:pt x="1572" y="578"/>
                </a:cubicBezTo>
                <a:cubicBezTo>
                  <a:pt x="1555" y="603"/>
                  <a:pt x="1539" y="629"/>
                  <a:pt x="1525" y="656"/>
                </a:cubicBezTo>
                <a:cubicBezTo>
                  <a:pt x="1506" y="680"/>
                  <a:pt x="1487" y="704"/>
                  <a:pt x="1469" y="729"/>
                </a:cubicBezTo>
                <a:cubicBezTo>
                  <a:pt x="1449" y="756"/>
                  <a:pt x="1429" y="783"/>
                  <a:pt x="1410" y="811"/>
                </a:cubicBezTo>
                <a:cubicBezTo>
                  <a:pt x="1419" y="788"/>
                  <a:pt x="1428" y="766"/>
                  <a:pt x="1438" y="743"/>
                </a:cubicBezTo>
                <a:cubicBezTo>
                  <a:pt x="1444" y="735"/>
                  <a:pt x="1450" y="727"/>
                  <a:pt x="1455" y="719"/>
                </a:cubicBezTo>
                <a:cubicBezTo>
                  <a:pt x="1549" y="587"/>
                  <a:pt x="1647" y="462"/>
                  <a:pt x="1749" y="349"/>
                </a:cubicBezTo>
                <a:cubicBezTo>
                  <a:pt x="1749" y="349"/>
                  <a:pt x="1797" y="294"/>
                  <a:pt x="1797" y="294"/>
                </a:cubicBezTo>
                <a:cubicBezTo>
                  <a:pt x="1807" y="281"/>
                  <a:pt x="1818" y="269"/>
                  <a:pt x="1829" y="257"/>
                </a:cubicBezTo>
                <a:cubicBezTo>
                  <a:pt x="1837" y="251"/>
                  <a:pt x="1844" y="245"/>
                  <a:pt x="1852" y="240"/>
                </a:cubicBezTo>
                <a:close/>
                <a:moveTo>
                  <a:pt x="1894" y="365"/>
                </a:moveTo>
                <a:cubicBezTo>
                  <a:pt x="1808" y="450"/>
                  <a:pt x="1732" y="541"/>
                  <a:pt x="1666" y="637"/>
                </a:cubicBezTo>
                <a:cubicBezTo>
                  <a:pt x="1654" y="654"/>
                  <a:pt x="1643" y="672"/>
                  <a:pt x="1632" y="689"/>
                </a:cubicBezTo>
                <a:cubicBezTo>
                  <a:pt x="1613" y="709"/>
                  <a:pt x="1595" y="729"/>
                  <a:pt x="1577" y="748"/>
                </a:cubicBezTo>
                <a:cubicBezTo>
                  <a:pt x="1584" y="734"/>
                  <a:pt x="1592" y="720"/>
                  <a:pt x="1600" y="706"/>
                </a:cubicBezTo>
                <a:cubicBezTo>
                  <a:pt x="1674" y="609"/>
                  <a:pt x="1749" y="515"/>
                  <a:pt x="1818" y="429"/>
                </a:cubicBezTo>
                <a:cubicBezTo>
                  <a:pt x="1842" y="407"/>
                  <a:pt x="1868" y="386"/>
                  <a:pt x="1894" y="365"/>
                </a:cubicBezTo>
                <a:close/>
                <a:moveTo>
                  <a:pt x="2264" y="375"/>
                </a:moveTo>
                <a:cubicBezTo>
                  <a:pt x="2282" y="361"/>
                  <a:pt x="2301" y="348"/>
                  <a:pt x="2321" y="335"/>
                </a:cubicBezTo>
                <a:cubicBezTo>
                  <a:pt x="2335" y="325"/>
                  <a:pt x="2350" y="315"/>
                  <a:pt x="2364" y="305"/>
                </a:cubicBezTo>
                <a:cubicBezTo>
                  <a:pt x="2357" y="312"/>
                  <a:pt x="2349" y="320"/>
                  <a:pt x="2342" y="327"/>
                </a:cubicBezTo>
                <a:cubicBezTo>
                  <a:pt x="2336" y="331"/>
                  <a:pt x="2329" y="335"/>
                  <a:pt x="2323" y="340"/>
                </a:cubicBezTo>
                <a:cubicBezTo>
                  <a:pt x="2134" y="479"/>
                  <a:pt x="1989" y="622"/>
                  <a:pt x="1879" y="775"/>
                </a:cubicBezTo>
                <a:cubicBezTo>
                  <a:pt x="1873" y="785"/>
                  <a:pt x="1866" y="795"/>
                  <a:pt x="1859" y="805"/>
                </a:cubicBezTo>
                <a:cubicBezTo>
                  <a:pt x="1837" y="827"/>
                  <a:pt x="1816" y="850"/>
                  <a:pt x="1794" y="873"/>
                </a:cubicBezTo>
                <a:cubicBezTo>
                  <a:pt x="1822" y="832"/>
                  <a:pt x="1852" y="791"/>
                  <a:pt x="1883" y="751"/>
                </a:cubicBezTo>
                <a:cubicBezTo>
                  <a:pt x="1979" y="634"/>
                  <a:pt x="2107" y="491"/>
                  <a:pt x="2264" y="375"/>
                </a:cubicBezTo>
                <a:close/>
                <a:moveTo>
                  <a:pt x="1932" y="859"/>
                </a:moveTo>
                <a:cubicBezTo>
                  <a:pt x="2029" y="762"/>
                  <a:pt x="2029" y="762"/>
                  <a:pt x="2029" y="762"/>
                </a:cubicBezTo>
                <a:cubicBezTo>
                  <a:pt x="2033" y="757"/>
                  <a:pt x="2038" y="752"/>
                  <a:pt x="2043" y="748"/>
                </a:cubicBezTo>
                <a:cubicBezTo>
                  <a:pt x="2009" y="799"/>
                  <a:pt x="1977" y="852"/>
                  <a:pt x="1946" y="903"/>
                </a:cubicBezTo>
                <a:cubicBezTo>
                  <a:pt x="1923" y="943"/>
                  <a:pt x="1923" y="943"/>
                  <a:pt x="1923" y="943"/>
                </a:cubicBezTo>
                <a:cubicBezTo>
                  <a:pt x="1914" y="958"/>
                  <a:pt x="1903" y="973"/>
                  <a:pt x="1893" y="989"/>
                </a:cubicBezTo>
                <a:cubicBezTo>
                  <a:pt x="1871" y="1013"/>
                  <a:pt x="1849" y="1037"/>
                  <a:pt x="1829" y="1060"/>
                </a:cubicBezTo>
                <a:cubicBezTo>
                  <a:pt x="1856" y="989"/>
                  <a:pt x="1889" y="923"/>
                  <a:pt x="1929" y="862"/>
                </a:cubicBezTo>
                <a:cubicBezTo>
                  <a:pt x="1930" y="861"/>
                  <a:pt x="1931" y="860"/>
                  <a:pt x="1932" y="859"/>
                </a:cubicBezTo>
                <a:close/>
              </a:path>
            </a:pathLst>
          </a:custGeom>
          <a:solidFill>
            <a:srgbClr val="FFCC99"/>
          </a:solidFill>
          <a:ln>
            <a:noFill/>
          </a:ln>
        </p:spPr>
        <p:txBody>
          <a:bodyPr/>
          <a:lstStyle/>
          <a:p>
            <a:pPr defTabSz="1218072"/>
            <a:endParaRPr lang="zh-CN" altLang="en-US" sz="2398">
              <a:solidFill>
                <a:srgbClr val="5F5F5F"/>
              </a:solidFill>
            </a:endParaRPr>
          </a:p>
        </p:txBody>
      </p:sp>
      <p:sp>
        <p:nvSpPr>
          <p:cNvPr id="7" name="矩形 69"/>
          <p:cNvSpPr>
            <a:spLocks noChangeArrowheads="1"/>
          </p:cNvSpPr>
          <p:nvPr/>
        </p:nvSpPr>
        <p:spPr bwMode="auto">
          <a:xfrm>
            <a:off x="2644799" y="2616202"/>
            <a:ext cx="7054427" cy="1568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55" tIns="45678" rIns="91355" bIns="4567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1218072"/>
            <a:r>
              <a:rPr lang="en-US" altLang="zh-CN" sz="4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5. </a:t>
            </a:r>
            <a:r>
              <a:rPr lang="en-US" altLang="zh-CN" sz="48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Những</a:t>
            </a:r>
            <a:r>
              <a:rPr lang="en-US" altLang="zh-CN" sz="4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48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dấu</a:t>
            </a:r>
            <a:r>
              <a:rPr lang="en-US" altLang="zh-CN" sz="4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48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tích</a:t>
            </a:r>
            <a:r>
              <a:rPr lang="en-US" altLang="zh-CN" sz="4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48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còn</a:t>
            </a:r>
            <a:r>
              <a:rPr lang="en-US" altLang="zh-CN" sz="4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48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lại</a:t>
            </a:r>
            <a:endParaRPr lang="en-US" altLang="zh-CN" sz="4800" b="1" dirty="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endParaRPr>
          </a:p>
          <a:p>
            <a:pPr algn="just" defTabSz="1218072"/>
            <a:endParaRPr lang="en-US" altLang="zh-CN" sz="4796" b="1" dirty="0">
              <a:solidFill>
                <a:srgbClr val="60B962"/>
              </a:solidFill>
              <a:latin typeface="方正卡通简体" panose="03000509000000000000" pitchFamily="65" charset="-122"/>
              <a:ea typeface="方正卡通简体" panose="03000509000000000000" pitchFamily="65" charset="-122"/>
              <a:sym typeface="微软雅黑" panose="020B0503020204020204" pitchFamily="34" charset="-122"/>
            </a:endParaRPr>
          </a:p>
        </p:txBody>
      </p:sp>
      <p:sp>
        <p:nvSpPr>
          <p:cNvPr id="8" name="五角星 4"/>
          <p:cNvSpPr/>
          <p:nvPr/>
        </p:nvSpPr>
        <p:spPr>
          <a:xfrm rot="19903756">
            <a:off x="1043168" y="3001800"/>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1" name="五角星 5"/>
          <p:cNvSpPr/>
          <p:nvPr/>
        </p:nvSpPr>
        <p:spPr>
          <a:xfrm rot="21380687">
            <a:off x="1448220" y="4782304"/>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2" name="五角星 6"/>
          <p:cNvSpPr/>
          <p:nvPr/>
        </p:nvSpPr>
        <p:spPr>
          <a:xfrm rot="19938392">
            <a:off x="3339302" y="4699634"/>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3" name="五角星 7"/>
          <p:cNvSpPr/>
          <p:nvPr/>
        </p:nvSpPr>
        <p:spPr>
          <a:xfrm rot="19938392">
            <a:off x="2454365" y="4232367"/>
            <a:ext cx="485929" cy="486379"/>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4" name="五角星 8"/>
          <p:cNvSpPr/>
          <p:nvPr/>
        </p:nvSpPr>
        <p:spPr>
          <a:xfrm rot="19967404">
            <a:off x="9632248" y="4130276"/>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6" name="五角星 9"/>
          <p:cNvSpPr/>
          <p:nvPr/>
        </p:nvSpPr>
        <p:spPr>
          <a:xfrm>
            <a:off x="8455481" y="4647392"/>
            <a:ext cx="337603" cy="337916"/>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7" name="五角星 10"/>
          <p:cNvSpPr/>
          <p:nvPr/>
        </p:nvSpPr>
        <p:spPr>
          <a:xfrm>
            <a:off x="10825931" y="4643498"/>
            <a:ext cx="248230" cy="24846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8" name="五角星 11"/>
          <p:cNvSpPr/>
          <p:nvPr/>
        </p:nvSpPr>
        <p:spPr>
          <a:xfrm>
            <a:off x="11509886" y="4967955"/>
            <a:ext cx="124114" cy="124229"/>
          </a:xfrm>
          <a:prstGeom prst="star5">
            <a:avLst>
              <a:gd name="adj" fmla="val 23926"/>
              <a:gd name="hf" fmla="val 105146"/>
              <a:gd name="vf" fmla="val 110557"/>
            </a:avLst>
          </a:prstGeom>
          <a:solidFill>
            <a:srgbClr val="FFFF00"/>
          </a:solid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9" name="五角星 12"/>
          <p:cNvSpPr/>
          <p:nvPr/>
        </p:nvSpPr>
        <p:spPr>
          <a:xfrm rot="19922997">
            <a:off x="11084655" y="4134023"/>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0"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18091" y="2243172"/>
            <a:ext cx="1112140" cy="1183180"/>
          </a:xfrm>
          <a:prstGeom prst="rect">
            <a:avLst/>
          </a:prstGeom>
          <a:noFill/>
          <a:extLst>
            <a:ext uri="{909E8E84-426E-40DD-AFC4-6F175D3DCCD1}">
              <a14:hiddenFill xmlns:a14="http://schemas.microsoft.com/office/drawing/2010/main">
                <a:solidFill>
                  <a:srgbClr val="FFFFFF"/>
                </a:solidFill>
              </a14:hiddenFill>
            </a:ext>
          </a:extLst>
        </p:spPr>
      </p:pic>
      <p:pic>
        <p:nvPicPr>
          <p:cNvPr id="15"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99247" y="4442663"/>
            <a:ext cx="3010466"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1"/>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598556" y="-59138"/>
            <a:ext cx="2687293" cy="1970456"/>
          </a:xfrm>
          <a:prstGeom prst="rect">
            <a:avLst/>
          </a:prstGeom>
        </p:spPr>
      </p:pic>
    </p:spTree>
    <p:extLst>
      <p:ext uri="{BB962C8B-B14F-4D97-AF65-F5344CB8AC3E}">
        <p14:creationId xmlns:p14="http://schemas.microsoft.com/office/powerpoint/2010/main" val="38731044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 presetClass="entr" presetSubtype="1"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par>
                                <p:cTn id="15" presetID="2" presetClass="entr" presetSubtype="1" fill="hold" grpId="0" nodeType="withEffect">
                                  <p:stCondLst>
                                    <p:cond delay="25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50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750" fill="hold"/>
                                        <p:tgtEl>
                                          <p:spTgt spid="13"/>
                                        </p:tgtEl>
                                        <p:attrNameLst>
                                          <p:attrName>ppt_x</p:attrName>
                                        </p:attrNameLst>
                                      </p:cBhvr>
                                      <p:tavLst>
                                        <p:tav tm="0">
                                          <p:val>
                                            <p:strVal val="#ppt_x"/>
                                          </p:val>
                                        </p:tav>
                                        <p:tav tm="100000">
                                          <p:val>
                                            <p:strVal val="#ppt_x"/>
                                          </p:val>
                                        </p:tav>
                                      </p:tavLst>
                                    </p:anim>
                                    <p:anim calcmode="lin" valueType="num">
                                      <p:cBhvr additive="base">
                                        <p:cTn id="26" dur="750" fill="hold"/>
                                        <p:tgtEl>
                                          <p:spTgt spid="13"/>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stCondLst>
                                    <p:cond delay="25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750" fill="hold"/>
                                        <p:tgtEl>
                                          <p:spTgt spid="16"/>
                                        </p:tgtEl>
                                        <p:attrNameLst>
                                          <p:attrName>ppt_x</p:attrName>
                                        </p:attrNameLst>
                                      </p:cBhvr>
                                      <p:tavLst>
                                        <p:tav tm="0">
                                          <p:val>
                                            <p:strVal val="#ppt_x"/>
                                          </p:val>
                                        </p:tav>
                                        <p:tav tm="100000">
                                          <p:val>
                                            <p:strVal val="#ppt_x"/>
                                          </p:val>
                                        </p:tav>
                                      </p:tavLst>
                                    </p:anim>
                                    <p:anim calcmode="lin" valueType="num">
                                      <p:cBhvr additive="base">
                                        <p:cTn id="34" dur="750" fill="hold"/>
                                        <p:tgtEl>
                                          <p:spTgt spid="16"/>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0-#ppt_h/2"/>
                                          </p:val>
                                        </p:tav>
                                        <p:tav tm="100000">
                                          <p:val>
                                            <p:strVal val="#ppt_y"/>
                                          </p:val>
                                        </p:tav>
                                      </p:tavLst>
                                    </p:anim>
                                  </p:childTnLst>
                                </p:cTn>
                              </p:par>
                              <p:par>
                                <p:cTn id="39" presetID="2" presetClass="entr" presetSubtype="1" fill="hold" grpId="0" nodeType="withEffect">
                                  <p:stCondLst>
                                    <p:cond delay="25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750" fill="hold"/>
                                        <p:tgtEl>
                                          <p:spTgt spid="18"/>
                                        </p:tgtEl>
                                        <p:attrNameLst>
                                          <p:attrName>ppt_x</p:attrName>
                                        </p:attrNameLst>
                                      </p:cBhvr>
                                      <p:tavLst>
                                        <p:tav tm="0">
                                          <p:val>
                                            <p:strVal val="#ppt_x"/>
                                          </p:val>
                                        </p:tav>
                                        <p:tav tm="100000">
                                          <p:val>
                                            <p:strVal val="#ppt_x"/>
                                          </p:val>
                                        </p:tav>
                                      </p:tavLst>
                                    </p:anim>
                                    <p:anim calcmode="lin" valueType="num">
                                      <p:cBhvr additive="base">
                                        <p:cTn id="42" dur="750" fill="hold"/>
                                        <p:tgtEl>
                                          <p:spTgt spid="18"/>
                                        </p:tgtEl>
                                        <p:attrNameLst>
                                          <p:attrName>ppt_y</p:attrName>
                                        </p:attrNameLst>
                                      </p:cBhvr>
                                      <p:tavLst>
                                        <p:tav tm="0">
                                          <p:val>
                                            <p:strVal val="0-#ppt_h/2"/>
                                          </p:val>
                                        </p:tav>
                                        <p:tav tm="100000">
                                          <p:val>
                                            <p:strVal val="#ppt_y"/>
                                          </p:val>
                                        </p:tav>
                                      </p:tavLst>
                                    </p:anim>
                                  </p:childTnLst>
                                </p:cTn>
                              </p:par>
                              <p:par>
                                <p:cTn id="43" presetID="2" presetClass="entr" presetSubtype="1" fill="hold" grpId="0" nodeType="withEffect">
                                  <p:stCondLst>
                                    <p:cond delay="25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0-#ppt_h/2"/>
                                          </p:val>
                                        </p:tav>
                                        <p:tav tm="100000">
                                          <p:val>
                                            <p:strVal val="#ppt_y"/>
                                          </p:val>
                                        </p:tav>
                                      </p:tavLst>
                                    </p:anim>
                                  </p:childTnLst>
                                </p:cTn>
                              </p:par>
                            </p:childTnLst>
                          </p:cTn>
                        </p:par>
                        <p:par>
                          <p:cTn id="47" fill="hold">
                            <p:stCondLst>
                              <p:cond delay="1500"/>
                            </p:stCondLst>
                            <p:childTnLst>
                              <p:par>
                                <p:cTn id="48" presetID="2" presetClass="entr" presetSubtype="2" fill="hold" nodeType="afterEffect">
                                  <p:stCondLst>
                                    <p:cond delay="0"/>
                                  </p:stCondLst>
                                  <p:childTnLst>
                                    <p:set>
                                      <p:cBhvr>
                                        <p:cTn id="49" dur="1" fill="hold">
                                          <p:stCondLst>
                                            <p:cond delay="0"/>
                                          </p:stCondLst>
                                        </p:cTn>
                                        <p:tgtEl>
                                          <p:spTgt spid="20"/>
                                        </p:tgtEl>
                                        <p:attrNameLst>
                                          <p:attrName>style.visibility</p:attrName>
                                        </p:attrNameLst>
                                      </p:cBhvr>
                                      <p:to>
                                        <p:strVal val="visible"/>
                                      </p:to>
                                    </p:set>
                                    <p:anim calcmode="lin" valueType="num">
                                      <p:cBhvr additive="base">
                                        <p:cTn id="50" dur="500" fill="hold"/>
                                        <p:tgtEl>
                                          <p:spTgt spid="20"/>
                                        </p:tgtEl>
                                        <p:attrNameLst>
                                          <p:attrName>ppt_x</p:attrName>
                                        </p:attrNameLst>
                                      </p:cBhvr>
                                      <p:tavLst>
                                        <p:tav tm="0">
                                          <p:val>
                                            <p:strVal val="1+#ppt_w/2"/>
                                          </p:val>
                                        </p:tav>
                                        <p:tav tm="100000">
                                          <p:val>
                                            <p:strVal val="#ppt_x"/>
                                          </p:val>
                                        </p:tav>
                                      </p:tavLst>
                                    </p:anim>
                                    <p:anim calcmode="lin" valueType="num">
                                      <p:cBhvr additive="base">
                                        <p:cTn id="51" dur="500" fill="hold"/>
                                        <p:tgtEl>
                                          <p:spTgt spid="20"/>
                                        </p:tgtEl>
                                        <p:attrNameLst>
                                          <p:attrName>ppt_y</p:attrName>
                                        </p:attrNameLst>
                                      </p:cBhvr>
                                      <p:tavLst>
                                        <p:tav tm="0">
                                          <p:val>
                                            <p:strVal val="#ppt_y"/>
                                          </p:val>
                                        </p:tav>
                                        <p:tav tm="100000">
                                          <p:val>
                                            <p:strVal val="#ppt_y"/>
                                          </p:val>
                                        </p:tav>
                                      </p:tavLst>
                                    </p:anim>
                                  </p:childTnLst>
                                </p:cTn>
                              </p:par>
                              <p:par>
                                <p:cTn id="52" presetID="0" presetClass="path" presetSubtype="0" accel="50000" decel="50000" fill="hold" nodeType="withEffect">
                                  <p:stCondLst>
                                    <p:cond delay="500"/>
                                  </p:stCondLst>
                                  <p:childTnLst>
                                    <p:animMotion origin="layout" path="M -5.55556E-7 0.01204 C -0.01007 0.01328 -0.01875 0.01667 -0.02865 0.01791 C -0.03871 0.02192 -0.04809 0.02254 -0.05868 0.02378 C -0.15174 0.02192 -0.15347 0.03273 -0.20625 0.01451 C -0.2118 0.00957 -0.21302 0.00556 -0.21805 -0.00155 C -0.22604 -0.01236 -0.23455 -0.02378 -0.24566 -0.0278 C -0.27448 -0.05374 -0.34062 -0.04324 -0.36146 -0.04386 C -0.36996 -0.04664 -0.37865 -0.04787 -0.38733 -0.05065 C -0.39288 -0.0525 -0.39774 -0.05528 -0.4033 -0.05652 C -0.41094 -0.06053 -0.41944 -0.06486 -0.4276 -0.06671 C -0.44028 -0.07536 -0.4533 -0.08215 -0.46701 -0.0874 C -0.47187 -0.08926 -0.47587 -0.09265 -0.48038 -0.09543 C -0.49097 -0.10099 -0.50347 -0.10562 -0.51476 -0.10809 C -0.5408 -0.10686 -0.56597 -0.10562 -0.59184 -0.10655 C -0.60347 -0.11211 -0.61528 -0.11643 -0.62621 -0.12415 C -0.63108 -0.12755 -0.63611 -0.13095 -0.64149 -0.13311 C -0.65191 -0.14145 -0.63958 -0.13249 -0.64983 -0.13743 C -0.65434 -0.14021 -0.65868 -0.14392 -0.66337 -0.1467 C -0.66805 -0.14948 -0.66493 -0.14639 -0.6691 -0.14917 C -0.67691 -0.15411 -0.6849 -0.15936 -0.6934 -0.16276 C -0.70087 -0.16955 -0.7092 -0.17635 -0.71771 -0.18098 C -0.72413 -0.18994 -0.7342 -0.19426 -0.73941 -0.20507 C -0.74062 -0.20754 -0.74201 -0.20939 -0.74271 -0.21186 C -0.7434 -0.21372 -0.74358 -0.21588 -0.74444 -0.21773 C -0.74653 -0.22236 -0.74983 -0.22576 -0.75208 -0.23039 C -0.75694 -0.23997 -0.76094 -0.24583 -0.76701 -0.25417 " pathEditMode="relative" rAng="0" ptsTypes="AAAAAAAAAAAAAAAAAAAAAAAAAA">
                                      <p:cBhvr>
                                        <p:cTn id="53" dur="6500" fill="hold"/>
                                        <p:tgtEl>
                                          <p:spTgt spid="20"/>
                                        </p:tgtEl>
                                        <p:attrNameLst>
                                          <p:attrName>ppt_x</p:attrName>
                                          <p:attrName>ppt_y</p:attrName>
                                        </p:attrNameLst>
                                      </p:cBhvr>
                                      <p:rCtr x="-38400" y="-12300"/>
                                    </p:animMotion>
                                  </p:childTnLst>
                                </p:cTn>
                              </p:par>
                              <p:par>
                                <p:cTn id="54" presetID="8" presetClass="emph" presetSubtype="0" repeatCount="2000" fill="hold" grpId="1" nodeType="withEffect">
                                  <p:stCondLst>
                                    <p:cond delay="0"/>
                                  </p:stCondLst>
                                  <p:childTnLst>
                                    <p:animRot by="21600000">
                                      <p:cBhvr>
                                        <p:cTn id="55" dur="3500" fill="hold"/>
                                        <p:tgtEl>
                                          <p:spTgt spid="8"/>
                                        </p:tgtEl>
                                        <p:attrNameLst>
                                          <p:attrName>r</p:attrName>
                                        </p:attrNameLst>
                                      </p:cBhvr>
                                    </p:animRot>
                                  </p:childTnLst>
                                </p:cTn>
                              </p:par>
                              <p:par>
                                <p:cTn id="56" presetID="8" presetClass="emph" presetSubtype="0" repeatCount="2000" fill="hold" grpId="1" nodeType="withEffect">
                                  <p:stCondLst>
                                    <p:cond delay="0"/>
                                  </p:stCondLst>
                                  <p:childTnLst>
                                    <p:animRot by="-21600000">
                                      <p:cBhvr>
                                        <p:cTn id="57" dur="3500" fill="hold"/>
                                        <p:tgtEl>
                                          <p:spTgt spid="13"/>
                                        </p:tgtEl>
                                        <p:attrNameLst>
                                          <p:attrName>r</p:attrName>
                                        </p:attrNameLst>
                                      </p:cBhvr>
                                    </p:animRot>
                                  </p:childTnLst>
                                </p:cTn>
                              </p:par>
                              <p:par>
                                <p:cTn id="58" presetID="8" presetClass="emph" presetSubtype="0" repeatCount="2000" fill="hold" grpId="1" nodeType="withEffect">
                                  <p:stCondLst>
                                    <p:cond delay="0"/>
                                  </p:stCondLst>
                                  <p:childTnLst>
                                    <p:animRot by="21600000">
                                      <p:cBhvr>
                                        <p:cTn id="59" dur="3500" fill="hold"/>
                                        <p:tgtEl>
                                          <p:spTgt spid="14"/>
                                        </p:tgtEl>
                                        <p:attrNameLst>
                                          <p:attrName>r</p:attrName>
                                        </p:attrNameLst>
                                      </p:cBhvr>
                                    </p:animRot>
                                  </p:childTnLst>
                                </p:cTn>
                              </p:par>
                              <p:par>
                                <p:cTn id="60" presetID="8" presetClass="emph" presetSubtype="0" repeatCount="2000" fill="hold" grpId="1" nodeType="withEffect">
                                  <p:stCondLst>
                                    <p:cond delay="0"/>
                                  </p:stCondLst>
                                  <p:childTnLst>
                                    <p:animRot by="-21600000">
                                      <p:cBhvr>
                                        <p:cTn id="61" dur="3500" fill="hold"/>
                                        <p:tgtEl>
                                          <p:spTgt spid="17"/>
                                        </p:tgtEl>
                                        <p:attrNameLst>
                                          <p:attrName>r</p:attrName>
                                        </p:attrNameLst>
                                      </p:cBhvr>
                                    </p:animRot>
                                  </p:childTnLst>
                                </p:cTn>
                              </p:par>
                              <p:par>
                                <p:cTn id="62" presetID="8" presetClass="emph" presetSubtype="0" repeatCount="2000" fill="hold" grpId="1" nodeType="withEffect">
                                  <p:stCondLst>
                                    <p:cond delay="0"/>
                                  </p:stCondLst>
                                  <p:childTnLst>
                                    <p:animRot by="21600000">
                                      <p:cBhvr>
                                        <p:cTn id="63" dur="3500" fill="hold"/>
                                        <p:tgtEl>
                                          <p:spTgt spid="12"/>
                                        </p:tgtEl>
                                        <p:attrNameLst>
                                          <p:attrName>r</p:attrName>
                                        </p:attrNameLst>
                                      </p:cBhvr>
                                    </p:animRot>
                                  </p:childTnLst>
                                </p:cTn>
                              </p:par>
                              <p:par>
                                <p:cTn id="64" presetID="6" presetClass="emph" presetSubtype="0" repeatCount="2000" autoRev="1" fill="hold" grpId="1" nodeType="withEffect">
                                  <p:stCondLst>
                                    <p:cond delay="0"/>
                                  </p:stCondLst>
                                  <p:childTnLst>
                                    <p:animScale>
                                      <p:cBhvr>
                                        <p:cTn id="65" dur="2000" fill="hold"/>
                                        <p:tgtEl>
                                          <p:spTgt spid="19"/>
                                        </p:tgtEl>
                                      </p:cBhvr>
                                      <p:by x="150000" y="150000"/>
                                    </p:animScale>
                                  </p:childTnLst>
                                </p:cTn>
                              </p:par>
                              <p:par>
                                <p:cTn id="66" presetID="6" presetClass="emph" presetSubtype="0" repeatCount="2000" autoRev="1" fill="hold" grpId="1" nodeType="withEffect">
                                  <p:stCondLst>
                                    <p:cond delay="0"/>
                                  </p:stCondLst>
                                  <p:childTnLst>
                                    <p:animScale>
                                      <p:cBhvr>
                                        <p:cTn id="67" dur="2000" fill="hold"/>
                                        <p:tgtEl>
                                          <p:spTgt spid="11"/>
                                        </p:tgtEl>
                                      </p:cBhvr>
                                      <p:by x="150000" y="150000"/>
                                    </p:animScale>
                                  </p:childTnLst>
                                </p:cTn>
                              </p:par>
                            </p:childTnLst>
                          </p:cTn>
                        </p:par>
                        <p:par>
                          <p:cTn id="68" fill="hold">
                            <p:stCondLst>
                              <p:cond delay="9500"/>
                            </p:stCondLst>
                            <p:childTnLst>
                              <p:par>
                                <p:cTn id="69" presetID="37" presetClass="entr" presetSubtype="0" fill="hold" nodeType="after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900" decel="100000" fill="hold"/>
                                        <p:tgtEl>
                                          <p:spTgt spid="15"/>
                                        </p:tgtEl>
                                        <p:attrNameLst>
                                          <p:attrName>ppt_y</p:attrName>
                                        </p:attrNameLst>
                                      </p:cBhvr>
                                      <p:tavLst>
                                        <p:tav tm="0">
                                          <p:val>
                                            <p:strVal val="#ppt_y+1"/>
                                          </p:val>
                                        </p:tav>
                                        <p:tav tm="100000">
                                          <p:val>
                                            <p:strVal val="#ppt_y-.03"/>
                                          </p:val>
                                        </p:tav>
                                      </p:tavLst>
                                    </p:anim>
                                    <p:anim calcmode="lin" valueType="num">
                                      <p:cBhvr>
                                        <p:cTn id="74"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8" grpId="1" animBg="1"/>
      <p:bldP spid="11" grpId="0" animBg="1"/>
      <p:bldP spid="11" grpId="1" animBg="1"/>
      <p:bldP spid="12" grpId="0" animBg="1"/>
      <p:bldP spid="12" grpId="1" animBg="1"/>
      <p:bldP spid="13" grpId="0" animBg="1"/>
      <p:bldP spid="13" grpId="1" animBg="1"/>
      <p:bldP spid="14" grpId="0" animBg="1"/>
      <p:bldP spid="14" grpId="1" animBg="1"/>
      <p:bldP spid="16" grpId="0" animBg="1"/>
      <p:bldP spid="17" grpId="0" animBg="1"/>
      <p:bldP spid="17" grpId="1" animBg="1"/>
      <p:bldP spid="18" grpId="0" animBg="1"/>
      <p:bldP spid="19" grpId="0" animBg="1"/>
      <p:bldP spid="19"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0" y="0"/>
            <a:ext cx="12192000" cy="6858000"/>
          </a:xfrm>
          <a:prstGeom prst="rect">
            <a:avLst/>
          </a:prstGeom>
        </p:spPr>
      </p:pic>
      <p:pic>
        <p:nvPicPr>
          <p:cNvPr id="12" name="Picture 2" descr="Chử Đồng Tử - Phật tử đầu tiên của Việt Na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83040" y="9560"/>
            <a:ext cx="3108960" cy="219456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Chầu Đệ Nhất Thượng Thiê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83040" y="4310713"/>
            <a:ext cx="3108960" cy="256887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Soạn bài Thánh Gióng | Soạn Thánh Gióng ngắn nhất | Soạn văn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175" y="4450918"/>
            <a:ext cx="3312333" cy="234719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TỨ BẤT TỬ TRONG VĂN HÓA DÂN GIAN VIỆT NA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37531"/>
            <a:ext cx="2961124" cy="2344189"/>
          </a:xfrm>
          <a:prstGeom prst="rect">
            <a:avLst/>
          </a:prstGeom>
          <a:noFill/>
          <a:extLst>
            <a:ext uri="{909E8E84-426E-40DD-AFC4-6F175D3DCCD1}">
              <a14:hiddenFill xmlns:a14="http://schemas.microsoft.com/office/drawing/2010/main">
                <a:solidFill>
                  <a:srgbClr val="FFFFFF"/>
                </a:solidFill>
              </a14:hiddenFill>
            </a:ext>
          </a:extLst>
        </p:spPr>
      </p:pic>
      <p:sp>
        <p:nvSpPr>
          <p:cNvPr id="40" name="Snip Diagonal Corner Rectangle 39"/>
          <p:cNvSpPr/>
          <p:nvPr/>
        </p:nvSpPr>
        <p:spPr>
          <a:xfrm>
            <a:off x="2084904" y="1353044"/>
            <a:ext cx="8022191" cy="1346590"/>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r>
              <a:rPr lang="en-US" sz="3200" b="1" dirty="0" err="1" smtClean="0">
                <a:solidFill>
                  <a:prstClr val="white"/>
                </a:solidFill>
                <a:latin typeface="Times" panose="02020603050405020304" pitchFamily="18" charset="0"/>
                <a:cs typeface="Times" panose="02020603050405020304" pitchFamily="18" charset="0"/>
              </a:rPr>
              <a:t>Câu</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hỏi</a:t>
            </a:r>
            <a:r>
              <a:rPr lang="en-US" sz="3200" b="1" dirty="0" smtClean="0">
                <a:solidFill>
                  <a:prstClr val="white"/>
                </a:solidFill>
                <a:latin typeface="Times" panose="02020603050405020304" pitchFamily="18" charset="0"/>
                <a:cs typeface="Times" panose="02020603050405020304" pitchFamily="18" charset="0"/>
              </a:rPr>
              <a:t> 2: </a:t>
            </a:r>
            <a:r>
              <a:rPr lang="en-US" sz="3200" b="1" dirty="0" err="1" smtClean="0">
                <a:solidFill>
                  <a:prstClr val="white"/>
                </a:solidFill>
                <a:latin typeface="Times" panose="02020603050405020304" pitchFamily="18" charset="0"/>
                <a:cs typeface="Times" panose="02020603050405020304" pitchFamily="18" charset="0"/>
              </a:rPr>
              <a:t>Kể</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tên</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bốn</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vị</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thánh</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bất</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tử</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trong</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lịch</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sử</a:t>
            </a:r>
            <a:r>
              <a:rPr lang="en-US" sz="3200" b="1" dirty="0" smtClean="0">
                <a:solidFill>
                  <a:prstClr val="white"/>
                </a:solidFill>
                <a:latin typeface="Times" panose="02020603050405020304" pitchFamily="18" charset="0"/>
                <a:cs typeface="Times" panose="02020603050405020304" pitchFamily="18" charset="0"/>
              </a:rPr>
              <a:t> </a:t>
            </a:r>
            <a:r>
              <a:rPr lang="en-US" sz="3200" b="1" dirty="0" err="1" smtClean="0">
                <a:solidFill>
                  <a:prstClr val="white"/>
                </a:solidFill>
                <a:latin typeface="Times" panose="02020603050405020304" pitchFamily="18" charset="0"/>
                <a:cs typeface="Times" panose="02020603050405020304" pitchFamily="18" charset="0"/>
              </a:rPr>
              <a:t>Việt</a:t>
            </a:r>
            <a:r>
              <a:rPr lang="en-US" sz="3200" b="1" dirty="0" smtClean="0">
                <a:solidFill>
                  <a:prstClr val="white"/>
                </a:solidFill>
                <a:latin typeface="Times" panose="02020603050405020304" pitchFamily="18" charset="0"/>
                <a:cs typeface="Times" panose="02020603050405020304" pitchFamily="18" charset="0"/>
              </a:rPr>
              <a:t> Nam ?</a:t>
            </a:r>
            <a:endParaRPr lang="en-US" sz="3200" b="1" dirty="0">
              <a:solidFill>
                <a:prstClr val="white"/>
              </a:solidFill>
              <a:latin typeface="Times" panose="02020603050405020304" pitchFamily="18" charset="0"/>
              <a:cs typeface="Times" panose="02020603050405020304" pitchFamily="18" charset="0"/>
            </a:endParaRPr>
          </a:p>
        </p:txBody>
      </p:sp>
      <p:sp>
        <p:nvSpPr>
          <p:cNvPr id="50" name="Snip Diagonal Corner Rectangle 49"/>
          <p:cNvSpPr/>
          <p:nvPr/>
        </p:nvSpPr>
        <p:spPr>
          <a:xfrm>
            <a:off x="2084903" y="2957180"/>
            <a:ext cx="8022191" cy="1921114"/>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fontAlgn="base"/>
            <a:r>
              <a:rPr lang="vi-VN" sz="3200" b="1" dirty="0" smtClean="0">
                <a:solidFill>
                  <a:prstClr val="white"/>
                </a:solidFill>
                <a:latin typeface="Times New Roman" panose="02020603050405020304" pitchFamily="18" charset="0"/>
                <a:cs typeface="Times New Roman" panose="02020603050405020304" pitchFamily="18" charset="0"/>
              </a:rPr>
              <a:t>Đáp án:</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Tản</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Viên</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Sơn</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Thánh</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smtClean="0">
                <a:solidFill>
                  <a:prstClr val="white"/>
                </a:solidFill>
                <a:latin typeface="Times New Roman" panose="02020603050405020304" pitchFamily="18" charset="0"/>
                <a:cs typeface="Times New Roman" panose="02020603050405020304" pitchFamily="18" charset="0"/>
              </a:rPr>
              <a:t>(</a:t>
            </a:r>
            <a:r>
              <a:rPr lang="en-US" sz="3200" b="1" dirty="0" err="1" smtClean="0">
                <a:solidFill>
                  <a:prstClr val="white"/>
                </a:solidFill>
                <a:latin typeface="Times New Roman" panose="02020603050405020304" pitchFamily="18" charset="0"/>
                <a:cs typeface="Times New Roman" panose="02020603050405020304" pitchFamily="18" charset="0"/>
              </a:rPr>
              <a:t>Sơn</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Tinh</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Phù</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Đổng</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Thiên</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Vương</a:t>
            </a:r>
            <a:r>
              <a:rPr lang="vi-VN" sz="3200" b="1" dirty="0" smtClean="0">
                <a:solidFill>
                  <a:prstClr val="white"/>
                </a:solidFill>
                <a:latin typeface="Times New Roman" panose="02020603050405020304" pitchFamily="18" charset="0"/>
                <a:cs typeface="Times New Roman" panose="02020603050405020304" pitchFamily="18" charset="0"/>
              </a:rPr>
              <a:t> hay Sóc Thiên Vương</a:t>
            </a:r>
            <a:r>
              <a:rPr lang="en-US"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Thánh</a:t>
            </a:r>
            <a:r>
              <a:rPr lang="en-US" sz="3200" b="1" dirty="0" smtClean="0">
                <a:solidFill>
                  <a:prstClr val="white"/>
                </a:solidFill>
                <a:latin typeface="Times New Roman" panose="02020603050405020304" pitchFamily="18" charset="0"/>
                <a:cs typeface="Times New Roman" panose="02020603050405020304" pitchFamily="18" charset="0"/>
              </a:rPr>
              <a:t> </a:t>
            </a:r>
            <a:r>
              <a:rPr lang="vi-VN" sz="3200" b="1" dirty="0" smtClean="0">
                <a:solidFill>
                  <a:prstClr val="white"/>
                </a:solidFill>
                <a:latin typeface="Times New Roman" panose="02020603050405020304" pitchFamily="18" charset="0"/>
                <a:cs typeface="Times New Roman" panose="02020603050405020304" pitchFamily="18" charset="0"/>
              </a:rPr>
              <a:t>Gióng), Chử Đồng Tử, công chúa Liễu Hạnh.</a:t>
            </a:r>
            <a:endParaRPr lang="en-US" sz="3200" b="1" dirty="0">
              <a:solidFill>
                <a:prstClr val="white"/>
              </a:solidFill>
              <a:latin typeface="Times New Roman" panose="02020603050405020304" pitchFamily="18" charset="0"/>
              <a:cs typeface="Times New Roman" panose="02020603050405020304" pitchFamily="18" charset="0"/>
            </a:endParaRPr>
          </a:p>
        </p:txBody>
      </p:sp>
      <p:pic>
        <p:nvPicPr>
          <p:cNvPr id="46" name="Picture 45">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884006" y="6032136"/>
            <a:ext cx="1350169" cy="825864"/>
          </a:xfrm>
          <a:prstGeom prst="rect">
            <a:avLst/>
          </a:prstGeom>
        </p:spPr>
      </p:pic>
    </p:spTree>
    <p:extLst>
      <p:ext uri="{BB962C8B-B14F-4D97-AF65-F5344CB8AC3E}">
        <p14:creationId xmlns:p14="http://schemas.microsoft.com/office/powerpoint/2010/main" val="2573511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par>
                                <p:cTn id="19" presetID="25"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24" dur="1000" fill="hold"/>
                                        <p:tgtEl>
                                          <p:spTgt spid="15"/>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15"/>
                                        </p:tgtEl>
                                      </p:cBhvr>
                                    </p:animEffect>
                                  </p:childTnLst>
                                </p:cTn>
                              </p:par>
                              <p:par>
                                <p:cTn id="29" presetID="6" presetClass="entr" presetSubtype="16"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circle(in)">
                                      <p:cBhvr>
                                        <p:cTn id="31" dur="2000"/>
                                        <p:tgtEl>
                                          <p:spTgt spid="14"/>
                                        </p:tgtEl>
                                      </p:cBhvr>
                                    </p:animEffect>
                                  </p:childTnLst>
                                </p:cTn>
                              </p:par>
                              <p:par>
                                <p:cTn id="32" presetID="21" presetClass="entr" presetSubtype="1"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heel(1)">
                                      <p:cBhvr>
                                        <p:cTn id="34" dur="2000"/>
                                        <p:tgtEl>
                                          <p:spTgt spid="12"/>
                                        </p:tgtEl>
                                      </p:cBhvr>
                                    </p:animEffect>
                                  </p:childTnLst>
                                </p:cTn>
                              </p:par>
                              <p:par>
                                <p:cTn id="35" presetID="15" presetClass="entr" presetSubtype="0" fill="hold" nodeType="with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p:cTn id="37" dur="1000" fill="hold"/>
                                        <p:tgtEl>
                                          <p:spTgt spid="13"/>
                                        </p:tgtEl>
                                        <p:attrNameLst>
                                          <p:attrName>ppt_w</p:attrName>
                                        </p:attrNameLst>
                                      </p:cBhvr>
                                      <p:tavLst>
                                        <p:tav tm="0">
                                          <p:val>
                                            <p:fltVal val="0"/>
                                          </p:val>
                                        </p:tav>
                                        <p:tav tm="100000">
                                          <p:val>
                                            <p:strVal val="#ppt_w"/>
                                          </p:val>
                                        </p:tav>
                                      </p:tavLst>
                                    </p:anim>
                                    <p:anim calcmode="lin" valueType="num">
                                      <p:cBhvr>
                                        <p:cTn id="38" dur="1000" fill="hold"/>
                                        <p:tgtEl>
                                          <p:spTgt spid="13"/>
                                        </p:tgtEl>
                                        <p:attrNameLst>
                                          <p:attrName>ppt_h</p:attrName>
                                        </p:attrNameLst>
                                      </p:cBhvr>
                                      <p:tavLst>
                                        <p:tav tm="0">
                                          <p:val>
                                            <p:fltVal val="0"/>
                                          </p:val>
                                        </p:tav>
                                        <p:tav tm="100000">
                                          <p:val>
                                            <p:strVal val="#ppt_h"/>
                                          </p:val>
                                        </p:tav>
                                      </p:tavLst>
                                    </p:anim>
                                    <p:anim calcmode="lin" valueType="num">
                                      <p:cBhvr>
                                        <p:cTn id="39" dur="1000" fill="hold"/>
                                        <p:tgtEl>
                                          <p:spTgt spid="13"/>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1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0" y="-243073"/>
            <a:ext cx="12192000" cy="685800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035287"/>
            <a:ext cx="3208940" cy="2805041"/>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45217" y="4216399"/>
            <a:ext cx="3246783" cy="2641602"/>
          </a:xfrm>
          <a:prstGeom prst="rect">
            <a:avLst/>
          </a:prstGeom>
        </p:spPr>
      </p:pic>
      <p:pic>
        <p:nvPicPr>
          <p:cNvPr id="3074" name="Picture 2" descr="Soạn bài Thánh Gióng | Soạn Thánh Gióng ngắn nhất | Soạn văn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43073"/>
            <a:ext cx="3312333" cy="234719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766313" y="-243073"/>
            <a:ext cx="3425687" cy="2941983"/>
          </a:xfrm>
          <a:prstGeom prst="rect">
            <a:avLst/>
          </a:prstGeom>
        </p:spPr>
      </p:pic>
      <p:sp>
        <p:nvSpPr>
          <p:cNvPr id="40" name="Snip Diagonal Corner Rectangle 39"/>
          <p:cNvSpPr/>
          <p:nvPr/>
        </p:nvSpPr>
        <p:spPr>
          <a:xfrm>
            <a:off x="2577851" y="1065611"/>
            <a:ext cx="7758354" cy="2502669"/>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fontAlgn="base"/>
            <a:r>
              <a:rPr lang="vi-VN" sz="3200" b="1" dirty="0" smtClean="0">
                <a:solidFill>
                  <a:prstClr val="white"/>
                </a:solidFill>
                <a:latin typeface="Times" panose="02020603050405020304" pitchFamily="18" charset="0"/>
                <a:cs typeface="Times" panose="02020603050405020304" pitchFamily="18" charset="0"/>
              </a:rPr>
              <a:t> Đây là một lễ hội tưởng niệm ngợi ca chiến công của người anh hùng truyền thuyết Thánh Gióng. </a:t>
            </a:r>
            <a:r>
              <a:rPr lang="en-US" sz="3200" b="1" dirty="0" err="1" smtClean="0">
                <a:solidFill>
                  <a:prstClr val="white"/>
                </a:solidFill>
                <a:latin typeface="Times" panose="02020603050405020304" pitchFamily="18" charset="0"/>
                <a:cs typeface="Times" panose="02020603050405020304" pitchFamily="18" charset="0"/>
              </a:rPr>
              <a:t>Em</a:t>
            </a:r>
            <a:r>
              <a:rPr lang="vi-VN" sz="3200" b="1" dirty="0" smtClean="0">
                <a:solidFill>
                  <a:prstClr val="white"/>
                </a:solidFill>
                <a:latin typeface="Times" panose="02020603050405020304" pitchFamily="18" charset="0"/>
                <a:cs typeface="Times" panose="02020603050405020304" pitchFamily="18" charset="0"/>
              </a:rPr>
              <a:t> hãy cho biết tên lễ hội là gì</a:t>
            </a:r>
            <a:r>
              <a:rPr lang="en-US" sz="3200" b="1" dirty="0" smtClean="0">
                <a:solidFill>
                  <a:prstClr val="white"/>
                </a:solidFill>
                <a:latin typeface="Times" panose="02020603050405020304" pitchFamily="18" charset="0"/>
                <a:cs typeface="Times" panose="02020603050405020304" pitchFamily="18" charset="0"/>
              </a:rPr>
              <a:t>?</a:t>
            </a:r>
            <a:endParaRPr lang="en-US" sz="3200" b="1" dirty="0">
              <a:solidFill>
                <a:prstClr val="white"/>
              </a:solidFill>
              <a:latin typeface="Times" panose="02020603050405020304" pitchFamily="18" charset="0"/>
              <a:cs typeface="Times" panose="02020603050405020304" pitchFamily="18" charset="0"/>
            </a:endParaRPr>
          </a:p>
        </p:txBody>
      </p:sp>
      <p:sp>
        <p:nvSpPr>
          <p:cNvPr id="50" name="Snip Diagonal Corner Rectangle 49"/>
          <p:cNvSpPr/>
          <p:nvPr/>
        </p:nvSpPr>
        <p:spPr>
          <a:xfrm>
            <a:off x="2608967" y="3875178"/>
            <a:ext cx="6572250" cy="1567679"/>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fontAlgn="base"/>
            <a:r>
              <a:rPr lang="vi-VN" sz="3200" b="1" dirty="0" smtClean="0">
                <a:solidFill>
                  <a:prstClr val="white"/>
                </a:solidFill>
                <a:latin typeface="Times New Roman" panose="02020603050405020304" pitchFamily="18" charset="0"/>
                <a:cs typeface="Times New Roman" panose="02020603050405020304" pitchFamily="18" charset="0"/>
              </a:rPr>
              <a:t>Đáp án: Lễ hội Thánh Gióng hay còn gọi là hội Gióng</a:t>
            </a:r>
            <a:endParaRPr lang="en-US" sz="3200" b="1" dirty="0">
              <a:solidFill>
                <a:prstClr val="white"/>
              </a:solidFill>
              <a:latin typeface="Times New Roman" panose="02020603050405020304" pitchFamily="18" charset="0"/>
              <a:cs typeface="Times New Roman" panose="02020603050405020304" pitchFamily="18" charset="0"/>
            </a:endParaRPr>
          </a:p>
        </p:txBody>
      </p:sp>
      <p:pic>
        <p:nvPicPr>
          <p:cNvPr id="46" name="Picture 45">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858379" y="6032137"/>
            <a:ext cx="1350169" cy="825864"/>
          </a:xfrm>
          <a:prstGeom prst="rect">
            <a:avLst/>
          </a:prstGeom>
        </p:spPr>
      </p:pic>
    </p:spTree>
    <p:extLst>
      <p:ext uri="{BB962C8B-B14F-4D97-AF65-F5344CB8AC3E}">
        <p14:creationId xmlns:p14="http://schemas.microsoft.com/office/powerpoint/2010/main" val="1827879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par>
                                <p:cTn id="19" presetID="53" presetClass="entr" presetSubtype="16"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par>
                                <p:cTn id="24" presetID="53" presetClass="entr" presetSubtype="16"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500" fill="hold"/>
                                        <p:tgtEl>
                                          <p:spTgt spid="8"/>
                                        </p:tgtEl>
                                        <p:attrNameLst>
                                          <p:attrName>ppt_w</p:attrName>
                                        </p:attrNameLst>
                                      </p:cBhvr>
                                      <p:tavLst>
                                        <p:tav tm="0">
                                          <p:val>
                                            <p:fltVal val="0"/>
                                          </p:val>
                                        </p:tav>
                                        <p:tav tm="100000">
                                          <p:val>
                                            <p:strVal val="#ppt_w"/>
                                          </p:val>
                                        </p:tav>
                                      </p:tavLst>
                                    </p:anim>
                                    <p:anim calcmode="lin" valueType="num">
                                      <p:cBhvr>
                                        <p:cTn id="27" dur="500" fill="hold"/>
                                        <p:tgtEl>
                                          <p:spTgt spid="8"/>
                                        </p:tgtEl>
                                        <p:attrNameLst>
                                          <p:attrName>ppt_h</p:attrName>
                                        </p:attrNameLst>
                                      </p:cBhvr>
                                      <p:tavLst>
                                        <p:tav tm="0">
                                          <p:val>
                                            <p:fltVal val="0"/>
                                          </p:val>
                                        </p:tav>
                                        <p:tav tm="100000">
                                          <p:val>
                                            <p:strVal val="#ppt_h"/>
                                          </p:val>
                                        </p:tav>
                                      </p:tavLst>
                                    </p:anim>
                                    <p:animEffect transition="in" filter="fade">
                                      <p:cBhvr>
                                        <p:cTn id="28" dur="500"/>
                                        <p:tgtEl>
                                          <p:spTgt spid="8"/>
                                        </p:tgtEl>
                                      </p:cBhvr>
                                    </p:animEffect>
                                  </p:childTnLst>
                                </p:cTn>
                              </p:par>
                              <p:par>
                                <p:cTn id="29" presetID="53" presetClass="entr" presetSubtype="16"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9"/>
          <p:cNvSpPr>
            <a:spLocks noChangeArrowheads="1"/>
          </p:cNvSpPr>
          <p:nvPr/>
        </p:nvSpPr>
        <p:spPr bwMode="auto">
          <a:xfrm>
            <a:off x="2644799" y="2616202"/>
            <a:ext cx="7054427" cy="1568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55" tIns="45678" rIns="91355" bIns="4567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1218072"/>
            <a:endParaRPr lang="en-US" altLang="zh-CN" sz="4800" b="1" dirty="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endParaRPr>
          </a:p>
          <a:p>
            <a:pPr algn="just" defTabSz="1218072"/>
            <a:endParaRPr lang="en-US" altLang="zh-CN" sz="4796" b="1" dirty="0">
              <a:solidFill>
                <a:srgbClr val="60B962"/>
              </a:solidFill>
              <a:latin typeface="方正卡通简体" panose="03000509000000000000" pitchFamily="65" charset="-122"/>
              <a:ea typeface="方正卡通简体" panose="03000509000000000000" pitchFamily="65" charset="-122"/>
              <a:sym typeface="微软雅黑" panose="020B0503020204020204" pitchFamily="34" charset="-122"/>
            </a:endParaRPr>
          </a:p>
        </p:txBody>
      </p:sp>
      <p:sp>
        <p:nvSpPr>
          <p:cNvPr id="8" name="五角星 4"/>
          <p:cNvSpPr/>
          <p:nvPr/>
        </p:nvSpPr>
        <p:spPr>
          <a:xfrm rot="19903756">
            <a:off x="1043168" y="3001800"/>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1" name="五角星 5"/>
          <p:cNvSpPr/>
          <p:nvPr/>
        </p:nvSpPr>
        <p:spPr>
          <a:xfrm rot="21380687">
            <a:off x="1448220" y="4782304"/>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2" name="五角星 6"/>
          <p:cNvSpPr/>
          <p:nvPr/>
        </p:nvSpPr>
        <p:spPr>
          <a:xfrm rot="19938392">
            <a:off x="3339302" y="4699634"/>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3" name="五角星 7"/>
          <p:cNvSpPr/>
          <p:nvPr/>
        </p:nvSpPr>
        <p:spPr>
          <a:xfrm rot="19938392">
            <a:off x="2454365" y="4232367"/>
            <a:ext cx="485929" cy="486379"/>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4" name="五角星 8"/>
          <p:cNvSpPr/>
          <p:nvPr/>
        </p:nvSpPr>
        <p:spPr>
          <a:xfrm rot="19967404">
            <a:off x="9632248" y="4130276"/>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6" name="五角星 9"/>
          <p:cNvSpPr/>
          <p:nvPr/>
        </p:nvSpPr>
        <p:spPr>
          <a:xfrm>
            <a:off x="8455481" y="4647392"/>
            <a:ext cx="337603" cy="337916"/>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7" name="五角星 10"/>
          <p:cNvSpPr/>
          <p:nvPr/>
        </p:nvSpPr>
        <p:spPr>
          <a:xfrm>
            <a:off x="10825931" y="4643498"/>
            <a:ext cx="248230" cy="24846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8" name="五角星 11"/>
          <p:cNvSpPr/>
          <p:nvPr/>
        </p:nvSpPr>
        <p:spPr>
          <a:xfrm>
            <a:off x="11509886" y="4967955"/>
            <a:ext cx="124114" cy="124229"/>
          </a:xfrm>
          <a:prstGeom prst="star5">
            <a:avLst>
              <a:gd name="adj" fmla="val 23926"/>
              <a:gd name="hf" fmla="val 105146"/>
              <a:gd name="vf" fmla="val 110557"/>
            </a:avLst>
          </a:prstGeom>
          <a:solidFill>
            <a:srgbClr val="FFFF00"/>
          </a:solid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9" name="五角星 12"/>
          <p:cNvSpPr/>
          <p:nvPr/>
        </p:nvSpPr>
        <p:spPr>
          <a:xfrm rot="19922997">
            <a:off x="11084655" y="4134023"/>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0"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18091" y="2243172"/>
            <a:ext cx="1112140" cy="1183180"/>
          </a:xfrm>
          <a:prstGeom prst="rect">
            <a:avLst/>
          </a:prstGeom>
          <a:noFill/>
          <a:extLst>
            <a:ext uri="{909E8E84-426E-40DD-AFC4-6F175D3DCCD1}">
              <a14:hiddenFill xmlns:a14="http://schemas.microsoft.com/office/drawing/2010/main">
                <a:solidFill>
                  <a:srgbClr val="FFFFFF"/>
                </a:solidFill>
              </a14:hiddenFill>
            </a:ext>
          </a:extLst>
        </p:spPr>
      </p:pic>
      <p:pic>
        <p:nvPicPr>
          <p:cNvPr id="15"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99247" y="4442663"/>
            <a:ext cx="3010466"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1"/>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598556" y="-59138"/>
            <a:ext cx="2687293" cy="1970456"/>
          </a:xfrm>
          <a:prstGeom prst="rect">
            <a:avLst/>
          </a:prstGeom>
        </p:spPr>
      </p:pic>
      <p:sp>
        <p:nvSpPr>
          <p:cNvPr id="2050" name="Rectangle 2"/>
          <p:cNvSpPr>
            <a:spLocks noChangeArrowheads="1"/>
          </p:cNvSpPr>
          <p:nvPr/>
        </p:nvSpPr>
        <p:spPr bwMode="auto">
          <a:xfrm>
            <a:off x="2808514" y="1293223"/>
            <a:ext cx="7563394"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pPr>
            <a:r>
              <a:rPr lang="en-US" altLang="zh-CN" sz="2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5. </a:t>
            </a:r>
            <a:r>
              <a:rPr lang="en-US" altLang="zh-CN" sz="28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Những</a:t>
            </a:r>
            <a:r>
              <a:rPr lang="en-US" altLang="zh-CN" sz="2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28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dấu</a:t>
            </a:r>
            <a:r>
              <a:rPr lang="en-US" altLang="zh-CN" sz="2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28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tích</a:t>
            </a:r>
            <a:r>
              <a:rPr lang="en-US" altLang="zh-CN" sz="2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28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còn</a:t>
            </a:r>
            <a:r>
              <a:rPr lang="en-US" altLang="zh-CN" sz="2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28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lại</a:t>
            </a:r>
            <a:endParaRPr lang="en-US" altLang="zh-CN" sz="2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pt-BR" sz="2800" b="0" i="0" u="none" strike="noStrike" cap="none" normalizeH="0" baseline="0" dirty="0" smtClean="0">
                <a:ln>
                  <a:noFill/>
                </a:ln>
                <a:solidFill>
                  <a:srgbClr val="FF0000"/>
                </a:solidFill>
                <a:effectLst/>
                <a:latin typeface="Times New Roman" pitchFamily="18" charset="0"/>
                <a:ea typeface="MS Mincho" pitchFamily="49" charset="-128"/>
                <a:cs typeface="Times New Roman" pitchFamily="18" charset="0"/>
              </a:rPr>
              <a:t>- Bụi tre đằng ngà</a:t>
            </a:r>
            <a:endParaRPr kumimoji="0" lang="en-US" sz="28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BR" sz="2800" b="0" i="0" u="none" strike="noStrike" cap="none" normalizeH="0" baseline="0" dirty="0" smtClean="0">
                <a:ln>
                  <a:noFill/>
                </a:ln>
                <a:solidFill>
                  <a:srgbClr val="FF0000"/>
                </a:solidFill>
                <a:effectLst/>
                <a:latin typeface="Times New Roman" pitchFamily="18" charset="0"/>
                <a:ea typeface="MS Mincho" pitchFamily="49" charset="-128"/>
                <a:cs typeface="Times New Roman" pitchFamily="18" charset="0"/>
              </a:rPr>
              <a:t>- Vết chân ngựa thành ao hồ...</a:t>
            </a:r>
            <a:endParaRPr kumimoji="0" lang="en-US" sz="28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BR" sz="2800" b="0" i="0" u="none" strike="noStrike" cap="none" normalizeH="0" baseline="0" dirty="0" smtClean="0">
                <a:ln>
                  <a:noFill/>
                </a:ln>
                <a:solidFill>
                  <a:srgbClr val="FF0000"/>
                </a:solidFill>
                <a:effectLst/>
                <a:latin typeface="Times New Roman" pitchFamily="18" charset="0"/>
                <a:ea typeface="MS Mincho" pitchFamily="49" charset="-128"/>
                <a:cs typeface="Times New Roman" pitchFamily="18" charset="0"/>
              </a:rPr>
              <a:t>- Làng</a:t>
            </a:r>
            <a:r>
              <a:rPr kumimoji="0" lang="pt-BR" sz="2800" b="0" i="0" u="none" strike="noStrike" cap="none" normalizeH="0" dirty="0" smtClean="0">
                <a:ln>
                  <a:noFill/>
                </a:ln>
                <a:solidFill>
                  <a:srgbClr val="FF0000"/>
                </a:solidFill>
                <a:effectLst/>
                <a:latin typeface="Times New Roman" pitchFamily="18" charset="0"/>
                <a:ea typeface="MS Mincho" pitchFamily="49" charset="-128"/>
                <a:cs typeface="Times New Roman" pitchFamily="18" charset="0"/>
              </a:rPr>
              <a:t> Cháy</a:t>
            </a:r>
            <a:endParaRPr kumimoji="0" lang="pt-BR" altLang="ja-JP" sz="2800" b="0" i="0" u="none" strike="noStrike" cap="none" normalizeH="0" baseline="0" dirty="0" smtClean="0">
              <a:ln>
                <a:noFill/>
              </a:ln>
              <a:solidFill>
                <a:srgbClr val="FF0000"/>
              </a:solidFill>
              <a:effectLst/>
              <a:latin typeface="Times New Roman" pitchFamily="18" charset="0"/>
              <a:ea typeface="MS Mincho" pitchFamily="49"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ja-JP" sz="2800" b="0" i="0" u="none" strike="noStrike" cap="none" normalizeH="0" baseline="0" dirty="0" smtClean="0">
                <a:ln>
                  <a:noFill/>
                </a:ln>
                <a:solidFill>
                  <a:srgbClr val="FF0000"/>
                </a:solidFill>
                <a:effectLst/>
                <a:latin typeface="Times New Roman" pitchFamily="18" charset="0"/>
                <a:ea typeface="MS Mincho" pitchFamily="49" charset="-128"/>
                <a:cs typeface="Times New Roman" pitchFamily="18" charset="0"/>
              </a:rPr>
              <a:t>=&gt; Dấu tích chiến công, Gióng để lại cho quê hương.</a:t>
            </a:r>
            <a:r>
              <a:rPr kumimoji="0" lang="en-US" altLang="ja-JP" sz="2800" b="0" i="0" u="none" strike="noStrike" cap="none" normalizeH="0" baseline="0" dirty="0" smtClean="0">
                <a:ln>
                  <a:noFill/>
                </a:ln>
                <a:solidFill>
                  <a:srgbClr val="FF0000"/>
                </a:solidFill>
                <a:effectLst/>
                <a:latin typeface="Times New Roman" pitchFamily="18" charset="0"/>
                <a:cs typeface="Times New Roman" pitchFamily="18" charset="0"/>
              </a:rPr>
              <a:t> </a:t>
            </a:r>
          </a:p>
        </p:txBody>
      </p:sp>
    </p:spTree>
    <p:extLst>
      <p:ext uri="{BB962C8B-B14F-4D97-AF65-F5344CB8AC3E}">
        <p14:creationId xmlns:p14="http://schemas.microsoft.com/office/powerpoint/2010/main" val="38731044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 presetClass="entr" presetSubtype="1"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par>
                                <p:cTn id="15" presetID="2" presetClass="entr" presetSubtype="1" fill="hold" grpId="0" nodeType="withEffect">
                                  <p:stCondLst>
                                    <p:cond delay="25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50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750" fill="hold"/>
                                        <p:tgtEl>
                                          <p:spTgt spid="13"/>
                                        </p:tgtEl>
                                        <p:attrNameLst>
                                          <p:attrName>ppt_x</p:attrName>
                                        </p:attrNameLst>
                                      </p:cBhvr>
                                      <p:tavLst>
                                        <p:tav tm="0">
                                          <p:val>
                                            <p:strVal val="#ppt_x"/>
                                          </p:val>
                                        </p:tav>
                                        <p:tav tm="100000">
                                          <p:val>
                                            <p:strVal val="#ppt_x"/>
                                          </p:val>
                                        </p:tav>
                                      </p:tavLst>
                                    </p:anim>
                                    <p:anim calcmode="lin" valueType="num">
                                      <p:cBhvr additive="base">
                                        <p:cTn id="26" dur="750" fill="hold"/>
                                        <p:tgtEl>
                                          <p:spTgt spid="13"/>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stCondLst>
                                    <p:cond delay="25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750" fill="hold"/>
                                        <p:tgtEl>
                                          <p:spTgt spid="16"/>
                                        </p:tgtEl>
                                        <p:attrNameLst>
                                          <p:attrName>ppt_x</p:attrName>
                                        </p:attrNameLst>
                                      </p:cBhvr>
                                      <p:tavLst>
                                        <p:tav tm="0">
                                          <p:val>
                                            <p:strVal val="#ppt_x"/>
                                          </p:val>
                                        </p:tav>
                                        <p:tav tm="100000">
                                          <p:val>
                                            <p:strVal val="#ppt_x"/>
                                          </p:val>
                                        </p:tav>
                                      </p:tavLst>
                                    </p:anim>
                                    <p:anim calcmode="lin" valueType="num">
                                      <p:cBhvr additive="base">
                                        <p:cTn id="34" dur="750" fill="hold"/>
                                        <p:tgtEl>
                                          <p:spTgt spid="16"/>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0-#ppt_h/2"/>
                                          </p:val>
                                        </p:tav>
                                        <p:tav tm="100000">
                                          <p:val>
                                            <p:strVal val="#ppt_y"/>
                                          </p:val>
                                        </p:tav>
                                      </p:tavLst>
                                    </p:anim>
                                  </p:childTnLst>
                                </p:cTn>
                              </p:par>
                              <p:par>
                                <p:cTn id="39" presetID="2" presetClass="entr" presetSubtype="1" fill="hold" grpId="0" nodeType="withEffect">
                                  <p:stCondLst>
                                    <p:cond delay="25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750" fill="hold"/>
                                        <p:tgtEl>
                                          <p:spTgt spid="18"/>
                                        </p:tgtEl>
                                        <p:attrNameLst>
                                          <p:attrName>ppt_x</p:attrName>
                                        </p:attrNameLst>
                                      </p:cBhvr>
                                      <p:tavLst>
                                        <p:tav tm="0">
                                          <p:val>
                                            <p:strVal val="#ppt_x"/>
                                          </p:val>
                                        </p:tav>
                                        <p:tav tm="100000">
                                          <p:val>
                                            <p:strVal val="#ppt_x"/>
                                          </p:val>
                                        </p:tav>
                                      </p:tavLst>
                                    </p:anim>
                                    <p:anim calcmode="lin" valueType="num">
                                      <p:cBhvr additive="base">
                                        <p:cTn id="42" dur="750" fill="hold"/>
                                        <p:tgtEl>
                                          <p:spTgt spid="18"/>
                                        </p:tgtEl>
                                        <p:attrNameLst>
                                          <p:attrName>ppt_y</p:attrName>
                                        </p:attrNameLst>
                                      </p:cBhvr>
                                      <p:tavLst>
                                        <p:tav tm="0">
                                          <p:val>
                                            <p:strVal val="0-#ppt_h/2"/>
                                          </p:val>
                                        </p:tav>
                                        <p:tav tm="100000">
                                          <p:val>
                                            <p:strVal val="#ppt_y"/>
                                          </p:val>
                                        </p:tav>
                                      </p:tavLst>
                                    </p:anim>
                                  </p:childTnLst>
                                </p:cTn>
                              </p:par>
                              <p:par>
                                <p:cTn id="43" presetID="2" presetClass="entr" presetSubtype="1" fill="hold" grpId="0" nodeType="withEffect">
                                  <p:stCondLst>
                                    <p:cond delay="25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0-#ppt_h/2"/>
                                          </p:val>
                                        </p:tav>
                                        <p:tav tm="100000">
                                          <p:val>
                                            <p:strVal val="#ppt_y"/>
                                          </p:val>
                                        </p:tav>
                                      </p:tavLst>
                                    </p:anim>
                                  </p:childTnLst>
                                </p:cTn>
                              </p:par>
                            </p:childTnLst>
                          </p:cTn>
                        </p:par>
                        <p:par>
                          <p:cTn id="47" fill="hold">
                            <p:stCondLst>
                              <p:cond delay="1500"/>
                            </p:stCondLst>
                            <p:childTnLst>
                              <p:par>
                                <p:cTn id="48" presetID="2" presetClass="entr" presetSubtype="2" fill="hold" nodeType="afterEffect">
                                  <p:stCondLst>
                                    <p:cond delay="0"/>
                                  </p:stCondLst>
                                  <p:childTnLst>
                                    <p:set>
                                      <p:cBhvr>
                                        <p:cTn id="49" dur="1" fill="hold">
                                          <p:stCondLst>
                                            <p:cond delay="0"/>
                                          </p:stCondLst>
                                        </p:cTn>
                                        <p:tgtEl>
                                          <p:spTgt spid="20"/>
                                        </p:tgtEl>
                                        <p:attrNameLst>
                                          <p:attrName>style.visibility</p:attrName>
                                        </p:attrNameLst>
                                      </p:cBhvr>
                                      <p:to>
                                        <p:strVal val="visible"/>
                                      </p:to>
                                    </p:set>
                                    <p:anim calcmode="lin" valueType="num">
                                      <p:cBhvr additive="base">
                                        <p:cTn id="50" dur="500" fill="hold"/>
                                        <p:tgtEl>
                                          <p:spTgt spid="20"/>
                                        </p:tgtEl>
                                        <p:attrNameLst>
                                          <p:attrName>ppt_x</p:attrName>
                                        </p:attrNameLst>
                                      </p:cBhvr>
                                      <p:tavLst>
                                        <p:tav tm="0">
                                          <p:val>
                                            <p:strVal val="1+#ppt_w/2"/>
                                          </p:val>
                                        </p:tav>
                                        <p:tav tm="100000">
                                          <p:val>
                                            <p:strVal val="#ppt_x"/>
                                          </p:val>
                                        </p:tav>
                                      </p:tavLst>
                                    </p:anim>
                                    <p:anim calcmode="lin" valueType="num">
                                      <p:cBhvr additive="base">
                                        <p:cTn id="51" dur="500" fill="hold"/>
                                        <p:tgtEl>
                                          <p:spTgt spid="20"/>
                                        </p:tgtEl>
                                        <p:attrNameLst>
                                          <p:attrName>ppt_y</p:attrName>
                                        </p:attrNameLst>
                                      </p:cBhvr>
                                      <p:tavLst>
                                        <p:tav tm="0">
                                          <p:val>
                                            <p:strVal val="#ppt_y"/>
                                          </p:val>
                                        </p:tav>
                                        <p:tav tm="100000">
                                          <p:val>
                                            <p:strVal val="#ppt_y"/>
                                          </p:val>
                                        </p:tav>
                                      </p:tavLst>
                                    </p:anim>
                                  </p:childTnLst>
                                </p:cTn>
                              </p:par>
                              <p:par>
                                <p:cTn id="52" presetID="0" presetClass="path" presetSubtype="0" accel="50000" decel="50000" fill="hold" nodeType="withEffect">
                                  <p:stCondLst>
                                    <p:cond delay="500"/>
                                  </p:stCondLst>
                                  <p:childTnLst>
                                    <p:animMotion origin="layout" path="M -5.55556E-7 0.01204 C -0.01007 0.01328 -0.01875 0.01667 -0.02865 0.01791 C -0.03871 0.02192 -0.04809 0.02254 -0.05868 0.02378 C -0.15174 0.02192 -0.15347 0.03273 -0.20625 0.01451 C -0.2118 0.00957 -0.21302 0.00556 -0.21805 -0.00155 C -0.22604 -0.01236 -0.23455 -0.02378 -0.24566 -0.0278 C -0.27448 -0.05374 -0.34062 -0.04324 -0.36146 -0.04386 C -0.36996 -0.04664 -0.37865 -0.04787 -0.38733 -0.05065 C -0.39288 -0.0525 -0.39774 -0.05528 -0.4033 -0.05652 C -0.41094 -0.06053 -0.41944 -0.06486 -0.4276 -0.06671 C -0.44028 -0.07536 -0.4533 -0.08215 -0.46701 -0.0874 C -0.47187 -0.08926 -0.47587 -0.09265 -0.48038 -0.09543 C -0.49097 -0.10099 -0.50347 -0.10562 -0.51476 -0.10809 C -0.5408 -0.10686 -0.56597 -0.10562 -0.59184 -0.10655 C -0.60347 -0.11211 -0.61528 -0.11643 -0.62621 -0.12415 C -0.63108 -0.12755 -0.63611 -0.13095 -0.64149 -0.13311 C -0.65191 -0.14145 -0.63958 -0.13249 -0.64983 -0.13743 C -0.65434 -0.14021 -0.65868 -0.14392 -0.66337 -0.1467 C -0.66805 -0.14948 -0.66493 -0.14639 -0.6691 -0.14917 C -0.67691 -0.15411 -0.6849 -0.15936 -0.6934 -0.16276 C -0.70087 -0.16955 -0.7092 -0.17635 -0.71771 -0.18098 C -0.72413 -0.18994 -0.7342 -0.19426 -0.73941 -0.20507 C -0.74062 -0.20754 -0.74201 -0.20939 -0.74271 -0.21186 C -0.7434 -0.21372 -0.74358 -0.21588 -0.74444 -0.21773 C -0.74653 -0.22236 -0.74983 -0.22576 -0.75208 -0.23039 C -0.75694 -0.23997 -0.76094 -0.24583 -0.76701 -0.25417 " pathEditMode="relative" rAng="0" ptsTypes="AAAAAAAAAAAAAAAAAAAAAAAAAA">
                                      <p:cBhvr>
                                        <p:cTn id="53" dur="6500" fill="hold"/>
                                        <p:tgtEl>
                                          <p:spTgt spid="20"/>
                                        </p:tgtEl>
                                        <p:attrNameLst>
                                          <p:attrName>ppt_x</p:attrName>
                                          <p:attrName>ppt_y</p:attrName>
                                        </p:attrNameLst>
                                      </p:cBhvr>
                                      <p:rCtr x="-38400" y="-12300"/>
                                    </p:animMotion>
                                  </p:childTnLst>
                                </p:cTn>
                              </p:par>
                              <p:par>
                                <p:cTn id="54" presetID="8" presetClass="emph" presetSubtype="0" repeatCount="2000" fill="hold" grpId="1" nodeType="withEffect">
                                  <p:stCondLst>
                                    <p:cond delay="0"/>
                                  </p:stCondLst>
                                  <p:childTnLst>
                                    <p:animRot by="21600000">
                                      <p:cBhvr>
                                        <p:cTn id="55" dur="3500" fill="hold"/>
                                        <p:tgtEl>
                                          <p:spTgt spid="8"/>
                                        </p:tgtEl>
                                        <p:attrNameLst>
                                          <p:attrName>r</p:attrName>
                                        </p:attrNameLst>
                                      </p:cBhvr>
                                    </p:animRot>
                                  </p:childTnLst>
                                </p:cTn>
                              </p:par>
                              <p:par>
                                <p:cTn id="56" presetID="8" presetClass="emph" presetSubtype="0" repeatCount="2000" fill="hold" grpId="1" nodeType="withEffect">
                                  <p:stCondLst>
                                    <p:cond delay="0"/>
                                  </p:stCondLst>
                                  <p:childTnLst>
                                    <p:animRot by="-21600000">
                                      <p:cBhvr>
                                        <p:cTn id="57" dur="3500" fill="hold"/>
                                        <p:tgtEl>
                                          <p:spTgt spid="13"/>
                                        </p:tgtEl>
                                        <p:attrNameLst>
                                          <p:attrName>r</p:attrName>
                                        </p:attrNameLst>
                                      </p:cBhvr>
                                    </p:animRot>
                                  </p:childTnLst>
                                </p:cTn>
                              </p:par>
                              <p:par>
                                <p:cTn id="58" presetID="8" presetClass="emph" presetSubtype="0" repeatCount="2000" fill="hold" grpId="1" nodeType="withEffect">
                                  <p:stCondLst>
                                    <p:cond delay="0"/>
                                  </p:stCondLst>
                                  <p:childTnLst>
                                    <p:animRot by="21600000">
                                      <p:cBhvr>
                                        <p:cTn id="59" dur="3500" fill="hold"/>
                                        <p:tgtEl>
                                          <p:spTgt spid="14"/>
                                        </p:tgtEl>
                                        <p:attrNameLst>
                                          <p:attrName>r</p:attrName>
                                        </p:attrNameLst>
                                      </p:cBhvr>
                                    </p:animRot>
                                  </p:childTnLst>
                                </p:cTn>
                              </p:par>
                              <p:par>
                                <p:cTn id="60" presetID="8" presetClass="emph" presetSubtype="0" repeatCount="2000" fill="hold" grpId="1" nodeType="withEffect">
                                  <p:stCondLst>
                                    <p:cond delay="0"/>
                                  </p:stCondLst>
                                  <p:childTnLst>
                                    <p:animRot by="-21600000">
                                      <p:cBhvr>
                                        <p:cTn id="61" dur="3500" fill="hold"/>
                                        <p:tgtEl>
                                          <p:spTgt spid="17"/>
                                        </p:tgtEl>
                                        <p:attrNameLst>
                                          <p:attrName>r</p:attrName>
                                        </p:attrNameLst>
                                      </p:cBhvr>
                                    </p:animRot>
                                  </p:childTnLst>
                                </p:cTn>
                              </p:par>
                              <p:par>
                                <p:cTn id="62" presetID="8" presetClass="emph" presetSubtype="0" repeatCount="2000" fill="hold" grpId="1" nodeType="withEffect">
                                  <p:stCondLst>
                                    <p:cond delay="0"/>
                                  </p:stCondLst>
                                  <p:childTnLst>
                                    <p:animRot by="21600000">
                                      <p:cBhvr>
                                        <p:cTn id="63" dur="3500" fill="hold"/>
                                        <p:tgtEl>
                                          <p:spTgt spid="12"/>
                                        </p:tgtEl>
                                        <p:attrNameLst>
                                          <p:attrName>r</p:attrName>
                                        </p:attrNameLst>
                                      </p:cBhvr>
                                    </p:animRot>
                                  </p:childTnLst>
                                </p:cTn>
                              </p:par>
                              <p:par>
                                <p:cTn id="64" presetID="6" presetClass="emph" presetSubtype="0" repeatCount="2000" autoRev="1" fill="hold" grpId="1" nodeType="withEffect">
                                  <p:stCondLst>
                                    <p:cond delay="0"/>
                                  </p:stCondLst>
                                  <p:childTnLst>
                                    <p:animScale>
                                      <p:cBhvr>
                                        <p:cTn id="65" dur="2000" fill="hold"/>
                                        <p:tgtEl>
                                          <p:spTgt spid="19"/>
                                        </p:tgtEl>
                                      </p:cBhvr>
                                      <p:by x="150000" y="150000"/>
                                    </p:animScale>
                                  </p:childTnLst>
                                </p:cTn>
                              </p:par>
                              <p:par>
                                <p:cTn id="66" presetID="6" presetClass="emph" presetSubtype="0" repeatCount="2000" autoRev="1" fill="hold" grpId="1" nodeType="withEffect">
                                  <p:stCondLst>
                                    <p:cond delay="0"/>
                                  </p:stCondLst>
                                  <p:childTnLst>
                                    <p:animScale>
                                      <p:cBhvr>
                                        <p:cTn id="67" dur="2000" fill="hold"/>
                                        <p:tgtEl>
                                          <p:spTgt spid="11"/>
                                        </p:tgtEl>
                                      </p:cBhvr>
                                      <p:by x="150000" y="150000"/>
                                    </p:animScale>
                                  </p:childTnLst>
                                </p:cTn>
                              </p:par>
                            </p:childTnLst>
                          </p:cTn>
                        </p:par>
                        <p:par>
                          <p:cTn id="68" fill="hold">
                            <p:stCondLst>
                              <p:cond delay="9500"/>
                            </p:stCondLst>
                            <p:childTnLst>
                              <p:par>
                                <p:cTn id="69" presetID="37" presetClass="entr" presetSubtype="0" fill="hold" nodeType="after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900" decel="100000" fill="hold"/>
                                        <p:tgtEl>
                                          <p:spTgt spid="15"/>
                                        </p:tgtEl>
                                        <p:attrNameLst>
                                          <p:attrName>ppt_y</p:attrName>
                                        </p:attrNameLst>
                                      </p:cBhvr>
                                      <p:tavLst>
                                        <p:tav tm="0">
                                          <p:val>
                                            <p:strVal val="#ppt_y+1"/>
                                          </p:val>
                                        </p:tav>
                                        <p:tav tm="100000">
                                          <p:val>
                                            <p:strVal val="#ppt_y-.03"/>
                                          </p:val>
                                        </p:tav>
                                      </p:tavLst>
                                    </p:anim>
                                    <p:anim calcmode="lin" valueType="num">
                                      <p:cBhvr>
                                        <p:cTn id="74"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8" grpId="1" animBg="1"/>
      <p:bldP spid="11" grpId="0" animBg="1"/>
      <p:bldP spid="11" grpId="1" animBg="1"/>
      <p:bldP spid="12" grpId="0" animBg="1"/>
      <p:bldP spid="12" grpId="1" animBg="1"/>
      <p:bldP spid="13" grpId="0" animBg="1"/>
      <p:bldP spid="13" grpId="1" animBg="1"/>
      <p:bldP spid="14" grpId="0" animBg="1"/>
      <p:bldP spid="14" grpId="1" animBg="1"/>
      <p:bldP spid="16" grpId="0" animBg="1"/>
      <p:bldP spid="17" grpId="0" animBg="1"/>
      <p:bldP spid="17" grpId="1" animBg="1"/>
      <p:bldP spid="18" grpId="0" animBg="1"/>
      <p:bldP spid="19" grpId="0" animBg="1"/>
      <p:bldP spid="19" grpId="1"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5"/>
          <p:cNvSpPr>
            <a:spLocks noEditPoints="1" noChangeArrowheads="1"/>
          </p:cNvSpPr>
          <p:nvPr/>
        </p:nvSpPr>
        <p:spPr bwMode="auto">
          <a:xfrm>
            <a:off x="1779517" y="1451319"/>
            <a:ext cx="8546830" cy="4147384"/>
          </a:xfrm>
          <a:custGeom>
            <a:avLst/>
            <a:gdLst>
              <a:gd name="T0" fmla="*/ 342 w 2787"/>
              <a:gd name="T1" fmla="*/ 280 h 1349"/>
              <a:gd name="T2" fmla="*/ 170 w 2787"/>
              <a:gd name="T3" fmla="*/ 344 h 1349"/>
              <a:gd name="T4" fmla="*/ 143 w 2787"/>
              <a:gd name="T5" fmla="*/ 698 h 1349"/>
              <a:gd name="T6" fmla="*/ 214 w 2787"/>
              <a:gd name="T7" fmla="*/ 912 h 1349"/>
              <a:gd name="T8" fmla="*/ 230 w 2787"/>
              <a:gd name="T9" fmla="*/ 1199 h 1349"/>
              <a:gd name="T10" fmla="*/ 506 w 2787"/>
              <a:gd name="T11" fmla="*/ 1115 h 1349"/>
              <a:gd name="T12" fmla="*/ 727 w 2787"/>
              <a:gd name="T13" fmla="*/ 1124 h 1349"/>
              <a:gd name="T14" fmla="*/ 944 w 2787"/>
              <a:gd name="T15" fmla="*/ 1141 h 1349"/>
              <a:gd name="T16" fmla="*/ 1129 w 2787"/>
              <a:gd name="T17" fmla="*/ 1226 h 1349"/>
              <a:gd name="T18" fmla="*/ 1335 w 2787"/>
              <a:gd name="T19" fmla="*/ 1185 h 1349"/>
              <a:gd name="T20" fmla="*/ 1521 w 2787"/>
              <a:gd name="T21" fmla="*/ 1247 h 1349"/>
              <a:gd name="T22" fmla="*/ 1690 w 2787"/>
              <a:gd name="T23" fmla="*/ 1203 h 1349"/>
              <a:gd name="T24" fmla="*/ 1912 w 2787"/>
              <a:gd name="T25" fmla="*/ 1176 h 1349"/>
              <a:gd name="T26" fmla="*/ 2077 w 2787"/>
              <a:gd name="T27" fmla="*/ 1212 h 1349"/>
              <a:gd name="T28" fmla="*/ 2177 w 2787"/>
              <a:gd name="T29" fmla="*/ 1253 h 1349"/>
              <a:gd name="T30" fmla="*/ 2397 w 2787"/>
              <a:gd name="T31" fmla="*/ 1269 h 1349"/>
              <a:gd name="T32" fmla="*/ 2570 w 2787"/>
              <a:gd name="T33" fmla="*/ 1313 h 1349"/>
              <a:gd name="T34" fmla="*/ 2721 w 2787"/>
              <a:gd name="T35" fmla="*/ 1127 h 1349"/>
              <a:gd name="T36" fmla="*/ 2731 w 2787"/>
              <a:gd name="T37" fmla="*/ 940 h 1349"/>
              <a:gd name="T38" fmla="*/ 2713 w 2787"/>
              <a:gd name="T39" fmla="*/ 775 h 1349"/>
              <a:gd name="T40" fmla="*/ 2754 w 2787"/>
              <a:gd name="T41" fmla="*/ 619 h 1349"/>
              <a:gd name="T42" fmla="*/ 2679 w 2787"/>
              <a:gd name="T43" fmla="*/ 606 h 1349"/>
              <a:gd name="T44" fmla="*/ 2628 w 2787"/>
              <a:gd name="T45" fmla="*/ 456 h 1349"/>
              <a:gd name="T46" fmla="*/ 2656 w 2787"/>
              <a:gd name="T47" fmla="*/ 409 h 1349"/>
              <a:gd name="T48" fmla="*/ 2663 w 2787"/>
              <a:gd name="T49" fmla="*/ 320 h 1349"/>
              <a:gd name="T50" fmla="*/ 2553 w 2787"/>
              <a:gd name="T51" fmla="*/ 287 h 1349"/>
              <a:gd name="T52" fmla="*/ 2432 w 2787"/>
              <a:gd name="T53" fmla="*/ 203 h 1349"/>
              <a:gd name="T54" fmla="*/ 2270 w 2787"/>
              <a:gd name="T55" fmla="*/ 177 h 1349"/>
              <a:gd name="T56" fmla="*/ 2019 w 2787"/>
              <a:gd name="T57" fmla="*/ 176 h 1349"/>
              <a:gd name="T58" fmla="*/ 1872 w 2787"/>
              <a:gd name="T59" fmla="*/ 84 h 1349"/>
              <a:gd name="T60" fmla="*/ 1773 w 2787"/>
              <a:gd name="T61" fmla="*/ 58 h 1349"/>
              <a:gd name="T62" fmla="*/ 1403 w 2787"/>
              <a:gd name="T63" fmla="*/ 190 h 1349"/>
              <a:gd name="T64" fmla="*/ 1482 w 2787"/>
              <a:gd name="T65" fmla="*/ 56 h 1349"/>
              <a:gd name="T66" fmla="*/ 922 w 2787"/>
              <a:gd name="T67" fmla="*/ 148 h 1349"/>
              <a:gd name="T68" fmla="*/ 311 w 2787"/>
              <a:gd name="T69" fmla="*/ 791 h 1349"/>
              <a:gd name="T70" fmla="*/ 784 w 2787"/>
              <a:gd name="T71" fmla="*/ 160 h 1349"/>
              <a:gd name="T72" fmla="*/ 404 w 2787"/>
              <a:gd name="T73" fmla="*/ 437 h 1349"/>
              <a:gd name="T74" fmla="*/ 758 w 2787"/>
              <a:gd name="T75" fmla="*/ 62 h 1349"/>
              <a:gd name="T76" fmla="*/ 1093 w 2787"/>
              <a:gd name="T77" fmla="*/ 148 h 1349"/>
              <a:gd name="T78" fmla="*/ 1230 w 2787"/>
              <a:gd name="T79" fmla="*/ 120 h 1349"/>
              <a:gd name="T80" fmla="*/ 494 w 2787"/>
              <a:gd name="T81" fmla="*/ 771 h 1349"/>
              <a:gd name="T82" fmla="*/ 665 w 2787"/>
              <a:gd name="T83" fmla="*/ 689 h 1349"/>
              <a:gd name="T84" fmla="*/ 633 w 2787"/>
              <a:gd name="T85" fmla="*/ 1098 h 1349"/>
              <a:gd name="T86" fmla="*/ 1051 w 2787"/>
              <a:gd name="T87" fmla="*/ 834 h 1349"/>
              <a:gd name="T88" fmla="*/ 1129 w 2787"/>
              <a:gd name="T89" fmla="*/ 605 h 1349"/>
              <a:gd name="T90" fmla="*/ 1207 w 2787"/>
              <a:gd name="T91" fmla="*/ 805 h 1349"/>
              <a:gd name="T92" fmla="*/ 1880 w 2787"/>
              <a:gd name="T93" fmla="*/ 220 h 1349"/>
              <a:gd name="T94" fmla="*/ 1469 w 2787"/>
              <a:gd name="T95" fmla="*/ 729 h 1349"/>
              <a:gd name="T96" fmla="*/ 1829 w 2787"/>
              <a:gd name="T97" fmla="*/ 257 h 1349"/>
              <a:gd name="T98" fmla="*/ 1600 w 2787"/>
              <a:gd name="T99" fmla="*/ 706 h 1349"/>
              <a:gd name="T100" fmla="*/ 2342 w 2787"/>
              <a:gd name="T101" fmla="*/ 327 h 1349"/>
              <a:gd name="T102" fmla="*/ 2264 w 2787"/>
              <a:gd name="T103" fmla="*/ 375 h 1349"/>
              <a:gd name="T104" fmla="*/ 1893 w 2787"/>
              <a:gd name="T105" fmla="*/ 989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787" h="1349">
                <a:moveTo>
                  <a:pt x="573" y="70"/>
                </a:moveTo>
                <a:cubicBezTo>
                  <a:pt x="569" y="74"/>
                  <a:pt x="565" y="78"/>
                  <a:pt x="561" y="82"/>
                </a:cubicBezTo>
                <a:cubicBezTo>
                  <a:pt x="556" y="85"/>
                  <a:pt x="552" y="88"/>
                  <a:pt x="548" y="92"/>
                </a:cubicBezTo>
                <a:cubicBezTo>
                  <a:pt x="537" y="102"/>
                  <a:pt x="527" y="112"/>
                  <a:pt x="517" y="123"/>
                </a:cubicBezTo>
                <a:cubicBezTo>
                  <a:pt x="494" y="144"/>
                  <a:pt x="472" y="163"/>
                  <a:pt x="450" y="183"/>
                </a:cubicBezTo>
                <a:cubicBezTo>
                  <a:pt x="415" y="213"/>
                  <a:pt x="379" y="245"/>
                  <a:pt x="342" y="280"/>
                </a:cubicBezTo>
                <a:cubicBezTo>
                  <a:pt x="387" y="230"/>
                  <a:pt x="436" y="183"/>
                  <a:pt x="486" y="135"/>
                </a:cubicBezTo>
                <a:cubicBezTo>
                  <a:pt x="495" y="127"/>
                  <a:pt x="500" y="115"/>
                  <a:pt x="500" y="103"/>
                </a:cubicBezTo>
                <a:cubicBezTo>
                  <a:pt x="500" y="92"/>
                  <a:pt x="496" y="81"/>
                  <a:pt x="488" y="72"/>
                </a:cubicBezTo>
                <a:cubicBezTo>
                  <a:pt x="471" y="54"/>
                  <a:pt x="442" y="53"/>
                  <a:pt x="424" y="70"/>
                </a:cubicBezTo>
                <a:cubicBezTo>
                  <a:pt x="345" y="144"/>
                  <a:pt x="270" y="218"/>
                  <a:pt x="206" y="304"/>
                </a:cubicBezTo>
                <a:cubicBezTo>
                  <a:pt x="200" y="312"/>
                  <a:pt x="185" y="328"/>
                  <a:pt x="170" y="344"/>
                </a:cubicBezTo>
                <a:cubicBezTo>
                  <a:pt x="98" y="420"/>
                  <a:pt x="0" y="524"/>
                  <a:pt x="52" y="605"/>
                </a:cubicBezTo>
                <a:cubicBezTo>
                  <a:pt x="60" y="617"/>
                  <a:pt x="74" y="625"/>
                  <a:pt x="89" y="626"/>
                </a:cubicBezTo>
                <a:cubicBezTo>
                  <a:pt x="136" y="627"/>
                  <a:pt x="166" y="586"/>
                  <a:pt x="186" y="558"/>
                </a:cubicBezTo>
                <a:cubicBezTo>
                  <a:pt x="190" y="552"/>
                  <a:pt x="194" y="547"/>
                  <a:pt x="197" y="544"/>
                </a:cubicBezTo>
                <a:cubicBezTo>
                  <a:pt x="216" y="522"/>
                  <a:pt x="237" y="501"/>
                  <a:pt x="259" y="479"/>
                </a:cubicBezTo>
                <a:cubicBezTo>
                  <a:pt x="211" y="547"/>
                  <a:pt x="167" y="621"/>
                  <a:pt x="143" y="698"/>
                </a:cubicBezTo>
                <a:cubicBezTo>
                  <a:pt x="142" y="703"/>
                  <a:pt x="138" y="712"/>
                  <a:pt x="134" y="720"/>
                </a:cubicBezTo>
                <a:cubicBezTo>
                  <a:pt x="122" y="746"/>
                  <a:pt x="105" y="785"/>
                  <a:pt x="105" y="822"/>
                </a:cubicBezTo>
                <a:cubicBezTo>
                  <a:pt x="105" y="847"/>
                  <a:pt x="113" y="872"/>
                  <a:pt x="136" y="890"/>
                </a:cubicBezTo>
                <a:cubicBezTo>
                  <a:pt x="151" y="901"/>
                  <a:pt x="168" y="905"/>
                  <a:pt x="187" y="901"/>
                </a:cubicBezTo>
                <a:cubicBezTo>
                  <a:pt x="191" y="900"/>
                  <a:pt x="196" y="899"/>
                  <a:pt x="200" y="897"/>
                </a:cubicBezTo>
                <a:cubicBezTo>
                  <a:pt x="204" y="903"/>
                  <a:pt x="208" y="908"/>
                  <a:pt x="214" y="912"/>
                </a:cubicBezTo>
                <a:cubicBezTo>
                  <a:pt x="229" y="924"/>
                  <a:pt x="247" y="929"/>
                  <a:pt x="267" y="926"/>
                </a:cubicBezTo>
                <a:cubicBezTo>
                  <a:pt x="273" y="925"/>
                  <a:pt x="280" y="924"/>
                  <a:pt x="287" y="921"/>
                </a:cubicBezTo>
                <a:cubicBezTo>
                  <a:pt x="274" y="955"/>
                  <a:pt x="262" y="989"/>
                  <a:pt x="251" y="1024"/>
                </a:cubicBezTo>
                <a:cubicBezTo>
                  <a:pt x="251" y="1024"/>
                  <a:pt x="244" y="1044"/>
                  <a:pt x="244" y="1044"/>
                </a:cubicBezTo>
                <a:cubicBezTo>
                  <a:pt x="233" y="1075"/>
                  <a:pt x="219" y="1115"/>
                  <a:pt x="219" y="1151"/>
                </a:cubicBezTo>
                <a:cubicBezTo>
                  <a:pt x="219" y="1168"/>
                  <a:pt x="222" y="1184"/>
                  <a:pt x="230" y="1199"/>
                </a:cubicBezTo>
                <a:cubicBezTo>
                  <a:pt x="236" y="1209"/>
                  <a:pt x="246" y="1216"/>
                  <a:pt x="258" y="1219"/>
                </a:cubicBezTo>
                <a:cubicBezTo>
                  <a:pt x="270" y="1222"/>
                  <a:pt x="282" y="1220"/>
                  <a:pt x="293" y="1214"/>
                </a:cubicBezTo>
                <a:cubicBezTo>
                  <a:pt x="310" y="1203"/>
                  <a:pt x="326" y="1188"/>
                  <a:pt x="340" y="1172"/>
                </a:cubicBezTo>
                <a:cubicBezTo>
                  <a:pt x="340" y="1180"/>
                  <a:pt x="342" y="1188"/>
                  <a:pt x="345" y="1196"/>
                </a:cubicBezTo>
                <a:cubicBezTo>
                  <a:pt x="353" y="1216"/>
                  <a:pt x="374" y="1228"/>
                  <a:pt x="396" y="1223"/>
                </a:cubicBezTo>
                <a:cubicBezTo>
                  <a:pt x="447" y="1213"/>
                  <a:pt x="481" y="1156"/>
                  <a:pt x="506" y="1115"/>
                </a:cubicBezTo>
                <a:cubicBezTo>
                  <a:pt x="506" y="1115"/>
                  <a:pt x="508" y="1112"/>
                  <a:pt x="508" y="1111"/>
                </a:cubicBezTo>
                <a:cubicBezTo>
                  <a:pt x="514" y="1118"/>
                  <a:pt x="521" y="1124"/>
                  <a:pt x="529" y="1127"/>
                </a:cubicBezTo>
                <a:cubicBezTo>
                  <a:pt x="526" y="1142"/>
                  <a:pt x="524" y="1156"/>
                  <a:pt x="524" y="1169"/>
                </a:cubicBezTo>
                <a:cubicBezTo>
                  <a:pt x="524" y="1195"/>
                  <a:pt x="531" y="1216"/>
                  <a:pt x="549" y="1231"/>
                </a:cubicBezTo>
                <a:cubicBezTo>
                  <a:pt x="560" y="1241"/>
                  <a:pt x="575" y="1244"/>
                  <a:pt x="590" y="1241"/>
                </a:cubicBezTo>
                <a:cubicBezTo>
                  <a:pt x="649" y="1225"/>
                  <a:pt x="694" y="1167"/>
                  <a:pt x="727" y="1124"/>
                </a:cubicBezTo>
                <a:cubicBezTo>
                  <a:pt x="740" y="1107"/>
                  <a:pt x="740" y="1107"/>
                  <a:pt x="740" y="1107"/>
                </a:cubicBezTo>
                <a:cubicBezTo>
                  <a:pt x="763" y="1079"/>
                  <a:pt x="784" y="1050"/>
                  <a:pt x="806" y="1021"/>
                </a:cubicBezTo>
                <a:cubicBezTo>
                  <a:pt x="790" y="1064"/>
                  <a:pt x="778" y="1106"/>
                  <a:pt x="778" y="1142"/>
                </a:cubicBezTo>
                <a:cubicBezTo>
                  <a:pt x="778" y="1166"/>
                  <a:pt x="783" y="1187"/>
                  <a:pt x="796" y="1204"/>
                </a:cubicBezTo>
                <a:cubicBezTo>
                  <a:pt x="807" y="1217"/>
                  <a:pt x="824" y="1223"/>
                  <a:pt x="840" y="1220"/>
                </a:cubicBezTo>
                <a:cubicBezTo>
                  <a:pt x="883" y="1212"/>
                  <a:pt x="917" y="1176"/>
                  <a:pt x="944" y="1141"/>
                </a:cubicBezTo>
                <a:cubicBezTo>
                  <a:pt x="944" y="1156"/>
                  <a:pt x="947" y="1169"/>
                  <a:pt x="952" y="1181"/>
                </a:cubicBezTo>
                <a:cubicBezTo>
                  <a:pt x="959" y="1199"/>
                  <a:pt x="977" y="1210"/>
                  <a:pt x="997" y="1208"/>
                </a:cubicBezTo>
                <a:cubicBezTo>
                  <a:pt x="1015" y="1207"/>
                  <a:pt x="1032" y="1200"/>
                  <a:pt x="1046" y="1190"/>
                </a:cubicBezTo>
                <a:cubicBezTo>
                  <a:pt x="1051" y="1191"/>
                  <a:pt x="1056" y="1191"/>
                  <a:pt x="1062" y="1191"/>
                </a:cubicBezTo>
                <a:cubicBezTo>
                  <a:pt x="1075" y="1190"/>
                  <a:pt x="1088" y="1186"/>
                  <a:pt x="1100" y="1180"/>
                </a:cubicBezTo>
                <a:cubicBezTo>
                  <a:pt x="1103" y="1199"/>
                  <a:pt x="1112" y="1215"/>
                  <a:pt x="1129" y="1226"/>
                </a:cubicBezTo>
                <a:cubicBezTo>
                  <a:pt x="1146" y="1237"/>
                  <a:pt x="1163" y="1238"/>
                  <a:pt x="1180" y="1233"/>
                </a:cubicBezTo>
                <a:cubicBezTo>
                  <a:pt x="1182" y="1239"/>
                  <a:pt x="1185" y="1244"/>
                  <a:pt x="1190" y="1248"/>
                </a:cubicBezTo>
                <a:cubicBezTo>
                  <a:pt x="1200" y="1258"/>
                  <a:pt x="1214" y="1262"/>
                  <a:pt x="1228" y="1260"/>
                </a:cubicBezTo>
                <a:cubicBezTo>
                  <a:pt x="1275" y="1253"/>
                  <a:pt x="1308" y="1210"/>
                  <a:pt x="1331" y="1179"/>
                </a:cubicBezTo>
                <a:cubicBezTo>
                  <a:pt x="1331" y="1179"/>
                  <a:pt x="1332" y="1179"/>
                  <a:pt x="1332" y="1179"/>
                </a:cubicBezTo>
                <a:cubicBezTo>
                  <a:pt x="1333" y="1181"/>
                  <a:pt x="1334" y="1183"/>
                  <a:pt x="1335" y="1185"/>
                </a:cubicBezTo>
                <a:cubicBezTo>
                  <a:pt x="1339" y="1190"/>
                  <a:pt x="1343" y="1194"/>
                  <a:pt x="1349" y="1198"/>
                </a:cubicBezTo>
                <a:cubicBezTo>
                  <a:pt x="1343" y="1218"/>
                  <a:pt x="1339" y="1238"/>
                  <a:pt x="1339" y="1258"/>
                </a:cubicBezTo>
                <a:cubicBezTo>
                  <a:pt x="1339" y="1259"/>
                  <a:pt x="1339" y="1260"/>
                  <a:pt x="1339" y="1262"/>
                </a:cubicBezTo>
                <a:cubicBezTo>
                  <a:pt x="1340" y="1284"/>
                  <a:pt x="1357" y="1303"/>
                  <a:pt x="1379" y="1305"/>
                </a:cubicBezTo>
                <a:cubicBezTo>
                  <a:pt x="1426" y="1311"/>
                  <a:pt x="1465" y="1273"/>
                  <a:pt x="1506" y="1222"/>
                </a:cubicBezTo>
                <a:cubicBezTo>
                  <a:pt x="1508" y="1232"/>
                  <a:pt x="1513" y="1240"/>
                  <a:pt x="1521" y="1247"/>
                </a:cubicBezTo>
                <a:cubicBezTo>
                  <a:pt x="1532" y="1256"/>
                  <a:pt x="1547" y="1259"/>
                  <a:pt x="1561" y="1256"/>
                </a:cubicBezTo>
                <a:cubicBezTo>
                  <a:pt x="1597" y="1246"/>
                  <a:pt x="1622" y="1213"/>
                  <a:pt x="1639" y="1189"/>
                </a:cubicBezTo>
                <a:cubicBezTo>
                  <a:pt x="1648" y="1177"/>
                  <a:pt x="1648" y="1177"/>
                  <a:pt x="1648" y="1177"/>
                </a:cubicBezTo>
                <a:cubicBezTo>
                  <a:pt x="1673" y="1147"/>
                  <a:pt x="1698" y="1117"/>
                  <a:pt x="1722" y="1088"/>
                </a:cubicBezTo>
                <a:cubicBezTo>
                  <a:pt x="1722" y="1089"/>
                  <a:pt x="1721" y="1091"/>
                  <a:pt x="1721" y="1092"/>
                </a:cubicBezTo>
                <a:cubicBezTo>
                  <a:pt x="1707" y="1126"/>
                  <a:pt x="1690" y="1166"/>
                  <a:pt x="1690" y="1203"/>
                </a:cubicBezTo>
                <a:cubicBezTo>
                  <a:pt x="1690" y="1217"/>
                  <a:pt x="1692" y="1230"/>
                  <a:pt x="1698" y="1243"/>
                </a:cubicBezTo>
                <a:cubicBezTo>
                  <a:pt x="1703" y="1255"/>
                  <a:pt x="1713" y="1264"/>
                  <a:pt x="1726" y="1268"/>
                </a:cubicBezTo>
                <a:cubicBezTo>
                  <a:pt x="1738" y="1272"/>
                  <a:pt x="1752" y="1270"/>
                  <a:pt x="1763" y="1263"/>
                </a:cubicBezTo>
                <a:cubicBezTo>
                  <a:pt x="1784" y="1249"/>
                  <a:pt x="1803" y="1231"/>
                  <a:pt x="1821" y="1211"/>
                </a:cubicBezTo>
                <a:cubicBezTo>
                  <a:pt x="1823" y="1212"/>
                  <a:pt x="1826" y="1212"/>
                  <a:pt x="1829" y="1213"/>
                </a:cubicBezTo>
                <a:cubicBezTo>
                  <a:pt x="1862" y="1216"/>
                  <a:pt x="1889" y="1196"/>
                  <a:pt x="1912" y="1176"/>
                </a:cubicBezTo>
                <a:cubicBezTo>
                  <a:pt x="1913" y="1183"/>
                  <a:pt x="1916" y="1190"/>
                  <a:pt x="1921" y="1196"/>
                </a:cubicBezTo>
                <a:cubicBezTo>
                  <a:pt x="1933" y="1210"/>
                  <a:pt x="1952" y="1216"/>
                  <a:pt x="1969" y="1210"/>
                </a:cubicBezTo>
                <a:cubicBezTo>
                  <a:pt x="1992" y="1203"/>
                  <a:pt x="2012" y="1188"/>
                  <a:pt x="2029" y="1172"/>
                </a:cubicBezTo>
                <a:cubicBezTo>
                  <a:pt x="2038" y="1184"/>
                  <a:pt x="2052" y="1191"/>
                  <a:pt x="2067" y="1190"/>
                </a:cubicBezTo>
                <a:cubicBezTo>
                  <a:pt x="2072" y="1190"/>
                  <a:pt x="2078" y="1189"/>
                  <a:pt x="2083" y="1188"/>
                </a:cubicBezTo>
                <a:cubicBezTo>
                  <a:pt x="2080" y="1196"/>
                  <a:pt x="2078" y="1204"/>
                  <a:pt x="2077" y="1212"/>
                </a:cubicBezTo>
                <a:cubicBezTo>
                  <a:pt x="2077" y="1214"/>
                  <a:pt x="2077" y="1215"/>
                  <a:pt x="2077" y="1216"/>
                </a:cubicBezTo>
                <a:cubicBezTo>
                  <a:pt x="2077" y="1231"/>
                  <a:pt x="2084" y="1245"/>
                  <a:pt x="2096" y="1253"/>
                </a:cubicBezTo>
                <a:cubicBezTo>
                  <a:pt x="2110" y="1263"/>
                  <a:pt x="2127" y="1264"/>
                  <a:pt x="2142" y="1257"/>
                </a:cubicBezTo>
                <a:cubicBezTo>
                  <a:pt x="2157" y="1249"/>
                  <a:pt x="2171" y="1240"/>
                  <a:pt x="2183" y="1229"/>
                </a:cubicBezTo>
                <a:cubicBezTo>
                  <a:pt x="2181" y="1233"/>
                  <a:pt x="2180" y="1237"/>
                  <a:pt x="2179" y="1241"/>
                </a:cubicBezTo>
                <a:cubicBezTo>
                  <a:pt x="2178" y="1245"/>
                  <a:pt x="2177" y="1249"/>
                  <a:pt x="2177" y="1253"/>
                </a:cubicBezTo>
                <a:cubicBezTo>
                  <a:pt x="2177" y="1264"/>
                  <a:pt x="2182" y="1276"/>
                  <a:pt x="2190" y="1284"/>
                </a:cubicBezTo>
                <a:cubicBezTo>
                  <a:pt x="2201" y="1296"/>
                  <a:pt x="2218" y="1300"/>
                  <a:pt x="2233" y="1296"/>
                </a:cubicBezTo>
                <a:cubicBezTo>
                  <a:pt x="2235" y="1296"/>
                  <a:pt x="2237" y="1295"/>
                  <a:pt x="2239" y="1295"/>
                </a:cubicBezTo>
                <a:cubicBezTo>
                  <a:pt x="2239" y="1297"/>
                  <a:pt x="2240" y="1300"/>
                  <a:pt x="2242" y="1303"/>
                </a:cubicBezTo>
                <a:cubicBezTo>
                  <a:pt x="2250" y="1317"/>
                  <a:pt x="2264" y="1325"/>
                  <a:pt x="2280" y="1326"/>
                </a:cubicBezTo>
                <a:cubicBezTo>
                  <a:pt x="2319" y="1326"/>
                  <a:pt x="2357" y="1304"/>
                  <a:pt x="2397" y="1269"/>
                </a:cubicBezTo>
                <a:cubicBezTo>
                  <a:pt x="2397" y="1281"/>
                  <a:pt x="2402" y="1292"/>
                  <a:pt x="2411" y="1301"/>
                </a:cubicBezTo>
                <a:cubicBezTo>
                  <a:pt x="2428" y="1316"/>
                  <a:pt x="2454" y="1316"/>
                  <a:pt x="2471" y="1301"/>
                </a:cubicBezTo>
                <a:cubicBezTo>
                  <a:pt x="2472" y="1301"/>
                  <a:pt x="2473" y="1300"/>
                  <a:pt x="2473" y="1300"/>
                </a:cubicBezTo>
                <a:cubicBezTo>
                  <a:pt x="2473" y="1311"/>
                  <a:pt x="2477" y="1322"/>
                  <a:pt x="2485" y="1330"/>
                </a:cubicBezTo>
                <a:cubicBezTo>
                  <a:pt x="2502" y="1348"/>
                  <a:pt x="2530" y="1349"/>
                  <a:pt x="2548" y="1333"/>
                </a:cubicBezTo>
                <a:cubicBezTo>
                  <a:pt x="2570" y="1313"/>
                  <a:pt x="2570" y="1313"/>
                  <a:pt x="2570" y="1313"/>
                </a:cubicBezTo>
                <a:cubicBezTo>
                  <a:pt x="2595" y="1290"/>
                  <a:pt x="2628" y="1260"/>
                  <a:pt x="2660" y="1239"/>
                </a:cubicBezTo>
                <a:cubicBezTo>
                  <a:pt x="2675" y="1254"/>
                  <a:pt x="2698" y="1258"/>
                  <a:pt x="2716" y="1247"/>
                </a:cubicBezTo>
                <a:cubicBezTo>
                  <a:pt x="2744" y="1230"/>
                  <a:pt x="2762" y="1203"/>
                  <a:pt x="2763" y="1174"/>
                </a:cubicBezTo>
                <a:cubicBezTo>
                  <a:pt x="2763" y="1174"/>
                  <a:pt x="2763" y="1173"/>
                  <a:pt x="2763" y="1172"/>
                </a:cubicBezTo>
                <a:cubicBezTo>
                  <a:pt x="2763" y="1160"/>
                  <a:pt x="2759" y="1149"/>
                  <a:pt x="2751" y="1140"/>
                </a:cubicBezTo>
                <a:cubicBezTo>
                  <a:pt x="2743" y="1132"/>
                  <a:pt x="2732" y="1127"/>
                  <a:pt x="2721" y="1127"/>
                </a:cubicBezTo>
                <a:cubicBezTo>
                  <a:pt x="2741" y="1097"/>
                  <a:pt x="2759" y="1065"/>
                  <a:pt x="2766" y="1032"/>
                </a:cubicBezTo>
                <a:cubicBezTo>
                  <a:pt x="2766" y="1029"/>
                  <a:pt x="2767" y="1025"/>
                  <a:pt x="2767" y="1022"/>
                </a:cubicBezTo>
                <a:cubicBezTo>
                  <a:pt x="2767" y="1011"/>
                  <a:pt x="2763" y="1001"/>
                  <a:pt x="2755" y="992"/>
                </a:cubicBezTo>
                <a:cubicBezTo>
                  <a:pt x="2747" y="984"/>
                  <a:pt x="2737" y="979"/>
                  <a:pt x="2725" y="978"/>
                </a:cubicBezTo>
                <a:cubicBezTo>
                  <a:pt x="2729" y="967"/>
                  <a:pt x="2731" y="956"/>
                  <a:pt x="2731" y="945"/>
                </a:cubicBezTo>
                <a:cubicBezTo>
                  <a:pt x="2731" y="944"/>
                  <a:pt x="2731" y="942"/>
                  <a:pt x="2731" y="940"/>
                </a:cubicBezTo>
                <a:cubicBezTo>
                  <a:pt x="2731" y="928"/>
                  <a:pt x="2725" y="917"/>
                  <a:pt x="2716" y="909"/>
                </a:cubicBezTo>
                <a:cubicBezTo>
                  <a:pt x="2716" y="909"/>
                  <a:pt x="2716" y="909"/>
                  <a:pt x="2715" y="909"/>
                </a:cubicBezTo>
                <a:cubicBezTo>
                  <a:pt x="2737" y="885"/>
                  <a:pt x="2758" y="862"/>
                  <a:pt x="2777" y="837"/>
                </a:cubicBezTo>
                <a:cubicBezTo>
                  <a:pt x="2784" y="829"/>
                  <a:pt x="2787" y="819"/>
                  <a:pt x="2787" y="809"/>
                </a:cubicBezTo>
                <a:cubicBezTo>
                  <a:pt x="2787" y="797"/>
                  <a:pt x="2783" y="785"/>
                  <a:pt x="2774" y="777"/>
                </a:cubicBezTo>
                <a:cubicBezTo>
                  <a:pt x="2757" y="760"/>
                  <a:pt x="2731" y="760"/>
                  <a:pt x="2713" y="775"/>
                </a:cubicBezTo>
                <a:cubicBezTo>
                  <a:pt x="2663" y="818"/>
                  <a:pt x="2609" y="858"/>
                  <a:pt x="2556" y="896"/>
                </a:cubicBezTo>
                <a:cubicBezTo>
                  <a:pt x="2552" y="899"/>
                  <a:pt x="2548" y="902"/>
                  <a:pt x="2544" y="905"/>
                </a:cubicBezTo>
                <a:cubicBezTo>
                  <a:pt x="2595" y="839"/>
                  <a:pt x="2648" y="771"/>
                  <a:pt x="2709" y="715"/>
                </a:cubicBezTo>
                <a:cubicBezTo>
                  <a:pt x="2722" y="704"/>
                  <a:pt x="2735" y="693"/>
                  <a:pt x="2748" y="682"/>
                </a:cubicBezTo>
                <a:cubicBezTo>
                  <a:pt x="2759" y="673"/>
                  <a:pt x="2764" y="660"/>
                  <a:pt x="2764" y="647"/>
                </a:cubicBezTo>
                <a:cubicBezTo>
                  <a:pt x="2764" y="637"/>
                  <a:pt x="2761" y="627"/>
                  <a:pt x="2754" y="619"/>
                </a:cubicBezTo>
                <a:cubicBezTo>
                  <a:pt x="2738" y="600"/>
                  <a:pt x="2711" y="597"/>
                  <a:pt x="2691" y="612"/>
                </a:cubicBezTo>
                <a:cubicBezTo>
                  <a:pt x="2691" y="612"/>
                  <a:pt x="2690" y="613"/>
                  <a:pt x="2690" y="613"/>
                </a:cubicBezTo>
                <a:cubicBezTo>
                  <a:pt x="2690" y="613"/>
                  <a:pt x="2690" y="613"/>
                  <a:pt x="2690" y="613"/>
                </a:cubicBezTo>
                <a:cubicBezTo>
                  <a:pt x="2690" y="614"/>
                  <a:pt x="2689" y="614"/>
                  <a:pt x="2689" y="614"/>
                </a:cubicBezTo>
                <a:cubicBezTo>
                  <a:pt x="2684" y="618"/>
                  <a:pt x="2678" y="623"/>
                  <a:pt x="2673" y="627"/>
                </a:cubicBezTo>
                <a:cubicBezTo>
                  <a:pt x="2677" y="621"/>
                  <a:pt x="2679" y="614"/>
                  <a:pt x="2679" y="606"/>
                </a:cubicBezTo>
                <a:cubicBezTo>
                  <a:pt x="2679" y="598"/>
                  <a:pt x="2676" y="589"/>
                  <a:pt x="2671" y="582"/>
                </a:cubicBezTo>
                <a:cubicBezTo>
                  <a:pt x="2662" y="568"/>
                  <a:pt x="2647" y="561"/>
                  <a:pt x="2631" y="562"/>
                </a:cubicBezTo>
                <a:cubicBezTo>
                  <a:pt x="2645" y="551"/>
                  <a:pt x="2660" y="542"/>
                  <a:pt x="2674" y="533"/>
                </a:cubicBezTo>
                <a:cubicBezTo>
                  <a:pt x="2688" y="524"/>
                  <a:pt x="2696" y="509"/>
                  <a:pt x="2696" y="494"/>
                </a:cubicBezTo>
                <a:cubicBezTo>
                  <a:pt x="2696" y="486"/>
                  <a:pt x="2694" y="478"/>
                  <a:pt x="2689" y="471"/>
                </a:cubicBezTo>
                <a:cubicBezTo>
                  <a:pt x="2676" y="450"/>
                  <a:pt x="2649" y="443"/>
                  <a:pt x="2628" y="456"/>
                </a:cubicBezTo>
                <a:cubicBezTo>
                  <a:pt x="2628" y="456"/>
                  <a:pt x="2627" y="456"/>
                  <a:pt x="2627" y="456"/>
                </a:cubicBezTo>
                <a:cubicBezTo>
                  <a:pt x="2627" y="456"/>
                  <a:pt x="2627" y="456"/>
                  <a:pt x="2627" y="456"/>
                </a:cubicBezTo>
                <a:cubicBezTo>
                  <a:pt x="2627" y="456"/>
                  <a:pt x="2627" y="456"/>
                  <a:pt x="2627" y="456"/>
                </a:cubicBezTo>
                <a:cubicBezTo>
                  <a:pt x="2624" y="458"/>
                  <a:pt x="2620" y="460"/>
                  <a:pt x="2617" y="462"/>
                </a:cubicBezTo>
                <a:cubicBezTo>
                  <a:pt x="2625" y="456"/>
                  <a:pt x="2632" y="450"/>
                  <a:pt x="2640" y="443"/>
                </a:cubicBezTo>
                <a:cubicBezTo>
                  <a:pt x="2650" y="435"/>
                  <a:pt x="2656" y="422"/>
                  <a:pt x="2656" y="409"/>
                </a:cubicBezTo>
                <a:cubicBezTo>
                  <a:pt x="2656" y="400"/>
                  <a:pt x="2654" y="392"/>
                  <a:pt x="2649" y="384"/>
                </a:cubicBezTo>
                <a:cubicBezTo>
                  <a:pt x="2644" y="376"/>
                  <a:pt x="2636" y="371"/>
                  <a:pt x="2628" y="367"/>
                </a:cubicBezTo>
                <a:cubicBezTo>
                  <a:pt x="2633" y="364"/>
                  <a:pt x="2638" y="360"/>
                  <a:pt x="2643" y="357"/>
                </a:cubicBezTo>
                <a:cubicBezTo>
                  <a:pt x="2643" y="357"/>
                  <a:pt x="2642" y="357"/>
                  <a:pt x="2642" y="358"/>
                </a:cubicBezTo>
                <a:cubicBezTo>
                  <a:pt x="2643" y="357"/>
                  <a:pt x="2644" y="357"/>
                  <a:pt x="2644" y="356"/>
                </a:cubicBezTo>
                <a:cubicBezTo>
                  <a:pt x="2657" y="348"/>
                  <a:pt x="2663" y="334"/>
                  <a:pt x="2663" y="320"/>
                </a:cubicBezTo>
                <a:cubicBezTo>
                  <a:pt x="2663" y="311"/>
                  <a:pt x="2661" y="302"/>
                  <a:pt x="2656" y="294"/>
                </a:cubicBezTo>
                <a:cubicBezTo>
                  <a:pt x="2642" y="274"/>
                  <a:pt x="2614" y="269"/>
                  <a:pt x="2594" y="282"/>
                </a:cubicBezTo>
                <a:cubicBezTo>
                  <a:pt x="2593" y="282"/>
                  <a:pt x="2593" y="283"/>
                  <a:pt x="2592" y="283"/>
                </a:cubicBezTo>
                <a:cubicBezTo>
                  <a:pt x="2572" y="298"/>
                  <a:pt x="2547" y="309"/>
                  <a:pt x="2521" y="321"/>
                </a:cubicBezTo>
                <a:cubicBezTo>
                  <a:pt x="2516" y="323"/>
                  <a:pt x="2512" y="325"/>
                  <a:pt x="2508" y="327"/>
                </a:cubicBezTo>
                <a:cubicBezTo>
                  <a:pt x="2524" y="315"/>
                  <a:pt x="2540" y="302"/>
                  <a:pt x="2553" y="287"/>
                </a:cubicBezTo>
                <a:cubicBezTo>
                  <a:pt x="2561" y="278"/>
                  <a:pt x="2566" y="267"/>
                  <a:pt x="2566" y="256"/>
                </a:cubicBezTo>
                <a:cubicBezTo>
                  <a:pt x="2566" y="249"/>
                  <a:pt x="2564" y="241"/>
                  <a:pt x="2560" y="234"/>
                </a:cubicBezTo>
                <a:cubicBezTo>
                  <a:pt x="2550" y="217"/>
                  <a:pt x="2531" y="208"/>
                  <a:pt x="2512" y="212"/>
                </a:cubicBezTo>
                <a:cubicBezTo>
                  <a:pt x="2484" y="218"/>
                  <a:pt x="2457" y="232"/>
                  <a:pt x="2431" y="249"/>
                </a:cubicBezTo>
                <a:cubicBezTo>
                  <a:pt x="2436" y="242"/>
                  <a:pt x="2438" y="234"/>
                  <a:pt x="2438" y="226"/>
                </a:cubicBezTo>
                <a:cubicBezTo>
                  <a:pt x="2438" y="218"/>
                  <a:pt x="2436" y="210"/>
                  <a:pt x="2432" y="203"/>
                </a:cubicBezTo>
                <a:cubicBezTo>
                  <a:pt x="2421" y="184"/>
                  <a:pt x="2399" y="176"/>
                  <a:pt x="2378" y="183"/>
                </a:cubicBezTo>
                <a:cubicBezTo>
                  <a:pt x="2301" y="211"/>
                  <a:pt x="2231" y="266"/>
                  <a:pt x="2175" y="310"/>
                </a:cubicBezTo>
                <a:cubicBezTo>
                  <a:pt x="2086" y="380"/>
                  <a:pt x="2003" y="462"/>
                  <a:pt x="1913" y="568"/>
                </a:cubicBezTo>
                <a:cubicBezTo>
                  <a:pt x="1982" y="478"/>
                  <a:pt x="2056" y="390"/>
                  <a:pt x="2141" y="311"/>
                </a:cubicBezTo>
                <a:cubicBezTo>
                  <a:pt x="2148" y="305"/>
                  <a:pt x="2159" y="296"/>
                  <a:pt x="2172" y="286"/>
                </a:cubicBezTo>
                <a:cubicBezTo>
                  <a:pt x="2213" y="255"/>
                  <a:pt x="2259" y="219"/>
                  <a:pt x="2270" y="177"/>
                </a:cubicBezTo>
                <a:cubicBezTo>
                  <a:pt x="2271" y="174"/>
                  <a:pt x="2271" y="170"/>
                  <a:pt x="2271" y="166"/>
                </a:cubicBezTo>
                <a:cubicBezTo>
                  <a:pt x="2271" y="154"/>
                  <a:pt x="2266" y="142"/>
                  <a:pt x="2257" y="133"/>
                </a:cubicBezTo>
                <a:cubicBezTo>
                  <a:pt x="2246" y="122"/>
                  <a:pt x="2228" y="118"/>
                  <a:pt x="2213" y="123"/>
                </a:cubicBezTo>
                <a:cubicBezTo>
                  <a:pt x="2201" y="127"/>
                  <a:pt x="2189" y="132"/>
                  <a:pt x="2177" y="138"/>
                </a:cubicBezTo>
                <a:cubicBezTo>
                  <a:pt x="2175" y="136"/>
                  <a:pt x="2173" y="135"/>
                  <a:pt x="2170" y="135"/>
                </a:cubicBezTo>
                <a:cubicBezTo>
                  <a:pt x="2126" y="119"/>
                  <a:pt x="2074" y="143"/>
                  <a:pt x="2019" y="176"/>
                </a:cubicBezTo>
                <a:cubicBezTo>
                  <a:pt x="2025" y="160"/>
                  <a:pt x="2029" y="145"/>
                  <a:pt x="2029" y="130"/>
                </a:cubicBezTo>
                <a:cubicBezTo>
                  <a:pt x="2029" y="126"/>
                  <a:pt x="2028" y="122"/>
                  <a:pt x="2028" y="119"/>
                </a:cubicBezTo>
                <a:cubicBezTo>
                  <a:pt x="2025" y="98"/>
                  <a:pt x="2009" y="82"/>
                  <a:pt x="1988" y="80"/>
                </a:cubicBezTo>
                <a:cubicBezTo>
                  <a:pt x="1970" y="78"/>
                  <a:pt x="1952" y="81"/>
                  <a:pt x="1934" y="86"/>
                </a:cubicBezTo>
                <a:cubicBezTo>
                  <a:pt x="1934" y="86"/>
                  <a:pt x="1934" y="86"/>
                  <a:pt x="1934" y="86"/>
                </a:cubicBezTo>
                <a:cubicBezTo>
                  <a:pt x="1918" y="69"/>
                  <a:pt x="1890" y="68"/>
                  <a:pt x="1872" y="84"/>
                </a:cubicBezTo>
                <a:cubicBezTo>
                  <a:pt x="1866" y="88"/>
                  <a:pt x="1861" y="94"/>
                  <a:pt x="1856" y="99"/>
                </a:cubicBezTo>
                <a:cubicBezTo>
                  <a:pt x="1845" y="108"/>
                  <a:pt x="1833" y="117"/>
                  <a:pt x="1821" y="126"/>
                </a:cubicBezTo>
                <a:cubicBezTo>
                  <a:pt x="1823" y="121"/>
                  <a:pt x="1824" y="115"/>
                  <a:pt x="1825" y="109"/>
                </a:cubicBezTo>
                <a:cubicBezTo>
                  <a:pt x="1825" y="107"/>
                  <a:pt x="1825" y="105"/>
                  <a:pt x="1825" y="102"/>
                </a:cubicBezTo>
                <a:cubicBezTo>
                  <a:pt x="1825" y="90"/>
                  <a:pt x="1821" y="79"/>
                  <a:pt x="1812" y="70"/>
                </a:cubicBezTo>
                <a:cubicBezTo>
                  <a:pt x="1802" y="60"/>
                  <a:pt x="1787" y="56"/>
                  <a:pt x="1773" y="58"/>
                </a:cubicBezTo>
                <a:cubicBezTo>
                  <a:pt x="1714" y="68"/>
                  <a:pt x="1657" y="106"/>
                  <a:pt x="1611" y="136"/>
                </a:cubicBezTo>
                <a:cubicBezTo>
                  <a:pt x="1611" y="136"/>
                  <a:pt x="1610" y="137"/>
                  <a:pt x="1610" y="137"/>
                </a:cubicBezTo>
                <a:cubicBezTo>
                  <a:pt x="1610" y="135"/>
                  <a:pt x="1610" y="134"/>
                  <a:pt x="1610" y="132"/>
                </a:cubicBezTo>
                <a:cubicBezTo>
                  <a:pt x="1610" y="124"/>
                  <a:pt x="1608" y="116"/>
                  <a:pt x="1603" y="109"/>
                </a:cubicBezTo>
                <a:cubicBezTo>
                  <a:pt x="1593" y="91"/>
                  <a:pt x="1571" y="83"/>
                  <a:pt x="1551" y="89"/>
                </a:cubicBezTo>
                <a:cubicBezTo>
                  <a:pt x="1495" y="108"/>
                  <a:pt x="1446" y="151"/>
                  <a:pt x="1403" y="190"/>
                </a:cubicBezTo>
                <a:cubicBezTo>
                  <a:pt x="1405" y="183"/>
                  <a:pt x="1407" y="176"/>
                  <a:pt x="1408" y="169"/>
                </a:cubicBezTo>
                <a:cubicBezTo>
                  <a:pt x="1408" y="167"/>
                  <a:pt x="1408" y="165"/>
                  <a:pt x="1408" y="163"/>
                </a:cubicBezTo>
                <a:cubicBezTo>
                  <a:pt x="1408" y="162"/>
                  <a:pt x="1408" y="160"/>
                  <a:pt x="1408" y="159"/>
                </a:cubicBezTo>
                <a:cubicBezTo>
                  <a:pt x="1429" y="143"/>
                  <a:pt x="1450" y="127"/>
                  <a:pt x="1470" y="110"/>
                </a:cubicBezTo>
                <a:cubicBezTo>
                  <a:pt x="1481" y="101"/>
                  <a:pt x="1486" y="88"/>
                  <a:pt x="1486" y="76"/>
                </a:cubicBezTo>
                <a:cubicBezTo>
                  <a:pt x="1486" y="69"/>
                  <a:pt x="1485" y="62"/>
                  <a:pt x="1482" y="56"/>
                </a:cubicBezTo>
                <a:cubicBezTo>
                  <a:pt x="1472" y="37"/>
                  <a:pt x="1452" y="27"/>
                  <a:pt x="1431" y="32"/>
                </a:cubicBezTo>
                <a:cubicBezTo>
                  <a:pt x="1397" y="39"/>
                  <a:pt x="1365" y="56"/>
                  <a:pt x="1334" y="77"/>
                </a:cubicBezTo>
                <a:cubicBezTo>
                  <a:pt x="1321" y="43"/>
                  <a:pt x="1293" y="22"/>
                  <a:pt x="1254" y="17"/>
                </a:cubicBezTo>
                <a:cubicBezTo>
                  <a:pt x="1228" y="13"/>
                  <a:pt x="1202" y="17"/>
                  <a:pt x="1180" y="21"/>
                </a:cubicBezTo>
                <a:cubicBezTo>
                  <a:pt x="1084" y="39"/>
                  <a:pt x="1001" y="92"/>
                  <a:pt x="927" y="156"/>
                </a:cubicBezTo>
                <a:cubicBezTo>
                  <a:pt x="926" y="153"/>
                  <a:pt x="924" y="151"/>
                  <a:pt x="922" y="148"/>
                </a:cubicBezTo>
                <a:cubicBezTo>
                  <a:pt x="911" y="134"/>
                  <a:pt x="892" y="128"/>
                  <a:pt x="874" y="133"/>
                </a:cubicBezTo>
                <a:cubicBezTo>
                  <a:pt x="800" y="155"/>
                  <a:pt x="699" y="288"/>
                  <a:pt x="540" y="502"/>
                </a:cubicBezTo>
                <a:cubicBezTo>
                  <a:pt x="538" y="506"/>
                  <a:pt x="535" y="509"/>
                  <a:pt x="533" y="512"/>
                </a:cubicBezTo>
                <a:cubicBezTo>
                  <a:pt x="510" y="542"/>
                  <a:pt x="487" y="573"/>
                  <a:pt x="466" y="603"/>
                </a:cubicBezTo>
                <a:cubicBezTo>
                  <a:pt x="430" y="651"/>
                  <a:pt x="394" y="696"/>
                  <a:pt x="363" y="734"/>
                </a:cubicBezTo>
                <a:cubicBezTo>
                  <a:pt x="342" y="758"/>
                  <a:pt x="325" y="777"/>
                  <a:pt x="311" y="791"/>
                </a:cubicBezTo>
                <a:cubicBezTo>
                  <a:pt x="353" y="736"/>
                  <a:pt x="406" y="656"/>
                  <a:pt x="474" y="545"/>
                </a:cubicBezTo>
                <a:cubicBezTo>
                  <a:pt x="490" y="519"/>
                  <a:pt x="505" y="495"/>
                  <a:pt x="509" y="489"/>
                </a:cubicBezTo>
                <a:cubicBezTo>
                  <a:pt x="576" y="398"/>
                  <a:pt x="634" y="324"/>
                  <a:pt x="705" y="260"/>
                </a:cubicBezTo>
                <a:cubicBezTo>
                  <a:pt x="717" y="249"/>
                  <a:pt x="717" y="249"/>
                  <a:pt x="717" y="249"/>
                </a:cubicBezTo>
                <a:cubicBezTo>
                  <a:pt x="739" y="231"/>
                  <a:pt x="763" y="210"/>
                  <a:pt x="778" y="182"/>
                </a:cubicBezTo>
                <a:cubicBezTo>
                  <a:pt x="782" y="175"/>
                  <a:pt x="784" y="167"/>
                  <a:pt x="784" y="160"/>
                </a:cubicBezTo>
                <a:cubicBezTo>
                  <a:pt x="784" y="148"/>
                  <a:pt x="779" y="136"/>
                  <a:pt x="770" y="127"/>
                </a:cubicBezTo>
                <a:cubicBezTo>
                  <a:pt x="755" y="113"/>
                  <a:pt x="732" y="111"/>
                  <a:pt x="715" y="122"/>
                </a:cubicBezTo>
                <a:cubicBezTo>
                  <a:pt x="605" y="192"/>
                  <a:pt x="514" y="303"/>
                  <a:pt x="433" y="402"/>
                </a:cubicBezTo>
                <a:cubicBezTo>
                  <a:pt x="420" y="418"/>
                  <a:pt x="420" y="418"/>
                  <a:pt x="420" y="418"/>
                </a:cubicBezTo>
                <a:cubicBezTo>
                  <a:pt x="376" y="472"/>
                  <a:pt x="332" y="529"/>
                  <a:pt x="293" y="590"/>
                </a:cubicBezTo>
                <a:cubicBezTo>
                  <a:pt x="327" y="536"/>
                  <a:pt x="367" y="484"/>
                  <a:pt x="404" y="437"/>
                </a:cubicBezTo>
                <a:cubicBezTo>
                  <a:pt x="433" y="400"/>
                  <a:pt x="459" y="360"/>
                  <a:pt x="484" y="321"/>
                </a:cubicBezTo>
                <a:cubicBezTo>
                  <a:pt x="515" y="272"/>
                  <a:pt x="545" y="226"/>
                  <a:pt x="580" y="187"/>
                </a:cubicBezTo>
                <a:cubicBezTo>
                  <a:pt x="592" y="177"/>
                  <a:pt x="603" y="166"/>
                  <a:pt x="615" y="155"/>
                </a:cubicBezTo>
                <a:cubicBezTo>
                  <a:pt x="625" y="150"/>
                  <a:pt x="640" y="146"/>
                  <a:pt x="651" y="143"/>
                </a:cubicBezTo>
                <a:cubicBezTo>
                  <a:pt x="687" y="134"/>
                  <a:pt x="732" y="122"/>
                  <a:pt x="753" y="82"/>
                </a:cubicBezTo>
                <a:cubicBezTo>
                  <a:pt x="756" y="76"/>
                  <a:pt x="758" y="69"/>
                  <a:pt x="758" y="62"/>
                </a:cubicBezTo>
                <a:cubicBezTo>
                  <a:pt x="758" y="56"/>
                  <a:pt x="757" y="50"/>
                  <a:pt x="754" y="44"/>
                </a:cubicBezTo>
                <a:cubicBezTo>
                  <a:pt x="749" y="32"/>
                  <a:pt x="739" y="23"/>
                  <a:pt x="726" y="19"/>
                </a:cubicBezTo>
                <a:cubicBezTo>
                  <a:pt x="669" y="0"/>
                  <a:pt x="594" y="50"/>
                  <a:pt x="573" y="70"/>
                </a:cubicBezTo>
                <a:close/>
                <a:moveTo>
                  <a:pt x="1117" y="136"/>
                </a:moveTo>
                <a:cubicBezTo>
                  <a:pt x="1109" y="140"/>
                  <a:pt x="1102" y="144"/>
                  <a:pt x="1095" y="149"/>
                </a:cubicBezTo>
                <a:cubicBezTo>
                  <a:pt x="1094" y="149"/>
                  <a:pt x="1094" y="148"/>
                  <a:pt x="1093" y="148"/>
                </a:cubicBezTo>
                <a:cubicBezTo>
                  <a:pt x="1101" y="143"/>
                  <a:pt x="1109" y="139"/>
                  <a:pt x="1117" y="136"/>
                </a:cubicBezTo>
                <a:close/>
                <a:moveTo>
                  <a:pt x="1249" y="107"/>
                </a:moveTo>
                <a:cubicBezTo>
                  <a:pt x="1250" y="108"/>
                  <a:pt x="1250" y="108"/>
                  <a:pt x="1250" y="108"/>
                </a:cubicBezTo>
                <a:cubicBezTo>
                  <a:pt x="1250" y="108"/>
                  <a:pt x="1250" y="109"/>
                  <a:pt x="1250" y="110"/>
                </a:cubicBezTo>
                <a:cubicBezTo>
                  <a:pt x="1250" y="115"/>
                  <a:pt x="1249" y="125"/>
                  <a:pt x="1240" y="146"/>
                </a:cubicBezTo>
                <a:cubicBezTo>
                  <a:pt x="1239" y="137"/>
                  <a:pt x="1236" y="128"/>
                  <a:pt x="1230" y="120"/>
                </a:cubicBezTo>
                <a:cubicBezTo>
                  <a:pt x="1225" y="114"/>
                  <a:pt x="1218" y="110"/>
                  <a:pt x="1211" y="107"/>
                </a:cubicBezTo>
                <a:cubicBezTo>
                  <a:pt x="1237" y="104"/>
                  <a:pt x="1246" y="105"/>
                  <a:pt x="1249" y="107"/>
                </a:cubicBezTo>
                <a:close/>
                <a:moveTo>
                  <a:pt x="590" y="586"/>
                </a:moveTo>
                <a:cubicBezTo>
                  <a:pt x="580" y="605"/>
                  <a:pt x="569" y="624"/>
                  <a:pt x="559" y="643"/>
                </a:cubicBezTo>
                <a:cubicBezTo>
                  <a:pt x="543" y="673"/>
                  <a:pt x="543" y="673"/>
                  <a:pt x="543" y="673"/>
                </a:cubicBezTo>
                <a:cubicBezTo>
                  <a:pt x="527" y="702"/>
                  <a:pt x="509" y="735"/>
                  <a:pt x="494" y="771"/>
                </a:cubicBezTo>
                <a:cubicBezTo>
                  <a:pt x="473" y="803"/>
                  <a:pt x="452" y="836"/>
                  <a:pt x="432" y="869"/>
                </a:cubicBezTo>
                <a:cubicBezTo>
                  <a:pt x="409" y="905"/>
                  <a:pt x="385" y="942"/>
                  <a:pt x="361" y="979"/>
                </a:cubicBezTo>
                <a:cubicBezTo>
                  <a:pt x="395" y="888"/>
                  <a:pt x="440" y="801"/>
                  <a:pt x="496" y="717"/>
                </a:cubicBezTo>
                <a:cubicBezTo>
                  <a:pt x="510" y="695"/>
                  <a:pt x="526" y="674"/>
                  <a:pt x="541" y="652"/>
                </a:cubicBezTo>
                <a:cubicBezTo>
                  <a:pt x="557" y="631"/>
                  <a:pt x="573" y="609"/>
                  <a:pt x="590" y="586"/>
                </a:cubicBezTo>
                <a:close/>
                <a:moveTo>
                  <a:pt x="665" y="689"/>
                </a:moveTo>
                <a:cubicBezTo>
                  <a:pt x="675" y="674"/>
                  <a:pt x="684" y="659"/>
                  <a:pt x="694" y="645"/>
                </a:cubicBezTo>
                <a:cubicBezTo>
                  <a:pt x="667" y="690"/>
                  <a:pt x="642" y="734"/>
                  <a:pt x="620" y="775"/>
                </a:cubicBezTo>
                <a:cubicBezTo>
                  <a:pt x="615" y="779"/>
                  <a:pt x="611" y="783"/>
                  <a:pt x="606" y="787"/>
                </a:cubicBezTo>
                <a:cubicBezTo>
                  <a:pt x="625" y="755"/>
                  <a:pt x="645" y="722"/>
                  <a:pt x="665" y="689"/>
                </a:cubicBezTo>
                <a:close/>
                <a:moveTo>
                  <a:pt x="636" y="1095"/>
                </a:moveTo>
                <a:cubicBezTo>
                  <a:pt x="635" y="1096"/>
                  <a:pt x="634" y="1097"/>
                  <a:pt x="633" y="1098"/>
                </a:cubicBezTo>
                <a:cubicBezTo>
                  <a:pt x="633" y="1098"/>
                  <a:pt x="633" y="1097"/>
                  <a:pt x="633" y="1097"/>
                </a:cubicBezTo>
                <a:cubicBezTo>
                  <a:pt x="634" y="1096"/>
                  <a:pt x="635" y="1095"/>
                  <a:pt x="636" y="1095"/>
                </a:cubicBezTo>
                <a:close/>
                <a:moveTo>
                  <a:pt x="1275" y="453"/>
                </a:moveTo>
                <a:cubicBezTo>
                  <a:pt x="1244" y="495"/>
                  <a:pt x="1217" y="535"/>
                  <a:pt x="1196" y="569"/>
                </a:cubicBezTo>
                <a:cubicBezTo>
                  <a:pt x="1154" y="636"/>
                  <a:pt x="1115" y="711"/>
                  <a:pt x="1074" y="800"/>
                </a:cubicBezTo>
                <a:cubicBezTo>
                  <a:pt x="1066" y="811"/>
                  <a:pt x="1059" y="823"/>
                  <a:pt x="1051" y="834"/>
                </a:cubicBezTo>
                <a:cubicBezTo>
                  <a:pt x="1004" y="903"/>
                  <a:pt x="956" y="975"/>
                  <a:pt x="905" y="1042"/>
                </a:cubicBezTo>
                <a:cubicBezTo>
                  <a:pt x="891" y="1061"/>
                  <a:pt x="891" y="1061"/>
                  <a:pt x="891" y="1061"/>
                </a:cubicBezTo>
                <a:cubicBezTo>
                  <a:pt x="889" y="1064"/>
                  <a:pt x="886" y="1068"/>
                  <a:pt x="882" y="1073"/>
                </a:cubicBezTo>
                <a:cubicBezTo>
                  <a:pt x="893" y="1042"/>
                  <a:pt x="906" y="1011"/>
                  <a:pt x="916" y="988"/>
                </a:cubicBezTo>
                <a:cubicBezTo>
                  <a:pt x="926" y="964"/>
                  <a:pt x="926" y="964"/>
                  <a:pt x="926" y="964"/>
                </a:cubicBezTo>
                <a:cubicBezTo>
                  <a:pt x="974" y="842"/>
                  <a:pt x="1042" y="721"/>
                  <a:pt x="1129" y="605"/>
                </a:cubicBezTo>
                <a:cubicBezTo>
                  <a:pt x="1145" y="584"/>
                  <a:pt x="1162" y="563"/>
                  <a:pt x="1179" y="542"/>
                </a:cubicBezTo>
                <a:cubicBezTo>
                  <a:pt x="1210" y="511"/>
                  <a:pt x="1242" y="482"/>
                  <a:pt x="1275" y="453"/>
                </a:cubicBezTo>
                <a:close/>
                <a:moveTo>
                  <a:pt x="1253" y="701"/>
                </a:moveTo>
                <a:cubicBezTo>
                  <a:pt x="1290" y="652"/>
                  <a:pt x="1332" y="597"/>
                  <a:pt x="1378" y="541"/>
                </a:cubicBezTo>
                <a:cubicBezTo>
                  <a:pt x="1360" y="567"/>
                  <a:pt x="1341" y="594"/>
                  <a:pt x="1322" y="623"/>
                </a:cubicBezTo>
                <a:cubicBezTo>
                  <a:pt x="1282" y="683"/>
                  <a:pt x="1244" y="745"/>
                  <a:pt x="1207" y="805"/>
                </a:cubicBezTo>
                <a:cubicBezTo>
                  <a:pt x="1198" y="820"/>
                  <a:pt x="1188" y="836"/>
                  <a:pt x="1179" y="851"/>
                </a:cubicBezTo>
                <a:cubicBezTo>
                  <a:pt x="1190" y="819"/>
                  <a:pt x="1202" y="787"/>
                  <a:pt x="1214" y="755"/>
                </a:cubicBezTo>
                <a:cubicBezTo>
                  <a:pt x="1227" y="737"/>
                  <a:pt x="1240" y="719"/>
                  <a:pt x="1253" y="701"/>
                </a:cubicBezTo>
                <a:close/>
                <a:moveTo>
                  <a:pt x="1852" y="240"/>
                </a:moveTo>
                <a:cubicBezTo>
                  <a:pt x="1872" y="226"/>
                  <a:pt x="1872" y="226"/>
                  <a:pt x="1872" y="226"/>
                </a:cubicBezTo>
                <a:cubicBezTo>
                  <a:pt x="1874" y="224"/>
                  <a:pt x="1877" y="222"/>
                  <a:pt x="1880" y="220"/>
                </a:cubicBezTo>
                <a:cubicBezTo>
                  <a:pt x="1866" y="236"/>
                  <a:pt x="1852" y="251"/>
                  <a:pt x="1839" y="264"/>
                </a:cubicBezTo>
                <a:cubicBezTo>
                  <a:pt x="1825" y="279"/>
                  <a:pt x="1813" y="292"/>
                  <a:pt x="1805" y="302"/>
                </a:cubicBezTo>
                <a:cubicBezTo>
                  <a:pt x="1788" y="323"/>
                  <a:pt x="1771" y="345"/>
                  <a:pt x="1753" y="367"/>
                </a:cubicBezTo>
                <a:cubicBezTo>
                  <a:pt x="1683" y="431"/>
                  <a:pt x="1622" y="502"/>
                  <a:pt x="1572" y="578"/>
                </a:cubicBezTo>
                <a:cubicBezTo>
                  <a:pt x="1555" y="603"/>
                  <a:pt x="1539" y="629"/>
                  <a:pt x="1525" y="656"/>
                </a:cubicBezTo>
                <a:cubicBezTo>
                  <a:pt x="1506" y="680"/>
                  <a:pt x="1487" y="704"/>
                  <a:pt x="1469" y="729"/>
                </a:cubicBezTo>
                <a:cubicBezTo>
                  <a:pt x="1449" y="756"/>
                  <a:pt x="1429" y="783"/>
                  <a:pt x="1410" y="811"/>
                </a:cubicBezTo>
                <a:cubicBezTo>
                  <a:pt x="1419" y="788"/>
                  <a:pt x="1428" y="766"/>
                  <a:pt x="1438" y="743"/>
                </a:cubicBezTo>
                <a:cubicBezTo>
                  <a:pt x="1444" y="735"/>
                  <a:pt x="1450" y="727"/>
                  <a:pt x="1455" y="719"/>
                </a:cubicBezTo>
                <a:cubicBezTo>
                  <a:pt x="1549" y="587"/>
                  <a:pt x="1647" y="462"/>
                  <a:pt x="1749" y="349"/>
                </a:cubicBezTo>
                <a:cubicBezTo>
                  <a:pt x="1749" y="349"/>
                  <a:pt x="1797" y="294"/>
                  <a:pt x="1797" y="294"/>
                </a:cubicBezTo>
                <a:cubicBezTo>
                  <a:pt x="1807" y="281"/>
                  <a:pt x="1818" y="269"/>
                  <a:pt x="1829" y="257"/>
                </a:cubicBezTo>
                <a:cubicBezTo>
                  <a:pt x="1837" y="251"/>
                  <a:pt x="1844" y="245"/>
                  <a:pt x="1852" y="240"/>
                </a:cubicBezTo>
                <a:close/>
                <a:moveTo>
                  <a:pt x="1894" y="365"/>
                </a:moveTo>
                <a:cubicBezTo>
                  <a:pt x="1808" y="450"/>
                  <a:pt x="1732" y="541"/>
                  <a:pt x="1666" y="637"/>
                </a:cubicBezTo>
                <a:cubicBezTo>
                  <a:pt x="1654" y="654"/>
                  <a:pt x="1643" y="672"/>
                  <a:pt x="1632" y="689"/>
                </a:cubicBezTo>
                <a:cubicBezTo>
                  <a:pt x="1613" y="709"/>
                  <a:pt x="1595" y="729"/>
                  <a:pt x="1577" y="748"/>
                </a:cubicBezTo>
                <a:cubicBezTo>
                  <a:pt x="1584" y="734"/>
                  <a:pt x="1592" y="720"/>
                  <a:pt x="1600" y="706"/>
                </a:cubicBezTo>
                <a:cubicBezTo>
                  <a:pt x="1674" y="609"/>
                  <a:pt x="1749" y="515"/>
                  <a:pt x="1818" y="429"/>
                </a:cubicBezTo>
                <a:cubicBezTo>
                  <a:pt x="1842" y="407"/>
                  <a:pt x="1868" y="386"/>
                  <a:pt x="1894" y="365"/>
                </a:cubicBezTo>
                <a:close/>
                <a:moveTo>
                  <a:pt x="2264" y="375"/>
                </a:moveTo>
                <a:cubicBezTo>
                  <a:pt x="2282" y="361"/>
                  <a:pt x="2301" y="348"/>
                  <a:pt x="2321" y="335"/>
                </a:cubicBezTo>
                <a:cubicBezTo>
                  <a:pt x="2335" y="325"/>
                  <a:pt x="2350" y="315"/>
                  <a:pt x="2364" y="305"/>
                </a:cubicBezTo>
                <a:cubicBezTo>
                  <a:pt x="2357" y="312"/>
                  <a:pt x="2349" y="320"/>
                  <a:pt x="2342" y="327"/>
                </a:cubicBezTo>
                <a:cubicBezTo>
                  <a:pt x="2336" y="331"/>
                  <a:pt x="2329" y="335"/>
                  <a:pt x="2323" y="340"/>
                </a:cubicBezTo>
                <a:cubicBezTo>
                  <a:pt x="2134" y="479"/>
                  <a:pt x="1989" y="622"/>
                  <a:pt x="1879" y="775"/>
                </a:cubicBezTo>
                <a:cubicBezTo>
                  <a:pt x="1873" y="785"/>
                  <a:pt x="1866" y="795"/>
                  <a:pt x="1859" y="805"/>
                </a:cubicBezTo>
                <a:cubicBezTo>
                  <a:pt x="1837" y="827"/>
                  <a:pt x="1816" y="850"/>
                  <a:pt x="1794" y="873"/>
                </a:cubicBezTo>
                <a:cubicBezTo>
                  <a:pt x="1822" y="832"/>
                  <a:pt x="1852" y="791"/>
                  <a:pt x="1883" y="751"/>
                </a:cubicBezTo>
                <a:cubicBezTo>
                  <a:pt x="1979" y="634"/>
                  <a:pt x="2107" y="491"/>
                  <a:pt x="2264" y="375"/>
                </a:cubicBezTo>
                <a:close/>
                <a:moveTo>
                  <a:pt x="1932" y="859"/>
                </a:moveTo>
                <a:cubicBezTo>
                  <a:pt x="2029" y="762"/>
                  <a:pt x="2029" y="762"/>
                  <a:pt x="2029" y="762"/>
                </a:cubicBezTo>
                <a:cubicBezTo>
                  <a:pt x="2033" y="757"/>
                  <a:pt x="2038" y="752"/>
                  <a:pt x="2043" y="748"/>
                </a:cubicBezTo>
                <a:cubicBezTo>
                  <a:pt x="2009" y="799"/>
                  <a:pt x="1977" y="852"/>
                  <a:pt x="1946" y="903"/>
                </a:cubicBezTo>
                <a:cubicBezTo>
                  <a:pt x="1923" y="943"/>
                  <a:pt x="1923" y="943"/>
                  <a:pt x="1923" y="943"/>
                </a:cubicBezTo>
                <a:cubicBezTo>
                  <a:pt x="1914" y="958"/>
                  <a:pt x="1903" y="973"/>
                  <a:pt x="1893" y="989"/>
                </a:cubicBezTo>
                <a:cubicBezTo>
                  <a:pt x="1871" y="1013"/>
                  <a:pt x="1849" y="1037"/>
                  <a:pt x="1829" y="1060"/>
                </a:cubicBezTo>
                <a:cubicBezTo>
                  <a:pt x="1856" y="989"/>
                  <a:pt x="1889" y="923"/>
                  <a:pt x="1929" y="862"/>
                </a:cubicBezTo>
                <a:cubicBezTo>
                  <a:pt x="1930" y="861"/>
                  <a:pt x="1931" y="860"/>
                  <a:pt x="1932" y="859"/>
                </a:cubicBezTo>
                <a:close/>
              </a:path>
            </a:pathLst>
          </a:custGeom>
          <a:solidFill>
            <a:srgbClr val="FFCC99"/>
          </a:solidFill>
          <a:ln>
            <a:noFill/>
          </a:ln>
        </p:spPr>
        <p:txBody>
          <a:bodyPr/>
          <a:lstStyle/>
          <a:p>
            <a:pPr defTabSz="1218072"/>
            <a:endParaRPr lang="zh-CN" altLang="en-US" sz="2398">
              <a:solidFill>
                <a:srgbClr val="5F5F5F"/>
              </a:solidFill>
            </a:endParaRPr>
          </a:p>
        </p:txBody>
      </p:sp>
      <p:sp>
        <p:nvSpPr>
          <p:cNvPr id="7" name="矩形 69"/>
          <p:cNvSpPr>
            <a:spLocks noChangeArrowheads="1"/>
          </p:cNvSpPr>
          <p:nvPr/>
        </p:nvSpPr>
        <p:spPr bwMode="auto">
          <a:xfrm>
            <a:off x="2644799" y="2616202"/>
            <a:ext cx="7054427" cy="1568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55" tIns="45678" rIns="91355" bIns="4567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1218072"/>
            <a:r>
              <a:rPr lang="en-US" altLang="zh-CN" sz="4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III. TỔNG KẾT</a:t>
            </a:r>
            <a:endParaRPr lang="en-US" altLang="zh-CN" sz="4800" b="1" dirty="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endParaRPr>
          </a:p>
          <a:p>
            <a:pPr algn="just" defTabSz="1218072"/>
            <a:endParaRPr lang="en-US" altLang="zh-CN" sz="4796" b="1" dirty="0">
              <a:solidFill>
                <a:srgbClr val="60B962"/>
              </a:solidFill>
              <a:latin typeface="方正卡通简体" panose="03000509000000000000" pitchFamily="65" charset="-122"/>
              <a:ea typeface="方正卡通简体" panose="03000509000000000000" pitchFamily="65" charset="-122"/>
              <a:sym typeface="微软雅黑" panose="020B0503020204020204" pitchFamily="34" charset="-122"/>
            </a:endParaRPr>
          </a:p>
        </p:txBody>
      </p:sp>
      <p:sp>
        <p:nvSpPr>
          <p:cNvPr id="8" name="五角星 4"/>
          <p:cNvSpPr/>
          <p:nvPr/>
        </p:nvSpPr>
        <p:spPr>
          <a:xfrm rot="19903756">
            <a:off x="1043168" y="3001800"/>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1" name="五角星 5"/>
          <p:cNvSpPr/>
          <p:nvPr/>
        </p:nvSpPr>
        <p:spPr>
          <a:xfrm rot="21380687">
            <a:off x="1448220" y="4782304"/>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2" name="五角星 6"/>
          <p:cNvSpPr/>
          <p:nvPr/>
        </p:nvSpPr>
        <p:spPr>
          <a:xfrm rot="19938392">
            <a:off x="3339302" y="4699634"/>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3" name="五角星 7"/>
          <p:cNvSpPr/>
          <p:nvPr/>
        </p:nvSpPr>
        <p:spPr>
          <a:xfrm rot="19938392">
            <a:off x="2454365" y="4232367"/>
            <a:ext cx="485929" cy="486379"/>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4" name="五角星 8"/>
          <p:cNvSpPr/>
          <p:nvPr/>
        </p:nvSpPr>
        <p:spPr>
          <a:xfrm rot="19967404">
            <a:off x="9632248" y="4130276"/>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6" name="五角星 9"/>
          <p:cNvSpPr/>
          <p:nvPr/>
        </p:nvSpPr>
        <p:spPr>
          <a:xfrm>
            <a:off x="8455481" y="4647392"/>
            <a:ext cx="337603" cy="337916"/>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7" name="五角星 10"/>
          <p:cNvSpPr/>
          <p:nvPr/>
        </p:nvSpPr>
        <p:spPr>
          <a:xfrm>
            <a:off x="10825931" y="4643498"/>
            <a:ext cx="248230" cy="24846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8" name="五角星 11"/>
          <p:cNvSpPr/>
          <p:nvPr/>
        </p:nvSpPr>
        <p:spPr>
          <a:xfrm>
            <a:off x="11509886" y="4967955"/>
            <a:ext cx="124114" cy="124229"/>
          </a:xfrm>
          <a:prstGeom prst="star5">
            <a:avLst>
              <a:gd name="adj" fmla="val 23926"/>
              <a:gd name="hf" fmla="val 105146"/>
              <a:gd name="vf" fmla="val 110557"/>
            </a:avLst>
          </a:prstGeom>
          <a:solidFill>
            <a:srgbClr val="FFFF00"/>
          </a:solid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9" name="五角星 12"/>
          <p:cNvSpPr/>
          <p:nvPr/>
        </p:nvSpPr>
        <p:spPr>
          <a:xfrm rot="19922997">
            <a:off x="11084655" y="4134023"/>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0"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18091" y="2243172"/>
            <a:ext cx="1112140" cy="1183180"/>
          </a:xfrm>
          <a:prstGeom prst="rect">
            <a:avLst/>
          </a:prstGeom>
          <a:noFill/>
          <a:extLst>
            <a:ext uri="{909E8E84-426E-40DD-AFC4-6F175D3DCCD1}">
              <a14:hiddenFill xmlns:a14="http://schemas.microsoft.com/office/drawing/2010/main">
                <a:solidFill>
                  <a:srgbClr val="FFFFFF"/>
                </a:solidFill>
              </a14:hiddenFill>
            </a:ext>
          </a:extLst>
        </p:spPr>
      </p:pic>
      <p:pic>
        <p:nvPicPr>
          <p:cNvPr id="15"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99247" y="4442663"/>
            <a:ext cx="3010466"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1"/>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598556" y="-59138"/>
            <a:ext cx="2687293" cy="1970456"/>
          </a:xfrm>
          <a:prstGeom prst="rect">
            <a:avLst/>
          </a:prstGeom>
        </p:spPr>
      </p:pic>
    </p:spTree>
    <p:extLst>
      <p:ext uri="{BB962C8B-B14F-4D97-AF65-F5344CB8AC3E}">
        <p14:creationId xmlns:p14="http://schemas.microsoft.com/office/powerpoint/2010/main" val="38731044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 presetClass="entr" presetSubtype="1"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par>
                                <p:cTn id="15" presetID="2" presetClass="entr" presetSubtype="1" fill="hold" grpId="0" nodeType="withEffect">
                                  <p:stCondLst>
                                    <p:cond delay="25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50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750" fill="hold"/>
                                        <p:tgtEl>
                                          <p:spTgt spid="13"/>
                                        </p:tgtEl>
                                        <p:attrNameLst>
                                          <p:attrName>ppt_x</p:attrName>
                                        </p:attrNameLst>
                                      </p:cBhvr>
                                      <p:tavLst>
                                        <p:tav tm="0">
                                          <p:val>
                                            <p:strVal val="#ppt_x"/>
                                          </p:val>
                                        </p:tav>
                                        <p:tav tm="100000">
                                          <p:val>
                                            <p:strVal val="#ppt_x"/>
                                          </p:val>
                                        </p:tav>
                                      </p:tavLst>
                                    </p:anim>
                                    <p:anim calcmode="lin" valueType="num">
                                      <p:cBhvr additive="base">
                                        <p:cTn id="26" dur="750" fill="hold"/>
                                        <p:tgtEl>
                                          <p:spTgt spid="13"/>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stCondLst>
                                    <p:cond delay="25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750" fill="hold"/>
                                        <p:tgtEl>
                                          <p:spTgt spid="16"/>
                                        </p:tgtEl>
                                        <p:attrNameLst>
                                          <p:attrName>ppt_x</p:attrName>
                                        </p:attrNameLst>
                                      </p:cBhvr>
                                      <p:tavLst>
                                        <p:tav tm="0">
                                          <p:val>
                                            <p:strVal val="#ppt_x"/>
                                          </p:val>
                                        </p:tav>
                                        <p:tav tm="100000">
                                          <p:val>
                                            <p:strVal val="#ppt_x"/>
                                          </p:val>
                                        </p:tav>
                                      </p:tavLst>
                                    </p:anim>
                                    <p:anim calcmode="lin" valueType="num">
                                      <p:cBhvr additive="base">
                                        <p:cTn id="34" dur="750" fill="hold"/>
                                        <p:tgtEl>
                                          <p:spTgt spid="16"/>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0-#ppt_h/2"/>
                                          </p:val>
                                        </p:tav>
                                        <p:tav tm="100000">
                                          <p:val>
                                            <p:strVal val="#ppt_y"/>
                                          </p:val>
                                        </p:tav>
                                      </p:tavLst>
                                    </p:anim>
                                  </p:childTnLst>
                                </p:cTn>
                              </p:par>
                              <p:par>
                                <p:cTn id="39" presetID="2" presetClass="entr" presetSubtype="1" fill="hold" grpId="0" nodeType="withEffect">
                                  <p:stCondLst>
                                    <p:cond delay="25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750" fill="hold"/>
                                        <p:tgtEl>
                                          <p:spTgt spid="18"/>
                                        </p:tgtEl>
                                        <p:attrNameLst>
                                          <p:attrName>ppt_x</p:attrName>
                                        </p:attrNameLst>
                                      </p:cBhvr>
                                      <p:tavLst>
                                        <p:tav tm="0">
                                          <p:val>
                                            <p:strVal val="#ppt_x"/>
                                          </p:val>
                                        </p:tav>
                                        <p:tav tm="100000">
                                          <p:val>
                                            <p:strVal val="#ppt_x"/>
                                          </p:val>
                                        </p:tav>
                                      </p:tavLst>
                                    </p:anim>
                                    <p:anim calcmode="lin" valueType="num">
                                      <p:cBhvr additive="base">
                                        <p:cTn id="42" dur="750" fill="hold"/>
                                        <p:tgtEl>
                                          <p:spTgt spid="18"/>
                                        </p:tgtEl>
                                        <p:attrNameLst>
                                          <p:attrName>ppt_y</p:attrName>
                                        </p:attrNameLst>
                                      </p:cBhvr>
                                      <p:tavLst>
                                        <p:tav tm="0">
                                          <p:val>
                                            <p:strVal val="0-#ppt_h/2"/>
                                          </p:val>
                                        </p:tav>
                                        <p:tav tm="100000">
                                          <p:val>
                                            <p:strVal val="#ppt_y"/>
                                          </p:val>
                                        </p:tav>
                                      </p:tavLst>
                                    </p:anim>
                                  </p:childTnLst>
                                </p:cTn>
                              </p:par>
                              <p:par>
                                <p:cTn id="43" presetID="2" presetClass="entr" presetSubtype="1" fill="hold" grpId="0" nodeType="withEffect">
                                  <p:stCondLst>
                                    <p:cond delay="25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0-#ppt_h/2"/>
                                          </p:val>
                                        </p:tav>
                                        <p:tav tm="100000">
                                          <p:val>
                                            <p:strVal val="#ppt_y"/>
                                          </p:val>
                                        </p:tav>
                                      </p:tavLst>
                                    </p:anim>
                                  </p:childTnLst>
                                </p:cTn>
                              </p:par>
                            </p:childTnLst>
                          </p:cTn>
                        </p:par>
                        <p:par>
                          <p:cTn id="47" fill="hold">
                            <p:stCondLst>
                              <p:cond delay="1500"/>
                            </p:stCondLst>
                            <p:childTnLst>
                              <p:par>
                                <p:cTn id="48" presetID="2" presetClass="entr" presetSubtype="2" fill="hold" nodeType="afterEffect">
                                  <p:stCondLst>
                                    <p:cond delay="0"/>
                                  </p:stCondLst>
                                  <p:childTnLst>
                                    <p:set>
                                      <p:cBhvr>
                                        <p:cTn id="49" dur="1" fill="hold">
                                          <p:stCondLst>
                                            <p:cond delay="0"/>
                                          </p:stCondLst>
                                        </p:cTn>
                                        <p:tgtEl>
                                          <p:spTgt spid="20"/>
                                        </p:tgtEl>
                                        <p:attrNameLst>
                                          <p:attrName>style.visibility</p:attrName>
                                        </p:attrNameLst>
                                      </p:cBhvr>
                                      <p:to>
                                        <p:strVal val="visible"/>
                                      </p:to>
                                    </p:set>
                                    <p:anim calcmode="lin" valueType="num">
                                      <p:cBhvr additive="base">
                                        <p:cTn id="50" dur="500" fill="hold"/>
                                        <p:tgtEl>
                                          <p:spTgt spid="20"/>
                                        </p:tgtEl>
                                        <p:attrNameLst>
                                          <p:attrName>ppt_x</p:attrName>
                                        </p:attrNameLst>
                                      </p:cBhvr>
                                      <p:tavLst>
                                        <p:tav tm="0">
                                          <p:val>
                                            <p:strVal val="1+#ppt_w/2"/>
                                          </p:val>
                                        </p:tav>
                                        <p:tav tm="100000">
                                          <p:val>
                                            <p:strVal val="#ppt_x"/>
                                          </p:val>
                                        </p:tav>
                                      </p:tavLst>
                                    </p:anim>
                                    <p:anim calcmode="lin" valueType="num">
                                      <p:cBhvr additive="base">
                                        <p:cTn id="51" dur="500" fill="hold"/>
                                        <p:tgtEl>
                                          <p:spTgt spid="20"/>
                                        </p:tgtEl>
                                        <p:attrNameLst>
                                          <p:attrName>ppt_y</p:attrName>
                                        </p:attrNameLst>
                                      </p:cBhvr>
                                      <p:tavLst>
                                        <p:tav tm="0">
                                          <p:val>
                                            <p:strVal val="#ppt_y"/>
                                          </p:val>
                                        </p:tav>
                                        <p:tav tm="100000">
                                          <p:val>
                                            <p:strVal val="#ppt_y"/>
                                          </p:val>
                                        </p:tav>
                                      </p:tavLst>
                                    </p:anim>
                                  </p:childTnLst>
                                </p:cTn>
                              </p:par>
                              <p:par>
                                <p:cTn id="52" presetID="0" presetClass="path" presetSubtype="0" accel="50000" decel="50000" fill="hold" nodeType="withEffect">
                                  <p:stCondLst>
                                    <p:cond delay="500"/>
                                  </p:stCondLst>
                                  <p:childTnLst>
                                    <p:animMotion origin="layout" path="M -5.55556E-7 0.01204 C -0.01007 0.01328 -0.01875 0.01667 -0.02865 0.01791 C -0.03871 0.02192 -0.04809 0.02254 -0.05868 0.02378 C -0.15174 0.02192 -0.15347 0.03273 -0.20625 0.01451 C -0.2118 0.00957 -0.21302 0.00556 -0.21805 -0.00155 C -0.22604 -0.01236 -0.23455 -0.02378 -0.24566 -0.0278 C -0.27448 -0.05374 -0.34062 -0.04324 -0.36146 -0.04386 C -0.36996 -0.04664 -0.37865 -0.04787 -0.38733 -0.05065 C -0.39288 -0.0525 -0.39774 -0.05528 -0.4033 -0.05652 C -0.41094 -0.06053 -0.41944 -0.06486 -0.4276 -0.06671 C -0.44028 -0.07536 -0.4533 -0.08215 -0.46701 -0.0874 C -0.47187 -0.08926 -0.47587 -0.09265 -0.48038 -0.09543 C -0.49097 -0.10099 -0.50347 -0.10562 -0.51476 -0.10809 C -0.5408 -0.10686 -0.56597 -0.10562 -0.59184 -0.10655 C -0.60347 -0.11211 -0.61528 -0.11643 -0.62621 -0.12415 C -0.63108 -0.12755 -0.63611 -0.13095 -0.64149 -0.13311 C -0.65191 -0.14145 -0.63958 -0.13249 -0.64983 -0.13743 C -0.65434 -0.14021 -0.65868 -0.14392 -0.66337 -0.1467 C -0.66805 -0.14948 -0.66493 -0.14639 -0.6691 -0.14917 C -0.67691 -0.15411 -0.6849 -0.15936 -0.6934 -0.16276 C -0.70087 -0.16955 -0.7092 -0.17635 -0.71771 -0.18098 C -0.72413 -0.18994 -0.7342 -0.19426 -0.73941 -0.20507 C -0.74062 -0.20754 -0.74201 -0.20939 -0.74271 -0.21186 C -0.7434 -0.21372 -0.74358 -0.21588 -0.74444 -0.21773 C -0.74653 -0.22236 -0.74983 -0.22576 -0.75208 -0.23039 C -0.75694 -0.23997 -0.76094 -0.24583 -0.76701 -0.25417 " pathEditMode="relative" rAng="0" ptsTypes="AAAAAAAAAAAAAAAAAAAAAAAAAA">
                                      <p:cBhvr>
                                        <p:cTn id="53" dur="6500" fill="hold"/>
                                        <p:tgtEl>
                                          <p:spTgt spid="20"/>
                                        </p:tgtEl>
                                        <p:attrNameLst>
                                          <p:attrName>ppt_x</p:attrName>
                                          <p:attrName>ppt_y</p:attrName>
                                        </p:attrNameLst>
                                      </p:cBhvr>
                                      <p:rCtr x="-38400" y="-12300"/>
                                    </p:animMotion>
                                  </p:childTnLst>
                                </p:cTn>
                              </p:par>
                              <p:par>
                                <p:cTn id="54" presetID="8" presetClass="emph" presetSubtype="0" repeatCount="2000" fill="hold" grpId="1" nodeType="withEffect">
                                  <p:stCondLst>
                                    <p:cond delay="0"/>
                                  </p:stCondLst>
                                  <p:childTnLst>
                                    <p:animRot by="21600000">
                                      <p:cBhvr>
                                        <p:cTn id="55" dur="3500" fill="hold"/>
                                        <p:tgtEl>
                                          <p:spTgt spid="8"/>
                                        </p:tgtEl>
                                        <p:attrNameLst>
                                          <p:attrName>r</p:attrName>
                                        </p:attrNameLst>
                                      </p:cBhvr>
                                    </p:animRot>
                                  </p:childTnLst>
                                </p:cTn>
                              </p:par>
                              <p:par>
                                <p:cTn id="56" presetID="8" presetClass="emph" presetSubtype="0" repeatCount="2000" fill="hold" grpId="1" nodeType="withEffect">
                                  <p:stCondLst>
                                    <p:cond delay="0"/>
                                  </p:stCondLst>
                                  <p:childTnLst>
                                    <p:animRot by="-21600000">
                                      <p:cBhvr>
                                        <p:cTn id="57" dur="3500" fill="hold"/>
                                        <p:tgtEl>
                                          <p:spTgt spid="13"/>
                                        </p:tgtEl>
                                        <p:attrNameLst>
                                          <p:attrName>r</p:attrName>
                                        </p:attrNameLst>
                                      </p:cBhvr>
                                    </p:animRot>
                                  </p:childTnLst>
                                </p:cTn>
                              </p:par>
                              <p:par>
                                <p:cTn id="58" presetID="8" presetClass="emph" presetSubtype="0" repeatCount="2000" fill="hold" grpId="1" nodeType="withEffect">
                                  <p:stCondLst>
                                    <p:cond delay="0"/>
                                  </p:stCondLst>
                                  <p:childTnLst>
                                    <p:animRot by="21600000">
                                      <p:cBhvr>
                                        <p:cTn id="59" dur="3500" fill="hold"/>
                                        <p:tgtEl>
                                          <p:spTgt spid="14"/>
                                        </p:tgtEl>
                                        <p:attrNameLst>
                                          <p:attrName>r</p:attrName>
                                        </p:attrNameLst>
                                      </p:cBhvr>
                                    </p:animRot>
                                  </p:childTnLst>
                                </p:cTn>
                              </p:par>
                              <p:par>
                                <p:cTn id="60" presetID="8" presetClass="emph" presetSubtype="0" repeatCount="2000" fill="hold" grpId="1" nodeType="withEffect">
                                  <p:stCondLst>
                                    <p:cond delay="0"/>
                                  </p:stCondLst>
                                  <p:childTnLst>
                                    <p:animRot by="-21600000">
                                      <p:cBhvr>
                                        <p:cTn id="61" dur="3500" fill="hold"/>
                                        <p:tgtEl>
                                          <p:spTgt spid="17"/>
                                        </p:tgtEl>
                                        <p:attrNameLst>
                                          <p:attrName>r</p:attrName>
                                        </p:attrNameLst>
                                      </p:cBhvr>
                                    </p:animRot>
                                  </p:childTnLst>
                                </p:cTn>
                              </p:par>
                              <p:par>
                                <p:cTn id="62" presetID="8" presetClass="emph" presetSubtype="0" repeatCount="2000" fill="hold" grpId="1" nodeType="withEffect">
                                  <p:stCondLst>
                                    <p:cond delay="0"/>
                                  </p:stCondLst>
                                  <p:childTnLst>
                                    <p:animRot by="21600000">
                                      <p:cBhvr>
                                        <p:cTn id="63" dur="3500" fill="hold"/>
                                        <p:tgtEl>
                                          <p:spTgt spid="12"/>
                                        </p:tgtEl>
                                        <p:attrNameLst>
                                          <p:attrName>r</p:attrName>
                                        </p:attrNameLst>
                                      </p:cBhvr>
                                    </p:animRot>
                                  </p:childTnLst>
                                </p:cTn>
                              </p:par>
                              <p:par>
                                <p:cTn id="64" presetID="6" presetClass="emph" presetSubtype="0" repeatCount="2000" autoRev="1" fill="hold" grpId="1" nodeType="withEffect">
                                  <p:stCondLst>
                                    <p:cond delay="0"/>
                                  </p:stCondLst>
                                  <p:childTnLst>
                                    <p:animScale>
                                      <p:cBhvr>
                                        <p:cTn id="65" dur="2000" fill="hold"/>
                                        <p:tgtEl>
                                          <p:spTgt spid="19"/>
                                        </p:tgtEl>
                                      </p:cBhvr>
                                      <p:by x="150000" y="150000"/>
                                    </p:animScale>
                                  </p:childTnLst>
                                </p:cTn>
                              </p:par>
                              <p:par>
                                <p:cTn id="66" presetID="6" presetClass="emph" presetSubtype="0" repeatCount="2000" autoRev="1" fill="hold" grpId="1" nodeType="withEffect">
                                  <p:stCondLst>
                                    <p:cond delay="0"/>
                                  </p:stCondLst>
                                  <p:childTnLst>
                                    <p:animScale>
                                      <p:cBhvr>
                                        <p:cTn id="67" dur="2000" fill="hold"/>
                                        <p:tgtEl>
                                          <p:spTgt spid="11"/>
                                        </p:tgtEl>
                                      </p:cBhvr>
                                      <p:by x="150000" y="150000"/>
                                    </p:animScale>
                                  </p:childTnLst>
                                </p:cTn>
                              </p:par>
                            </p:childTnLst>
                          </p:cTn>
                        </p:par>
                        <p:par>
                          <p:cTn id="68" fill="hold">
                            <p:stCondLst>
                              <p:cond delay="9500"/>
                            </p:stCondLst>
                            <p:childTnLst>
                              <p:par>
                                <p:cTn id="69" presetID="37" presetClass="entr" presetSubtype="0" fill="hold" nodeType="after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900" decel="100000" fill="hold"/>
                                        <p:tgtEl>
                                          <p:spTgt spid="15"/>
                                        </p:tgtEl>
                                        <p:attrNameLst>
                                          <p:attrName>ppt_y</p:attrName>
                                        </p:attrNameLst>
                                      </p:cBhvr>
                                      <p:tavLst>
                                        <p:tav tm="0">
                                          <p:val>
                                            <p:strVal val="#ppt_y+1"/>
                                          </p:val>
                                        </p:tav>
                                        <p:tav tm="100000">
                                          <p:val>
                                            <p:strVal val="#ppt_y-.03"/>
                                          </p:val>
                                        </p:tav>
                                      </p:tavLst>
                                    </p:anim>
                                    <p:anim calcmode="lin" valueType="num">
                                      <p:cBhvr>
                                        <p:cTn id="74"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8" grpId="1" animBg="1"/>
      <p:bldP spid="11" grpId="0" animBg="1"/>
      <p:bldP spid="11" grpId="1" animBg="1"/>
      <p:bldP spid="12" grpId="0" animBg="1"/>
      <p:bldP spid="12" grpId="1" animBg="1"/>
      <p:bldP spid="13" grpId="0" animBg="1"/>
      <p:bldP spid="13" grpId="1" animBg="1"/>
      <p:bldP spid="14" grpId="0" animBg="1"/>
      <p:bldP spid="14" grpId="1" animBg="1"/>
      <p:bldP spid="16" grpId="0" animBg="1"/>
      <p:bldP spid="17" grpId="0" animBg="1"/>
      <p:bldP spid="17" grpId="1" animBg="1"/>
      <p:bldP spid="18" grpId="0" animBg="1"/>
      <p:bldP spid="19" grpId="0" animBg="1"/>
      <p:bldP spid="19" grpId="1"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5"/>
          <p:cNvSpPr>
            <a:spLocks noEditPoints="1" noChangeArrowheads="1"/>
          </p:cNvSpPr>
          <p:nvPr/>
        </p:nvSpPr>
        <p:spPr bwMode="auto">
          <a:xfrm>
            <a:off x="1779517" y="1451319"/>
            <a:ext cx="8546830" cy="4147384"/>
          </a:xfrm>
          <a:custGeom>
            <a:avLst/>
            <a:gdLst>
              <a:gd name="T0" fmla="*/ 342 w 2787"/>
              <a:gd name="T1" fmla="*/ 280 h 1349"/>
              <a:gd name="T2" fmla="*/ 170 w 2787"/>
              <a:gd name="T3" fmla="*/ 344 h 1349"/>
              <a:gd name="T4" fmla="*/ 143 w 2787"/>
              <a:gd name="T5" fmla="*/ 698 h 1349"/>
              <a:gd name="T6" fmla="*/ 214 w 2787"/>
              <a:gd name="T7" fmla="*/ 912 h 1349"/>
              <a:gd name="T8" fmla="*/ 230 w 2787"/>
              <a:gd name="T9" fmla="*/ 1199 h 1349"/>
              <a:gd name="T10" fmla="*/ 506 w 2787"/>
              <a:gd name="T11" fmla="*/ 1115 h 1349"/>
              <a:gd name="T12" fmla="*/ 727 w 2787"/>
              <a:gd name="T13" fmla="*/ 1124 h 1349"/>
              <a:gd name="T14" fmla="*/ 944 w 2787"/>
              <a:gd name="T15" fmla="*/ 1141 h 1349"/>
              <a:gd name="T16" fmla="*/ 1129 w 2787"/>
              <a:gd name="T17" fmla="*/ 1226 h 1349"/>
              <a:gd name="T18" fmla="*/ 1335 w 2787"/>
              <a:gd name="T19" fmla="*/ 1185 h 1349"/>
              <a:gd name="T20" fmla="*/ 1521 w 2787"/>
              <a:gd name="T21" fmla="*/ 1247 h 1349"/>
              <a:gd name="T22" fmla="*/ 1690 w 2787"/>
              <a:gd name="T23" fmla="*/ 1203 h 1349"/>
              <a:gd name="T24" fmla="*/ 1912 w 2787"/>
              <a:gd name="T25" fmla="*/ 1176 h 1349"/>
              <a:gd name="T26" fmla="*/ 2077 w 2787"/>
              <a:gd name="T27" fmla="*/ 1212 h 1349"/>
              <a:gd name="T28" fmla="*/ 2177 w 2787"/>
              <a:gd name="T29" fmla="*/ 1253 h 1349"/>
              <a:gd name="T30" fmla="*/ 2397 w 2787"/>
              <a:gd name="T31" fmla="*/ 1269 h 1349"/>
              <a:gd name="T32" fmla="*/ 2570 w 2787"/>
              <a:gd name="T33" fmla="*/ 1313 h 1349"/>
              <a:gd name="T34" fmla="*/ 2721 w 2787"/>
              <a:gd name="T35" fmla="*/ 1127 h 1349"/>
              <a:gd name="T36" fmla="*/ 2731 w 2787"/>
              <a:gd name="T37" fmla="*/ 940 h 1349"/>
              <a:gd name="T38" fmla="*/ 2713 w 2787"/>
              <a:gd name="T39" fmla="*/ 775 h 1349"/>
              <a:gd name="T40" fmla="*/ 2754 w 2787"/>
              <a:gd name="T41" fmla="*/ 619 h 1349"/>
              <a:gd name="T42" fmla="*/ 2679 w 2787"/>
              <a:gd name="T43" fmla="*/ 606 h 1349"/>
              <a:gd name="T44" fmla="*/ 2628 w 2787"/>
              <a:gd name="T45" fmla="*/ 456 h 1349"/>
              <a:gd name="T46" fmla="*/ 2656 w 2787"/>
              <a:gd name="T47" fmla="*/ 409 h 1349"/>
              <a:gd name="T48" fmla="*/ 2663 w 2787"/>
              <a:gd name="T49" fmla="*/ 320 h 1349"/>
              <a:gd name="T50" fmla="*/ 2553 w 2787"/>
              <a:gd name="T51" fmla="*/ 287 h 1349"/>
              <a:gd name="T52" fmla="*/ 2432 w 2787"/>
              <a:gd name="T53" fmla="*/ 203 h 1349"/>
              <a:gd name="T54" fmla="*/ 2270 w 2787"/>
              <a:gd name="T55" fmla="*/ 177 h 1349"/>
              <a:gd name="T56" fmla="*/ 2019 w 2787"/>
              <a:gd name="T57" fmla="*/ 176 h 1349"/>
              <a:gd name="T58" fmla="*/ 1872 w 2787"/>
              <a:gd name="T59" fmla="*/ 84 h 1349"/>
              <a:gd name="T60" fmla="*/ 1773 w 2787"/>
              <a:gd name="T61" fmla="*/ 58 h 1349"/>
              <a:gd name="T62" fmla="*/ 1403 w 2787"/>
              <a:gd name="T63" fmla="*/ 190 h 1349"/>
              <a:gd name="T64" fmla="*/ 1482 w 2787"/>
              <a:gd name="T65" fmla="*/ 56 h 1349"/>
              <a:gd name="T66" fmla="*/ 922 w 2787"/>
              <a:gd name="T67" fmla="*/ 148 h 1349"/>
              <a:gd name="T68" fmla="*/ 311 w 2787"/>
              <a:gd name="T69" fmla="*/ 791 h 1349"/>
              <a:gd name="T70" fmla="*/ 784 w 2787"/>
              <a:gd name="T71" fmla="*/ 160 h 1349"/>
              <a:gd name="T72" fmla="*/ 404 w 2787"/>
              <a:gd name="T73" fmla="*/ 437 h 1349"/>
              <a:gd name="T74" fmla="*/ 758 w 2787"/>
              <a:gd name="T75" fmla="*/ 62 h 1349"/>
              <a:gd name="T76" fmla="*/ 1093 w 2787"/>
              <a:gd name="T77" fmla="*/ 148 h 1349"/>
              <a:gd name="T78" fmla="*/ 1230 w 2787"/>
              <a:gd name="T79" fmla="*/ 120 h 1349"/>
              <a:gd name="T80" fmla="*/ 494 w 2787"/>
              <a:gd name="T81" fmla="*/ 771 h 1349"/>
              <a:gd name="T82" fmla="*/ 665 w 2787"/>
              <a:gd name="T83" fmla="*/ 689 h 1349"/>
              <a:gd name="T84" fmla="*/ 633 w 2787"/>
              <a:gd name="T85" fmla="*/ 1098 h 1349"/>
              <a:gd name="T86" fmla="*/ 1051 w 2787"/>
              <a:gd name="T87" fmla="*/ 834 h 1349"/>
              <a:gd name="T88" fmla="*/ 1129 w 2787"/>
              <a:gd name="T89" fmla="*/ 605 h 1349"/>
              <a:gd name="T90" fmla="*/ 1207 w 2787"/>
              <a:gd name="T91" fmla="*/ 805 h 1349"/>
              <a:gd name="T92" fmla="*/ 1880 w 2787"/>
              <a:gd name="T93" fmla="*/ 220 h 1349"/>
              <a:gd name="T94" fmla="*/ 1469 w 2787"/>
              <a:gd name="T95" fmla="*/ 729 h 1349"/>
              <a:gd name="T96" fmla="*/ 1829 w 2787"/>
              <a:gd name="T97" fmla="*/ 257 h 1349"/>
              <a:gd name="T98" fmla="*/ 1600 w 2787"/>
              <a:gd name="T99" fmla="*/ 706 h 1349"/>
              <a:gd name="T100" fmla="*/ 2342 w 2787"/>
              <a:gd name="T101" fmla="*/ 327 h 1349"/>
              <a:gd name="T102" fmla="*/ 2264 w 2787"/>
              <a:gd name="T103" fmla="*/ 375 h 1349"/>
              <a:gd name="T104" fmla="*/ 1893 w 2787"/>
              <a:gd name="T105" fmla="*/ 989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787" h="1349">
                <a:moveTo>
                  <a:pt x="573" y="70"/>
                </a:moveTo>
                <a:cubicBezTo>
                  <a:pt x="569" y="74"/>
                  <a:pt x="565" y="78"/>
                  <a:pt x="561" y="82"/>
                </a:cubicBezTo>
                <a:cubicBezTo>
                  <a:pt x="556" y="85"/>
                  <a:pt x="552" y="88"/>
                  <a:pt x="548" y="92"/>
                </a:cubicBezTo>
                <a:cubicBezTo>
                  <a:pt x="537" y="102"/>
                  <a:pt x="527" y="112"/>
                  <a:pt x="517" y="123"/>
                </a:cubicBezTo>
                <a:cubicBezTo>
                  <a:pt x="494" y="144"/>
                  <a:pt x="472" y="163"/>
                  <a:pt x="450" y="183"/>
                </a:cubicBezTo>
                <a:cubicBezTo>
                  <a:pt x="415" y="213"/>
                  <a:pt x="379" y="245"/>
                  <a:pt x="342" y="280"/>
                </a:cubicBezTo>
                <a:cubicBezTo>
                  <a:pt x="387" y="230"/>
                  <a:pt x="436" y="183"/>
                  <a:pt x="486" y="135"/>
                </a:cubicBezTo>
                <a:cubicBezTo>
                  <a:pt x="495" y="127"/>
                  <a:pt x="500" y="115"/>
                  <a:pt x="500" y="103"/>
                </a:cubicBezTo>
                <a:cubicBezTo>
                  <a:pt x="500" y="92"/>
                  <a:pt x="496" y="81"/>
                  <a:pt x="488" y="72"/>
                </a:cubicBezTo>
                <a:cubicBezTo>
                  <a:pt x="471" y="54"/>
                  <a:pt x="442" y="53"/>
                  <a:pt x="424" y="70"/>
                </a:cubicBezTo>
                <a:cubicBezTo>
                  <a:pt x="345" y="144"/>
                  <a:pt x="270" y="218"/>
                  <a:pt x="206" y="304"/>
                </a:cubicBezTo>
                <a:cubicBezTo>
                  <a:pt x="200" y="312"/>
                  <a:pt x="185" y="328"/>
                  <a:pt x="170" y="344"/>
                </a:cubicBezTo>
                <a:cubicBezTo>
                  <a:pt x="98" y="420"/>
                  <a:pt x="0" y="524"/>
                  <a:pt x="52" y="605"/>
                </a:cubicBezTo>
                <a:cubicBezTo>
                  <a:pt x="60" y="617"/>
                  <a:pt x="74" y="625"/>
                  <a:pt x="89" y="626"/>
                </a:cubicBezTo>
                <a:cubicBezTo>
                  <a:pt x="136" y="627"/>
                  <a:pt x="166" y="586"/>
                  <a:pt x="186" y="558"/>
                </a:cubicBezTo>
                <a:cubicBezTo>
                  <a:pt x="190" y="552"/>
                  <a:pt x="194" y="547"/>
                  <a:pt x="197" y="544"/>
                </a:cubicBezTo>
                <a:cubicBezTo>
                  <a:pt x="216" y="522"/>
                  <a:pt x="237" y="501"/>
                  <a:pt x="259" y="479"/>
                </a:cubicBezTo>
                <a:cubicBezTo>
                  <a:pt x="211" y="547"/>
                  <a:pt x="167" y="621"/>
                  <a:pt x="143" y="698"/>
                </a:cubicBezTo>
                <a:cubicBezTo>
                  <a:pt x="142" y="703"/>
                  <a:pt x="138" y="712"/>
                  <a:pt x="134" y="720"/>
                </a:cubicBezTo>
                <a:cubicBezTo>
                  <a:pt x="122" y="746"/>
                  <a:pt x="105" y="785"/>
                  <a:pt x="105" y="822"/>
                </a:cubicBezTo>
                <a:cubicBezTo>
                  <a:pt x="105" y="847"/>
                  <a:pt x="113" y="872"/>
                  <a:pt x="136" y="890"/>
                </a:cubicBezTo>
                <a:cubicBezTo>
                  <a:pt x="151" y="901"/>
                  <a:pt x="168" y="905"/>
                  <a:pt x="187" y="901"/>
                </a:cubicBezTo>
                <a:cubicBezTo>
                  <a:pt x="191" y="900"/>
                  <a:pt x="196" y="899"/>
                  <a:pt x="200" y="897"/>
                </a:cubicBezTo>
                <a:cubicBezTo>
                  <a:pt x="204" y="903"/>
                  <a:pt x="208" y="908"/>
                  <a:pt x="214" y="912"/>
                </a:cubicBezTo>
                <a:cubicBezTo>
                  <a:pt x="229" y="924"/>
                  <a:pt x="247" y="929"/>
                  <a:pt x="267" y="926"/>
                </a:cubicBezTo>
                <a:cubicBezTo>
                  <a:pt x="273" y="925"/>
                  <a:pt x="280" y="924"/>
                  <a:pt x="287" y="921"/>
                </a:cubicBezTo>
                <a:cubicBezTo>
                  <a:pt x="274" y="955"/>
                  <a:pt x="262" y="989"/>
                  <a:pt x="251" y="1024"/>
                </a:cubicBezTo>
                <a:cubicBezTo>
                  <a:pt x="251" y="1024"/>
                  <a:pt x="244" y="1044"/>
                  <a:pt x="244" y="1044"/>
                </a:cubicBezTo>
                <a:cubicBezTo>
                  <a:pt x="233" y="1075"/>
                  <a:pt x="219" y="1115"/>
                  <a:pt x="219" y="1151"/>
                </a:cubicBezTo>
                <a:cubicBezTo>
                  <a:pt x="219" y="1168"/>
                  <a:pt x="222" y="1184"/>
                  <a:pt x="230" y="1199"/>
                </a:cubicBezTo>
                <a:cubicBezTo>
                  <a:pt x="236" y="1209"/>
                  <a:pt x="246" y="1216"/>
                  <a:pt x="258" y="1219"/>
                </a:cubicBezTo>
                <a:cubicBezTo>
                  <a:pt x="270" y="1222"/>
                  <a:pt x="282" y="1220"/>
                  <a:pt x="293" y="1214"/>
                </a:cubicBezTo>
                <a:cubicBezTo>
                  <a:pt x="310" y="1203"/>
                  <a:pt x="326" y="1188"/>
                  <a:pt x="340" y="1172"/>
                </a:cubicBezTo>
                <a:cubicBezTo>
                  <a:pt x="340" y="1180"/>
                  <a:pt x="342" y="1188"/>
                  <a:pt x="345" y="1196"/>
                </a:cubicBezTo>
                <a:cubicBezTo>
                  <a:pt x="353" y="1216"/>
                  <a:pt x="374" y="1228"/>
                  <a:pt x="396" y="1223"/>
                </a:cubicBezTo>
                <a:cubicBezTo>
                  <a:pt x="447" y="1213"/>
                  <a:pt x="481" y="1156"/>
                  <a:pt x="506" y="1115"/>
                </a:cubicBezTo>
                <a:cubicBezTo>
                  <a:pt x="506" y="1115"/>
                  <a:pt x="508" y="1112"/>
                  <a:pt x="508" y="1111"/>
                </a:cubicBezTo>
                <a:cubicBezTo>
                  <a:pt x="514" y="1118"/>
                  <a:pt x="521" y="1124"/>
                  <a:pt x="529" y="1127"/>
                </a:cubicBezTo>
                <a:cubicBezTo>
                  <a:pt x="526" y="1142"/>
                  <a:pt x="524" y="1156"/>
                  <a:pt x="524" y="1169"/>
                </a:cubicBezTo>
                <a:cubicBezTo>
                  <a:pt x="524" y="1195"/>
                  <a:pt x="531" y="1216"/>
                  <a:pt x="549" y="1231"/>
                </a:cubicBezTo>
                <a:cubicBezTo>
                  <a:pt x="560" y="1241"/>
                  <a:pt x="575" y="1244"/>
                  <a:pt x="590" y="1241"/>
                </a:cubicBezTo>
                <a:cubicBezTo>
                  <a:pt x="649" y="1225"/>
                  <a:pt x="694" y="1167"/>
                  <a:pt x="727" y="1124"/>
                </a:cubicBezTo>
                <a:cubicBezTo>
                  <a:pt x="740" y="1107"/>
                  <a:pt x="740" y="1107"/>
                  <a:pt x="740" y="1107"/>
                </a:cubicBezTo>
                <a:cubicBezTo>
                  <a:pt x="763" y="1079"/>
                  <a:pt x="784" y="1050"/>
                  <a:pt x="806" y="1021"/>
                </a:cubicBezTo>
                <a:cubicBezTo>
                  <a:pt x="790" y="1064"/>
                  <a:pt x="778" y="1106"/>
                  <a:pt x="778" y="1142"/>
                </a:cubicBezTo>
                <a:cubicBezTo>
                  <a:pt x="778" y="1166"/>
                  <a:pt x="783" y="1187"/>
                  <a:pt x="796" y="1204"/>
                </a:cubicBezTo>
                <a:cubicBezTo>
                  <a:pt x="807" y="1217"/>
                  <a:pt x="824" y="1223"/>
                  <a:pt x="840" y="1220"/>
                </a:cubicBezTo>
                <a:cubicBezTo>
                  <a:pt x="883" y="1212"/>
                  <a:pt x="917" y="1176"/>
                  <a:pt x="944" y="1141"/>
                </a:cubicBezTo>
                <a:cubicBezTo>
                  <a:pt x="944" y="1156"/>
                  <a:pt x="947" y="1169"/>
                  <a:pt x="952" y="1181"/>
                </a:cubicBezTo>
                <a:cubicBezTo>
                  <a:pt x="959" y="1199"/>
                  <a:pt x="977" y="1210"/>
                  <a:pt x="997" y="1208"/>
                </a:cubicBezTo>
                <a:cubicBezTo>
                  <a:pt x="1015" y="1207"/>
                  <a:pt x="1032" y="1200"/>
                  <a:pt x="1046" y="1190"/>
                </a:cubicBezTo>
                <a:cubicBezTo>
                  <a:pt x="1051" y="1191"/>
                  <a:pt x="1056" y="1191"/>
                  <a:pt x="1062" y="1191"/>
                </a:cubicBezTo>
                <a:cubicBezTo>
                  <a:pt x="1075" y="1190"/>
                  <a:pt x="1088" y="1186"/>
                  <a:pt x="1100" y="1180"/>
                </a:cubicBezTo>
                <a:cubicBezTo>
                  <a:pt x="1103" y="1199"/>
                  <a:pt x="1112" y="1215"/>
                  <a:pt x="1129" y="1226"/>
                </a:cubicBezTo>
                <a:cubicBezTo>
                  <a:pt x="1146" y="1237"/>
                  <a:pt x="1163" y="1238"/>
                  <a:pt x="1180" y="1233"/>
                </a:cubicBezTo>
                <a:cubicBezTo>
                  <a:pt x="1182" y="1239"/>
                  <a:pt x="1185" y="1244"/>
                  <a:pt x="1190" y="1248"/>
                </a:cubicBezTo>
                <a:cubicBezTo>
                  <a:pt x="1200" y="1258"/>
                  <a:pt x="1214" y="1262"/>
                  <a:pt x="1228" y="1260"/>
                </a:cubicBezTo>
                <a:cubicBezTo>
                  <a:pt x="1275" y="1253"/>
                  <a:pt x="1308" y="1210"/>
                  <a:pt x="1331" y="1179"/>
                </a:cubicBezTo>
                <a:cubicBezTo>
                  <a:pt x="1331" y="1179"/>
                  <a:pt x="1332" y="1179"/>
                  <a:pt x="1332" y="1179"/>
                </a:cubicBezTo>
                <a:cubicBezTo>
                  <a:pt x="1333" y="1181"/>
                  <a:pt x="1334" y="1183"/>
                  <a:pt x="1335" y="1185"/>
                </a:cubicBezTo>
                <a:cubicBezTo>
                  <a:pt x="1339" y="1190"/>
                  <a:pt x="1343" y="1194"/>
                  <a:pt x="1349" y="1198"/>
                </a:cubicBezTo>
                <a:cubicBezTo>
                  <a:pt x="1343" y="1218"/>
                  <a:pt x="1339" y="1238"/>
                  <a:pt x="1339" y="1258"/>
                </a:cubicBezTo>
                <a:cubicBezTo>
                  <a:pt x="1339" y="1259"/>
                  <a:pt x="1339" y="1260"/>
                  <a:pt x="1339" y="1262"/>
                </a:cubicBezTo>
                <a:cubicBezTo>
                  <a:pt x="1340" y="1284"/>
                  <a:pt x="1357" y="1303"/>
                  <a:pt x="1379" y="1305"/>
                </a:cubicBezTo>
                <a:cubicBezTo>
                  <a:pt x="1426" y="1311"/>
                  <a:pt x="1465" y="1273"/>
                  <a:pt x="1506" y="1222"/>
                </a:cubicBezTo>
                <a:cubicBezTo>
                  <a:pt x="1508" y="1232"/>
                  <a:pt x="1513" y="1240"/>
                  <a:pt x="1521" y="1247"/>
                </a:cubicBezTo>
                <a:cubicBezTo>
                  <a:pt x="1532" y="1256"/>
                  <a:pt x="1547" y="1259"/>
                  <a:pt x="1561" y="1256"/>
                </a:cubicBezTo>
                <a:cubicBezTo>
                  <a:pt x="1597" y="1246"/>
                  <a:pt x="1622" y="1213"/>
                  <a:pt x="1639" y="1189"/>
                </a:cubicBezTo>
                <a:cubicBezTo>
                  <a:pt x="1648" y="1177"/>
                  <a:pt x="1648" y="1177"/>
                  <a:pt x="1648" y="1177"/>
                </a:cubicBezTo>
                <a:cubicBezTo>
                  <a:pt x="1673" y="1147"/>
                  <a:pt x="1698" y="1117"/>
                  <a:pt x="1722" y="1088"/>
                </a:cubicBezTo>
                <a:cubicBezTo>
                  <a:pt x="1722" y="1089"/>
                  <a:pt x="1721" y="1091"/>
                  <a:pt x="1721" y="1092"/>
                </a:cubicBezTo>
                <a:cubicBezTo>
                  <a:pt x="1707" y="1126"/>
                  <a:pt x="1690" y="1166"/>
                  <a:pt x="1690" y="1203"/>
                </a:cubicBezTo>
                <a:cubicBezTo>
                  <a:pt x="1690" y="1217"/>
                  <a:pt x="1692" y="1230"/>
                  <a:pt x="1698" y="1243"/>
                </a:cubicBezTo>
                <a:cubicBezTo>
                  <a:pt x="1703" y="1255"/>
                  <a:pt x="1713" y="1264"/>
                  <a:pt x="1726" y="1268"/>
                </a:cubicBezTo>
                <a:cubicBezTo>
                  <a:pt x="1738" y="1272"/>
                  <a:pt x="1752" y="1270"/>
                  <a:pt x="1763" y="1263"/>
                </a:cubicBezTo>
                <a:cubicBezTo>
                  <a:pt x="1784" y="1249"/>
                  <a:pt x="1803" y="1231"/>
                  <a:pt x="1821" y="1211"/>
                </a:cubicBezTo>
                <a:cubicBezTo>
                  <a:pt x="1823" y="1212"/>
                  <a:pt x="1826" y="1212"/>
                  <a:pt x="1829" y="1213"/>
                </a:cubicBezTo>
                <a:cubicBezTo>
                  <a:pt x="1862" y="1216"/>
                  <a:pt x="1889" y="1196"/>
                  <a:pt x="1912" y="1176"/>
                </a:cubicBezTo>
                <a:cubicBezTo>
                  <a:pt x="1913" y="1183"/>
                  <a:pt x="1916" y="1190"/>
                  <a:pt x="1921" y="1196"/>
                </a:cubicBezTo>
                <a:cubicBezTo>
                  <a:pt x="1933" y="1210"/>
                  <a:pt x="1952" y="1216"/>
                  <a:pt x="1969" y="1210"/>
                </a:cubicBezTo>
                <a:cubicBezTo>
                  <a:pt x="1992" y="1203"/>
                  <a:pt x="2012" y="1188"/>
                  <a:pt x="2029" y="1172"/>
                </a:cubicBezTo>
                <a:cubicBezTo>
                  <a:pt x="2038" y="1184"/>
                  <a:pt x="2052" y="1191"/>
                  <a:pt x="2067" y="1190"/>
                </a:cubicBezTo>
                <a:cubicBezTo>
                  <a:pt x="2072" y="1190"/>
                  <a:pt x="2078" y="1189"/>
                  <a:pt x="2083" y="1188"/>
                </a:cubicBezTo>
                <a:cubicBezTo>
                  <a:pt x="2080" y="1196"/>
                  <a:pt x="2078" y="1204"/>
                  <a:pt x="2077" y="1212"/>
                </a:cubicBezTo>
                <a:cubicBezTo>
                  <a:pt x="2077" y="1214"/>
                  <a:pt x="2077" y="1215"/>
                  <a:pt x="2077" y="1216"/>
                </a:cubicBezTo>
                <a:cubicBezTo>
                  <a:pt x="2077" y="1231"/>
                  <a:pt x="2084" y="1245"/>
                  <a:pt x="2096" y="1253"/>
                </a:cubicBezTo>
                <a:cubicBezTo>
                  <a:pt x="2110" y="1263"/>
                  <a:pt x="2127" y="1264"/>
                  <a:pt x="2142" y="1257"/>
                </a:cubicBezTo>
                <a:cubicBezTo>
                  <a:pt x="2157" y="1249"/>
                  <a:pt x="2171" y="1240"/>
                  <a:pt x="2183" y="1229"/>
                </a:cubicBezTo>
                <a:cubicBezTo>
                  <a:pt x="2181" y="1233"/>
                  <a:pt x="2180" y="1237"/>
                  <a:pt x="2179" y="1241"/>
                </a:cubicBezTo>
                <a:cubicBezTo>
                  <a:pt x="2178" y="1245"/>
                  <a:pt x="2177" y="1249"/>
                  <a:pt x="2177" y="1253"/>
                </a:cubicBezTo>
                <a:cubicBezTo>
                  <a:pt x="2177" y="1264"/>
                  <a:pt x="2182" y="1276"/>
                  <a:pt x="2190" y="1284"/>
                </a:cubicBezTo>
                <a:cubicBezTo>
                  <a:pt x="2201" y="1296"/>
                  <a:pt x="2218" y="1300"/>
                  <a:pt x="2233" y="1296"/>
                </a:cubicBezTo>
                <a:cubicBezTo>
                  <a:pt x="2235" y="1296"/>
                  <a:pt x="2237" y="1295"/>
                  <a:pt x="2239" y="1295"/>
                </a:cubicBezTo>
                <a:cubicBezTo>
                  <a:pt x="2239" y="1297"/>
                  <a:pt x="2240" y="1300"/>
                  <a:pt x="2242" y="1303"/>
                </a:cubicBezTo>
                <a:cubicBezTo>
                  <a:pt x="2250" y="1317"/>
                  <a:pt x="2264" y="1325"/>
                  <a:pt x="2280" y="1326"/>
                </a:cubicBezTo>
                <a:cubicBezTo>
                  <a:pt x="2319" y="1326"/>
                  <a:pt x="2357" y="1304"/>
                  <a:pt x="2397" y="1269"/>
                </a:cubicBezTo>
                <a:cubicBezTo>
                  <a:pt x="2397" y="1281"/>
                  <a:pt x="2402" y="1292"/>
                  <a:pt x="2411" y="1301"/>
                </a:cubicBezTo>
                <a:cubicBezTo>
                  <a:pt x="2428" y="1316"/>
                  <a:pt x="2454" y="1316"/>
                  <a:pt x="2471" y="1301"/>
                </a:cubicBezTo>
                <a:cubicBezTo>
                  <a:pt x="2472" y="1301"/>
                  <a:pt x="2473" y="1300"/>
                  <a:pt x="2473" y="1300"/>
                </a:cubicBezTo>
                <a:cubicBezTo>
                  <a:pt x="2473" y="1311"/>
                  <a:pt x="2477" y="1322"/>
                  <a:pt x="2485" y="1330"/>
                </a:cubicBezTo>
                <a:cubicBezTo>
                  <a:pt x="2502" y="1348"/>
                  <a:pt x="2530" y="1349"/>
                  <a:pt x="2548" y="1333"/>
                </a:cubicBezTo>
                <a:cubicBezTo>
                  <a:pt x="2570" y="1313"/>
                  <a:pt x="2570" y="1313"/>
                  <a:pt x="2570" y="1313"/>
                </a:cubicBezTo>
                <a:cubicBezTo>
                  <a:pt x="2595" y="1290"/>
                  <a:pt x="2628" y="1260"/>
                  <a:pt x="2660" y="1239"/>
                </a:cubicBezTo>
                <a:cubicBezTo>
                  <a:pt x="2675" y="1254"/>
                  <a:pt x="2698" y="1258"/>
                  <a:pt x="2716" y="1247"/>
                </a:cubicBezTo>
                <a:cubicBezTo>
                  <a:pt x="2744" y="1230"/>
                  <a:pt x="2762" y="1203"/>
                  <a:pt x="2763" y="1174"/>
                </a:cubicBezTo>
                <a:cubicBezTo>
                  <a:pt x="2763" y="1174"/>
                  <a:pt x="2763" y="1173"/>
                  <a:pt x="2763" y="1172"/>
                </a:cubicBezTo>
                <a:cubicBezTo>
                  <a:pt x="2763" y="1160"/>
                  <a:pt x="2759" y="1149"/>
                  <a:pt x="2751" y="1140"/>
                </a:cubicBezTo>
                <a:cubicBezTo>
                  <a:pt x="2743" y="1132"/>
                  <a:pt x="2732" y="1127"/>
                  <a:pt x="2721" y="1127"/>
                </a:cubicBezTo>
                <a:cubicBezTo>
                  <a:pt x="2741" y="1097"/>
                  <a:pt x="2759" y="1065"/>
                  <a:pt x="2766" y="1032"/>
                </a:cubicBezTo>
                <a:cubicBezTo>
                  <a:pt x="2766" y="1029"/>
                  <a:pt x="2767" y="1025"/>
                  <a:pt x="2767" y="1022"/>
                </a:cubicBezTo>
                <a:cubicBezTo>
                  <a:pt x="2767" y="1011"/>
                  <a:pt x="2763" y="1001"/>
                  <a:pt x="2755" y="992"/>
                </a:cubicBezTo>
                <a:cubicBezTo>
                  <a:pt x="2747" y="984"/>
                  <a:pt x="2737" y="979"/>
                  <a:pt x="2725" y="978"/>
                </a:cubicBezTo>
                <a:cubicBezTo>
                  <a:pt x="2729" y="967"/>
                  <a:pt x="2731" y="956"/>
                  <a:pt x="2731" y="945"/>
                </a:cubicBezTo>
                <a:cubicBezTo>
                  <a:pt x="2731" y="944"/>
                  <a:pt x="2731" y="942"/>
                  <a:pt x="2731" y="940"/>
                </a:cubicBezTo>
                <a:cubicBezTo>
                  <a:pt x="2731" y="928"/>
                  <a:pt x="2725" y="917"/>
                  <a:pt x="2716" y="909"/>
                </a:cubicBezTo>
                <a:cubicBezTo>
                  <a:pt x="2716" y="909"/>
                  <a:pt x="2716" y="909"/>
                  <a:pt x="2715" y="909"/>
                </a:cubicBezTo>
                <a:cubicBezTo>
                  <a:pt x="2737" y="885"/>
                  <a:pt x="2758" y="862"/>
                  <a:pt x="2777" y="837"/>
                </a:cubicBezTo>
                <a:cubicBezTo>
                  <a:pt x="2784" y="829"/>
                  <a:pt x="2787" y="819"/>
                  <a:pt x="2787" y="809"/>
                </a:cubicBezTo>
                <a:cubicBezTo>
                  <a:pt x="2787" y="797"/>
                  <a:pt x="2783" y="785"/>
                  <a:pt x="2774" y="777"/>
                </a:cubicBezTo>
                <a:cubicBezTo>
                  <a:pt x="2757" y="760"/>
                  <a:pt x="2731" y="760"/>
                  <a:pt x="2713" y="775"/>
                </a:cubicBezTo>
                <a:cubicBezTo>
                  <a:pt x="2663" y="818"/>
                  <a:pt x="2609" y="858"/>
                  <a:pt x="2556" y="896"/>
                </a:cubicBezTo>
                <a:cubicBezTo>
                  <a:pt x="2552" y="899"/>
                  <a:pt x="2548" y="902"/>
                  <a:pt x="2544" y="905"/>
                </a:cubicBezTo>
                <a:cubicBezTo>
                  <a:pt x="2595" y="839"/>
                  <a:pt x="2648" y="771"/>
                  <a:pt x="2709" y="715"/>
                </a:cubicBezTo>
                <a:cubicBezTo>
                  <a:pt x="2722" y="704"/>
                  <a:pt x="2735" y="693"/>
                  <a:pt x="2748" y="682"/>
                </a:cubicBezTo>
                <a:cubicBezTo>
                  <a:pt x="2759" y="673"/>
                  <a:pt x="2764" y="660"/>
                  <a:pt x="2764" y="647"/>
                </a:cubicBezTo>
                <a:cubicBezTo>
                  <a:pt x="2764" y="637"/>
                  <a:pt x="2761" y="627"/>
                  <a:pt x="2754" y="619"/>
                </a:cubicBezTo>
                <a:cubicBezTo>
                  <a:pt x="2738" y="600"/>
                  <a:pt x="2711" y="597"/>
                  <a:pt x="2691" y="612"/>
                </a:cubicBezTo>
                <a:cubicBezTo>
                  <a:pt x="2691" y="612"/>
                  <a:pt x="2690" y="613"/>
                  <a:pt x="2690" y="613"/>
                </a:cubicBezTo>
                <a:cubicBezTo>
                  <a:pt x="2690" y="613"/>
                  <a:pt x="2690" y="613"/>
                  <a:pt x="2690" y="613"/>
                </a:cubicBezTo>
                <a:cubicBezTo>
                  <a:pt x="2690" y="614"/>
                  <a:pt x="2689" y="614"/>
                  <a:pt x="2689" y="614"/>
                </a:cubicBezTo>
                <a:cubicBezTo>
                  <a:pt x="2684" y="618"/>
                  <a:pt x="2678" y="623"/>
                  <a:pt x="2673" y="627"/>
                </a:cubicBezTo>
                <a:cubicBezTo>
                  <a:pt x="2677" y="621"/>
                  <a:pt x="2679" y="614"/>
                  <a:pt x="2679" y="606"/>
                </a:cubicBezTo>
                <a:cubicBezTo>
                  <a:pt x="2679" y="598"/>
                  <a:pt x="2676" y="589"/>
                  <a:pt x="2671" y="582"/>
                </a:cubicBezTo>
                <a:cubicBezTo>
                  <a:pt x="2662" y="568"/>
                  <a:pt x="2647" y="561"/>
                  <a:pt x="2631" y="562"/>
                </a:cubicBezTo>
                <a:cubicBezTo>
                  <a:pt x="2645" y="551"/>
                  <a:pt x="2660" y="542"/>
                  <a:pt x="2674" y="533"/>
                </a:cubicBezTo>
                <a:cubicBezTo>
                  <a:pt x="2688" y="524"/>
                  <a:pt x="2696" y="509"/>
                  <a:pt x="2696" y="494"/>
                </a:cubicBezTo>
                <a:cubicBezTo>
                  <a:pt x="2696" y="486"/>
                  <a:pt x="2694" y="478"/>
                  <a:pt x="2689" y="471"/>
                </a:cubicBezTo>
                <a:cubicBezTo>
                  <a:pt x="2676" y="450"/>
                  <a:pt x="2649" y="443"/>
                  <a:pt x="2628" y="456"/>
                </a:cubicBezTo>
                <a:cubicBezTo>
                  <a:pt x="2628" y="456"/>
                  <a:pt x="2627" y="456"/>
                  <a:pt x="2627" y="456"/>
                </a:cubicBezTo>
                <a:cubicBezTo>
                  <a:pt x="2627" y="456"/>
                  <a:pt x="2627" y="456"/>
                  <a:pt x="2627" y="456"/>
                </a:cubicBezTo>
                <a:cubicBezTo>
                  <a:pt x="2627" y="456"/>
                  <a:pt x="2627" y="456"/>
                  <a:pt x="2627" y="456"/>
                </a:cubicBezTo>
                <a:cubicBezTo>
                  <a:pt x="2624" y="458"/>
                  <a:pt x="2620" y="460"/>
                  <a:pt x="2617" y="462"/>
                </a:cubicBezTo>
                <a:cubicBezTo>
                  <a:pt x="2625" y="456"/>
                  <a:pt x="2632" y="450"/>
                  <a:pt x="2640" y="443"/>
                </a:cubicBezTo>
                <a:cubicBezTo>
                  <a:pt x="2650" y="435"/>
                  <a:pt x="2656" y="422"/>
                  <a:pt x="2656" y="409"/>
                </a:cubicBezTo>
                <a:cubicBezTo>
                  <a:pt x="2656" y="400"/>
                  <a:pt x="2654" y="392"/>
                  <a:pt x="2649" y="384"/>
                </a:cubicBezTo>
                <a:cubicBezTo>
                  <a:pt x="2644" y="376"/>
                  <a:pt x="2636" y="371"/>
                  <a:pt x="2628" y="367"/>
                </a:cubicBezTo>
                <a:cubicBezTo>
                  <a:pt x="2633" y="364"/>
                  <a:pt x="2638" y="360"/>
                  <a:pt x="2643" y="357"/>
                </a:cubicBezTo>
                <a:cubicBezTo>
                  <a:pt x="2643" y="357"/>
                  <a:pt x="2642" y="357"/>
                  <a:pt x="2642" y="358"/>
                </a:cubicBezTo>
                <a:cubicBezTo>
                  <a:pt x="2643" y="357"/>
                  <a:pt x="2644" y="357"/>
                  <a:pt x="2644" y="356"/>
                </a:cubicBezTo>
                <a:cubicBezTo>
                  <a:pt x="2657" y="348"/>
                  <a:pt x="2663" y="334"/>
                  <a:pt x="2663" y="320"/>
                </a:cubicBezTo>
                <a:cubicBezTo>
                  <a:pt x="2663" y="311"/>
                  <a:pt x="2661" y="302"/>
                  <a:pt x="2656" y="294"/>
                </a:cubicBezTo>
                <a:cubicBezTo>
                  <a:pt x="2642" y="274"/>
                  <a:pt x="2614" y="269"/>
                  <a:pt x="2594" y="282"/>
                </a:cubicBezTo>
                <a:cubicBezTo>
                  <a:pt x="2593" y="282"/>
                  <a:pt x="2593" y="283"/>
                  <a:pt x="2592" y="283"/>
                </a:cubicBezTo>
                <a:cubicBezTo>
                  <a:pt x="2572" y="298"/>
                  <a:pt x="2547" y="309"/>
                  <a:pt x="2521" y="321"/>
                </a:cubicBezTo>
                <a:cubicBezTo>
                  <a:pt x="2516" y="323"/>
                  <a:pt x="2512" y="325"/>
                  <a:pt x="2508" y="327"/>
                </a:cubicBezTo>
                <a:cubicBezTo>
                  <a:pt x="2524" y="315"/>
                  <a:pt x="2540" y="302"/>
                  <a:pt x="2553" y="287"/>
                </a:cubicBezTo>
                <a:cubicBezTo>
                  <a:pt x="2561" y="278"/>
                  <a:pt x="2566" y="267"/>
                  <a:pt x="2566" y="256"/>
                </a:cubicBezTo>
                <a:cubicBezTo>
                  <a:pt x="2566" y="249"/>
                  <a:pt x="2564" y="241"/>
                  <a:pt x="2560" y="234"/>
                </a:cubicBezTo>
                <a:cubicBezTo>
                  <a:pt x="2550" y="217"/>
                  <a:pt x="2531" y="208"/>
                  <a:pt x="2512" y="212"/>
                </a:cubicBezTo>
                <a:cubicBezTo>
                  <a:pt x="2484" y="218"/>
                  <a:pt x="2457" y="232"/>
                  <a:pt x="2431" y="249"/>
                </a:cubicBezTo>
                <a:cubicBezTo>
                  <a:pt x="2436" y="242"/>
                  <a:pt x="2438" y="234"/>
                  <a:pt x="2438" y="226"/>
                </a:cubicBezTo>
                <a:cubicBezTo>
                  <a:pt x="2438" y="218"/>
                  <a:pt x="2436" y="210"/>
                  <a:pt x="2432" y="203"/>
                </a:cubicBezTo>
                <a:cubicBezTo>
                  <a:pt x="2421" y="184"/>
                  <a:pt x="2399" y="176"/>
                  <a:pt x="2378" y="183"/>
                </a:cubicBezTo>
                <a:cubicBezTo>
                  <a:pt x="2301" y="211"/>
                  <a:pt x="2231" y="266"/>
                  <a:pt x="2175" y="310"/>
                </a:cubicBezTo>
                <a:cubicBezTo>
                  <a:pt x="2086" y="380"/>
                  <a:pt x="2003" y="462"/>
                  <a:pt x="1913" y="568"/>
                </a:cubicBezTo>
                <a:cubicBezTo>
                  <a:pt x="1982" y="478"/>
                  <a:pt x="2056" y="390"/>
                  <a:pt x="2141" y="311"/>
                </a:cubicBezTo>
                <a:cubicBezTo>
                  <a:pt x="2148" y="305"/>
                  <a:pt x="2159" y="296"/>
                  <a:pt x="2172" y="286"/>
                </a:cubicBezTo>
                <a:cubicBezTo>
                  <a:pt x="2213" y="255"/>
                  <a:pt x="2259" y="219"/>
                  <a:pt x="2270" y="177"/>
                </a:cubicBezTo>
                <a:cubicBezTo>
                  <a:pt x="2271" y="174"/>
                  <a:pt x="2271" y="170"/>
                  <a:pt x="2271" y="166"/>
                </a:cubicBezTo>
                <a:cubicBezTo>
                  <a:pt x="2271" y="154"/>
                  <a:pt x="2266" y="142"/>
                  <a:pt x="2257" y="133"/>
                </a:cubicBezTo>
                <a:cubicBezTo>
                  <a:pt x="2246" y="122"/>
                  <a:pt x="2228" y="118"/>
                  <a:pt x="2213" y="123"/>
                </a:cubicBezTo>
                <a:cubicBezTo>
                  <a:pt x="2201" y="127"/>
                  <a:pt x="2189" y="132"/>
                  <a:pt x="2177" y="138"/>
                </a:cubicBezTo>
                <a:cubicBezTo>
                  <a:pt x="2175" y="136"/>
                  <a:pt x="2173" y="135"/>
                  <a:pt x="2170" y="135"/>
                </a:cubicBezTo>
                <a:cubicBezTo>
                  <a:pt x="2126" y="119"/>
                  <a:pt x="2074" y="143"/>
                  <a:pt x="2019" y="176"/>
                </a:cubicBezTo>
                <a:cubicBezTo>
                  <a:pt x="2025" y="160"/>
                  <a:pt x="2029" y="145"/>
                  <a:pt x="2029" y="130"/>
                </a:cubicBezTo>
                <a:cubicBezTo>
                  <a:pt x="2029" y="126"/>
                  <a:pt x="2028" y="122"/>
                  <a:pt x="2028" y="119"/>
                </a:cubicBezTo>
                <a:cubicBezTo>
                  <a:pt x="2025" y="98"/>
                  <a:pt x="2009" y="82"/>
                  <a:pt x="1988" y="80"/>
                </a:cubicBezTo>
                <a:cubicBezTo>
                  <a:pt x="1970" y="78"/>
                  <a:pt x="1952" y="81"/>
                  <a:pt x="1934" y="86"/>
                </a:cubicBezTo>
                <a:cubicBezTo>
                  <a:pt x="1934" y="86"/>
                  <a:pt x="1934" y="86"/>
                  <a:pt x="1934" y="86"/>
                </a:cubicBezTo>
                <a:cubicBezTo>
                  <a:pt x="1918" y="69"/>
                  <a:pt x="1890" y="68"/>
                  <a:pt x="1872" y="84"/>
                </a:cubicBezTo>
                <a:cubicBezTo>
                  <a:pt x="1866" y="88"/>
                  <a:pt x="1861" y="94"/>
                  <a:pt x="1856" y="99"/>
                </a:cubicBezTo>
                <a:cubicBezTo>
                  <a:pt x="1845" y="108"/>
                  <a:pt x="1833" y="117"/>
                  <a:pt x="1821" y="126"/>
                </a:cubicBezTo>
                <a:cubicBezTo>
                  <a:pt x="1823" y="121"/>
                  <a:pt x="1824" y="115"/>
                  <a:pt x="1825" y="109"/>
                </a:cubicBezTo>
                <a:cubicBezTo>
                  <a:pt x="1825" y="107"/>
                  <a:pt x="1825" y="105"/>
                  <a:pt x="1825" y="102"/>
                </a:cubicBezTo>
                <a:cubicBezTo>
                  <a:pt x="1825" y="90"/>
                  <a:pt x="1821" y="79"/>
                  <a:pt x="1812" y="70"/>
                </a:cubicBezTo>
                <a:cubicBezTo>
                  <a:pt x="1802" y="60"/>
                  <a:pt x="1787" y="56"/>
                  <a:pt x="1773" y="58"/>
                </a:cubicBezTo>
                <a:cubicBezTo>
                  <a:pt x="1714" y="68"/>
                  <a:pt x="1657" y="106"/>
                  <a:pt x="1611" y="136"/>
                </a:cubicBezTo>
                <a:cubicBezTo>
                  <a:pt x="1611" y="136"/>
                  <a:pt x="1610" y="137"/>
                  <a:pt x="1610" y="137"/>
                </a:cubicBezTo>
                <a:cubicBezTo>
                  <a:pt x="1610" y="135"/>
                  <a:pt x="1610" y="134"/>
                  <a:pt x="1610" y="132"/>
                </a:cubicBezTo>
                <a:cubicBezTo>
                  <a:pt x="1610" y="124"/>
                  <a:pt x="1608" y="116"/>
                  <a:pt x="1603" y="109"/>
                </a:cubicBezTo>
                <a:cubicBezTo>
                  <a:pt x="1593" y="91"/>
                  <a:pt x="1571" y="83"/>
                  <a:pt x="1551" y="89"/>
                </a:cubicBezTo>
                <a:cubicBezTo>
                  <a:pt x="1495" y="108"/>
                  <a:pt x="1446" y="151"/>
                  <a:pt x="1403" y="190"/>
                </a:cubicBezTo>
                <a:cubicBezTo>
                  <a:pt x="1405" y="183"/>
                  <a:pt x="1407" y="176"/>
                  <a:pt x="1408" y="169"/>
                </a:cubicBezTo>
                <a:cubicBezTo>
                  <a:pt x="1408" y="167"/>
                  <a:pt x="1408" y="165"/>
                  <a:pt x="1408" y="163"/>
                </a:cubicBezTo>
                <a:cubicBezTo>
                  <a:pt x="1408" y="162"/>
                  <a:pt x="1408" y="160"/>
                  <a:pt x="1408" y="159"/>
                </a:cubicBezTo>
                <a:cubicBezTo>
                  <a:pt x="1429" y="143"/>
                  <a:pt x="1450" y="127"/>
                  <a:pt x="1470" y="110"/>
                </a:cubicBezTo>
                <a:cubicBezTo>
                  <a:pt x="1481" y="101"/>
                  <a:pt x="1486" y="88"/>
                  <a:pt x="1486" y="76"/>
                </a:cubicBezTo>
                <a:cubicBezTo>
                  <a:pt x="1486" y="69"/>
                  <a:pt x="1485" y="62"/>
                  <a:pt x="1482" y="56"/>
                </a:cubicBezTo>
                <a:cubicBezTo>
                  <a:pt x="1472" y="37"/>
                  <a:pt x="1452" y="27"/>
                  <a:pt x="1431" y="32"/>
                </a:cubicBezTo>
                <a:cubicBezTo>
                  <a:pt x="1397" y="39"/>
                  <a:pt x="1365" y="56"/>
                  <a:pt x="1334" y="77"/>
                </a:cubicBezTo>
                <a:cubicBezTo>
                  <a:pt x="1321" y="43"/>
                  <a:pt x="1293" y="22"/>
                  <a:pt x="1254" y="17"/>
                </a:cubicBezTo>
                <a:cubicBezTo>
                  <a:pt x="1228" y="13"/>
                  <a:pt x="1202" y="17"/>
                  <a:pt x="1180" y="21"/>
                </a:cubicBezTo>
                <a:cubicBezTo>
                  <a:pt x="1084" y="39"/>
                  <a:pt x="1001" y="92"/>
                  <a:pt x="927" y="156"/>
                </a:cubicBezTo>
                <a:cubicBezTo>
                  <a:pt x="926" y="153"/>
                  <a:pt x="924" y="151"/>
                  <a:pt x="922" y="148"/>
                </a:cubicBezTo>
                <a:cubicBezTo>
                  <a:pt x="911" y="134"/>
                  <a:pt x="892" y="128"/>
                  <a:pt x="874" y="133"/>
                </a:cubicBezTo>
                <a:cubicBezTo>
                  <a:pt x="800" y="155"/>
                  <a:pt x="699" y="288"/>
                  <a:pt x="540" y="502"/>
                </a:cubicBezTo>
                <a:cubicBezTo>
                  <a:pt x="538" y="506"/>
                  <a:pt x="535" y="509"/>
                  <a:pt x="533" y="512"/>
                </a:cubicBezTo>
                <a:cubicBezTo>
                  <a:pt x="510" y="542"/>
                  <a:pt x="487" y="573"/>
                  <a:pt x="466" y="603"/>
                </a:cubicBezTo>
                <a:cubicBezTo>
                  <a:pt x="430" y="651"/>
                  <a:pt x="394" y="696"/>
                  <a:pt x="363" y="734"/>
                </a:cubicBezTo>
                <a:cubicBezTo>
                  <a:pt x="342" y="758"/>
                  <a:pt x="325" y="777"/>
                  <a:pt x="311" y="791"/>
                </a:cubicBezTo>
                <a:cubicBezTo>
                  <a:pt x="353" y="736"/>
                  <a:pt x="406" y="656"/>
                  <a:pt x="474" y="545"/>
                </a:cubicBezTo>
                <a:cubicBezTo>
                  <a:pt x="490" y="519"/>
                  <a:pt x="505" y="495"/>
                  <a:pt x="509" y="489"/>
                </a:cubicBezTo>
                <a:cubicBezTo>
                  <a:pt x="576" y="398"/>
                  <a:pt x="634" y="324"/>
                  <a:pt x="705" y="260"/>
                </a:cubicBezTo>
                <a:cubicBezTo>
                  <a:pt x="717" y="249"/>
                  <a:pt x="717" y="249"/>
                  <a:pt x="717" y="249"/>
                </a:cubicBezTo>
                <a:cubicBezTo>
                  <a:pt x="739" y="231"/>
                  <a:pt x="763" y="210"/>
                  <a:pt x="778" y="182"/>
                </a:cubicBezTo>
                <a:cubicBezTo>
                  <a:pt x="782" y="175"/>
                  <a:pt x="784" y="167"/>
                  <a:pt x="784" y="160"/>
                </a:cubicBezTo>
                <a:cubicBezTo>
                  <a:pt x="784" y="148"/>
                  <a:pt x="779" y="136"/>
                  <a:pt x="770" y="127"/>
                </a:cubicBezTo>
                <a:cubicBezTo>
                  <a:pt x="755" y="113"/>
                  <a:pt x="732" y="111"/>
                  <a:pt x="715" y="122"/>
                </a:cubicBezTo>
                <a:cubicBezTo>
                  <a:pt x="605" y="192"/>
                  <a:pt x="514" y="303"/>
                  <a:pt x="433" y="402"/>
                </a:cubicBezTo>
                <a:cubicBezTo>
                  <a:pt x="420" y="418"/>
                  <a:pt x="420" y="418"/>
                  <a:pt x="420" y="418"/>
                </a:cubicBezTo>
                <a:cubicBezTo>
                  <a:pt x="376" y="472"/>
                  <a:pt x="332" y="529"/>
                  <a:pt x="293" y="590"/>
                </a:cubicBezTo>
                <a:cubicBezTo>
                  <a:pt x="327" y="536"/>
                  <a:pt x="367" y="484"/>
                  <a:pt x="404" y="437"/>
                </a:cubicBezTo>
                <a:cubicBezTo>
                  <a:pt x="433" y="400"/>
                  <a:pt x="459" y="360"/>
                  <a:pt x="484" y="321"/>
                </a:cubicBezTo>
                <a:cubicBezTo>
                  <a:pt x="515" y="272"/>
                  <a:pt x="545" y="226"/>
                  <a:pt x="580" y="187"/>
                </a:cubicBezTo>
                <a:cubicBezTo>
                  <a:pt x="592" y="177"/>
                  <a:pt x="603" y="166"/>
                  <a:pt x="615" y="155"/>
                </a:cubicBezTo>
                <a:cubicBezTo>
                  <a:pt x="625" y="150"/>
                  <a:pt x="640" y="146"/>
                  <a:pt x="651" y="143"/>
                </a:cubicBezTo>
                <a:cubicBezTo>
                  <a:pt x="687" y="134"/>
                  <a:pt x="732" y="122"/>
                  <a:pt x="753" y="82"/>
                </a:cubicBezTo>
                <a:cubicBezTo>
                  <a:pt x="756" y="76"/>
                  <a:pt x="758" y="69"/>
                  <a:pt x="758" y="62"/>
                </a:cubicBezTo>
                <a:cubicBezTo>
                  <a:pt x="758" y="56"/>
                  <a:pt x="757" y="50"/>
                  <a:pt x="754" y="44"/>
                </a:cubicBezTo>
                <a:cubicBezTo>
                  <a:pt x="749" y="32"/>
                  <a:pt x="739" y="23"/>
                  <a:pt x="726" y="19"/>
                </a:cubicBezTo>
                <a:cubicBezTo>
                  <a:pt x="669" y="0"/>
                  <a:pt x="594" y="50"/>
                  <a:pt x="573" y="70"/>
                </a:cubicBezTo>
                <a:close/>
                <a:moveTo>
                  <a:pt x="1117" y="136"/>
                </a:moveTo>
                <a:cubicBezTo>
                  <a:pt x="1109" y="140"/>
                  <a:pt x="1102" y="144"/>
                  <a:pt x="1095" y="149"/>
                </a:cubicBezTo>
                <a:cubicBezTo>
                  <a:pt x="1094" y="149"/>
                  <a:pt x="1094" y="148"/>
                  <a:pt x="1093" y="148"/>
                </a:cubicBezTo>
                <a:cubicBezTo>
                  <a:pt x="1101" y="143"/>
                  <a:pt x="1109" y="139"/>
                  <a:pt x="1117" y="136"/>
                </a:cubicBezTo>
                <a:close/>
                <a:moveTo>
                  <a:pt x="1249" y="107"/>
                </a:moveTo>
                <a:cubicBezTo>
                  <a:pt x="1250" y="108"/>
                  <a:pt x="1250" y="108"/>
                  <a:pt x="1250" y="108"/>
                </a:cubicBezTo>
                <a:cubicBezTo>
                  <a:pt x="1250" y="108"/>
                  <a:pt x="1250" y="109"/>
                  <a:pt x="1250" y="110"/>
                </a:cubicBezTo>
                <a:cubicBezTo>
                  <a:pt x="1250" y="115"/>
                  <a:pt x="1249" y="125"/>
                  <a:pt x="1240" y="146"/>
                </a:cubicBezTo>
                <a:cubicBezTo>
                  <a:pt x="1239" y="137"/>
                  <a:pt x="1236" y="128"/>
                  <a:pt x="1230" y="120"/>
                </a:cubicBezTo>
                <a:cubicBezTo>
                  <a:pt x="1225" y="114"/>
                  <a:pt x="1218" y="110"/>
                  <a:pt x="1211" y="107"/>
                </a:cubicBezTo>
                <a:cubicBezTo>
                  <a:pt x="1237" y="104"/>
                  <a:pt x="1246" y="105"/>
                  <a:pt x="1249" y="107"/>
                </a:cubicBezTo>
                <a:close/>
                <a:moveTo>
                  <a:pt x="590" y="586"/>
                </a:moveTo>
                <a:cubicBezTo>
                  <a:pt x="580" y="605"/>
                  <a:pt x="569" y="624"/>
                  <a:pt x="559" y="643"/>
                </a:cubicBezTo>
                <a:cubicBezTo>
                  <a:pt x="543" y="673"/>
                  <a:pt x="543" y="673"/>
                  <a:pt x="543" y="673"/>
                </a:cubicBezTo>
                <a:cubicBezTo>
                  <a:pt x="527" y="702"/>
                  <a:pt x="509" y="735"/>
                  <a:pt x="494" y="771"/>
                </a:cubicBezTo>
                <a:cubicBezTo>
                  <a:pt x="473" y="803"/>
                  <a:pt x="452" y="836"/>
                  <a:pt x="432" y="869"/>
                </a:cubicBezTo>
                <a:cubicBezTo>
                  <a:pt x="409" y="905"/>
                  <a:pt x="385" y="942"/>
                  <a:pt x="361" y="979"/>
                </a:cubicBezTo>
                <a:cubicBezTo>
                  <a:pt x="395" y="888"/>
                  <a:pt x="440" y="801"/>
                  <a:pt x="496" y="717"/>
                </a:cubicBezTo>
                <a:cubicBezTo>
                  <a:pt x="510" y="695"/>
                  <a:pt x="526" y="674"/>
                  <a:pt x="541" y="652"/>
                </a:cubicBezTo>
                <a:cubicBezTo>
                  <a:pt x="557" y="631"/>
                  <a:pt x="573" y="609"/>
                  <a:pt x="590" y="586"/>
                </a:cubicBezTo>
                <a:close/>
                <a:moveTo>
                  <a:pt x="665" y="689"/>
                </a:moveTo>
                <a:cubicBezTo>
                  <a:pt x="675" y="674"/>
                  <a:pt x="684" y="659"/>
                  <a:pt x="694" y="645"/>
                </a:cubicBezTo>
                <a:cubicBezTo>
                  <a:pt x="667" y="690"/>
                  <a:pt x="642" y="734"/>
                  <a:pt x="620" y="775"/>
                </a:cubicBezTo>
                <a:cubicBezTo>
                  <a:pt x="615" y="779"/>
                  <a:pt x="611" y="783"/>
                  <a:pt x="606" y="787"/>
                </a:cubicBezTo>
                <a:cubicBezTo>
                  <a:pt x="625" y="755"/>
                  <a:pt x="645" y="722"/>
                  <a:pt x="665" y="689"/>
                </a:cubicBezTo>
                <a:close/>
                <a:moveTo>
                  <a:pt x="636" y="1095"/>
                </a:moveTo>
                <a:cubicBezTo>
                  <a:pt x="635" y="1096"/>
                  <a:pt x="634" y="1097"/>
                  <a:pt x="633" y="1098"/>
                </a:cubicBezTo>
                <a:cubicBezTo>
                  <a:pt x="633" y="1098"/>
                  <a:pt x="633" y="1097"/>
                  <a:pt x="633" y="1097"/>
                </a:cubicBezTo>
                <a:cubicBezTo>
                  <a:pt x="634" y="1096"/>
                  <a:pt x="635" y="1095"/>
                  <a:pt x="636" y="1095"/>
                </a:cubicBezTo>
                <a:close/>
                <a:moveTo>
                  <a:pt x="1275" y="453"/>
                </a:moveTo>
                <a:cubicBezTo>
                  <a:pt x="1244" y="495"/>
                  <a:pt x="1217" y="535"/>
                  <a:pt x="1196" y="569"/>
                </a:cubicBezTo>
                <a:cubicBezTo>
                  <a:pt x="1154" y="636"/>
                  <a:pt x="1115" y="711"/>
                  <a:pt x="1074" y="800"/>
                </a:cubicBezTo>
                <a:cubicBezTo>
                  <a:pt x="1066" y="811"/>
                  <a:pt x="1059" y="823"/>
                  <a:pt x="1051" y="834"/>
                </a:cubicBezTo>
                <a:cubicBezTo>
                  <a:pt x="1004" y="903"/>
                  <a:pt x="956" y="975"/>
                  <a:pt x="905" y="1042"/>
                </a:cubicBezTo>
                <a:cubicBezTo>
                  <a:pt x="891" y="1061"/>
                  <a:pt x="891" y="1061"/>
                  <a:pt x="891" y="1061"/>
                </a:cubicBezTo>
                <a:cubicBezTo>
                  <a:pt x="889" y="1064"/>
                  <a:pt x="886" y="1068"/>
                  <a:pt x="882" y="1073"/>
                </a:cubicBezTo>
                <a:cubicBezTo>
                  <a:pt x="893" y="1042"/>
                  <a:pt x="906" y="1011"/>
                  <a:pt x="916" y="988"/>
                </a:cubicBezTo>
                <a:cubicBezTo>
                  <a:pt x="926" y="964"/>
                  <a:pt x="926" y="964"/>
                  <a:pt x="926" y="964"/>
                </a:cubicBezTo>
                <a:cubicBezTo>
                  <a:pt x="974" y="842"/>
                  <a:pt x="1042" y="721"/>
                  <a:pt x="1129" y="605"/>
                </a:cubicBezTo>
                <a:cubicBezTo>
                  <a:pt x="1145" y="584"/>
                  <a:pt x="1162" y="563"/>
                  <a:pt x="1179" y="542"/>
                </a:cubicBezTo>
                <a:cubicBezTo>
                  <a:pt x="1210" y="511"/>
                  <a:pt x="1242" y="482"/>
                  <a:pt x="1275" y="453"/>
                </a:cubicBezTo>
                <a:close/>
                <a:moveTo>
                  <a:pt x="1253" y="701"/>
                </a:moveTo>
                <a:cubicBezTo>
                  <a:pt x="1290" y="652"/>
                  <a:pt x="1332" y="597"/>
                  <a:pt x="1378" y="541"/>
                </a:cubicBezTo>
                <a:cubicBezTo>
                  <a:pt x="1360" y="567"/>
                  <a:pt x="1341" y="594"/>
                  <a:pt x="1322" y="623"/>
                </a:cubicBezTo>
                <a:cubicBezTo>
                  <a:pt x="1282" y="683"/>
                  <a:pt x="1244" y="745"/>
                  <a:pt x="1207" y="805"/>
                </a:cubicBezTo>
                <a:cubicBezTo>
                  <a:pt x="1198" y="820"/>
                  <a:pt x="1188" y="836"/>
                  <a:pt x="1179" y="851"/>
                </a:cubicBezTo>
                <a:cubicBezTo>
                  <a:pt x="1190" y="819"/>
                  <a:pt x="1202" y="787"/>
                  <a:pt x="1214" y="755"/>
                </a:cubicBezTo>
                <a:cubicBezTo>
                  <a:pt x="1227" y="737"/>
                  <a:pt x="1240" y="719"/>
                  <a:pt x="1253" y="701"/>
                </a:cubicBezTo>
                <a:close/>
                <a:moveTo>
                  <a:pt x="1852" y="240"/>
                </a:moveTo>
                <a:cubicBezTo>
                  <a:pt x="1872" y="226"/>
                  <a:pt x="1872" y="226"/>
                  <a:pt x="1872" y="226"/>
                </a:cubicBezTo>
                <a:cubicBezTo>
                  <a:pt x="1874" y="224"/>
                  <a:pt x="1877" y="222"/>
                  <a:pt x="1880" y="220"/>
                </a:cubicBezTo>
                <a:cubicBezTo>
                  <a:pt x="1866" y="236"/>
                  <a:pt x="1852" y="251"/>
                  <a:pt x="1839" y="264"/>
                </a:cubicBezTo>
                <a:cubicBezTo>
                  <a:pt x="1825" y="279"/>
                  <a:pt x="1813" y="292"/>
                  <a:pt x="1805" y="302"/>
                </a:cubicBezTo>
                <a:cubicBezTo>
                  <a:pt x="1788" y="323"/>
                  <a:pt x="1771" y="345"/>
                  <a:pt x="1753" y="367"/>
                </a:cubicBezTo>
                <a:cubicBezTo>
                  <a:pt x="1683" y="431"/>
                  <a:pt x="1622" y="502"/>
                  <a:pt x="1572" y="578"/>
                </a:cubicBezTo>
                <a:cubicBezTo>
                  <a:pt x="1555" y="603"/>
                  <a:pt x="1539" y="629"/>
                  <a:pt x="1525" y="656"/>
                </a:cubicBezTo>
                <a:cubicBezTo>
                  <a:pt x="1506" y="680"/>
                  <a:pt x="1487" y="704"/>
                  <a:pt x="1469" y="729"/>
                </a:cubicBezTo>
                <a:cubicBezTo>
                  <a:pt x="1449" y="756"/>
                  <a:pt x="1429" y="783"/>
                  <a:pt x="1410" y="811"/>
                </a:cubicBezTo>
                <a:cubicBezTo>
                  <a:pt x="1419" y="788"/>
                  <a:pt x="1428" y="766"/>
                  <a:pt x="1438" y="743"/>
                </a:cubicBezTo>
                <a:cubicBezTo>
                  <a:pt x="1444" y="735"/>
                  <a:pt x="1450" y="727"/>
                  <a:pt x="1455" y="719"/>
                </a:cubicBezTo>
                <a:cubicBezTo>
                  <a:pt x="1549" y="587"/>
                  <a:pt x="1647" y="462"/>
                  <a:pt x="1749" y="349"/>
                </a:cubicBezTo>
                <a:cubicBezTo>
                  <a:pt x="1749" y="349"/>
                  <a:pt x="1797" y="294"/>
                  <a:pt x="1797" y="294"/>
                </a:cubicBezTo>
                <a:cubicBezTo>
                  <a:pt x="1807" y="281"/>
                  <a:pt x="1818" y="269"/>
                  <a:pt x="1829" y="257"/>
                </a:cubicBezTo>
                <a:cubicBezTo>
                  <a:pt x="1837" y="251"/>
                  <a:pt x="1844" y="245"/>
                  <a:pt x="1852" y="240"/>
                </a:cubicBezTo>
                <a:close/>
                <a:moveTo>
                  <a:pt x="1894" y="365"/>
                </a:moveTo>
                <a:cubicBezTo>
                  <a:pt x="1808" y="450"/>
                  <a:pt x="1732" y="541"/>
                  <a:pt x="1666" y="637"/>
                </a:cubicBezTo>
                <a:cubicBezTo>
                  <a:pt x="1654" y="654"/>
                  <a:pt x="1643" y="672"/>
                  <a:pt x="1632" y="689"/>
                </a:cubicBezTo>
                <a:cubicBezTo>
                  <a:pt x="1613" y="709"/>
                  <a:pt x="1595" y="729"/>
                  <a:pt x="1577" y="748"/>
                </a:cubicBezTo>
                <a:cubicBezTo>
                  <a:pt x="1584" y="734"/>
                  <a:pt x="1592" y="720"/>
                  <a:pt x="1600" y="706"/>
                </a:cubicBezTo>
                <a:cubicBezTo>
                  <a:pt x="1674" y="609"/>
                  <a:pt x="1749" y="515"/>
                  <a:pt x="1818" y="429"/>
                </a:cubicBezTo>
                <a:cubicBezTo>
                  <a:pt x="1842" y="407"/>
                  <a:pt x="1868" y="386"/>
                  <a:pt x="1894" y="365"/>
                </a:cubicBezTo>
                <a:close/>
                <a:moveTo>
                  <a:pt x="2264" y="375"/>
                </a:moveTo>
                <a:cubicBezTo>
                  <a:pt x="2282" y="361"/>
                  <a:pt x="2301" y="348"/>
                  <a:pt x="2321" y="335"/>
                </a:cubicBezTo>
                <a:cubicBezTo>
                  <a:pt x="2335" y="325"/>
                  <a:pt x="2350" y="315"/>
                  <a:pt x="2364" y="305"/>
                </a:cubicBezTo>
                <a:cubicBezTo>
                  <a:pt x="2357" y="312"/>
                  <a:pt x="2349" y="320"/>
                  <a:pt x="2342" y="327"/>
                </a:cubicBezTo>
                <a:cubicBezTo>
                  <a:pt x="2336" y="331"/>
                  <a:pt x="2329" y="335"/>
                  <a:pt x="2323" y="340"/>
                </a:cubicBezTo>
                <a:cubicBezTo>
                  <a:pt x="2134" y="479"/>
                  <a:pt x="1989" y="622"/>
                  <a:pt x="1879" y="775"/>
                </a:cubicBezTo>
                <a:cubicBezTo>
                  <a:pt x="1873" y="785"/>
                  <a:pt x="1866" y="795"/>
                  <a:pt x="1859" y="805"/>
                </a:cubicBezTo>
                <a:cubicBezTo>
                  <a:pt x="1837" y="827"/>
                  <a:pt x="1816" y="850"/>
                  <a:pt x="1794" y="873"/>
                </a:cubicBezTo>
                <a:cubicBezTo>
                  <a:pt x="1822" y="832"/>
                  <a:pt x="1852" y="791"/>
                  <a:pt x="1883" y="751"/>
                </a:cubicBezTo>
                <a:cubicBezTo>
                  <a:pt x="1979" y="634"/>
                  <a:pt x="2107" y="491"/>
                  <a:pt x="2264" y="375"/>
                </a:cubicBezTo>
                <a:close/>
                <a:moveTo>
                  <a:pt x="1932" y="859"/>
                </a:moveTo>
                <a:cubicBezTo>
                  <a:pt x="2029" y="762"/>
                  <a:pt x="2029" y="762"/>
                  <a:pt x="2029" y="762"/>
                </a:cubicBezTo>
                <a:cubicBezTo>
                  <a:pt x="2033" y="757"/>
                  <a:pt x="2038" y="752"/>
                  <a:pt x="2043" y="748"/>
                </a:cubicBezTo>
                <a:cubicBezTo>
                  <a:pt x="2009" y="799"/>
                  <a:pt x="1977" y="852"/>
                  <a:pt x="1946" y="903"/>
                </a:cubicBezTo>
                <a:cubicBezTo>
                  <a:pt x="1923" y="943"/>
                  <a:pt x="1923" y="943"/>
                  <a:pt x="1923" y="943"/>
                </a:cubicBezTo>
                <a:cubicBezTo>
                  <a:pt x="1914" y="958"/>
                  <a:pt x="1903" y="973"/>
                  <a:pt x="1893" y="989"/>
                </a:cubicBezTo>
                <a:cubicBezTo>
                  <a:pt x="1871" y="1013"/>
                  <a:pt x="1849" y="1037"/>
                  <a:pt x="1829" y="1060"/>
                </a:cubicBezTo>
                <a:cubicBezTo>
                  <a:pt x="1856" y="989"/>
                  <a:pt x="1889" y="923"/>
                  <a:pt x="1929" y="862"/>
                </a:cubicBezTo>
                <a:cubicBezTo>
                  <a:pt x="1930" y="861"/>
                  <a:pt x="1931" y="860"/>
                  <a:pt x="1932" y="859"/>
                </a:cubicBezTo>
                <a:close/>
              </a:path>
            </a:pathLst>
          </a:custGeom>
          <a:solidFill>
            <a:srgbClr val="FFCC99"/>
          </a:solidFill>
          <a:ln>
            <a:noFill/>
          </a:ln>
        </p:spPr>
        <p:txBody>
          <a:bodyPr/>
          <a:lstStyle/>
          <a:p>
            <a:pPr defTabSz="1218072"/>
            <a:endParaRPr lang="zh-CN" altLang="en-US" sz="2398">
              <a:solidFill>
                <a:srgbClr val="5F5F5F"/>
              </a:solidFill>
            </a:endParaRPr>
          </a:p>
        </p:txBody>
      </p:sp>
      <p:sp>
        <p:nvSpPr>
          <p:cNvPr id="7" name="矩形 69"/>
          <p:cNvSpPr>
            <a:spLocks noChangeArrowheads="1"/>
          </p:cNvSpPr>
          <p:nvPr/>
        </p:nvSpPr>
        <p:spPr bwMode="auto">
          <a:xfrm>
            <a:off x="2644799" y="1423851"/>
            <a:ext cx="8197372" cy="3784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55" tIns="45678" rIns="91355" bIns="4567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1218072"/>
            <a:r>
              <a:rPr lang="en-US" altLang="zh-CN" sz="48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Truyện</a:t>
            </a:r>
            <a:r>
              <a:rPr lang="en-US" altLang="zh-CN" sz="4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 TG” </a:t>
            </a:r>
            <a:r>
              <a:rPr lang="en-US" altLang="zh-CN" sz="48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có</a:t>
            </a:r>
            <a:r>
              <a:rPr lang="en-US" altLang="zh-CN" sz="4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48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những</a:t>
            </a:r>
            <a:r>
              <a:rPr lang="en-US" altLang="zh-CN" sz="4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chi </a:t>
            </a:r>
            <a:r>
              <a:rPr lang="en-US" altLang="zh-CN" sz="48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tiết</a:t>
            </a:r>
            <a:r>
              <a:rPr lang="en-US" altLang="zh-CN" sz="4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48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nào</a:t>
            </a:r>
            <a:r>
              <a:rPr lang="en-US" altLang="zh-CN" sz="4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48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kì</a:t>
            </a:r>
            <a:r>
              <a:rPr lang="en-US" altLang="zh-CN" sz="4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48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ảo</a:t>
            </a:r>
            <a:r>
              <a:rPr lang="en-US" altLang="zh-CN" sz="4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48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hoang</a:t>
            </a:r>
            <a:r>
              <a:rPr lang="en-US" altLang="zh-CN" sz="4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48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đường</a:t>
            </a:r>
            <a:r>
              <a:rPr lang="en-US" altLang="zh-CN" sz="4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48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Từ</a:t>
            </a:r>
            <a:r>
              <a:rPr lang="en-US" altLang="zh-CN" sz="4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48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đó</a:t>
            </a:r>
            <a:r>
              <a:rPr lang="en-US" altLang="zh-CN" sz="4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48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truyện</a:t>
            </a:r>
            <a:r>
              <a:rPr lang="en-US" altLang="zh-CN" sz="4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48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làm</a:t>
            </a:r>
            <a:r>
              <a:rPr lang="en-US" altLang="zh-CN" sz="4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48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nổi</a:t>
            </a:r>
            <a:r>
              <a:rPr lang="en-US" altLang="zh-CN" sz="4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48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bật</a:t>
            </a:r>
            <a:r>
              <a:rPr lang="en-US" altLang="zh-CN" sz="4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48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những</a:t>
            </a:r>
            <a:r>
              <a:rPr lang="en-US" altLang="zh-CN" sz="4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48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nội</a:t>
            </a:r>
            <a:r>
              <a:rPr lang="en-US" altLang="zh-CN" sz="4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dung </a:t>
            </a:r>
            <a:r>
              <a:rPr lang="en-US" altLang="zh-CN" sz="48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gì</a:t>
            </a:r>
            <a:r>
              <a:rPr lang="en-US" altLang="zh-CN" sz="48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a:t>
            </a:r>
            <a:endParaRPr lang="en-US" altLang="zh-CN" sz="4800" b="1" dirty="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endParaRPr>
          </a:p>
          <a:p>
            <a:pPr algn="just" defTabSz="1218072"/>
            <a:endParaRPr lang="en-US" altLang="zh-CN" sz="4796" b="1" dirty="0">
              <a:solidFill>
                <a:srgbClr val="60B962"/>
              </a:solidFill>
              <a:latin typeface="方正卡通简体" panose="03000509000000000000" pitchFamily="65" charset="-122"/>
              <a:ea typeface="方正卡通简体" panose="03000509000000000000" pitchFamily="65" charset="-122"/>
              <a:sym typeface="微软雅黑" panose="020B0503020204020204" pitchFamily="34" charset="-122"/>
            </a:endParaRPr>
          </a:p>
        </p:txBody>
      </p:sp>
      <p:sp>
        <p:nvSpPr>
          <p:cNvPr id="8" name="五角星 4"/>
          <p:cNvSpPr/>
          <p:nvPr/>
        </p:nvSpPr>
        <p:spPr>
          <a:xfrm rot="19903756">
            <a:off x="1043168" y="3001800"/>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1" name="五角星 5"/>
          <p:cNvSpPr/>
          <p:nvPr/>
        </p:nvSpPr>
        <p:spPr>
          <a:xfrm rot="21380687">
            <a:off x="1448220" y="4782304"/>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2" name="五角星 6"/>
          <p:cNvSpPr/>
          <p:nvPr/>
        </p:nvSpPr>
        <p:spPr>
          <a:xfrm rot="19938392">
            <a:off x="3339302" y="4699634"/>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3" name="五角星 7"/>
          <p:cNvSpPr/>
          <p:nvPr/>
        </p:nvSpPr>
        <p:spPr>
          <a:xfrm rot="19938392">
            <a:off x="2454365" y="4232367"/>
            <a:ext cx="485929" cy="486379"/>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4" name="五角星 8"/>
          <p:cNvSpPr/>
          <p:nvPr/>
        </p:nvSpPr>
        <p:spPr>
          <a:xfrm rot="19967404">
            <a:off x="9632248" y="4130276"/>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6" name="五角星 9"/>
          <p:cNvSpPr/>
          <p:nvPr/>
        </p:nvSpPr>
        <p:spPr>
          <a:xfrm>
            <a:off x="8455481" y="4647392"/>
            <a:ext cx="337603" cy="337916"/>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7" name="五角星 10"/>
          <p:cNvSpPr/>
          <p:nvPr/>
        </p:nvSpPr>
        <p:spPr>
          <a:xfrm>
            <a:off x="10825931" y="4643498"/>
            <a:ext cx="248230" cy="24846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8" name="五角星 11"/>
          <p:cNvSpPr/>
          <p:nvPr/>
        </p:nvSpPr>
        <p:spPr>
          <a:xfrm>
            <a:off x="11509886" y="4967955"/>
            <a:ext cx="124114" cy="124229"/>
          </a:xfrm>
          <a:prstGeom prst="star5">
            <a:avLst>
              <a:gd name="adj" fmla="val 23926"/>
              <a:gd name="hf" fmla="val 105146"/>
              <a:gd name="vf" fmla="val 110557"/>
            </a:avLst>
          </a:prstGeom>
          <a:solidFill>
            <a:srgbClr val="FFFF00"/>
          </a:solid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9" name="五角星 12"/>
          <p:cNvSpPr/>
          <p:nvPr/>
        </p:nvSpPr>
        <p:spPr>
          <a:xfrm rot="19922997">
            <a:off x="11084655" y="4134023"/>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0"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18091" y="2243172"/>
            <a:ext cx="1112140" cy="1183180"/>
          </a:xfrm>
          <a:prstGeom prst="rect">
            <a:avLst/>
          </a:prstGeom>
          <a:noFill/>
          <a:extLst>
            <a:ext uri="{909E8E84-426E-40DD-AFC4-6F175D3DCCD1}">
              <a14:hiddenFill xmlns:a14="http://schemas.microsoft.com/office/drawing/2010/main">
                <a:solidFill>
                  <a:srgbClr val="FFFFFF"/>
                </a:solidFill>
              </a14:hiddenFill>
            </a:ext>
          </a:extLst>
        </p:spPr>
      </p:pic>
      <p:pic>
        <p:nvPicPr>
          <p:cNvPr id="15"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99247" y="4442663"/>
            <a:ext cx="3010466"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1"/>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598556" y="-59138"/>
            <a:ext cx="2687293" cy="1970456"/>
          </a:xfrm>
          <a:prstGeom prst="rect">
            <a:avLst/>
          </a:prstGeom>
        </p:spPr>
      </p:pic>
    </p:spTree>
    <p:extLst>
      <p:ext uri="{BB962C8B-B14F-4D97-AF65-F5344CB8AC3E}">
        <p14:creationId xmlns:p14="http://schemas.microsoft.com/office/powerpoint/2010/main" val="38731044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 presetClass="entr" presetSubtype="1"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par>
                                <p:cTn id="15" presetID="2" presetClass="entr" presetSubtype="1" fill="hold" grpId="0" nodeType="withEffect">
                                  <p:stCondLst>
                                    <p:cond delay="25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50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750" fill="hold"/>
                                        <p:tgtEl>
                                          <p:spTgt spid="13"/>
                                        </p:tgtEl>
                                        <p:attrNameLst>
                                          <p:attrName>ppt_x</p:attrName>
                                        </p:attrNameLst>
                                      </p:cBhvr>
                                      <p:tavLst>
                                        <p:tav tm="0">
                                          <p:val>
                                            <p:strVal val="#ppt_x"/>
                                          </p:val>
                                        </p:tav>
                                        <p:tav tm="100000">
                                          <p:val>
                                            <p:strVal val="#ppt_x"/>
                                          </p:val>
                                        </p:tav>
                                      </p:tavLst>
                                    </p:anim>
                                    <p:anim calcmode="lin" valueType="num">
                                      <p:cBhvr additive="base">
                                        <p:cTn id="26" dur="750" fill="hold"/>
                                        <p:tgtEl>
                                          <p:spTgt spid="13"/>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stCondLst>
                                    <p:cond delay="25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750" fill="hold"/>
                                        <p:tgtEl>
                                          <p:spTgt spid="16"/>
                                        </p:tgtEl>
                                        <p:attrNameLst>
                                          <p:attrName>ppt_x</p:attrName>
                                        </p:attrNameLst>
                                      </p:cBhvr>
                                      <p:tavLst>
                                        <p:tav tm="0">
                                          <p:val>
                                            <p:strVal val="#ppt_x"/>
                                          </p:val>
                                        </p:tav>
                                        <p:tav tm="100000">
                                          <p:val>
                                            <p:strVal val="#ppt_x"/>
                                          </p:val>
                                        </p:tav>
                                      </p:tavLst>
                                    </p:anim>
                                    <p:anim calcmode="lin" valueType="num">
                                      <p:cBhvr additive="base">
                                        <p:cTn id="34" dur="750" fill="hold"/>
                                        <p:tgtEl>
                                          <p:spTgt spid="16"/>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0-#ppt_h/2"/>
                                          </p:val>
                                        </p:tav>
                                        <p:tav tm="100000">
                                          <p:val>
                                            <p:strVal val="#ppt_y"/>
                                          </p:val>
                                        </p:tav>
                                      </p:tavLst>
                                    </p:anim>
                                  </p:childTnLst>
                                </p:cTn>
                              </p:par>
                              <p:par>
                                <p:cTn id="39" presetID="2" presetClass="entr" presetSubtype="1" fill="hold" grpId="0" nodeType="withEffect">
                                  <p:stCondLst>
                                    <p:cond delay="25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750" fill="hold"/>
                                        <p:tgtEl>
                                          <p:spTgt spid="18"/>
                                        </p:tgtEl>
                                        <p:attrNameLst>
                                          <p:attrName>ppt_x</p:attrName>
                                        </p:attrNameLst>
                                      </p:cBhvr>
                                      <p:tavLst>
                                        <p:tav tm="0">
                                          <p:val>
                                            <p:strVal val="#ppt_x"/>
                                          </p:val>
                                        </p:tav>
                                        <p:tav tm="100000">
                                          <p:val>
                                            <p:strVal val="#ppt_x"/>
                                          </p:val>
                                        </p:tav>
                                      </p:tavLst>
                                    </p:anim>
                                    <p:anim calcmode="lin" valueType="num">
                                      <p:cBhvr additive="base">
                                        <p:cTn id="42" dur="750" fill="hold"/>
                                        <p:tgtEl>
                                          <p:spTgt spid="18"/>
                                        </p:tgtEl>
                                        <p:attrNameLst>
                                          <p:attrName>ppt_y</p:attrName>
                                        </p:attrNameLst>
                                      </p:cBhvr>
                                      <p:tavLst>
                                        <p:tav tm="0">
                                          <p:val>
                                            <p:strVal val="0-#ppt_h/2"/>
                                          </p:val>
                                        </p:tav>
                                        <p:tav tm="100000">
                                          <p:val>
                                            <p:strVal val="#ppt_y"/>
                                          </p:val>
                                        </p:tav>
                                      </p:tavLst>
                                    </p:anim>
                                  </p:childTnLst>
                                </p:cTn>
                              </p:par>
                              <p:par>
                                <p:cTn id="43" presetID="2" presetClass="entr" presetSubtype="1" fill="hold" grpId="0" nodeType="withEffect">
                                  <p:stCondLst>
                                    <p:cond delay="25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0-#ppt_h/2"/>
                                          </p:val>
                                        </p:tav>
                                        <p:tav tm="100000">
                                          <p:val>
                                            <p:strVal val="#ppt_y"/>
                                          </p:val>
                                        </p:tav>
                                      </p:tavLst>
                                    </p:anim>
                                  </p:childTnLst>
                                </p:cTn>
                              </p:par>
                            </p:childTnLst>
                          </p:cTn>
                        </p:par>
                        <p:par>
                          <p:cTn id="47" fill="hold">
                            <p:stCondLst>
                              <p:cond delay="1500"/>
                            </p:stCondLst>
                            <p:childTnLst>
                              <p:par>
                                <p:cTn id="48" presetID="2" presetClass="entr" presetSubtype="2" fill="hold" nodeType="afterEffect">
                                  <p:stCondLst>
                                    <p:cond delay="0"/>
                                  </p:stCondLst>
                                  <p:childTnLst>
                                    <p:set>
                                      <p:cBhvr>
                                        <p:cTn id="49" dur="1" fill="hold">
                                          <p:stCondLst>
                                            <p:cond delay="0"/>
                                          </p:stCondLst>
                                        </p:cTn>
                                        <p:tgtEl>
                                          <p:spTgt spid="20"/>
                                        </p:tgtEl>
                                        <p:attrNameLst>
                                          <p:attrName>style.visibility</p:attrName>
                                        </p:attrNameLst>
                                      </p:cBhvr>
                                      <p:to>
                                        <p:strVal val="visible"/>
                                      </p:to>
                                    </p:set>
                                    <p:anim calcmode="lin" valueType="num">
                                      <p:cBhvr additive="base">
                                        <p:cTn id="50" dur="500" fill="hold"/>
                                        <p:tgtEl>
                                          <p:spTgt spid="20"/>
                                        </p:tgtEl>
                                        <p:attrNameLst>
                                          <p:attrName>ppt_x</p:attrName>
                                        </p:attrNameLst>
                                      </p:cBhvr>
                                      <p:tavLst>
                                        <p:tav tm="0">
                                          <p:val>
                                            <p:strVal val="1+#ppt_w/2"/>
                                          </p:val>
                                        </p:tav>
                                        <p:tav tm="100000">
                                          <p:val>
                                            <p:strVal val="#ppt_x"/>
                                          </p:val>
                                        </p:tav>
                                      </p:tavLst>
                                    </p:anim>
                                    <p:anim calcmode="lin" valueType="num">
                                      <p:cBhvr additive="base">
                                        <p:cTn id="51" dur="500" fill="hold"/>
                                        <p:tgtEl>
                                          <p:spTgt spid="20"/>
                                        </p:tgtEl>
                                        <p:attrNameLst>
                                          <p:attrName>ppt_y</p:attrName>
                                        </p:attrNameLst>
                                      </p:cBhvr>
                                      <p:tavLst>
                                        <p:tav tm="0">
                                          <p:val>
                                            <p:strVal val="#ppt_y"/>
                                          </p:val>
                                        </p:tav>
                                        <p:tav tm="100000">
                                          <p:val>
                                            <p:strVal val="#ppt_y"/>
                                          </p:val>
                                        </p:tav>
                                      </p:tavLst>
                                    </p:anim>
                                  </p:childTnLst>
                                </p:cTn>
                              </p:par>
                              <p:par>
                                <p:cTn id="52" presetID="0" presetClass="path" presetSubtype="0" accel="50000" decel="50000" fill="hold" nodeType="withEffect">
                                  <p:stCondLst>
                                    <p:cond delay="500"/>
                                  </p:stCondLst>
                                  <p:childTnLst>
                                    <p:animMotion origin="layout" path="M -5.55556E-7 0.01204 C -0.01007 0.01328 -0.01875 0.01667 -0.02865 0.01791 C -0.03871 0.02192 -0.04809 0.02254 -0.05868 0.02378 C -0.15174 0.02192 -0.15347 0.03273 -0.20625 0.01451 C -0.2118 0.00957 -0.21302 0.00556 -0.21805 -0.00155 C -0.22604 -0.01236 -0.23455 -0.02378 -0.24566 -0.0278 C -0.27448 -0.05374 -0.34062 -0.04324 -0.36146 -0.04386 C -0.36996 -0.04664 -0.37865 -0.04787 -0.38733 -0.05065 C -0.39288 -0.0525 -0.39774 -0.05528 -0.4033 -0.05652 C -0.41094 -0.06053 -0.41944 -0.06486 -0.4276 -0.06671 C -0.44028 -0.07536 -0.4533 -0.08215 -0.46701 -0.0874 C -0.47187 -0.08926 -0.47587 -0.09265 -0.48038 -0.09543 C -0.49097 -0.10099 -0.50347 -0.10562 -0.51476 -0.10809 C -0.5408 -0.10686 -0.56597 -0.10562 -0.59184 -0.10655 C -0.60347 -0.11211 -0.61528 -0.11643 -0.62621 -0.12415 C -0.63108 -0.12755 -0.63611 -0.13095 -0.64149 -0.13311 C -0.65191 -0.14145 -0.63958 -0.13249 -0.64983 -0.13743 C -0.65434 -0.14021 -0.65868 -0.14392 -0.66337 -0.1467 C -0.66805 -0.14948 -0.66493 -0.14639 -0.6691 -0.14917 C -0.67691 -0.15411 -0.6849 -0.15936 -0.6934 -0.16276 C -0.70087 -0.16955 -0.7092 -0.17635 -0.71771 -0.18098 C -0.72413 -0.18994 -0.7342 -0.19426 -0.73941 -0.20507 C -0.74062 -0.20754 -0.74201 -0.20939 -0.74271 -0.21186 C -0.7434 -0.21372 -0.74358 -0.21588 -0.74444 -0.21773 C -0.74653 -0.22236 -0.74983 -0.22576 -0.75208 -0.23039 C -0.75694 -0.23997 -0.76094 -0.24583 -0.76701 -0.25417 " pathEditMode="relative" rAng="0" ptsTypes="AAAAAAAAAAAAAAAAAAAAAAAAAA">
                                      <p:cBhvr>
                                        <p:cTn id="53" dur="6500" fill="hold"/>
                                        <p:tgtEl>
                                          <p:spTgt spid="20"/>
                                        </p:tgtEl>
                                        <p:attrNameLst>
                                          <p:attrName>ppt_x</p:attrName>
                                          <p:attrName>ppt_y</p:attrName>
                                        </p:attrNameLst>
                                      </p:cBhvr>
                                      <p:rCtr x="-38400" y="-12300"/>
                                    </p:animMotion>
                                  </p:childTnLst>
                                </p:cTn>
                              </p:par>
                              <p:par>
                                <p:cTn id="54" presetID="8" presetClass="emph" presetSubtype="0" repeatCount="2000" fill="hold" grpId="1" nodeType="withEffect">
                                  <p:stCondLst>
                                    <p:cond delay="0"/>
                                  </p:stCondLst>
                                  <p:childTnLst>
                                    <p:animRot by="21600000">
                                      <p:cBhvr>
                                        <p:cTn id="55" dur="3500" fill="hold"/>
                                        <p:tgtEl>
                                          <p:spTgt spid="8"/>
                                        </p:tgtEl>
                                        <p:attrNameLst>
                                          <p:attrName>r</p:attrName>
                                        </p:attrNameLst>
                                      </p:cBhvr>
                                    </p:animRot>
                                  </p:childTnLst>
                                </p:cTn>
                              </p:par>
                              <p:par>
                                <p:cTn id="56" presetID="8" presetClass="emph" presetSubtype="0" repeatCount="2000" fill="hold" grpId="1" nodeType="withEffect">
                                  <p:stCondLst>
                                    <p:cond delay="0"/>
                                  </p:stCondLst>
                                  <p:childTnLst>
                                    <p:animRot by="-21600000">
                                      <p:cBhvr>
                                        <p:cTn id="57" dur="3500" fill="hold"/>
                                        <p:tgtEl>
                                          <p:spTgt spid="13"/>
                                        </p:tgtEl>
                                        <p:attrNameLst>
                                          <p:attrName>r</p:attrName>
                                        </p:attrNameLst>
                                      </p:cBhvr>
                                    </p:animRot>
                                  </p:childTnLst>
                                </p:cTn>
                              </p:par>
                              <p:par>
                                <p:cTn id="58" presetID="8" presetClass="emph" presetSubtype="0" repeatCount="2000" fill="hold" grpId="1" nodeType="withEffect">
                                  <p:stCondLst>
                                    <p:cond delay="0"/>
                                  </p:stCondLst>
                                  <p:childTnLst>
                                    <p:animRot by="21600000">
                                      <p:cBhvr>
                                        <p:cTn id="59" dur="3500" fill="hold"/>
                                        <p:tgtEl>
                                          <p:spTgt spid="14"/>
                                        </p:tgtEl>
                                        <p:attrNameLst>
                                          <p:attrName>r</p:attrName>
                                        </p:attrNameLst>
                                      </p:cBhvr>
                                    </p:animRot>
                                  </p:childTnLst>
                                </p:cTn>
                              </p:par>
                              <p:par>
                                <p:cTn id="60" presetID="8" presetClass="emph" presetSubtype="0" repeatCount="2000" fill="hold" grpId="1" nodeType="withEffect">
                                  <p:stCondLst>
                                    <p:cond delay="0"/>
                                  </p:stCondLst>
                                  <p:childTnLst>
                                    <p:animRot by="-21600000">
                                      <p:cBhvr>
                                        <p:cTn id="61" dur="3500" fill="hold"/>
                                        <p:tgtEl>
                                          <p:spTgt spid="17"/>
                                        </p:tgtEl>
                                        <p:attrNameLst>
                                          <p:attrName>r</p:attrName>
                                        </p:attrNameLst>
                                      </p:cBhvr>
                                    </p:animRot>
                                  </p:childTnLst>
                                </p:cTn>
                              </p:par>
                              <p:par>
                                <p:cTn id="62" presetID="8" presetClass="emph" presetSubtype="0" repeatCount="2000" fill="hold" grpId="1" nodeType="withEffect">
                                  <p:stCondLst>
                                    <p:cond delay="0"/>
                                  </p:stCondLst>
                                  <p:childTnLst>
                                    <p:animRot by="21600000">
                                      <p:cBhvr>
                                        <p:cTn id="63" dur="3500" fill="hold"/>
                                        <p:tgtEl>
                                          <p:spTgt spid="12"/>
                                        </p:tgtEl>
                                        <p:attrNameLst>
                                          <p:attrName>r</p:attrName>
                                        </p:attrNameLst>
                                      </p:cBhvr>
                                    </p:animRot>
                                  </p:childTnLst>
                                </p:cTn>
                              </p:par>
                              <p:par>
                                <p:cTn id="64" presetID="6" presetClass="emph" presetSubtype="0" repeatCount="2000" autoRev="1" fill="hold" grpId="1" nodeType="withEffect">
                                  <p:stCondLst>
                                    <p:cond delay="0"/>
                                  </p:stCondLst>
                                  <p:childTnLst>
                                    <p:animScale>
                                      <p:cBhvr>
                                        <p:cTn id="65" dur="2000" fill="hold"/>
                                        <p:tgtEl>
                                          <p:spTgt spid="19"/>
                                        </p:tgtEl>
                                      </p:cBhvr>
                                      <p:by x="150000" y="150000"/>
                                    </p:animScale>
                                  </p:childTnLst>
                                </p:cTn>
                              </p:par>
                              <p:par>
                                <p:cTn id="66" presetID="6" presetClass="emph" presetSubtype="0" repeatCount="2000" autoRev="1" fill="hold" grpId="1" nodeType="withEffect">
                                  <p:stCondLst>
                                    <p:cond delay="0"/>
                                  </p:stCondLst>
                                  <p:childTnLst>
                                    <p:animScale>
                                      <p:cBhvr>
                                        <p:cTn id="67" dur="2000" fill="hold"/>
                                        <p:tgtEl>
                                          <p:spTgt spid="11"/>
                                        </p:tgtEl>
                                      </p:cBhvr>
                                      <p:by x="150000" y="150000"/>
                                    </p:animScale>
                                  </p:childTnLst>
                                </p:cTn>
                              </p:par>
                            </p:childTnLst>
                          </p:cTn>
                        </p:par>
                        <p:par>
                          <p:cTn id="68" fill="hold">
                            <p:stCondLst>
                              <p:cond delay="9500"/>
                            </p:stCondLst>
                            <p:childTnLst>
                              <p:par>
                                <p:cTn id="69" presetID="37" presetClass="entr" presetSubtype="0" fill="hold" nodeType="after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900" decel="100000" fill="hold"/>
                                        <p:tgtEl>
                                          <p:spTgt spid="15"/>
                                        </p:tgtEl>
                                        <p:attrNameLst>
                                          <p:attrName>ppt_y</p:attrName>
                                        </p:attrNameLst>
                                      </p:cBhvr>
                                      <p:tavLst>
                                        <p:tav tm="0">
                                          <p:val>
                                            <p:strVal val="#ppt_y+1"/>
                                          </p:val>
                                        </p:tav>
                                        <p:tav tm="100000">
                                          <p:val>
                                            <p:strVal val="#ppt_y-.03"/>
                                          </p:val>
                                        </p:tav>
                                      </p:tavLst>
                                    </p:anim>
                                    <p:anim calcmode="lin" valueType="num">
                                      <p:cBhvr>
                                        <p:cTn id="74"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8" grpId="1" animBg="1"/>
      <p:bldP spid="11" grpId="0" animBg="1"/>
      <p:bldP spid="11" grpId="1" animBg="1"/>
      <p:bldP spid="12" grpId="0" animBg="1"/>
      <p:bldP spid="12" grpId="1" animBg="1"/>
      <p:bldP spid="13" grpId="0" animBg="1"/>
      <p:bldP spid="13" grpId="1" animBg="1"/>
      <p:bldP spid="14" grpId="0" animBg="1"/>
      <p:bldP spid="14" grpId="1" animBg="1"/>
      <p:bldP spid="16" grpId="0" animBg="1"/>
      <p:bldP spid="17" grpId="0" animBg="1"/>
      <p:bldP spid="17" grpId="1" animBg="1"/>
      <p:bldP spid="18" grpId="0" animBg="1"/>
      <p:bldP spid="19" grpId="0" animBg="1"/>
      <p:bldP spid="19" grpId="1"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Freeform 3"/>
          <p:cNvSpPr>
            <a:spLocks/>
          </p:cNvSpPr>
          <p:nvPr/>
        </p:nvSpPr>
        <p:spPr bwMode="gray">
          <a:xfrm>
            <a:off x="3717688" y="509301"/>
            <a:ext cx="2370138" cy="1917700"/>
          </a:xfrm>
          <a:custGeom>
            <a:avLst/>
            <a:gdLst>
              <a:gd name="T0" fmla="*/ 0 w 982"/>
              <a:gd name="T1" fmla="*/ 774 h 774"/>
              <a:gd name="T2" fmla="*/ 2 w 982"/>
              <a:gd name="T3" fmla="*/ 770 h 774"/>
              <a:gd name="T4" fmla="*/ 8 w 982"/>
              <a:gd name="T5" fmla="*/ 754 h 774"/>
              <a:gd name="T6" fmla="*/ 16 w 982"/>
              <a:gd name="T7" fmla="*/ 730 h 774"/>
              <a:gd name="T8" fmla="*/ 32 w 982"/>
              <a:gd name="T9" fmla="*/ 698 h 774"/>
              <a:gd name="T10" fmla="*/ 50 w 982"/>
              <a:gd name="T11" fmla="*/ 660 h 774"/>
              <a:gd name="T12" fmla="*/ 76 w 982"/>
              <a:gd name="T13" fmla="*/ 618 h 774"/>
              <a:gd name="T14" fmla="*/ 106 w 982"/>
              <a:gd name="T15" fmla="*/ 574 h 774"/>
              <a:gd name="T16" fmla="*/ 142 w 982"/>
              <a:gd name="T17" fmla="*/ 528 h 774"/>
              <a:gd name="T18" fmla="*/ 186 w 982"/>
              <a:gd name="T19" fmla="*/ 482 h 774"/>
              <a:gd name="T20" fmla="*/ 236 w 982"/>
              <a:gd name="T21" fmla="*/ 438 h 774"/>
              <a:gd name="T22" fmla="*/ 294 w 982"/>
              <a:gd name="T23" fmla="*/ 398 h 774"/>
              <a:gd name="T24" fmla="*/ 360 w 982"/>
              <a:gd name="T25" fmla="*/ 360 h 774"/>
              <a:gd name="T26" fmla="*/ 426 w 982"/>
              <a:gd name="T27" fmla="*/ 332 h 774"/>
              <a:gd name="T28" fmla="*/ 488 w 982"/>
              <a:gd name="T29" fmla="*/ 314 h 774"/>
              <a:gd name="T30" fmla="*/ 544 w 982"/>
              <a:gd name="T31" fmla="*/ 304 h 774"/>
              <a:gd name="T32" fmla="*/ 594 w 982"/>
              <a:gd name="T33" fmla="*/ 300 h 774"/>
              <a:gd name="T34" fmla="*/ 638 w 982"/>
              <a:gd name="T35" fmla="*/ 300 h 774"/>
              <a:gd name="T36" fmla="*/ 678 w 982"/>
              <a:gd name="T37" fmla="*/ 304 h 774"/>
              <a:gd name="T38" fmla="*/ 710 w 982"/>
              <a:gd name="T39" fmla="*/ 312 h 774"/>
              <a:gd name="T40" fmla="*/ 736 w 982"/>
              <a:gd name="T41" fmla="*/ 320 h 774"/>
              <a:gd name="T42" fmla="*/ 754 w 982"/>
              <a:gd name="T43" fmla="*/ 326 h 774"/>
              <a:gd name="T44" fmla="*/ 766 w 982"/>
              <a:gd name="T45" fmla="*/ 332 h 774"/>
              <a:gd name="T46" fmla="*/ 770 w 982"/>
              <a:gd name="T47" fmla="*/ 334 h 774"/>
              <a:gd name="T48" fmla="*/ 680 w 982"/>
              <a:gd name="T49" fmla="*/ 476 h 774"/>
              <a:gd name="T50" fmla="*/ 982 w 982"/>
              <a:gd name="T51" fmla="*/ 370 h 774"/>
              <a:gd name="T52" fmla="*/ 912 w 982"/>
              <a:gd name="T53" fmla="*/ 0 h 774"/>
              <a:gd name="T54" fmla="*/ 854 w 982"/>
              <a:gd name="T55" fmla="*/ 150 h 774"/>
              <a:gd name="T56" fmla="*/ 850 w 982"/>
              <a:gd name="T57" fmla="*/ 148 h 774"/>
              <a:gd name="T58" fmla="*/ 838 w 982"/>
              <a:gd name="T59" fmla="*/ 142 h 774"/>
              <a:gd name="T60" fmla="*/ 822 w 982"/>
              <a:gd name="T61" fmla="*/ 134 h 774"/>
              <a:gd name="T62" fmla="*/ 798 w 982"/>
              <a:gd name="T63" fmla="*/ 126 h 774"/>
              <a:gd name="T64" fmla="*/ 768 w 982"/>
              <a:gd name="T65" fmla="*/ 120 h 774"/>
              <a:gd name="T66" fmla="*/ 732 w 982"/>
              <a:gd name="T67" fmla="*/ 114 h 774"/>
              <a:gd name="T68" fmla="*/ 692 w 982"/>
              <a:gd name="T69" fmla="*/ 110 h 774"/>
              <a:gd name="T70" fmla="*/ 646 w 982"/>
              <a:gd name="T71" fmla="*/ 110 h 774"/>
              <a:gd name="T72" fmla="*/ 596 w 982"/>
              <a:gd name="T73" fmla="*/ 116 h 774"/>
              <a:gd name="T74" fmla="*/ 540 w 982"/>
              <a:gd name="T75" fmla="*/ 126 h 774"/>
              <a:gd name="T76" fmla="*/ 482 w 982"/>
              <a:gd name="T77" fmla="*/ 146 h 774"/>
              <a:gd name="T78" fmla="*/ 422 w 982"/>
              <a:gd name="T79" fmla="*/ 172 h 774"/>
              <a:gd name="T80" fmla="*/ 356 w 982"/>
              <a:gd name="T81" fmla="*/ 210 h 774"/>
              <a:gd name="T82" fmla="*/ 290 w 982"/>
              <a:gd name="T83" fmla="*/ 258 h 774"/>
              <a:gd name="T84" fmla="*/ 230 w 982"/>
              <a:gd name="T85" fmla="*/ 310 h 774"/>
              <a:gd name="T86" fmla="*/ 178 w 982"/>
              <a:gd name="T87" fmla="*/ 364 h 774"/>
              <a:gd name="T88" fmla="*/ 136 w 982"/>
              <a:gd name="T89" fmla="*/ 422 h 774"/>
              <a:gd name="T90" fmla="*/ 100 w 982"/>
              <a:gd name="T91" fmla="*/ 480 h 774"/>
              <a:gd name="T92" fmla="*/ 72 w 982"/>
              <a:gd name="T93" fmla="*/ 536 h 774"/>
              <a:gd name="T94" fmla="*/ 48 w 982"/>
              <a:gd name="T95" fmla="*/ 590 h 774"/>
              <a:gd name="T96" fmla="*/ 30 w 982"/>
              <a:gd name="T97" fmla="*/ 640 h 774"/>
              <a:gd name="T98" fmla="*/ 18 w 982"/>
              <a:gd name="T99" fmla="*/ 684 h 774"/>
              <a:gd name="T100" fmla="*/ 8 w 982"/>
              <a:gd name="T101" fmla="*/ 722 h 774"/>
              <a:gd name="T102" fmla="*/ 4 w 982"/>
              <a:gd name="T103" fmla="*/ 750 h 774"/>
              <a:gd name="T104" fmla="*/ 0 w 982"/>
              <a:gd name="T105" fmla="*/ 768 h 774"/>
              <a:gd name="T106" fmla="*/ 0 w 982"/>
              <a:gd name="T107" fmla="*/ 774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chemeClr val="hlink">
                  <a:gamma/>
                  <a:tint val="90980"/>
                  <a:invGamma/>
                  <a:alpha val="32001"/>
                </a:schemeClr>
              </a:gs>
              <a:gs pos="100000">
                <a:schemeClr val="hlink"/>
              </a:gs>
            </a:gsLst>
            <a:lin ang="0" scaled="1"/>
          </a:gradFill>
          <a:ln>
            <a:noFill/>
          </a:ln>
          <a:extLst>
            <a:ext uri="{91240B29-F687-4F45-9708-019B960494DF}">
              <a14:hiddenLine xmlns:a14="http://schemas.microsoft.com/office/drawing/2010/main" w="12700">
                <a:solidFill>
                  <a:srgbClr val="000000"/>
                </a:solidFill>
                <a:prstDash val="solid"/>
                <a:round/>
                <a:headEnd/>
                <a:tailEnd/>
              </a14:hiddenLine>
            </a:ext>
          </a:extLst>
        </p:spPr>
        <p:txBody>
          <a:bodyPr/>
          <a:lstStyle/>
          <a:p>
            <a:pPr defTabSz="914400">
              <a:defRPr/>
            </a:pPr>
            <a:endParaRPr lang="en-US">
              <a:solidFill>
                <a:prstClr val="black"/>
              </a:solidFill>
              <a:latin typeface="Trebuchet MS" panose="020B0603020202020204"/>
              <a:cs typeface="Arial" panose="020B0604020202020204" pitchFamily="34" charset="0"/>
            </a:endParaRPr>
          </a:p>
        </p:txBody>
      </p:sp>
      <p:sp>
        <p:nvSpPr>
          <p:cNvPr id="91144" name="AutoShape 8"/>
          <p:cNvSpPr>
            <a:spLocks noChangeArrowheads="1"/>
          </p:cNvSpPr>
          <p:nvPr/>
        </p:nvSpPr>
        <p:spPr bwMode="auto">
          <a:xfrm>
            <a:off x="6087826" y="1208621"/>
            <a:ext cx="5994471" cy="5579839"/>
          </a:xfrm>
          <a:prstGeom prst="roundRect">
            <a:avLst>
              <a:gd name="adj" fmla="val 4690"/>
            </a:avLst>
          </a:prstGeom>
          <a:noFill/>
          <a:ln w="57150">
            <a:solidFill>
              <a:schemeClr val="hlink"/>
            </a:solidFill>
            <a:round/>
            <a:headEnd/>
            <a:tailEnd/>
          </a:ln>
          <a:effectLst/>
          <a:extLst>
            <a:ext uri="{909E8E84-426E-40DD-AFC4-6F175D3DCCD1}">
              <a14:hiddenFill xmlns:a14="http://schemas.microsoft.com/office/drawing/2010/main">
                <a:solidFill>
                  <a:srgbClr val="6FC5E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defRPr/>
            </a:pPr>
            <a:endParaRPr lang="en-US">
              <a:solidFill>
                <a:prstClr val="black"/>
              </a:solidFill>
              <a:latin typeface="Trebuchet MS" panose="020B0603020202020204"/>
              <a:cs typeface="Arial" panose="020B0604020202020204" pitchFamily="34" charset="0"/>
            </a:endParaRPr>
          </a:p>
        </p:txBody>
      </p:sp>
      <p:sp>
        <p:nvSpPr>
          <p:cNvPr id="91145" name="AutoShape 9"/>
          <p:cNvSpPr>
            <a:spLocks noChangeArrowheads="1"/>
          </p:cNvSpPr>
          <p:nvPr/>
        </p:nvSpPr>
        <p:spPr bwMode="gray">
          <a:xfrm>
            <a:off x="6719811" y="918673"/>
            <a:ext cx="4037162" cy="546100"/>
          </a:xfrm>
          <a:prstGeom prst="roundRect">
            <a:avLst>
              <a:gd name="adj" fmla="val 50000"/>
            </a:avLst>
          </a:prstGeom>
          <a:solidFill>
            <a:srgbClr val="CCFFCC"/>
          </a:solidFill>
          <a:ln>
            <a:noFill/>
          </a:ln>
          <a:effectLst/>
          <a:extLst/>
        </p:spPr>
        <p:txBody>
          <a:bodyPr wrap="none" anchor="ctr"/>
          <a:lstStyle/>
          <a:p>
            <a:pPr defTabSz="914400">
              <a:defRPr/>
            </a:pPr>
            <a:endParaRPr lang="en-US">
              <a:solidFill>
                <a:prstClr val="black"/>
              </a:solidFill>
              <a:latin typeface="Trebuchet MS" panose="020B0603020202020204"/>
              <a:cs typeface="Arial" panose="020B0604020202020204" pitchFamily="34" charset="0"/>
            </a:endParaRPr>
          </a:p>
        </p:txBody>
      </p:sp>
      <p:grpSp>
        <p:nvGrpSpPr>
          <p:cNvPr id="177160" name="Group 15"/>
          <p:cNvGrpSpPr>
            <a:grpSpLocks/>
          </p:cNvGrpSpPr>
          <p:nvPr/>
        </p:nvGrpSpPr>
        <p:grpSpPr bwMode="auto">
          <a:xfrm>
            <a:off x="435214" y="2009954"/>
            <a:ext cx="4633228" cy="4832057"/>
            <a:chOff x="562" y="1784"/>
            <a:chExt cx="1460" cy="2146"/>
          </a:xfrm>
        </p:grpSpPr>
        <p:sp>
          <p:nvSpPr>
            <p:cNvPr id="91152" name="AutoShape 16"/>
            <p:cNvSpPr>
              <a:spLocks noChangeArrowheads="1"/>
            </p:cNvSpPr>
            <p:nvPr/>
          </p:nvSpPr>
          <p:spPr bwMode="auto">
            <a:xfrm>
              <a:off x="562" y="1942"/>
              <a:ext cx="1460" cy="1988"/>
            </a:xfrm>
            <a:prstGeom prst="roundRect">
              <a:avLst>
                <a:gd name="adj" fmla="val 4690"/>
              </a:avLst>
            </a:prstGeom>
            <a:noFill/>
            <a:ln w="57150">
              <a:solidFill>
                <a:schemeClr val="folHlink"/>
              </a:solidFill>
              <a:round/>
              <a:headEnd/>
              <a:tailEnd/>
            </a:ln>
            <a:effectLst/>
            <a:extLst>
              <a:ext uri="{909E8E84-426E-40DD-AFC4-6F175D3DCCD1}">
                <a14:hiddenFill xmlns:a14="http://schemas.microsoft.com/office/drawing/2010/main">
                  <a:solidFill>
                    <a:srgbClr val="D2D8A8"/>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defRPr/>
              </a:pPr>
              <a:endParaRPr lang="en-US">
                <a:solidFill>
                  <a:prstClr val="black"/>
                </a:solidFill>
                <a:latin typeface="Trebuchet MS" panose="020B0603020202020204"/>
                <a:cs typeface="Arial" panose="020B0604020202020204" pitchFamily="34" charset="0"/>
              </a:endParaRPr>
            </a:p>
          </p:txBody>
        </p:sp>
        <p:sp>
          <p:nvSpPr>
            <p:cNvPr id="91153" name="AutoShape 17"/>
            <p:cNvSpPr>
              <a:spLocks noChangeArrowheads="1"/>
            </p:cNvSpPr>
            <p:nvPr/>
          </p:nvSpPr>
          <p:spPr bwMode="gray">
            <a:xfrm>
              <a:off x="712" y="1788"/>
              <a:ext cx="1174" cy="245"/>
            </a:xfrm>
            <a:prstGeom prst="roundRect">
              <a:avLst>
                <a:gd name="adj" fmla="val 50000"/>
              </a:avLst>
            </a:prstGeom>
            <a:gradFill rotWithShape="1">
              <a:gsLst>
                <a:gs pos="0">
                  <a:schemeClr val="folHlink">
                    <a:gamma/>
                    <a:shade val="38824"/>
                    <a:invGamma/>
                  </a:schemeClr>
                </a:gs>
                <a:gs pos="50000">
                  <a:schemeClr val="folHlink"/>
                </a:gs>
                <a:gs pos="100000">
                  <a:schemeClr val="folHlink">
                    <a:gamma/>
                    <a:shade val="38824"/>
                    <a:invGamma/>
                  </a:scheme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defRPr/>
              </a:pPr>
              <a:endParaRPr lang="en-US">
                <a:solidFill>
                  <a:prstClr val="black"/>
                </a:solidFill>
                <a:latin typeface="Trebuchet MS" panose="020B0603020202020204"/>
                <a:cs typeface="Arial" panose="020B0604020202020204" pitchFamily="34" charset="0"/>
              </a:endParaRPr>
            </a:p>
          </p:txBody>
        </p:sp>
        <p:sp>
          <p:nvSpPr>
            <p:cNvPr id="177174" name="Text Box 20"/>
            <p:cNvSpPr txBox="1">
              <a:spLocks noChangeArrowheads="1"/>
            </p:cNvSpPr>
            <p:nvPr/>
          </p:nvSpPr>
          <p:spPr bwMode="gray">
            <a:xfrm>
              <a:off x="1006" y="1784"/>
              <a:ext cx="711" cy="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a:solidFill>
                    <a:schemeClr val="tx1"/>
                  </a:solidFill>
                  <a:latin typeface="Arial" panose="020B0604020202020204" pitchFamily="34" charset="0"/>
                  <a:cs typeface="Arial" panose="020B0604020202020204" pitchFamily="34" charset="0"/>
                </a:defRPr>
              </a:lvl1pPr>
              <a:lvl2pPr marL="742950" indent="-285750">
                <a:defRPr sz="3200">
                  <a:solidFill>
                    <a:schemeClr val="tx1"/>
                  </a:solidFill>
                  <a:latin typeface="Arial" panose="020B0604020202020204" pitchFamily="34" charset="0"/>
                  <a:cs typeface="Arial" panose="020B0604020202020204" pitchFamily="34" charset="0"/>
                </a:defRPr>
              </a:lvl2pPr>
              <a:lvl3pPr marL="1143000" indent="-228600">
                <a:defRPr sz="3200">
                  <a:solidFill>
                    <a:schemeClr val="tx1"/>
                  </a:solidFill>
                  <a:latin typeface="Arial" panose="020B0604020202020204" pitchFamily="34" charset="0"/>
                  <a:cs typeface="Arial" panose="020B0604020202020204" pitchFamily="34" charset="0"/>
                </a:defRPr>
              </a:lvl3pPr>
              <a:lvl4pPr marL="1600200" indent="-228600">
                <a:defRPr sz="3200">
                  <a:solidFill>
                    <a:schemeClr val="tx1"/>
                  </a:solidFill>
                  <a:latin typeface="Arial" panose="020B0604020202020204" pitchFamily="34" charset="0"/>
                  <a:cs typeface="Arial" panose="020B0604020202020204" pitchFamily="34" charset="0"/>
                </a:defRPr>
              </a:lvl4pPr>
              <a:lvl5pPr marL="2057400" indent="-22860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algn="ctr" defTabSz="914400" eaLnBrk="0" fontAlgn="base" hangingPunct="0">
                <a:spcBef>
                  <a:spcPct val="0"/>
                </a:spcBef>
                <a:spcAft>
                  <a:spcPct val="0"/>
                </a:spcAft>
              </a:pPr>
              <a:r>
                <a:rPr lang="en-US" altLang="en-US" sz="2400" b="1" dirty="0" smtClean="0">
                  <a:solidFill>
                    <a:srgbClr val="FF0000"/>
                  </a:solidFill>
                  <a:latin typeface="Times New Roman" panose="02020603050405020304" pitchFamily="18" charset="0"/>
                  <a:cs typeface="Times New Roman" panose="02020603050405020304" pitchFamily="18" charset="0"/>
                </a:rPr>
                <a:t>NGHỆ THUẬT</a:t>
              </a:r>
            </a:p>
          </p:txBody>
        </p:sp>
      </p:grpSp>
      <p:sp>
        <p:nvSpPr>
          <p:cNvPr id="177162" name="Text Box 20"/>
          <p:cNvSpPr txBox="1">
            <a:spLocks noChangeArrowheads="1"/>
          </p:cNvSpPr>
          <p:nvPr/>
        </p:nvSpPr>
        <p:spPr bwMode="gray">
          <a:xfrm>
            <a:off x="7210365" y="1035121"/>
            <a:ext cx="182774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a:solidFill>
                  <a:schemeClr val="tx1"/>
                </a:solidFill>
                <a:latin typeface="Arial" panose="020B0604020202020204" pitchFamily="34" charset="0"/>
                <a:cs typeface="Arial" panose="020B0604020202020204" pitchFamily="34" charset="0"/>
              </a:defRPr>
            </a:lvl1pPr>
            <a:lvl2pPr marL="742950" indent="-285750">
              <a:defRPr sz="3200">
                <a:solidFill>
                  <a:schemeClr val="tx1"/>
                </a:solidFill>
                <a:latin typeface="Arial" panose="020B0604020202020204" pitchFamily="34" charset="0"/>
                <a:cs typeface="Arial" panose="020B0604020202020204" pitchFamily="34" charset="0"/>
              </a:defRPr>
            </a:lvl2pPr>
            <a:lvl3pPr marL="1143000" indent="-228600">
              <a:defRPr sz="3200">
                <a:solidFill>
                  <a:schemeClr val="tx1"/>
                </a:solidFill>
                <a:latin typeface="Arial" panose="020B0604020202020204" pitchFamily="34" charset="0"/>
                <a:cs typeface="Arial" panose="020B0604020202020204" pitchFamily="34" charset="0"/>
              </a:defRPr>
            </a:lvl3pPr>
            <a:lvl4pPr marL="1600200" indent="-228600">
              <a:defRPr sz="3200">
                <a:solidFill>
                  <a:schemeClr val="tx1"/>
                </a:solidFill>
                <a:latin typeface="Arial" panose="020B0604020202020204" pitchFamily="34" charset="0"/>
                <a:cs typeface="Arial" panose="020B0604020202020204" pitchFamily="34" charset="0"/>
              </a:defRPr>
            </a:lvl4pPr>
            <a:lvl5pPr marL="2057400" indent="-22860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algn="ctr" defTabSz="914400" eaLnBrk="0" fontAlgn="base" hangingPunct="0">
              <a:spcBef>
                <a:spcPct val="0"/>
              </a:spcBef>
              <a:spcAft>
                <a:spcPct val="0"/>
              </a:spcAft>
            </a:pPr>
            <a:r>
              <a:rPr lang="en-US" altLang="en-US" sz="2400" b="1" dirty="0" smtClean="0">
                <a:solidFill>
                  <a:srgbClr val="FF0000"/>
                </a:solidFill>
                <a:latin typeface="Times New Roman" panose="02020603050405020304" pitchFamily="18" charset="0"/>
                <a:cs typeface="Times New Roman" panose="02020603050405020304" pitchFamily="18" charset="0"/>
              </a:rPr>
              <a:t>NỘI DUNG </a:t>
            </a:r>
          </a:p>
        </p:txBody>
      </p:sp>
      <p:sp>
        <p:nvSpPr>
          <p:cNvPr id="29" name="Text Box 22"/>
          <p:cNvSpPr txBox="1">
            <a:spLocks noChangeArrowheads="1"/>
          </p:cNvSpPr>
          <p:nvPr/>
        </p:nvSpPr>
        <p:spPr bwMode="auto">
          <a:xfrm>
            <a:off x="6159439" y="1577565"/>
            <a:ext cx="5893173" cy="3970318"/>
          </a:xfrm>
          <a:prstGeom prst="rect">
            <a:avLst/>
          </a:prstGeom>
          <a:solidFill>
            <a:srgbClr val="FFC000"/>
          </a:solidFill>
          <a:ln>
            <a:noFill/>
          </a:ln>
          <a:effectLst/>
        </p:spPr>
        <p:txBody>
          <a:bodyPr wrap="square">
            <a:spAutoFit/>
          </a:bodyPr>
          <a:lstStyle>
            <a:lvl1pPr>
              <a:defRPr sz="3200">
                <a:solidFill>
                  <a:schemeClr val="tx1"/>
                </a:solidFill>
                <a:latin typeface="Arial" panose="020B0604020202020204" pitchFamily="34" charset="0"/>
                <a:cs typeface="Arial" panose="020B0604020202020204" pitchFamily="34" charset="0"/>
              </a:defRPr>
            </a:lvl1pPr>
            <a:lvl2pPr marL="742950" indent="-285750">
              <a:defRPr sz="3200">
                <a:solidFill>
                  <a:schemeClr val="tx1"/>
                </a:solidFill>
                <a:latin typeface="Arial" panose="020B0604020202020204" pitchFamily="34" charset="0"/>
                <a:cs typeface="Arial" panose="020B0604020202020204" pitchFamily="34" charset="0"/>
              </a:defRPr>
            </a:lvl2pPr>
            <a:lvl3pPr marL="1143000" indent="-228600">
              <a:defRPr sz="3200">
                <a:solidFill>
                  <a:schemeClr val="tx1"/>
                </a:solidFill>
                <a:latin typeface="Arial" panose="020B0604020202020204" pitchFamily="34" charset="0"/>
                <a:cs typeface="Arial" panose="020B0604020202020204" pitchFamily="34" charset="0"/>
              </a:defRPr>
            </a:lvl3pPr>
            <a:lvl4pPr marL="1600200" indent="-228600">
              <a:defRPr sz="3200">
                <a:solidFill>
                  <a:schemeClr val="tx1"/>
                </a:solidFill>
                <a:latin typeface="Arial" panose="020B0604020202020204" pitchFamily="34" charset="0"/>
                <a:cs typeface="Arial" panose="020B0604020202020204" pitchFamily="34" charset="0"/>
              </a:defRPr>
            </a:lvl4pPr>
            <a:lvl5pPr marL="2057400" indent="-22860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Thánh</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Gióng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là</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hình</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ảnh</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cao</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đẹp</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của</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người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anh</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hùng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đánh</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giặc</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theo</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quan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niệm</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của</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nhân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dân</a:t>
            </a:r>
            <a:r>
              <a:rPr lang="en-US" altLang="en-US" sz="2800" b="1" dirty="0">
                <a:solidFill>
                  <a:srgbClr val="FF0000"/>
                </a:solidFill>
                <a:latin typeface="Times New Roman" panose="02020603050405020304" pitchFamily="18" charset="0"/>
                <a:cs typeface="Times New Roman" panose="02020603050405020304" pitchFamily="18" charset="0"/>
              </a:rPr>
              <a:t>.</a:t>
            </a:r>
          </a:p>
          <a:p>
            <a:r>
              <a:rPr lang="en-US" altLang="en-US" sz="2800" b="1" dirty="0">
                <a:solidFill>
                  <a:srgbClr val="FF0000"/>
                </a:solidFill>
                <a:latin typeface="Times New Roman" panose="02020603050405020304" pitchFamily="18" charset="0"/>
                <a:cs typeface="Times New Roman" panose="02020603050405020304" pitchFamily="18" charset="0"/>
              </a:rPr>
              <a:t>   - </a:t>
            </a:r>
            <a:r>
              <a:rPr lang="en-US" altLang="en-US" sz="2800" b="1" dirty="0" err="1">
                <a:solidFill>
                  <a:srgbClr val="FF0000"/>
                </a:solidFill>
                <a:latin typeface="Times New Roman" panose="02020603050405020304" pitchFamily="18" charset="0"/>
                <a:cs typeface="Times New Roman" panose="02020603050405020304" pitchFamily="18" charset="0"/>
              </a:rPr>
              <a:t>Thánh</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Gióng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là</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ước</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mơ</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của</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nhân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dân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về</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sức</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mạnh</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tự</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cường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của</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dân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tộc</a:t>
            </a:r>
            <a:r>
              <a:rPr lang="en-US" altLang="en-US" sz="2800" b="1" dirty="0">
                <a:solidFill>
                  <a:srgbClr val="FF0000"/>
                </a:solidFill>
                <a:latin typeface="Times New Roman" panose="02020603050405020304" pitchFamily="18" charset="0"/>
                <a:cs typeface="Times New Roman" panose="02020603050405020304" pitchFamily="18" charset="0"/>
              </a:rPr>
              <a:t>.</a:t>
            </a:r>
          </a:p>
          <a:p>
            <a:r>
              <a:rPr lang="en-US" altLang="en-US" sz="2800" b="1" dirty="0">
                <a:solidFill>
                  <a:srgbClr val="FF0000"/>
                </a:solidFill>
                <a:latin typeface="Times New Roman" panose="02020603050405020304" pitchFamily="18" charset="0"/>
                <a:cs typeface="Times New Roman" panose="02020603050405020304" pitchFamily="18" charset="0"/>
              </a:rPr>
              <a:t>   - </a:t>
            </a:r>
            <a:r>
              <a:rPr lang="en-US" altLang="en-US" sz="2800" b="1" dirty="0" err="1">
                <a:solidFill>
                  <a:srgbClr val="FF0000"/>
                </a:solidFill>
                <a:latin typeface="Times New Roman" panose="02020603050405020304" pitchFamily="18" charset="0"/>
                <a:cs typeface="Times New Roman" panose="02020603050405020304" pitchFamily="18" charset="0"/>
              </a:rPr>
              <a:t>Truyện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phản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ánh</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lịch</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sử</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chống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ngoại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xâm</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của</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ông</a:t>
            </a:r>
            <a:r>
              <a:rPr lang="en-US" altLang="en-US" sz="2800" b="1" dirty="0">
                <a:solidFill>
                  <a:srgbClr val="FF0000"/>
                </a:solidFill>
                <a:latin typeface="Times New Roman" panose="02020603050405020304" pitchFamily="18" charset="0"/>
                <a:cs typeface="Times New Roman" panose="02020603050405020304" pitchFamily="18" charset="0"/>
              </a:rPr>
              <a:t> cha ta </a:t>
            </a:r>
            <a:r>
              <a:rPr lang="en-US" altLang="en-US" sz="2800" b="1" dirty="0" err="1">
                <a:solidFill>
                  <a:srgbClr val="FF0000"/>
                </a:solidFill>
                <a:latin typeface="Times New Roman" panose="02020603050405020304" pitchFamily="18" charset="0"/>
                <a:cs typeface="Times New Roman" panose="02020603050405020304" pitchFamily="18" charset="0"/>
              </a:rPr>
              <a:t>thời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xa</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xưa</a:t>
            </a:r>
            <a:r>
              <a:rPr lang="en-US" altLang="en-US" sz="2800" b="1" dirty="0">
                <a:solidFill>
                  <a:srgbClr val="FF0000"/>
                </a:solidFill>
                <a:latin typeface="Times New Roman" panose="02020603050405020304" pitchFamily="18" charset="0"/>
                <a:cs typeface="Times New Roman" panose="02020603050405020304" pitchFamily="18" charset="0"/>
              </a:rPr>
              <a:t> : </a:t>
            </a:r>
            <a:r>
              <a:rPr lang="en-US" altLang="en-US" sz="2800" b="1" dirty="0" err="1">
                <a:solidFill>
                  <a:srgbClr val="FF0000"/>
                </a:solidFill>
                <a:latin typeface="Times New Roman" panose="02020603050405020304" pitchFamily="18" charset="0"/>
                <a:cs typeface="Times New Roman" panose="02020603050405020304" pitchFamily="18" charset="0"/>
              </a:rPr>
              <a:t>thời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đại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Hùng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Vương</a:t>
            </a:r>
            <a:r>
              <a:rPr lang="en-US" altLang="en-US" sz="2800" b="1" dirty="0" smtClean="0">
                <a:solidFill>
                  <a:srgbClr val="FF0000"/>
                </a:solidFill>
                <a:latin typeface="Times New Roman" panose="02020603050405020304" pitchFamily="18" charset="0"/>
                <a:cs typeface="Times New Roman" panose="02020603050405020304" pitchFamily="18" charset="0"/>
              </a:rPr>
              <a:t>.</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
        <p:nvSpPr>
          <p:cNvPr id="177165" name="AutoShape 3"/>
          <p:cNvSpPr>
            <a:spLocks noChangeArrowheads="1"/>
          </p:cNvSpPr>
          <p:nvPr/>
        </p:nvSpPr>
        <p:spPr bwMode="gray">
          <a:xfrm>
            <a:off x="3472606" y="44890"/>
            <a:ext cx="5378450" cy="574675"/>
          </a:xfrm>
          <a:prstGeom prst="roundRect">
            <a:avLst>
              <a:gd name="adj" fmla="val 50000"/>
            </a:avLst>
          </a:prstGeom>
          <a:solidFill>
            <a:srgbClr val="FF0000"/>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sz="3200">
                <a:solidFill>
                  <a:schemeClr val="tx1"/>
                </a:solidFill>
                <a:latin typeface="Arial" panose="020B0604020202020204" pitchFamily="34" charset="0"/>
                <a:cs typeface="Arial" panose="020B0604020202020204" pitchFamily="34" charset="0"/>
              </a:defRPr>
            </a:lvl1pPr>
            <a:lvl2pPr marL="742950" indent="-285750">
              <a:defRPr sz="3200">
                <a:solidFill>
                  <a:schemeClr val="tx1"/>
                </a:solidFill>
                <a:latin typeface="Arial" panose="020B0604020202020204" pitchFamily="34" charset="0"/>
                <a:cs typeface="Arial" panose="020B0604020202020204" pitchFamily="34" charset="0"/>
              </a:defRPr>
            </a:lvl2pPr>
            <a:lvl3pPr marL="1143000" indent="-228600">
              <a:defRPr sz="3200">
                <a:solidFill>
                  <a:schemeClr val="tx1"/>
                </a:solidFill>
                <a:latin typeface="Arial" panose="020B0604020202020204" pitchFamily="34" charset="0"/>
                <a:cs typeface="Arial" panose="020B0604020202020204" pitchFamily="34" charset="0"/>
              </a:defRPr>
            </a:lvl3pPr>
            <a:lvl4pPr marL="1600200" indent="-228600">
              <a:defRPr sz="3200">
                <a:solidFill>
                  <a:schemeClr val="tx1"/>
                </a:solidFill>
                <a:latin typeface="Arial" panose="020B0604020202020204" pitchFamily="34" charset="0"/>
                <a:cs typeface="Arial" panose="020B0604020202020204" pitchFamily="34" charset="0"/>
              </a:defRPr>
            </a:lvl4pPr>
            <a:lvl5pPr marL="2057400" indent="-22860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algn="ctr" defTabSz="914400" fontAlgn="base">
              <a:spcBef>
                <a:spcPct val="20000"/>
              </a:spcBef>
              <a:spcAft>
                <a:spcPct val="20000"/>
              </a:spcAft>
            </a:pPr>
            <a:r>
              <a:rPr lang="en-US" altLang="en-US" b="1" smtClean="0">
                <a:solidFill>
                  <a:srgbClr val="FFFF00"/>
                </a:solidFill>
                <a:latin typeface="Times New Roman" panose="02020603050405020304" pitchFamily="18" charset="0"/>
                <a:cs typeface="Times New Roman" panose="02020603050405020304" pitchFamily="18" charset="0"/>
              </a:rPr>
              <a:t>TỔNG KẾT</a:t>
            </a:r>
          </a:p>
        </p:txBody>
      </p:sp>
      <p:sp>
        <p:nvSpPr>
          <p:cNvPr id="177166" name="Text Box 21"/>
          <p:cNvSpPr txBox="1">
            <a:spLocks noChangeArrowheads="1"/>
          </p:cNvSpPr>
          <p:nvPr/>
        </p:nvSpPr>
        <p:spPr bwMode="auto">
          <a:xfrm>
            <a:off x="649902" y="2783037"/>
            <a:ext cx="4052469" cy="2632516"/>
          </a:xfrm>
          <a:prstGeom prst="rect">
            <a:avLst/>
          </a:prstGeom>
          <a:solidFill>
            <a:srgbClr val="FFFF00"/>
          </a:solidFill>
          <a:ln>
            <a:noFill/>
          </a:ln>
          <a:effectLst/>
        </p:spPr>
        <p:txBody>
          <a:bodyPr wrap="square">
            <a:spAutoFit/>
          </a:bodyPr>
          <a:lstStyle>
            <a:lvl1pPr>
              <a:defRPr sz="3200">
                <a:solidFill>
                  <a:schemeClr val="tx1"/>
                </a:solidFill>
                <a:latin typeface="Arial" panose="020B0604020202020204" pitchFamily="34" charset="0"/>
                <a:cs typeface="Arial" panose="020B0604020202020204" pitchFamily="34" charset="0"/>
              </a:defRPr>
            </a:lvl1pPr>
            <a:lvl2pPr marL="742950" indent="-285750">
              <a:defRPr sz="3200">
                <a:solidFill>
                  <a:schemeClr val="tx1"/>
                </a:solidFill>
                <a:latin typeface="Arial" panose="020B0604020202020204" pitchFamily="34" charset="0"/>
                <a:cs typeface="Arial" panose="020B0604020202020204" pitchFamily="34" charset="0"/>
              </a:defRPr>
            </a:lvl2pPr>
            <a:lvl3pPr marL="1143000" indent="-228600">
              <a:defRPr sz="3200">
                <a:solidFill>
                  <a:schemeClr val="tx1"/>
                </a:solidFill>
                <a:latin typeface="Arial" panose="020B0604020202020204" pitchFamily="34" charset="0"/>
                <a:cs typeface="Arial" panose="020B0604020202020204" pitchFamily="34" charset="0"/>
              </a:defRPr>
            </a:lvl3pPr>
            <a:lvl4pPr marL="1600200" indent="-228600">
              <a:defRPr sz="3200">
                <a:solidFill>
                  <a:schemeClr val="tx1"/>
                </a:solidFill>
                <a:latin typeface="Arial" panose="020B0604020202020204" pitchFamily="34" charset="0"/>
                <a:cs typeface="Arial" panose="020B0604020202020204" pitchFamily="34" charset="0"/>
              </a:defRPr>
            </a:lvl4pPr>
            <a:lvl5pPr marL="2057400" indent="-22860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algn="just" defTabSz="914400">
              <a:lnSpc>
                <a:spcPct val="120000"/>
              </a:lnSpc>
            </a:pPr>
            <a:r>
              <a:rPr lang="pt-BR" sz="2800" b="1" dirty="0" smtClean="0">
                <a:solidFill>
                  <a:srgbClr val="FF0000"/>
                </a:solidFill>
                <a:latin typeface="Times New Roman" panose="02020603050405020304" pitchFamily="18" charset="0"/>
                <a:cs typeface="Times New Roman" panose="02020603050405020304" pitchFamily="18" charset="0"/>
              </a:rPr>
              <a:t>- Xây dựng hình ảnh </a:t>
            </a:r>
            <a:r>
              <a:rPr lang="pt-BR" sz="2800" b="1" dirty="0">
                <a:solidFill>
                  <a:srgbClr val="FF0000"/>
                </a:solidFill>
                <a:latin typeface="Times New Roman" panose="02020603050405020304" pitchFamily="18" charset="0"/>
                <a:cs typeface="Times New Roman" panose="02020603050405020304" pitchFamily="18" charset="0"/>
              </a:rPr>
              <a:t>người anh hùng cứu nước mang màu sắc thần kì, nhiều chi tiết tưởng tượng, giàu ý </a:t>
            </a:r>
            <a:r>
              <a:rPr lang="pt-BR" sz="2800" b="1" dirty="0" smtClean="0">
                <a:solidFill>
                  <a:srgbClr val="FF0000"/>
                </a:solidFill>
                <a:latin typeface="Times New Roman" panose="02020603050405020304" pitchFamily="18" charset="0"/>
                <a:cs typeface="Times New Roman" panose="02020603050405020304" pitchFamily="18" charset="0"/>
              </a:rPr>
              <a:t>nghĩa.</a:t>
            </a:r>
          </a:p>
        </p:txBody>
      </p:sp>
      <p:pic>
        <p:nvPicPr>
          <p:cNvPr id="21" name="Picture 20" descr="—Pngtree—green bamboo_1076725.png"/>
          <p:cNvPicPr>
            <a:picLocks noChangeAspect="1"/>
          </p:cNvPicPr>
          <p:nvPr/>
        </p:nvPicPr>
        <p:blipFill>
          <a:blip r:embed="rId2" cstate="print">
            <a:extLst>
              <a:ext uri="{28A0092B-C50C-407E-A947-70E740481C1C}">
                <a14:useLocalDpi xmlns:a14="http://schemas.microsoft.com/office/drawing/2010/main" val="0"/>
              </a:ext>
            </a:extLst>
          </a:blip>
          <a:srcRect l="54443" t="41112" r="22221" b="26666"/>
          <a:stretch>
            <a:fillRect/>
          </a:stretch>
        </p:blipFill>
        <p:spPr bwMode="auto">
          <a:xfrm>
            <a:off x="5256200" y="2261109"/>
            <a:ext cx="5524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Pngtree—green bamboo_1076725.png"/>
          <p:cNvPicPr>
            <a:picLocks noChangeAspect="1"/>
          </p:cNvPicPr>
          <p:nvPr/>
        </p:nvPicPr>
        <p:blipFill>
          <a:blip r:embed="rId2" cstate="print">
            <a:extLst>
              <a:ext uri="{28A0092B-C50C-407E-A947-70E740481C1C}">
                <a14:useLocalDpi xmlns:a14="http://schemas.microsoft.com/office/drawing/2010/main" val="0"/>
              </a:ext>
            </a:extLst>
          </a:blip>
          <a:srcRect l="54443" t="41112" r="22221" b="26666"/>
          <a:stretch>
            <a:fillRect/>
          </a:stretch>
        </p:blipFill>
        <p:spPr bwMode="auto">
          <a:xfrm>
            <a:off x="5212735" y="3794291"/>
            <a:ext cx="5524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descr="—Pngtree—green bamboo_1076725.png"/>
          <p:cNvPicPr>
            <a:picLocks noChangeAspect="1"/>
          </p:cNvPicPr>
          <p:nvPr/>
        </p:nvPicPr>
        <p:blipFill>
          <a:blip r:embed="rId2" cstate="print">
            <a:extLst>
              <a:ext uri="{28A0092B-C50C-407E-A947-70E740481C1C}">
                <a14:useLocalDpi xmlns:a14="http://schemas.microsoft.com/office/drawing/2010/main" val="0"/>
              </a:ext>
            </a:extLst>
          </a:blip>
          <a:srcRect l="54443" t="41112" r="22221" b="26666"/>
          <a:stretch>
            <a:fillRect/>
          </a:stretch>
        </p:blipFill>
        <p:spPr bwMode="auto">
          <a:xfrm>
            <a:off x="5186963" y="5227256"/>
            <a:ext cx="5524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3"/>
          <a:stretch>
            <a:fillRect/>
          </a:stretch>
        </p:blipFill>
        <p:spPr>
          <a:xfrm>
            <a:off x="-1" y="-8997"/>
            <a:ext cx="3419085" cy="2014448"/>
          </a:xfrm>
          <a:prstGeom prst="rect">
            <a:avLst/>
          </a:prstGeom>
        </p:spPr>
      </p:pic>
    </p:spTree>
    <p:extLst>
      <p:ext uri="{BB962C8B-B14F-4D97-AF65-F5344CB8AC3E}">
        <p14:creationId xmlns:p14="http://schemas.microsoft.com/office/powerpoint/2010/main" val="39482671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1144"/>
                                        </p:tgtEl>
                                        <p:attrNameLst>
                                          <p:attrName>style.visibility</p:attrName>
                                        </p:attrNameLst>
                                      </p:cBhvr>
                                      <p:to>
                                        <p:strVal val="visible"/>
                                      </p:to>
                                    </p:set>
                                    <p:anim calcmode="lin" valueType="num">
                                      <p:cBhvr additive="base">
                                        <p:cTn id="7" dur="500" fill="hold"/>
                                        <p:tgtEl>
                                          <p:spTgt spid="91144"/>
                                        </p:tgtEl>
                                        <p:attrNameLst>
                                          <p:attrName>ppt_x</p:attrName>
                                        </p:attrNameLst>
                                      </p:cBhvr>
                                      <p:tavLst>
                                        <p:tav tm="0">
                                          <p:val>
                                            <p:strVal val="#ppt_x"/>
                                          </p:val>
                                        </p:tav>
                                        <p:tav tm="100000">
                                          <p:val>
                                            <p:strVal val="#ppt_x"/>
                                          </p:val>
                                        </p:tav>
                                      </p:tavLst>
                                    </p:anim>
                                    <p:anim calcmode="lin" valueType="num">
                                      <p:cBhvr additive="base">
                                        <p:cTn id="8" dur="500" fill="hold"/>
                                        <p:tgtEl>
                                          <p:spTgt spid="9114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1145"/>
                                        </p:tgtEl>
                                        <p:attrNameLst>
                                          <p:attrName>style.visibility</p:attrName>
                                        </p:attrNameLst>
                                      </p:cBhvr>
                                      <p:to>
                                        <p:strVal val="visible"/>
                                      </p:to>
                                    </p:set>
                                    <p:anim calcmode="lin" valueType="num">
                                      <p:cBhvr additive="base">
                                        <p:cTn id="11" dur="500" fill="hold"/>
                                        <p:tgtEl>
                                          <p:spTgt spid="91145"/>
                                        </p:tgtEl>
                                        <p:attrNameLst>
                                          <p:attrName>ppt_x</p:attrName>
                                        </p:attrNameLst>
                                      </p:cBhvr>
                                      <p:tavLst>
                                        <p:tav tm="0">
                                          <p:val>
                                            <p:strVal val="#ppt_x"/>
                                          </p:val>
                                        </p:tav>
                                        <p:tav tm="100000">
                                          <p:val>
                                            <p:strVal val="#ppt_x"/>
                                          </p:val>
                                        </p:tav>
                                      </p:tavLst>
                                    </p:anim>
                                    <p:anim calcmode="lin" valueType="num">
                                      <p:cBhvr additive="base">
                                        <p:cTn id="12" dur="500" fill="hold"/>
                                        <p:tgtEl>
                                          <p:spTgt spid="9114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anim calcmode="lin" valueType="num">
                                      <p:cBhvr additive="base">
                                        <p:cTn id="15" dur="500" fill="hold"/>
                                        <p:tgtEl>
                                          <p:spTgt spid="29"/>
                                        </p:tgtEl>
                                        <p:attrNameLst>
                                          <p:attrName>ppt_x</p:attrName>
                                        </p:attrNameLst>
                                      </p:cBhvr>
                                      <p:tavLst>
                                        <p:tav tm="0">
                                          <p:val>
                                            <p:strVal val="#ppt_x"/>
                                          </p:val>
                                        </p:tav>
                                        <p:tav tm="100000">
                                          <p:val>
                                            <p:strVal val="#ppt_x"/>
                                          </p:val>
                                        </p:tav>
                                      </p:tavLst>
                                    </p:anim>
                                    <p:anim calcmode="lin" valueType="num">
                                      <p:cBhvr additive="base">
                                        <p:cTn id="16" dur="500" fill="hold"/>
                                        <p:tgtEl>
                                          <p:spTgt spid="29"/>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91139"/>
                                        </p:tgtEl>
                                        <p:attrNameLst>
                                          <p:attrName>style.visibility</p:attrName>
                                        </p:attrNameLst>
                                      </p:cBhvr>
                                      <p:to>
                                        <p:strVal val="visible"/>
                                      </p:to>
                                    </p:set>
                                    <p:anim calcmode="lin" valueType="num">
                                      <p:cBhvr additive="base">
                                        <p:cTn id="19" dur="500" fill="hold"/>
                                        <p:tgtEl>
                                          <p:spTgt spid="91139"/>
                                        </p:tgtEl>
                                        <p:attrNameLst>
                                          <p:attrName>ppt_x</p:attrName>
                                        </p:attrNameLst>
                                      </p:cBhvr>
                                      <p:tavLst>
                                        <p:tav tm="0">
                                          <p:val>
                                            <p:strVal val="#ppt_x"/>
                                          </p:val>
                                        </p:tav>
                                        <p:tav tm="100000">
                                          <p:val>
                                            <p:strVal val="#ppt_x"/>
                                          </p:val>
                                        </p:tav>
                                      </p:tavLst>
                                    </p:anim>
                                    <p:anim calcmode="lin" valueType="num">
                                      <p:cBhvr additive="base">
                                        <p:cTn id="20" dur="500" fill="hold"/>
                                        <p:tgtEl>
                                          <p:spTgt spid="91139"/>
                                        </p:tgtEl>
                                        <p:attrNameLst>
                                          <p:attrName>ppt_y</p:attrName>
                                        </p:attrNameLst>
                                      </p:cBhvr>
                                      <p:tavLst>
                                        <p:tav tm="0">
                                          <p:val>
                                            <p:strVal val="1+#ppt_h/2"/>
                                          </p:val>
                                        </p:tav>
                                        <p:tav tm="100000">
                                          <p:val>
                                            <p:strVal val="#ppt_y"/>
                                          </p:val>
                                        </p:tav>
                                      </p:tavLst>
                                    </p:anim>
                                  </p:childTnLst>
                                </p:cTn>
                              </p:par>
                              <p:par>
                                <p:cTn id="21" presetID="9"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dissolve">
                                      <p:cBhvr>
                                        <p:cTn id="23" dur="500"/>
                                        <p:tgtEl>
                                          <p:spTgt spid="21"/>
                                        </p:tgtEl>
                                      </p:cBhvr>
                                    </p:animEffect>
                                  </p:childTnLst>
                                </p:cTn>
                              </p:par>
                              <p:par>
                                <p:cTn id="24" presetID="9" presetClass="entr" presetSubtype="0" fill="hold"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dissolve">
                                      <p:cBhvr>
                                        <p:cTn id="26" dur="500"/>
                                        <p:tgtEl>
                                          <p:spTgt spid="22"/>
                                        </p:tgtEl>
                                      </p:cBhvr>
                                    </p:animEffect>
                                  </p:childTnLst>
                                </p:cTn>
                              </p:par>
                              <p:par>
                                <p:cTn id="27" presetID="9" presetClass="entr" presetSubtype="0" fill="hold"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dissolve">
                                      <p:cBhvr>
                                        <p:cTn id="2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44" grpId="0" animBg="1"/>
      <p:bldP spid="91145" grpId="0" animBg="1"/>
      <p:bldP spid="29"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Thanh_Giong hoi khoe phu do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861" y="334346"/>
            <a:ext cx="6425682" cy="5715000"/>
          </a:xfrm>
          <a:prstGeom prst="rect">
            <a:avLst/>
          </a:prstGeom>
          <a:noFill/>
          <a:extLst>
            <a:ext uri="{909E8E84-426E-40DD-AFC4-6F175D3DCCD1}">
              <a14:hiddenFill xmlns:a14="http://schemas.microsoft.com/office/drawing/2010/main">
                <a:solidFill>
                  <a:srgbClr val="FFFFFF"/>
                </a:solidFill>
              </a14:hiddenFill>
            </a:ext>
          </a:extLst>
        </p:spPr>
      </p:pic>
      <p:sp>
        <p:nvSpPr>
          <p:cNvPr id="20484" name="Text Box 4"/>
          <p:cNvSpPr txBox="1">
            <a:spLocks noChangeArrowheads="1"/>
          </p:cNvSpPr>
          <p:nvPr/>
        </p:nvSpPr>
        <p:spPr bwMode="auto">
          <a:xfrm>
            <a:off x="749559" y="6192418"/>
            <a:ext cx="4648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fontAlgn="base">
              <a:spcBef>
                <a:spcPct val="50000"/>
              </a:spcBef>
              <a:spcAft>
                <a:spcPct val="0"/>
              </a:spcAft>
            </a:pPr>
            <a:r>
              <a:rPr lang="en-US" altLang="en-US" sz="2000" b="1" dirty="0">
                <a:solidFill>
                  <a:srgbClr val="333399"/>
                </a:solidFill>
              </a:rPr>
              <a:t>                 HỘI KHOẺ PHÙ ĐỔNG</a:t>
            </a:r>
          </a:p>
        </p:txBody>
      </p:sp>
      <p:pic>
        <p:nvPicPr>
          <p:cNvPr id="4" name="图片 3"/>
          <p:cNvPicPr>
            <a:picLocks noChangeAspect="1"/>
          </p:cNvPicPr>
          <p:nvPr/>
        </p:nvPicPr>
        <p:blipFill rotWithShape="1">
          <a:blip r:embed="rId4">
            <a:extLst>
              <a:ext uri="{28A0092B-C50C-407E-A947-70E740481C1C}">
                <a14:useLocalDpi xmlns:a14="http://schemas.microsoft.com/office/drawing/2010/main" val="0"/>
              </a:ext>
            </a:extLst>
          </a:blip>
          <a:srcRect l="3466" r="34400" b="5897"/>
          <a:stretch/>
        </p:blipFill>
        <p:spPr>
          <a:xfrm>
            <a:off x="6466911" y="933060"/>
            <a:ext cx="5831452" cy="6380963"/>
          </a:xfrm>
          <a:prstGeom prst="rect">
            <a:avLst/>
          </a:prstGeom>
        </p:spPr>
      </p:pic>
      <p:sp>
        <p:nvSpPr>
          <p:cNvPr id="5" name="Rectangle 4"/>
          <p:cNvSpPr/>
          <p:nvPr/>
        </p:nvSpPr>
        <p:spPr>
          <a:xfrm>
            <a:off x="7375871" y="2426022"/>
            <a:ext cx="4396868" cy="4431978"/>
          </a:xfrm>
          <a:prstGeom prst="rect">
            <a:avLst/>
          </a:prstGeom>
        </p:spPr>
        <p:txBody>
          <a:bodyPr wrap="square" lIns="121917" tIns="60958" rIns="121917" bIns="60958">
            <a:spAutoFit/>
          </a:bodyPr>
          <a:lstStyle/>
          <a:p>
            <a:pPr lvl="0" defTabSz="914400" fontAlgn="base">
              <a:spcBef>
                <a:spcPct val="0"/>
              </a:spcBef>
              <a:spcAft>
                <a:spcPct val="0"/>
              </a:spcAft>
              <a:defRPr/>
            </a:pP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Hội</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khoẻ</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Phù</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Đổng</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là</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hội</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thi</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thể</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thao</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dành</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cho</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lứa</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tuổi</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thiếu</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niên</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lứa</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tuổi</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của</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Gióng</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trong</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thời</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đại</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mới</a:t>
            </a:r>
            <a:r>
              <a:rPr lang="en-US" altLang="en-US" sz="2800" b="1" kern="0" dirty="0">
                <a:solidFill>
                  <a:srgbClr val="0000FF"/>
                </a:solidFill>
                <a:latin typeface="Times New Roman" panose="02020603050405020304" pitchFamily="18" charset="0"/>
                <a:cs typeface="Times New Roman" panose="02020603050405020304" pitchFamily="18" charset="0"/>
              </a:rPr>
              <a:t>.</a:t>
            </a:r>
          </a:p>
          <a:p>
            <a:pPr lvl="0" defTabSz="914400" fontAlgn="base">
              <a:spcBef>
                <a:spcPct val="0"/>
              </a:spcBef>
              <a:spcAft>
                <a:spcPct val="0"/>
              </a:spcAft>
              <a:defRPr/>
            </a:pPr>
            <a:r>
              <a:rPr lang="en-US" altLang="en-US" sz="2800" b="1" kern="0" dirty="0">
                <a:solidFill>
                  <a:srgbClr val="0000FF"/>
                </a:solidFill>
                <a:latin typeface="Times New Roman" panose="02020603050405020304" pitchFamily="18" charset="0"/>
                <a:cs typeface="Times New Roman" panose="02020603050405020304" pitchFamily="18" charset="0"/>
              </a:rPr>
              <a:t>     - </a:t>
            </a:r>
            <a:r>
              <a:rPr lang="en-US" altLang="en-US" sz="2800" b="1" kern="0" dirty="0" err="1">
                <a:solidFill>
                  <a:srgbClr val="0000FF"/>
                </a:solidFill>
                <a:latin typeface="Times New Roman" panose="02020603050405020304" pitchFamily="18" charset="0"/>
                <a:cs typeface="Times New Roman" panose="02020603050405020304" pitchFamily="18" charset="0"/>
              </a:rPr>
              <a:t>Mục</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đích</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của</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hội</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thi</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là</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Khoẻ</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để</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học</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tập</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tốt</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lao</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động</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tốt</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góp</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phần</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vào</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sự</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nghiệp</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bảo</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vệ</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và</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xây</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dựng</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đất</a:t>
            </a:r>
            <a:r>
              <a:rPr lang="en-US" altLang="en-US" sz="2800" b="1" kern="0" dirty="0">
                <a:solidFill>
                  <a:srgbClr val="0000FF"/>
                </a:solidFill>
                <a:latin typeface="Times New Roman" panose="02020603050405020304" pitchFamily="18" charset="0"/>
                <a:cs typeface="Times New Roman" panose="02020603050405020304" pitchFamily="18" charset="0"/>
              </a:rPr>
              <a:t> </a:t>
            </a:r>
            <a:r>
              <a:rPr lang="en-US" altLang="en-US" sz="2800" b="1" kern="0" dirty="0" err="1">
                <a:solidFill>
                  <a:srgbClr val="0000FF"/>
                </a:solidFill>
                <a:latin typeface="Times New Roman" panose="02020603050405020304" pitchFamily="18" charset="0"/>
                <a:cs typeface="Times New Roman" panose="02020603050405020304" pitchFamily="18" charset="0"/>
              </a:rPr>
              <a:t>nước</a:t>
            </a:r>
            <a:r>
              <a:rPr lang="en-US" altLang="en-US" sz="2800" b="1" kern="0" dirty="0" smtClean="0">
                <a:solidFill>
                  <a:srgbClr val="0000FF"/>
                </a:solidFill>
                <a:latin typeface="Times New Roman" panose="02020603050405020304" pitchFamily="18" charset="0"/>
                <a:cs typeface="Times New Roman" panose="02020603050405020304" pitchFamily="18" charset="0"/>
              </a:rPr>
              <a:t>.</a:t>
            </a:r>
            <a:endParaRPr lang="en-US" altLang="en-US" sz="2800" b="1" kern="0" dirty="0">
              <a:solidFill>
                <a:srgbClr val="0000FF"/>
              </a:solidFill>
              <a:latin typeface="Times New Roman" panose="02020603050405020304" pitchFamily="18" charset="0"/>
              <a:cs typeface="Times New Roman" panose="02020603050405020304" pitchFamily="18" charset="0"/>
            </a:endParaRPr>
          </a:p>
        </p:txBody>
      </p:sp>
      <p:sp>
        <p:nvSpPr>
          <p:cNvPr id="6" name="Text Box 15"/>
          <p:cNvSpPr txBox="1">
            <a:spLocks noChangeArrowheads="1"/>
          </p:cNvSpPr>
          <p:nvPr/>
        </p:nvSpPr>
        <p:spPr bwMode="auto">
          <a:xfrm>
            <a:off x="7668208" y="33539"/>
            <a:ext cx="4358952" cy="1200329"/>
          </a:xfrm>
          <a:prstGeom prst="rect">
            <a:avLst/>
          </a:prstGeom>
          <a:solidFill>
            <a:srgbClr val="E5FE8A"/>
          </a:solidFill>
          <a:ln w="57150">
            <a:solidFill>
              <a:srgbClr val="FFC000"/>
            </a:solidFill>
          </a:ln>
        </p:spPr>
        <p:txBody>
          <a:bodyPr wrap="square">
            <a:spAutoFit/>
          </a:bodyPr>
          <a:lstStyle>
            <a:lvl1pPr>
              <a:defRPr u="sng">
                <a:solidFill>
                  <a:schemeClr val="tx1"/>
                </a:solidFill>
                <a:latin typeface="Arial" panose="020B0604020202020204" pitchFamily="34" charset="0"/>
                <a:cs typeface="Arial" panose="020B0604020202020204" pitchFamily="34" charset="0"/>
              </a:defRPr>
            </a:lvl1pPr>
            <a:lvl2pPr marL="742950" indent="-285750">
              <a:defRPr u="sng">
                <a:solidFill>
                  <a:schemeClr val="tx1"/>
                </a:solidFill>
                <a:latin typeface="Arial" panose="020B0604020202020204" pitchFamily="34" charset="0"/>
                <a:cs typeface="Arial" panose="020B0604020202020204" pitchFamily="34" charset="0"/>
              </a:defRPr>
            </a:lvl2pPr>
            <a:lvl3pPr marL="1143000" indent="-228600">
              <a:defRPr u="sng">
                <a:solidFill>
                  <a:schemeClr val="tx1"/>
                </a:solidFill>
                <a:latin typeface="Arial" panose="020B0604020202020204" pitchFamily="34" charset="0"/>
                <a:cs typeface="Arial" panose="020B0604020202020204" pitchFamily="34" charset="0"/>
              </a:defRPr>
            </a:lvl3pPr>
            <a:lvl4pPr marL="1600200" indent="-228600">
              <a:defRPr u="sng">
                <a:solidFill>
                  <a:schemeClr val="tx1"/>
                </a:solidFill>
                <a:latin typeface="Arial" panose="020B0604020202020204" pitchFamily="34" charset="0"/>
                <a:cs typeface="Arial" panose="020B0604020202020204" pitchFamily="34" charset="0"/>
              </a:defRPr>
            </a:lvl4pPr>
            <a:lvl5pPr marL="2057400" indent="-228600">
              <a:defRPr u="sng">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Arial" panose="020B0604020202020204" pitchFamily="34" charset="0"/>
                <a:cs typeface="Arial" panose="020B0604020202020204" pitchFamily="34" charset="0"/>
              </a:defRPr>
            </a:lvl9pPr>
          </a:lstStyle>
          <a:p>
            <a:pPr marL="0" marR="0" lvl="0" indent="0" defTabSz="914400" eaLnBrk="1" fontAlgn="base" latinLnBrk="0" hangingPunct="1">
              <a:lnSpc>
                <a:spcPct val="100000"/>
              </a:lnSpc>
              <a:spcBef>
                <a:spcPct val="50000"/>
              </a:spcBef>
              <a:spcAft>
                <a:spcPct val="0"/>
              </a:spcAft>
              <a:buClrTx/>
              <a:buSzTx/>
              <a:buFontTx/>
              <a:buNone/>
              <a:tabLst/>
              <a:defRPr/>
            </a:pPr>
            <a:r>
              <a:rPr kumimoji="0" lang="en-US" altLang="en-US" sz="2000" b="0" i="0" u="none" strike="noStrike" kern="0" cap="none" spc="0" normalizeH="0" baseline="0" noProof="0" dirty="0" smtClean="0">
                <a:ln>
                  <a:noFill/>
                </a:ln>
                <a:solidFill>
                  <a:srgbClr val="FFFFFF"/>
                </a:solidFill>
                <a:effectLst/>
                <a:uLnTx/>
                <a:uFillTx/>
                <a:latin typeface="Arial" panose="020B0604020202020204" pitchFamily="34" charset="0"/>
                <a:cs typeface="Arial" panose="020B0604020202020204" pitchFamily="34" charset="0"/>
              </a:rPr>
              <a:t>   </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Theo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em</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tại</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sao</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hội</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thi</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thể</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thao</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trong</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nhà</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trường</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lại</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mang</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tên</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Hội</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khoẻ</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Phù</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 </a:t>
            </a:r>
            <a:r>
              <a:rPr kumimoji="0" lang="en-US" altLang="en-US" sz="2400" b="1" i="1" u="none" strike="noStrike" kern="0" cap="none" spc="0" normalizeH="0" baseline="0" noProof="0" dirty="0" err="1" smtClean="0">
                <a:ln>
                  <a:noFill/>
                </a:ln>
                <a:solidFill>
                  <a:srgbClr val="000066"/>
                </a:solidFill>
                <a:effectLst/>
                <a:uLnTx/>
                <a:uFillTx/>
                <a:latin typeface="Times New Roman" panose="02020603050405020304" pitchFamily="18" charset="0"/>
                <a:cs typeface="Times New Roman" panose="02020603050405020304" pitchFamily="18" charset="0"/>
              </a:rPr>
              <a:t>Đổng</a:t>
            </a:r>
            <a:r>
              <a:rPr kumimoji="0" lang="en-US" altLang="en-US" sz="2400" b="1" i="1" u="none" strike="noStrike" kern="0" cap="none" spc="0" normalizeH="0" baseline="0" noProof="0" dirty="0" smtClean="0">
                <a:ln>
                  <a:noFill/>
                </a:ln>
                <a:solidFill>
                  <a:srgbClr val="000066"/>
                </a:solidFill>
                <a:effectLst/>
                <a:uLnTx/>
                <a:uFillTx/>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340736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0"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800" decel="100000"/>
                                        <p:tgtEl>
                                          <p:spTgt spid="4"/>
                                        </p:tgtEl>
                                      </p:cBhvr>
                                    </p:animEffect>
                                    <p:anim calcmode="lin" valueType="num">
                                      <p:cBhvr>
                                        <p:cTn id="14" dur="800" decel="100000" fill="hold"/>
                                        <p:tgtEl>
                                          <p:spTgt spid="4"/>
                                        </p:tgtEl>
                                        <p:attrNameLst>
                                          <p:attrName>style.rotation</p:attrName>
                                        </p:attrNameLst>
                                      </p:cBhvr>
                                      <p:tavLst>
                                        <p:tav tm="0">
                                          <p:val>
                                            <p:fltVal val="-90"/>
                                          </p:val>
                                        </p:tav>
                                        <p:tav tm="100000">
                                          <p:val>
                                            <p:fltVal val="0"/>
                                          </p:val>
                                        </p:tav>
                                      </p:tavLst>
                                    </p:anim>
                                    <p:anim calcmode="lin" valueType="num">
                                      <p:cBhvr>
                                        <p:cTn id="15" dur="800" decel="100000" fill="hold"/>
                                        <p:tgtEl>
                                          <p:spTgt spid="4"/>
                                        </p:tgtEl>
                                        <p:attrNameLst>
                                          <p:attrName>ppt_x</p:attrName>
                                        </p:attrNameLst>
                                      </p:cBhvr>
                                      <p:tavLst>
                                        <p:tav tm="0">
                                          <p:val>
                                            <p:strVal val="#ppt_x+0.4"/>
                                          </p:val>
                                        </p:tav>
                                        <p:tav tm="100000">
                                          <p:val>
                                            <p:strVal val="#ppt_x-0.05"/>
                                          </p:val>
                                        </p:tav>
                                      </p:tavLst>
                                    </p:anim>
                                    <p:anim calcmode="lin" valueType="num">
                                      <p:cBhvr>
                                        <p:cTn id="16" dur="800" decel="100000" fill="hold"/>
                                        <p:tgtEl>
                                          <p:spTgt spid="4"/>
                                        </p:tgtEl>
                                        <p:attrNameLst>
                                          <p:attrName>ppt_y</p:attrName>
                                        </p:attrNameLst>
                                      </p:cBhvr>
                                      <p:tavLst>
                                        <p:tav tm="0">
                                          <p:val>
                                            <p:strVal val="#ppt_y-0.4"/>
                                          </p:val>
                                        </p:tav>
                                        <p:tav tm="100000">
                                          <p:val>
                                            <p:strVal val="#ppt_y+0.1"/>
                                          </p:val>
                                        </p:tav>
                                      </p:tavLst>
                                    </p:anim>
                                    <p:anim calcmode="lin" valueType="num">
                                      <p:cBhvr>
                                        <p:cTn id="17"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8"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par>
                                <p:cTn id="19" presetID="16" presetClass="entr" presetSubtype="21"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9"/>
          <p:cNvSpPr>
            <a:spLocks noChangeArrowheads="1"/>
          </p:cNvSpPr>
          <p:nvPr/>
        </p:nvSpPr>
        <p:spPr bwMode="auto">
          <a:xfrm>
            <a:off x="2644799" y="809897"/>
            <a:ext cx="8197372" cy="3784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55" tIns="45678" rIns="91355" bIns="4567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1218072"/>
            <a:r>
              <a:rPr lang="en-US" altLang="zh-CN" sz="4800" b="1" dirty="0" err="1"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Chỉ</a:t>
            </a:r>
            <a:r>
              <a:rPr lang="en-US" altLang="zh-CN" sz="4800" b="1" dirty="0"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4800" b="1" dirty="0" err="1"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ra</a:t>
            </a:r>
            <a:r>
              <a:rPr lang="en-US" altLang="zh-CN" sz="4800" b="1" dirty="0"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4800" b="1" dirty="0" err="1"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cốt</a:t>
            </a:r>
            <a:r>
              <a:rPr lang="en-US" altLang="zh-CN" sz="4800" b="1" dirty="0"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4800" b="1" dirty="0" err="1"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lõi</a:t>
            </a:r>
            <a:r>
              <a:rPr lang="en-US" altLang="zh-CN" sz="4800" b="1" dirty="0"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4800" b="1" dirty="0" err="1"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sự</a:t>
            </a:r>
            <a:r>
              <a:rPr lang="en-US" altLang="zh-CN" sz="4800" b="1" dirty="0"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4800" b="1" dirty="0" err="1"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thật</a:t>
            </a:r>
            <a:r>
              <a:rPr lang="en-US" altLang="zh-CN" sz="4800" b="1" dirty="0"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4800" b="1" dirty="0" err="1"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lịch</a:t>
            </a:r>
            <a:r>
              <a:rPr lang="en-US" altLang="zh-CN" sz="4800" b="1" dirty="0"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4800" b="1" dirty="0" err="1"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sử</a:t>
            </a:r>
            <a:r>
              <a:rPr lang="en-US" altLang="zh-CN" sz="4800" b="1" dirty="0"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4800" b="1" dirty="0" err="1"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trong</a:t>
            </a:r>
            <a:r>
              <a:rPr lang="en-US" altLang="zh-CN" sz="4800" b="1" dirty="0"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4800" b="1" dirty="0" err="1"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truyện</a:t>
            </a:r>
            <a:r>
              <a:rPr lang="en-US" altLang="zh-CN" sz="4800" b="1" dirty="0"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 </a:t>
            </a:r>
            <a:r>
              <a:rPr lang="en-US" altLang="zh-CN" sz="4800" b="1" dirty="0" err="1"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Thánh</a:t>
            </a:r>
            <a:r>
              <a:rPr lang="en-US" altLang="zh-CN" sz="4800" b="1" dirty="0"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4800" b="1" dirty="0" err="1"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Gióng</a:t>
            </a:r>
            <a:r>
              <a:rPr lang="en-US" altLang="zh-CN" sz="4800" b="1" dirty="0"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a:t>
            </a:r>
          </a:p>
          <a:p>
            <a:pPr algn="ctr" defTabSz="1218072"/>
            <a:r>
              <a:rPr lang="en-US" altLang="zh-CN" sz="4800" b="1" dirty="0"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Theo </a:t>
            </a:r>
            <a:r>
              <a:rPr lang="en-US" altLang="zh-CN" sz="4800" b="1" dirty="0" err="1"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em</a:t>
            </a:r>
            <a:r>
              <a:rPr lang="en-US" altLang="zh-CN" sz="4800" b="1" dirty="0"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4800" b="1" dirty="0" err="1"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truyện</a:t>
            </a:r>
            <a:r>
              <a:rPr lang="en-US" altLang="zh-CN" sz="4800" b="1" dirty="0"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 TG” </a:t>
            </a:r>
            <a:r>
              <a:rPr lang="en-US" altLang="zh-CN" sz="4800" b="1" dirty="0" err="1"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có</a:t>
            </a:r>
            <a:r>
              <a:rPr lang="en-US" altLang="zh-CN" sz="4800" b="1" dirty="0"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4800" b="1" dirty="0" err="1"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thật</a:t>
            </a:r>
            <a:r>
              <a:rPr lang="en-US" altLang="zh-CN" sz="4800" b="1" dirty="0"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4800" b="1" dirty="0" err="1"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không</a:t>
            </a:r>
            <a:r>
              <a:rPr lang="en-US" altLang="zh-CN" sz="4800" b="1" dirty="0" smtClean="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a:t>
            </a:r>
            <a:endParaRPr lang="en-US" altLang="zh-CN" sz="4800" b="1" dirty="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endParaRPr>
          </a:p>
          <a:p>
            <a:pPr algn="just" defTabSz="1218072"/>
            <a:endParaRPr lang="en-US" altLang="zh-CN" sz="4796" b="1" dirty="0">
              <a:solidFill>
                <a:srgbClr val="60B962"/>
              </a:solidFill>
              <a:latin typeface="方正卡通简体" panose="03000509000000000000" pitchFamily="65" charset="-122"/>
              <a:ea typeface="方正卡通简体" panose="03000509000000000000" pitchFamily="65" charset="-122"/>
              <a:sym typeface="微软雅黑" panose="020B0503020204020204" pitchFamily="34" charset="-122"/>
            </a:endParaRPr>
          </a:p>
        </p:txBody>
      </p:sp>
      <p:sp>
        <p:nvSpPr>
          <p:cNvPr id="8" name="五角星 4"/>
          <p:cNvSpPr/>
          <p:nvPr/>
        </p:nvSpPr>
        <p:spPr>
          <a:xfrm rot="19903756">
            <a:off x="1043168" y="3001800"/>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1" name="五角星 5"/>
          <p:cNvSpPr/>
          <p:nvPr/>
        </p:nvSpPr>
        <p:spPr>
          <a:xfrm rot="21380687">
            <a:off x="1448220" y="4782304"/>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2" name="五角星 6"/>
          <p:cNvSpPr/>
          <p:nvPr/>
        </p:nvSpPr>
        <p:spPr>
          <a:xfrm rot="19938392">
            <a:off x="3339302" y="4699634"/>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3" name="五角星 7"/>
          <p:cNvSpPr/>
          <p:nvPr/>
        </p:nvSpPr>
        <p:spPr>
          <a:xfrm rot="19938392">
            <a:off x="2454365" y="4232367"/>
            <a:ext cx="485929" cy="486379"/>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4" name="五角星 8"/>
          <p:cNvSpPr/>
          <p:nvPr/>
        </p:nvSpPr>
        <p:spPr>
          <a:xfrm rot="19967404">
            <a:off x="9632248" y="4130276"/>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6" name="五角星 9"/>
          <p:cNvSpPr/>
          <p:nvPr/>
        </p:nvSpPr>
        <p:spPr>
          <a:xfrm>
            <a:off x="8455481" y="4647392"/>
            <a:ext cx="337603" cy="337916"/>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7" name="五角星 10"/>
          <p:cNvSpPr/>
          <p:nvPr/>
        </p:nvSpPr>
        <p:spPr>
          <a:xfrm>
            <a:off x="10825931" y="4643498"/>
            <a:ext cx="248230" cy="24846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8" name="五角星 11"/>
          <p:cNvSpPr/>
          <p:nvPr/>
        </p:nvSpPr>
        <p:spPr>
          <a:xfrm>
            <a:off x="11509886" y="4967955"/>
            <a:ext cx="124114" cy="124229"/>
          </a:xfrm>
          <a:prstGeom prst="star5">
            <a:avLst>
              <a:gd name="adj" fmla="val 23926"/>
              <a:gd name="hf" fmla="val 105146"/>
              <a:gd name="vf" fmla="val 110557"/>
            </a:avLst>
          </a:prstGeom>
          <a:solidFill>
            <a:srgbClr val="FFFF00"/>
          </a:solid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9" name="五角星 12"/>
          <p:cNvSpPr/>
          <p:nvPr/>
        </p:nvSpPr>
        <p:spPr>
          <a:xfrm rot="19922997">
            <a:off x="11084655" y="4134023"/>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0"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18091" y="2243172"/>
            <a:ext cx="1112140" cy="1183180"/>
          </a:xfrm>
          <a:prstGeom prst="rect">
            <a:avLst/>
          </a:prstGeom>
          <a:noFill/>
          <a:extLst>
            <a:ext uri="{909E8E84-426E-40DD-AFC4-6F175D3DCCD1}">
              <a14:hiddenFill xmlns:a14="http://schemas.microsoft.com/office/drawing/2010/main">
                <a:solidFill>
                  <a:srgbClr val="FFFFFF"/>
                </a:solidFill>
              </a14:hiddenFill>
            </a:ext>
          </a:extLst>
        </p:spPr>
      </p:pic>
      <p:pic>
        <p:nvPicPr>
          <p:cNvPr id="15"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99247" y="4442663"/>
            <a:ext cx="3010466"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1"/>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598556" y="-59138"/>
            <a:ext cx="2687293" cy="1970456"/>
          </a:xfrm>
          <a:prstGeom prst="rect">
            <a:avLst/>
          </a:prstGeom>
        </p:spPr>
      </p:pic>
    </p:spTree>
    <p:extLst>
      <p:ext uri="{BB962C8B-B14F-4D97-AF65-F5344CB8AC3E}">
        <p14:creationId xmlns:p14="http://schemas.microsoft.com/office/powerpoint/2010/main" val="38731044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 presetClass="entr" presetSubtype="1"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par>
                                <p:cTn id="15" presetID="2" presetClass="entr" presetSubtype="1" fill="hold" grpId="0" nodeType="withEffect">
                                  <p:stCondLst>
                                    <p:cond delay="25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50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750" fill="hold"/>
                                        <p:tgtEl>
                                          <p:spTgt spid="13"/>
                                        </p:tgtEl>
                                        <p:attrNameLst>
                                          <p:attrName>ppt_x</p:attrName>
                                        </p:attrNameLst>
                                      </p:cBhvr>
                                      <p:tavLst>
                                        <p:tav tm="0">
                                          <p:val>
                                            <p:strVal val="#ppt_x"/>
                                          </p:val>
                                        </p:tav>
                                        <p:tav tm="100000">
                                          <p:val>
                                            <p:strVal val="#ppt_x"/>
                                          </p:val>
                                        </p:tav>
                                      </p:tavLst>
                                    </p:anim>
                                    <p:anim calcmode="lin" valueType="num">
                                      <p:cBhvr additive="base">
                                        <p:cTn id="26" dur="750" fill="hold"/>
                                        <p:tgtEl>
                                          <p:spTgt spid="13"/>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stCondLst>
                                    <p:cond delay="25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750" fill="hold"/>
                                        <p:tgtEl>
                                          <p:spTgt spid="16"/>
                                        </p:tgtEl>
                                        <p:attrNameLst>
                                          <p:attrName>ppt_x</p:attrName>
                                        </p:attrNameLst>
                                      </p:cBhvr>
                                      <p:tavLst>
                                        <p:tav tm="0">
                                          <p:val>
                                            <p:strVal val="#ppt_x"/>
                                          </p:val>
                                        </p:tav>
                                        <p:tav tm="100000">
                                          <p:val>
                                            <p:strVal val="#ppt_x"/>
                                          </p:val>
                                        </p:tav>
                                      </p:tavLst>
                                    </p:anim>
                                    <p:anim calcmode="lin" valueType="num">
                                      <p:cBhvr additive="base">
                                        <p:cTn id="34" dur="750" fill="hold"/>
                                        <p:tgtEl>
                                          <p:spTgt spid="16"/>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0-#ppt_h/2"/>
                                          </p:val>
                                        </p:tav>
                                        <p:tav tm="100000">
                                          <p:val>
                                            <p:strVal val="#ppt_y"/>
                                          </p:val>
                                        </p:tav>
                                      </p:tavLst>
                                    </p:anim>
                                  </p:childTnLst>
                                </p:cTn>
                              </p:par>
                              <p:par>
                                <p:cTn id="39" presetID="2" presetClass="entr" presetSubtype="1" fill="hold" grpId="0" nodeType="withEffect">
                                  <p:stCondLst>
                                    <p:cond delay="25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750" fill="hold"/>
                                        <p:tgtEl>
                                          <p:spTgt spid="18"/>
                                        </p:tgtEl>
                                        <p:attrNameLst>
                                          <p:attrName>ppt_x</p:attrName>
                                        </p:attrNameLst>
                                      </p:cBhvr>
                                      <p:tavLst>
                                        <p:tav tm="0">
                                          <p:val>
                                            <p:strVal val="#ppt_x"/>
                                          </p:val>
                                        </p:tav>
                                        <p:tav tm="100000">
                                          <p:val>
                                            <p:strVal val="#ppt_x"/>
                                          </p:val>
                                        </p:tav>
                                      </p:tavLst>
                                    </p:anim>
                                    <p:anim calcmode="lin" valueType="num">
                                      <p:cBhvr additive="base">
                                        <p:cTn id="42" dur="750" fill="hold"/>
                                        <p:tgtEl>
                                          <p:spTgt spid="18"/>
                                        </p:tgtEl>
                                        <p:attrNameLst>
                                          <p:attrName>ppt_y</p:attrName>
                                        </p:attrNameLst>
                                      </p:cBhvr>
                                      <p:tavLst>
                                        <p:tav tm="0">
                                          <p:val>
                                            <p:strVal val="0-#ppt_h/2"/>
                                          </p:val>
                                        </p:tav>
                                        <p:tav tm="100000">
                                          <p:val>
                                            <p:strVal val="#ppt_y"/>
                                          </p:val>
                                        </p:tav>
                                      </p:tavLst>
                                    </p:anim>
                                  </p:childTnLst>
                                </p:cTn>
                              </p:par>
                              <p:par>
                                <p:cTn id="43" presetID="2" presetClass="entr" presetSubtype="1" fill="hold" grpId="0" nodeType="withEffect">
                                  <p:stCondLst>
                                    <p:cond delay="25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0-#ppt_h/2"/>
                                          </p:val>
                                        </p:tav>
                                        <p:tav tm="100000">
                                          <p:val>
                                            <p:strVal val="#ppt_y"/>
                                          </p:val>
                                        </p:tav>
                                      </p:tavLst>
                                    </p:anim>
                                  </p:childTnLst>
                                </p:cTn>
                              </p:par>
                            </p:childTnLst>
                          </p:cTn>
                        </p:par>
                        <p:par>
                          <p:cTn id="47" fill="hold">
                            <p:stCondLst>
                              <p:cond delay="1500"/>
                            </p:stCondLst>
                            <p:childTnLst>
                              <p:par>
                                <p:cTn id="48" presetID="2" presetClass="entr" presetSubtype="2" fill="hold" nodeType="afterEffect">
                                  <p:stCondLst>
                                    <p:cond delay="0"/>
                                  </p:stCondLst>
                                  <p:childTnLst>
                                    <p:set>
                                      <p:cBhvr>
                                        <p:cTn id="49" dur="1" fill="hold">
                                          <p:stCondLst>
                                            <p:cond delay="0"/>
                                          </p:stCondLst>
                                        </p:cTn>
                                        <p:tgtEl>
                                          <p:spTgt spid="20"/>
                                        </p:tgtEl>
                                        <p:attrNameLst>
                                          <p:attrName>style.visibility</p:attrName>
                                        </p:attrNameLst>
                                      </p:cBhvr>
                                      <p:to>
                                        <p:strVal val="visible"/>
                                      </p:to>
                                    </p:set>
                                    <p:anim calcmode="lin" valueType="num">
                                      <p:cBhvr additive="base">
                                        <p:cTn id="50" dur="500" fill="hold"/>
                                        <p:tgtEl>
                                          <p:spTgt spid="20"/>
                                        </p:tgtEl>
                                        <p:attrNameLst>
                                          <p:attrName>ppt_x</p:attrName>
                                        </p:attrNameLst>
                                      </p:cBhvr>
                                      <p:tavLst>
                                        <p:tav tm="0">
                                          <p:val>
                                            <p:strVal val="1+#ppt_w/2"/>
                                          </p:val>
                                        </p:tav>
                                        <p:tav tm="100000">
                                          <p:val>
                                            <p:strVal val="#ppt_x"/>
                                          </p:val>
                                        </p:tav>
                                      </p:tavLst>
                                    </p:anim>
                                    <p:anim calcmode="lin" valueType="num">
                                      <p:cBhvr additive="base">
                                        <p:cTn id="51" dur="500" fill="hold"/>
                                        <p:tgtEl>
                                          <p:spTgt spid="20"/>
                                        </p:tgtEl>
                                        <p:attrNameLst>
                                          <p:attrName>ppt_y</p:attrName>
                                        </p:attrNameLst>
                                      </p:cBhvr>
                                      <p:tavLst>
                                        <p:tav tm="0">
                                          <p:val>
                                            <p:strVal val="#ppt_y"/>
                                          </p:val>
                                        </p:tav>
                                        <p:tav tm="100000">
                                          <p:val>
                                            <p:strVal val="#ppt_y"/>
                                          </p:val>
                                        </p:tav>
                                      </p:tavLst>
                                    </p:anim>
                                  </p:childTnLst>
                                </p:cTn>
                              </p:par>
                              <p:par>
                                <p:cTn id="52" presetID="0" presetClass="path" presetSubtype="0" accel="50000" decel="50000" fill="hold" nodeType="withEffect">
                                  <p:stCondLst>
                                    <p:cond delay="500"/>
                                  </p:stCondLst>
                                  <p:childTnLst>
                                    <p:animMotion origin="layout" path="M -5.55556E-7 0.01204 C -0.01007 0.01328 -0.01875 0.01667 -0.02865 0.01791 C -0.03871 0.02192 -0.04809 0.02254 -0.05868 0.02378 C -0.15174 0.02192 -0.15347 0.03273 -0.20625 0.01451 C -0.2118 0.00957 -0.21302 0.00556 -0.21805 -0.00155 C -0.22604 -0.01236 -0.23455 -0.02378 -0.24566 -0.0278 C -0.27448 -0.05374 -0.34062 -0.04324 -0.36146 -0.04386 C -0.36996 -0.04664 -0.37865 -0.04787 -0.38733 -0.05065 C -0.39288 -0.0525 -0.39774 -0.05528 -0.4033 -0.05652 C -0.41094 -0.06053 -0.41944 -0.06486 -0.4276 -0.06671 C -0.44028 -0.07536 -0.4533 -0.08215 -0.46701 -0.0874 C -0.47187 -0.08926 -0.47587 -0.09265 -0.48038 -0.09543 C -0.49097 -0.10099 -0.50347 -0.10562 -0.51476 -0.10809 C -0.5408 -0.10686 -0.56597 -0.10562 -0.59184 -0.10655 C -0.60347 -0.11211 -0.61528 -0.11643 -0.62621 -0.12415 C -0.63108 -0.12755 -0.63611 -0.13095 -0.64149 -0.13311 C -0.65191 -0.14145 -0.63958 -0.13249 -0.64983 -0.13743 C -0.65434 -0.14021 -0.65868 -0.14392 -0.66337 -0.1467 C -0.66805 -0.14948 -0.66493 -0.14639 -0.6691 -0.14917 C -0.67691 -0.15411 -0.6849 -0.15936 -0.6934 -0.16276 C -0.70087 -0.16955 -0.7092 -0.17635 -0.71771 -0.18098 C -0.72413 -0.18994 -0.7342 -0.19426 -0.73941 -0.20507 C -0.74062 -0.20754 -0.74201 -0.20939 -0.74271 -0.21186 C -0.7434 -0.21372 -0.74358 -0.21588 -0.74444 -0.21773 C -0.74653 -0.22236 -0.74983 -0.22576 -0.75208 -0.23039 C -0.75694 -0.23997 -0.76094 -0.24583 -0.76701 -0.25417 " pathEditMode="relative" rAng="0" ptsTypes="AAAAAAAAAAAAAAAAAAAAAAAAAA">
                                      <p:cBhvr>
                                        <p:cTn id="53" dur="6500" fill="hold"/>
                                        <p:tgtEl>
                                          <p:spTgt spid="20"/>
                                        </p:tgtEl>
                                        <p:attrNameLst>
                                          <p:attrName>ppt_x</p:attrName>
                                          <p:attrName>ppt_y</p:attrName>
                                        </p:attrNameLst>
                                      </p:cBhvr>
                                      <p:rCtr x="-38400" y="-12300"/>
                                    </p:animMotion>
                                  </p:childTnLst>
                                </p:cTn>
                              </p:par>
                              <p:par>
                                <p:cTn id="54" presetID="8" presetClass="emph" presetSubtype="0" repeatCount="2000" fill="hold" grpId="1" nodeType="withEffect">
                                  <p:stCondLst>
                                    <p:cond delay="0"/>
                                  </p:stCondLst>
                                  <p:childTnLst>
                                    <p:animRot by="21600000">
                                      <p:cBhvr>
                                        <p:cTn id="55" dur="3500" fill="hold"/>
                                        <p:tgtEl>
                                          <p:spTgt spid="8"/>
                                        </p:tgtEl>
                                        <p:attrNameLst>
                                          <p:attrName>r</p:attrName>
                                        </p:attrNameLst>
                                      </p:cBhvr>
                                    </p:animRot>
                                  </p:childTnLst>
                                </p:cTn>
                              </p:par>
                              <p:par>
                                <p:cTn id="56" presetID="8" presetClass="emph" presetSubtype="0" repeatCount="2000" fill="hold" grpId="1" nodeType="withEffect">
                                  <p:stCondLst>
                                    <p:cond delay="0"/>
                                  </p:stCondLst>
                                  <p:childTnLst>
                                    <p:animRot by="-21600000">
                                      <p:cBhvr>
                                        <p:cTn id="57" dur="3500" fill="hold"/>
                                        <p:tgtEl>
                                          <p:spTgt spid="13"/>
                                        </p:tgtEl>
                                        <p:attrNameLst>
                                          <p:attrName>r</p:attrName>
                                        </p:attrNameLst>
                                      </p:cBhvr>
                                    </p:animRot>
                                  </p:childTnLst>
                                </p:cTn>
                              </p:par>
                              <p:par>
                                <p:cTn id="58" presetID="8" presetClass="emph" presetSubtype="0" repeatCount="2000" fill="hold" grpId="1" nodeType="withEffect">
                                  <p:stCondLst>
                                    <p:cond delay="0"/>
                                  </p:stCondLst>
                                  <p:childTnLst>
                                    <p:animRot by="21600000">
                                      <p:cBhvr>
                                        <p:cTn id="59" dur="3500" fill="hold"/>
                                        <p:tgtEl>
                                          <p:spTgt spid="14"/>
                                        </p:tgtEl>
                                        <p:attrNameLst>
                                          <p:attrName>r</p:attrName>
                                        </p:attrNameLst>
                                      </p:cBhvr>
                                    </p:animRot>
                                  </p:childTnLst>
                                </p:cTn>
                              </p:par>
                              <p:par>
                                <p:cTn id="60" presetID="8" presetClass="emph" presetSubtype="0" repeatCount="2000" fill="hold" grpId="1" nodeType="withEffect">
                                  <p:stCondLst>
                                    <p:cond delay="0"/>
                                  </p:stCondLst>
                                  <p:childTnLst>
                                    <p:animRot by="-21600000">
                                      <p:cBhvr>
                                        <p:cTn id="61" dur="3500" fill="hold"/>
                                        <p:tgtEl>
                                          <p:spTgt spid="17"/>
                                        </p:tgtEl>
                                        <p:attrNameLst>
                                          <p:attrName>r</p:attrName>
                                        </p:attrNameLst>
                                      </p:cBhvr>
                                    </p:animRot>
                                  </p:childTnLst>
                                </p:cTn>
                              </p:par>
                              <p:par>
                                <p:cTn id="62" presetID="8" presetClass="emph" presetSubtype="0" repeatCount="2000" fill="hold" grpId="1" nodeType="withEffect">
                                  <p:stCondLst>
                                    <p:cond delay="0"/>
                                  </p:stCondLst>
                                  <p:childTnLst>
                                    <p:animRot by="21600000">
                                      <p:cBhvr>
                                        <p:cTn id="63" dur="3500" fill="hold"/>
                                        <p:tgtEl>
                                          <p:spTgt spid="12"/>
                                        </p:tgtEl>
                                        <p:attrNameLst>
                                          <p:attrName>r</p:attrName>
                                        </p:attrNameLst>
                                      </p:cBhvr>
                                    </p:animRot>
                                  </p:childTnLst>
                                </p:cTn>
                              </p:par>
                              <p:par>
                                <p:cTn id="64" presetID="6" presetClass="emph" presetSubtype="0" repeatCount="2000" autoRev="1" fill="hold" grpId="1" nodeType="withEffect">
                                  <p:stCondLst>
                                    <p:cond delay="0"/>
                                  </p:stCondLst>
                                  <p:childTnLst>
                                    <p:animScale>
                                      <p:cBhvr>
                                        <p:cTn id="65" dur="2000" fill="hold"/>
                                        <p:tgtEl>
                                          <p:spTgt spid="19"/>
                                        </p:tgtEl>
                                      </p:cBhvr>
                                      <p:by x="150000" y="150000"/>
                                    </p:animScale>
                                  </p:childTnLst>
                                </p:cTn>
                              </p:par>
                              <p:par>
                                <p:cTn id="66" presetID="6" presetClass="emph" presetSubtype="0" repeatCount="2000" autoRev="1" fill="hold" grpId="1" nodeType="withEffect">
                                  <p:stCondLst>
                                    <p:cond delay="0"/>
                                  </p:stCondLst>
                                  <p:childTnLst>
                                    <p:animScale>
                                      <p:cBhvr>
                                        <p:cTn id="67" dur="2000" fill="hold"/>
                                        <p:tgtEl>
                                          <p:spTgt spid="11"/>
                                        </p:tgtEl>
                                      </p:cBhvr>
                                      <p:by x="150000" y="150000"/>
                                    </p:animScale>
                                  </p:childTnLst>
                                </p:cTn>
                              </p:par>
                            </p:childTnLst>
                          </p:cTn>
                        </p:par>
                        <p:par>
                          <p:cTn id="68" fill="hold">
                            <p:stCondLst>
                              <p:cond delay="9500"/>
                            </p:stCondLst>
                            <p:childTnLst>
                              <p:par>
                                <p:cTn id="69" presetID="37" presetClass="entr" presetSubtype="0" fill="hold" nodeType="after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900" decel="100000" fill="hold"/>
                                        <p:tgtEl>
                                          <p:spTgt spid="15"/>
                                        </p:tgtEl>
                                        <p:attrNameLst>
                                          <p:attrName>ppt_y</p:attrName>
                                        </p:attrNameLst>
                                      </p:cBhvr>
                                      <p:tavLst>
                                        <p:tav tm="0">
                                          <p:val>
                                            <p:strVal val="#ppt_y+1"/>
                                          </p:val>
                                        </p:tav>
                                        <p:tav tm="100000">
                                          <p:val>
                                            <p:strVal val="#ppt_y-.03"/>
                                          </p:val>
                                        </p:tav>
                                      </p:tavLst>
                                    </p:anim>
                                    <p:anim calcmode="lin" valueType="num">
                                      <p:cBhvr>
                                        <p:cTn id="74"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8" grpId="1" animBg="1"/>
      <p:bldP spid="11" grpId="0" animBg="1"/>
      <p:bldP spid="11" grpId="1" animBg="1"/>
      <p:bldP spid="12" grpId="0" animBg="1"/>
      <p:bldP spid="12" grpId="1" animBg="1"/>
      <p:bldP spid="13" grpId="0" animBg="1"/>
      <p:bldP spid="13" grpId="1" animBg="1"/>
      <p:bldP spid="14" grpId="0" animBg="1"/>
      <p:bldP spid="14" grpId="1" animBg="1"/>
      <p:bldP spid="16" grpId="0" animBg="1"/>
      <p:bldP spid="17" grpId="0" animBg="1"/>
      <p:bldP spid="17" grpId="1" animBg="1"/>
      <p:bldP spid="18" grpId="0" animBg="1"/>
      <p:bldP spid="19" grpId="0" animBg="1"/>
      <p:bldP spid="19" grpId="1"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9"/>
          <p:cNvSpPr>
            <a:spLocks noChangeArrowheads="1"/>
          </p:cNvSpPr>
          <p:nvPr/>
        </p:nvSpPr>
        <p:spPr bwMode="auto">
          <a:xfrm>
            <a:off x="2644799" y="418011"/>
            <a:ext cx="8197372" cy="5139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55" tIns="45678" rIns="91355" bIns="4567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sz="2800" i="1" dirty="0" err="1" smtClean="0">
                <a:solidFill>
                  <a:srgbClr val="002060"/>
                </a:solidFill>
                <a:latin typeface="Times New Roman" pitchFamily="18" charset="0"/>
                <a:cs typeface="Times New Roman" pitchFamily="18" charset="0"/>
              </a:rPr>
              <a:t>Cơ</a:t>
            </a:r>
            <a:r>
              <a:rPr lang="en-US" sz="2800" i="1" dirty="0" smtClean="0">
                <a:solidFill>
                  <a:srgbClr val="002060"/>
                </a:solidFill>
                <a:latin typeface="Times New Roman" pitchFamily="18" charset="0"/>
                <a:cs typeface="Times New Roman" pitchFamily="18" charset="0"/>
              </a:rPr>
              <a:t> </a:t>
            </a:r>
            <a:r>
              <a:rPr lang="en-US" sz="2800" i="1" dirty="0" err="1" smtClean="0">
                <a:solidFill>
                  <a:srgbClr val="002060"/>
                </a:solidFill>
                <a:latin typeface="Times New Roman" pitchFamily="18" charset="0"/>
                <a:cs typeface="Times New Roman" pitchFamily="18" charset="0"/>
              </a:rPr>
              <a:t>sở</a:t>
            </a:r>
            <a:r>
              <a:rPr lang="en-US" sz="2800" i="1" dirty="0" smtClean="0">
                <a:solidFill>
                  <a:srgbClr val="002060"/>
                </a:solidFill>
                <a:latin typeface="Times New Roman" pitchFamily="18" charset="0"/>
                <a:cs typeface="Times New Roman" pitchFamily="18" charset="0"/>
              </a:rPr>
              <a:t> </a:t>
            </a:r>
            <a:r>
              <a:rPr lang="en-US" sz="2800" i="1" dirty="0" err="1" smtClean="0">
                <a:solidFill>
                  <a:srgbClr val="002060"/>
                </a:solidFill>
                <a:latin typeface="Times New Roman" pitchFamily="18" charset="0"/>
                <a:cs typeface="Times New Roman" pitchFamily="18" charset="0"/>
              </a:rPr>
              <a:t>sự</a:t>
            </a:r>
            <a:r>
              <a:rPr lang="en-US" sz="2800" i="1" dirty="0" smtClean="0">
                <a:solidFill>
                  <a:srgbClr val="002060"/>
                </a:solidFill>
                <a:latin typeface="Times New Roman" pitchFamily="18" charset="0"/>
                <a:cs typeface="Times New Roman" pitchFamily="18" charset="0"/>
              </a:rPr>
              <a:t> </a:t>
            </a:r>
            <a:r>
              <a:rPr lang="en-US" sz="2800" i="1" dirty="0" err="1" smtClean="0">
                <a:solidFill>
                  <a:srgbClr val="002060"/>
                </a:solidFill>
                <a:latin typeface="Times New Roman" pitchFamily="18" charset="0"/>
                <a:cs typeface="Times New Roman" pitchFamily="18" charset="0"/>
              </a:rPr>
              <a:t>thật</a:t>
            </a:r>
            <a:r>
              <a:rPr lang="en-US" sz="2800" i="1" dirty="0" smtClean="0">
                <a:solidFill>
                  <a:srgbClr val="002060"/>
                </a:solidFill>
                <a:latin typeface="Times New Roman" pitchFamily="18" charset="0"/>
                <a:cs typeface="Times New Roman" pitchFamily="18" charset="0"/>
              </a:rPr>
              <a:t> </a:t>
            </a:r>
            <a:r>
              <a:rPr lang="en-US" sz="2800" i="1" dirty="0" err="1" smtClean="0">
                <a:solidFill>
                  <a:srgbClr val="002060"/>
                </a:solidFill>
                <a:latin typeface="Times New Roman" pitchFamily="18" charset="0"/>
                <a:cs typeface="Times New Roman" pitchFamily="18" charset="0"/>
              </a:rPr>
              <a:t>lịch</a:t>
            </a:r>
            <a:r>
              <a:rPr lang="en-US" sz="2800" i="1" dirty="0" smtClean="0">
                <a:solidFill>
                  <a:srgbClr val="002060"/>
                </a:solidFill>
                <a:latin typeface="Times New Roman" pitchFamily="18" charset="0"/>
                <a:cs typeface="Times New Roman" pitchFamily="18" charset="0"/>
              </a:rPr>
              <a:t> </a:t>
            </a:r>
            <a:r>
              <a:rPr lang="en-US" sz="2800" i="1" dirty="0" err="1" smtClean="0">
                <a:solidFill>
                  <a:srgbClr val="002060"/>
                </a:solidFill>
                <a:latin typeface="Times New Roman" pitchFamily="18" charset="0"/>
                <a:cs typeface="Times New Roman" pitchFamily="18" charset="0"/>
              </a:rPr>
              <a:t>sử</a:t>
            </a:r>
            <a:r>
              <a:rPr lang="en-US" sz="2800" i="1" dirty="0" smtClean="0">
                <a:solidFill>
                  <a:srgbClr val="002060"/>
                </a:solidFill>
                <a:latin typeface="Times New Roman" pitchFamily="18" charset="0"/>
                <a:cs typeface="Times New Roman" pitchFamily="18" charset="0"/>
              </a:rPr>
              <a:t> </a:t>
            </a:r>
            <a:r>
              <a:rPr lang="en-US" sz="2800" i="1" dirty="0" err="1" smtClean="0">
                <a:solidFill>
                  <a:srgbClr val="002060"/>
                </a:solidFill>
                <a:latin typeface="Times New Roman" pitchFamily="18" charset="0"/>
                <a:cs typeface="Times New Roman" pitchFamily="18" charset="0"/>
              </a:rPr>
              <a:t>của</a:t>
            </a:r>
            <a:r>
              <a:rPr lang="en-US" sz="2800" i="1" dirty="0" smtClean="0">
                <a:solidFill>
                  <a:srgbClr val="002060"/>
                </a:solidFill>
                <a:latin typeface="Times New Roman" pitchFamily="18" charset="0"/>
                <a:cs typeface="Times New Roman" pitchFamily="18" charset="0"/>
              </a:rPr>
              <a:t> </a:t>
            </a:r>
            <a:r>
              <a:rPr lang="en-US" sz="2800" i="1" dirty="0" err="1" smtClean="0">
                <a:solidFill>
                  <a:srgbClr val="002060"/>
                </a:solidFill>
                <a:latin typeface="Times New Roman" pitchFamily="18" charset="0"/>
                <a:cs typeface="Times New Roman" pitchFamily="18" charset="0"/>
              </a:rPr>
              <a:t>truyện</a:t>
            </a:r>
            <a:r>
              <a:rPr lang="en-US" sz="2800" i="1" dirty="0" smtClean="0">
                <a:solidFill>
                  <a:srgbClr val="002060"/>
                </a:solidFill>
                <a:latin typeface="Times New Roman" pitchFamily="18" charset="0"/>
                <a:cs typeface="Times New Roman" pitchFamily="18" charset="0"/>
              </a:rPr>
              <a:t>:</a:t>
            </a:r>
            <a:endParaRPr lang="en-US" sz="2800" dirty="0" smtClean="0">
              <a:solidFill>
                <a:srgbClr val="002060"/>
              </a:solidFill>
              <a:latin typeface="Times New Roman" pitchFamily="18" charset="0"/>
              <a:cs typeface="Times New Roman" pitchFamily="18" charset="0"/>
            </a:endParaRPr>
          </a:p>
          <a:p>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Vào</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thời</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đại</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Hùng</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Vương</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chiến</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tranh</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tự</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vệ</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ngày</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càng</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trở</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nên</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ác</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liệt</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đòi</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hỏi</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phải</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huy</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động</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sức</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mạnh</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của</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cả</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cộng</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đồng</a:t>
            </a:r>
            <a:r>
              <a:rPr lang="en-US" sz="2800" dirty="0" smtClean="0">
                <a:solidFill>
                  <a:srgbClr val="002060"/>
                </a:solidFill>
                <a:latin typeface="Times New Roman" pitchFamily="18" charset="0"/>
                <a:cs typeface="Times New Roman" pitchFamily="18" charset="0"/>
              </a:rPr>
              <a:t>.</a:t>
            </a:r>
          </a:p>
          <a:p>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Số</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lượng</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và</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kiểu</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loại</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vũ</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khí</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của</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người</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Việt</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cổ</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tăng</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lên</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từ</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giai</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đoạn</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Phùng</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Nguyên</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đến</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giai</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đoạn</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Đông</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Sơn</a:t>
            </a:r>
            <a:r>
              <a:rPr lang="en-US" sz="2800" dirty="0" smtClean="0">
                <a:solidFill>
                  <a:srgbClr val="002060"/>
                </a:solidFill>
                <a:latin typeface="Times New Roman" pitchFamily="18" charset="0"/>
                <a:cs typeface="Times New Roman" pitchFamily="18" charset="0"/>
              </a:rPr>
              <a:t>.</a:t>
            </a:r>
          </a:p>
          <a:p>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Vào</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thời</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đại</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Hùng</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Vương</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cư</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dân</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Việt</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cổ</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tuy</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nhỏ</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nhưng</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đã</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kiên</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quyết</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chống</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lại</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mọi</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đạo</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quân</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xâm</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lược</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lớn</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mạnh</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để</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bảo</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vệ</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cộng</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đồng</a:t>
            </a:r>
            <a:r>
              <a:rPr lang="en-US" sz="2800" dirty="0" smtClean="0">
                <a:solidFill>
                  <a:srgbClr val="002060"/>
                </a:solidFill>
                <a:latin typeface="Times New Roman" pitchFamily="18" charset="0"/>
                <a:cs typeface="Times New Roman" pitchFamily="18" charset="0"/>
              </a:rPr>
              <a:t>.</a:t>
            </a:r>
            <a:endParaRPr lang="en-US" altLang="zh-CN" sz="2800" b="1" dirty="0">
              <a:solidFill>
                <a:srgbClr val="00206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endParaRPr>
          </a:p>
          <a:p>
            <a:pPr algn="just" defTabSz="1218072"/>
            <a:endParaRPr lang="en-US" altLang="zh-CN" sz="4796" b="1" dirty="0">
              <a:solidFill>
                <a:srgbClr val="60B962"/>
              </a:solidFill>
              <a:latin typeface="方正卡通简体" panose="03000509000000000000" pitchFamily="65" charset="-122"/>
              <a:ea typeface="方正卡通简体" panose="03000509000000000000" pitchFamily="65" charset="-122"/>
              <a:sym typeface="微软雅黑" panose="020B0503020204020204" pitchFamily="34" charset="-122"/>
            </a:endParaRPr>
          </a:p>
        </p:txBody>
      </p:sp>
      <p:sp>
        <p:nvSpPr>
          <p:cNvPr id="8" name="五角星 4"/>
          <p:cNvSpPr/>
          <p:nvPr/>
        </p:nvSpPr>
        <p:spPr>
          <a:xfrm rot="19903756">
            <a:off x="1043168" y="3001800"/>
            <a:ext cx="1055387" cy="105636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1" name="五角星 5"/>
          <p:cNvSpPr/>
          <p:nvPr/>
        </p:nvSpPr>
        <p:spPr>
          <a:xfrm rot="21380687">
            <a:off x="1448220" y="4782304"/>
            <a:ext cx="610625" cy="6111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6" name="五角星 9"/>
          <p:cNvSpPr/>
          <p:nvPr/>
        </p:nvSpPr>
        <p:spPr>
          <a:xfrm>
            <a:off x="8455481" y="4647392"/>
            <a:ext cx="337603" cy="337916"/>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7" name="五角星 10"/>
          <p:cNvSpPr/>
          <p:nvPr/>
        </p:nvSpPr>
        <p:spPr>
          <a:xfrm>
            <a:off x="10825931" y="4643498"/>
            <a:ext cx="248230" cy="24846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8" name="五角星 11"/>
          <p:cNvSpPr/>
          <p:nvPr/>
        </p:nvSpPr>
        <p:spPr>
          <a:xfrm>
            <a:off x="11509886" y="4967955"/>
            <a:ext cx="124114" cy="124229"/>
          </a:xfrm>
          <a:prstGeom prst="star5">
            <a:avLst>
              <a:gd name="adj" fmla="val 23926"/>
              <a:gd name="hf" fmla="val 105146"/>
              <a:gd name="vf" fmla="val 110557"/>
            </a:avLst>
          </a:prstGeom>
          <a:solidFill>
            <a:srgbClr val="FFFF00"/>
          </a:solid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9" name="五角星 12"/>
          <p:cNvSpPr/>
          <p:nvPr/>
        </p:nvSpPr>
        <p:spPr>
          <a:xfrm rot="19922997">
            <a:off x="11084655" y="4134023"/>
            <a:ext cx="191555" cy="191732"/>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20" name="Picture 5" descr="C:\Users\Administrator\Desktop\小鸟.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18091" y="2243172"/>
            <a:ext cx="1112140" cy="1183180"/>
          </a:xfrm>
          <a:prstGeom prst="rect">
            <a:avLst/>
          </a:prstGeom>
          <a:noFill/>
          <a:extLst>
            <a:ext uri="{909E8E84-426E-40DD-AFC4-6F175D3DCCD1}">
              <a14:hiddenFill xmlns:a14="http://schemas.microsoft.com/office/drawing/2010/main">
                <a:solidFill>
                  <a:srgbClr val="FFFFFF"/>
                </a:solidFill>
              </a14:hiddenFill>
            </a:ext>
          </a:extLst>
        </p:spPr>
      </p:pic>
      <p:pic>
        <p:nvPicPr>
          <p:cNvPr id="15" name="图片 8" descr="6fc417983c9675ce1b60e983870aeb8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99247" y="5068389"/>
            <a:ext cx="3874936" cy="2065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31044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 presetClass="entr" presetSubtype="1"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par>
                                <p:cTn id="15" presetID="2" presetClass="entr" presetSubtype="1" fill="hold" grpId="0" nodeType="withEffect">
                                  <p:stCondLst>
                                    <p:cond delay="25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25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750" fill="hold"/>
                                        <p:tgtEl>
                                          <p:spTgt spid="16"/>
                                        </p:tgtEl>
                                        <p:attrNameLst>
                                          <p:attrName>ppt_x</p:attrName>
                                        </p:attrNameLst>
                                      </p:cBhvr>
                                      <p:tavLst>
                                        <p:tav tm="0">
                                          <p:val>
                                            <p:strVal val="#ppt_x"/>
                                          </p:val>
                                        </p:tav>
                                        <p:tav tm="100000">
                                          <p:val>
                                            <p:strVal val="#ppt_x"/>
                                          </p:val>
                                        </p:tav>
                                      </p:tavLst>
                                    </p:anim>
                                    <p:anim calcmode="lin" valueType="num">
                                      <p:cBhvr additive="base">
                                        <p:cTn id="22" dur="750" fill="hold"/>
                                        <p:tgtEl>
                                          <p:spTgt spid="16"/>
                                        </p:tgtEl>
                                        <p:attrNameLst>
                                          <p:attrName>ppt_y</p:attrName>
                                        </p:attrNameLst>
                                      </p:cBhvr>
                                      <p:tavLst>
                                        <p:tav tm="0">
                                          <p:val>
                                            <p:strVal val="0-#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250"/>
                                  </p:stCondLst>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750" fill="hold"/>
                                        <p:tgtEl>
                                          <p:spTgt spid="18"/>
                                        </p:tgtEl>
                                        <p:attrNameLst>
                                          <p:attrName>ppt_x</p:attrName>
                                        </p:attrNameLst>
                                      </p:cBhvr>
                                      <p:tavLst>
                                        <p:tav tm="0">
                                          <p:val>
                                            <p:strVal val="#ppt_x"/>
                                          </p:val>
                                        </p:tav>
                                        <p:tav tm="100000">
                                          <p:val>
                                            <p:strVal val="#ppt_x"/>
                                          </p:val>
                                        </p:tav>
                                      </p:tavLst>
                                    </p:anim>
                                    <p:anim calcmode="lin" valueType="num">
                                      <p:cBhvr additive="base">
                                        <p:cTn id="30" dur="750" fill="hold"/>
                                        <p:tgtEl>
                                          <p:spTgt spid="18"/>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stCondLst>
                                    <p:cond delay="250"/>
                                  </p:stCondLst>
                                  <p:childTnLst>
                                    <p:set>
                                      <p:cBhvr>
                                        <p:cTn id="32" dur="1" fill="hold">
                                          <p:stCondLst>
                                            <p:cond delay="0"/>
                                          </p:stCondLst>
                                        </p:cTn>
                                        <p:tgtEl>
                                          <p:spTgt spid="19"/>
                                        </p:tgtEl>
                                        <p:attrNameLst>
                                          <p:attrName>style.visibility</p:attrName>
                                        </p:attrNameLst>
                                      </p:cBhvr>
                                      <p:to>
                                        <p:strVal val="visible"/>
                                      </p:to>
                                    </p:set>
                                    <p:anim calcmode="lin" valueType="num">
                                      <p:cBhvr additive="base">
                                        <p:cTn id="33" dur="500" fill="hold"/>
                                        <p:tgtEl>
                                          <p:spTgt spid="19"/>
                                        </p:tgtEl>
                                        <p:attrNameLst>
                                          <p:attrName>ppt_x</p:attrName>
                                        </p:attrNameLst>
                                      </p:cBhvr>
                                      <p:tavLst>
                                        <p:tav tm="0">
                                          <p:val>
                                            <p:strVal val="#ppt_x"/>
                                          </p:val>
                                        </p:tav>
                                        <p:tav tm="100000">
                                          <p:val>
                                            <p:strVal val="#ppt_x"/>
                                          </p:val>
                                        </p:tav>
                                      </p:tavLst>
                                    </p:anim>
                                    <p:anim calcmode="lin" valueType="num">
                                      <p:cBhvr additive="base">
                                        <p:cTn id="34" dur="500" fill="hold"/>
                                        <p:tgtEl>
                                          <p:spTgt spid="19"/>
                                        </p:tgtEl>
                                        <p:attrNameLst>
                                          <p:attrName>ppt_y</p:attrName>
                                        </p:attrNameLst>
                                      </p:cBhvr>
                                      <p:tavLst>
                                        <p:tav tm="0">
                                          <p:val>
                                            <p:strVal val="0-#ppt_h/2"/>
                                          </p:val>
                                        </p:tav>
                                        <p:tav tm="100000">
                                          <p:val>
                                            <p:strVal val="#ppt_y"/>
                                          </p:val>
                                        </p:tav>
                                      </p:tavLst>
                                    </p:anim>
                                  </p:childTnLst>
                                </p:cTn>
                              </p:par>
                            </p:childTnLst>
                          </p:cTn>
                        </p:par>
                        <p:par>
                          <p:cTn id="35" fill="hold">
                            <p:stCondLst>
                              <p:cond delay="1500"/>
                            </p:stCondLst>
                            <p:childTnLst>
                              <p:par>
                                <p:cTn id="36" presetID="2" presetClass="entr" presetSubtype="2" fill="hold" nodeType="afterEffect">
                                  <p:stCondLst>
                                    <p:cond delay="0"/>
                                  </p:stCondLst>
                                  <p:childTnLst>
                                    <p:set>
                                      <p:cBhvr>
                                        <p:cTn id="37" dur="1" fill="hold">
                                          <p:stCondLst>
                                            <p:cond delay="0"/>
                                          </p:stCondLst>
                                        </p:cTn>
                                        <p:tgtEl>
                                          <p:spTgt spid="20"/>
                                        </p:tgtEl>
                                        <p:attrNameLst>
                                          <p:attrName>style.visibility</p:attrName>
                                        </p:attrNameLst>
                                      </p:cBhvr>
                                      <p:to>
                                        <p:strVal val="visible"/>
                                      </p:to>
                                    </p:set>
                                    <p:anim calcmode="lin" valueType="num">
                                      <p:cBhvr additive="base">
                                        <p:cTn id="38" dur="500" fill="hold"/>
                                        <p:tgtEl>
                                          <p:spTgt spid="20"/>
                                        </p:tgtEl>
                                        <p:attrNameLst>
                                          <p:attrName>ppt_x</p:attrName>
                                        </p:attrNameLst>
                                      </p:cBhvr>
                                      <p:tavLst>
                                        <p:tav tm="0">
                                          <p:val>
                                            <p:strVal val="1+#ppt_w/2"/>
                                          </p:val>
                                        </p:tav>
                                        <p:tav tm="100000">
                                          <p:val>
                                            <p:strVal val="#ppt_x"/>
                                          </p:val>
                                        </p:tav>
                                      </p:tavLst>
                                    </p:anim>
                                    <p:anim calcmode="lin" valueType="num">
                                      <p:cBhvr additive="base">
                                        <p:cTn id="39" dur="500" fill="hold"/>
                                        <p:tgtEl>
                                          <p:spTgt spid="20"/>
                                        </p:tgtEl>
                                        <p:attrNameLst>
                                          <p:attrName>ppt_y</p:attrName>
                                        </p:attrNameLst>
                                      </p:cBhvr>
                                      <p:tavLst>
                                        <p:tav tm="0">
                                          <p:val>
                                            <p:strVal val="#ppt_y"/>
                                          </p:val>
                                        </p:tav>
                                        <p:tav tm="100000">
                                          <p:val>
                                            <p:strVal val="#ppt_y"/>
                                          </p:val>
                                        </p:tav>
                                      </p:tavLst>
                                    </p:anim>
                                  </p:childTnLst>
                                </p:cTn>
                              </p:par>
                              <p:par>
                                <p:cTn id="40" presetID="0" presetClass="path" presetSubtype="0" accel="50000" decel="50000" fill="hold" nodeType="withEffect">
                                  <p:stCondLst>
                                    <p:cond delay="500"/>
                                  </p:stCondLst>
                                  <p:childTnLst>
                                    <p:animMotion origin="layout" path="M -5.55556E-7 0.01204 C -0.01007 0.01328 -0.01875 0.01667 -0.02865 0.01791 C -0.03871 0.02192 -0.04809 0.02254 -0.05868 0.02378 C -0.15174 0.02192 -0.15347 0.03273 -0.20625 0.01451 C -0.2118 0.00957 -0.21302 0.00556 -0.21805 -0.00155 C -0.22604 -0.01236 -0.23455 -0.02378 -0.24566 -0.0278 C -0.27448 -0.05374 -0.34062 -0.04324 -0.36146 -0.04386 C -0.36996 -0.04664 -0.37865 -0.04787 -0.38733 -0.05065 C -0.39288 -0.0525 -0.39774 -0.05528 -0.4033 -0.05652 C -0.41094 -0.06053 -0.41944 -0.06486 -0.4276 -0.06671 C -0.44028 -0.07536 -0.4533 -0.08215 -0.46701 -0.0874 C -0.47187 -0.08926 -0.47587 -0.09265 -0.48038 -0.09543 C -0.49097 -0.10099 -0.50347 -0.10562 -0.51476 -0.10809 C -0.5408 -0.10686 -0.56597 -0.10562 -0.59184 -0.10655 C -0.60347 -0.11211 -0.61528 -0.11643 -0.62621 -0.12415 C -0.63108 -0.12755 -0.63611 -0.13095 -0.64149 -0.13311 C -0.65191 -0.14145 -0.63958 -0.13249 -0.64983 -0.13743 C -0.65434 -0.14021 -0.65868 -0.14392 -0.66337 -0.1467 C -0.66805 -0.14948 -0.66493 -0.14639 -0.6691 -0.14917 C -0.67691 -0.15411 -0.6849 -0.15936 -0.6934 -0.16276 C -0.70087 -0.16955 -0.7092 -0.17635 -0.71771 -0.18098 C -0.72413 -0.18994 -0.7342 -0.19426 -0.73941 -0.20507 C -0.74062 -0.20754 -0.74201 -0.20939 -0.74271 -0.21186 C -0.7434 -0.21372 -0.74358 -0.21588 -0.74444 -0.21773 C -0.74653 -0.22236 -0.74983 -0.22576 -0.75208 -0.23039 C -0.75694 -0.23997 -0.76094 -0.24583 -0.76701 -0.25417 " pathEditMode="relative" rAng="0" ptsTypes="AAAAAAAAAAAAAAAAAAAAAAAAAA">
                                      <p:cBhvr>
                                        <p:cTn id="41" dur="6500" fill="hold"/>
                                        <p:tgtEl>
                                          <p:spTgt spid="20"/>
                                        </p:tgtEl>
                                        <p:attrNameLst>
                                          <p:attrName>ppt_x</p:attrName>
                                          <p:attrName>ppt_y</p:attrName>
                                        </p:attrNameLst>
                                      </p:cBhvr>
                                      <p:rCtr x="-38400" y="-12300"/>
                                    </p:animMotion>
                                  </p:childTnLst>
                                </p:cTn>
                              </p:par>
                              <p:par>
                                <p:cTn id="42" presetID="8" presetClass="emph" presetSubtype="0" repeatCount="2000" fill="hold" grpId="1" nodeType="withEffect">
                                  <p:stCondLst>
                                    <p:cond delay="0"/>
                                  </p:stCondLst>
                                  <p:childTnLst>
                                    <p:animRot by="21600000">
                                      <p:cBhvr>
                                        <p:cTn id="43" dur="3500" fill="hold"/>
                                        <p:tgtEl>
                                          <p:spTgt spid="8"/>
                                        </p:tgtEl>
                                        <p:attrNameLst>
                                          <p:attrName>r</p:attrName>
                                        </p:attrNameLst>
                                      </p:cBhvr>
                                    </p:animRot>
                                  </p:childTnLst>
                                </p:cTn>
                              </p:par>
                              <p:par>
                                <p:cTn id="44" presetID="8" presetClass="emph" presetSubtype="0" repeatCount="2000" fill="hold" grpId="1" nodeType="withEffect">
                                  <p:stCondLst>
                                    <p:cond delay="0"/>
                                  </p:stCondLst>
                                  <p:childTnLst>
                                    <p:animRot by="-21600000">
                                      <p:cBhvr>
                                        <p:cTn id="45" dur="3500" fill="hold"/>
                                        <p:tgtEl>
                                          <p:spTgt spid="17"/>
                                        </p:tgtEl>
                                        <p:attrNameLst>
                                          <p:attrName>r</p:attrName>
                                        </p:attrNameLst>
                                      </p:cBhvr>
                                    </p:animRot>
                                  </p:childTnLst>
                                </p:cTn>
                              </p:par>
                              <p:par>
                                <p:cTn id="46" presetID="6" presetClass="emph" presetSubtype="0" repeatCount="2000" autoRev="1" fill="hold" grpId="1" nodeType="withEffect">
                                  <p:stCondLst>
                                    <p:cond delay="0"/>
                                  </p:stCondLst>
                                  <p:childTnLst>
                                    <p:animScale>
                                      <p:cBhvr>
                                        <p:cTn id="47" dur="2000" fill="hold"/>
                                        <p:tgtEl>
                                          <p:spTgt spid="19"/>
                                        </p:tgtEl>
                                      </p:cBhvr>
                                      <p:by x="150000" y="150000"/>
                                    </p:animScale>
                                  </p:childTnLst>
                                </p:cTn>
                              </p:par>
                              <p:par>
                                <p:cTn id="48" presetID="6" presetClass="emph" presetSubtype="0" repeatCount="2000" autoRev="1" fill="hold" grpId="1" nodeType="withEffect">
                                  <p:stCondLst>
                                    <p:cond delay="0"/>
                                  </p:stCondLst>
                                  <p:childTnLst>
                                    <p:animScale>
                                      <p:cBhvr>
                                        <p:cTn id="49" dur="2000" fill="hold"/>
                                        <p:tgtEl>
                                          <p:spTgt spid="11"/>
                                        </p:tgtEl>
                                      </p:cBhvr>
                                      <p:by x="150000" y="150000"/>
                                    </p:animScale>
                                  </p:childTnLst>
                                </p:cTn>
                              </p:par>
                            </p:childTnLst>
                          </p:cTn>
                        </p:par>
                        <p:par>
                          <p:cTn id="50" fill="hold">
                            <p:stCondLst>
                              <p:cond delay="9500"/>
                            </p:stCondLst>
                            <p:childTnLst>
                              <p:par>
                                <p:cTn id="51" presetID="37" presetClass="entr" presetSubtype="0" fill="hold" nodeType="after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fade">
                                      <p:cBhvr>
                                        <p:cTn id="53" dur="1000"/>
                                        <p:tgtEl>
                                          <p:spTgt spid="15"/>
                                        </p:tgtEl>
                                      </p:cBhvr>
                                    </p:animEffect>
                                    <p:anim calcmode="lin" valueType="num">
                                      <p:cBhvr>
                                        <p:cTn id="54" dur="1000" fill="hold"/>
                                        <p:tgtEl>
                                          <p:spTgt spid="15"/>
                                        </p:tgtEl>
                                        <p:attrNameLst>
                                          <p:attrName>ppt_x</p:attrName>
                                        </p:attrNameLst>
                                      </p:cBhvr>
                                      <p:tavLst>
                                        <p:tav tm="0">
                                          <p:val>
                                            <p:strVal val="#ppt_x"/>
                                          </p:val>
                                        </p:tav>
                                        <p:tav tm="100000">
                                          <p:val>
                                            <p:strVal val="#ppt_x"/>
                                          </p:val>
                                        </p:tav>
                                      </p:tavLst>
                                    </p:anim>
                                    <p:anim calcmode="lin" valueType="num">
                                      <p:cBhvr>
                                        <p:cTn id="55" dur="900" decel="100000" fill="hold"/>
                                        <p:tgtEl>
                                          <p:spTgt spid="15"/>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8" grpId="1" animBg="1"/>
      <p:bldP spid="11" grpId="0" animBg="1"/>
      <p:bldP spid="11" grpId="1" animBg="1"/>
      <p:bldP spid="16" grpId="0" animBg="1"/>
      <p:bldP spid="17" grpId="0" animBg="1"/>
      <p:bldP spid="17" grpId="1" animBg="1"/>
      <p:bldP spid="18" grpId="0" animBg="1"/>
      <p:bldP spid="19" grpId="0" animBg="1"/>
      <p:bldP spid="19" grpId="1"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2858PICdbgea5Gz679dY_PIC2018.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22661" y="0"/>
            <a:ext cx="2164572"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8" descr="6fc417983c9675ce1b60e983870aeb8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45277"/>
            <a:ext cx="1964492" cy="1434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1"/>
          <p:cNvPicPr>
            <a:picLocks noChangeAspect="1"/>
          </p:cNvPicPr>
          <p:nvPr/>
        </p:nvPicPr>
        <p:blipFill rotWithShape="1">
          <a:blip r:embed="rId5" cstate="print">
            <a:extLst>
              <a:ext uri="{28A0092B-C50C-407E-A947-70E740481C1C}">
                <a14:useLocalDpi xmlns:a14="http://schemas.microsoft.com/office/drawing/2010/main" val="0"/>
              </a:ext>
            </a:extLst>
          </a:blip>
          <a:srcRect l="32760" r="8347"/>
          <a:stretch>
            <a:fillRect/>
          </a:stretch>
        </p:blipFill>
        <p:spPr>
          <a:xfrm flipH="1">
            <a:off x="8034847" y="5578318"/>
            <a:ext cx="2687293" cy="1437189"/>
          </a:xfrm>
          <a:prstGeom prst="rect">
            <a:avLst/>
          </a:prstGeom>
        </p:spPr>
      </p:pic>
      <p:sp>
        <p:nvSpPr>
          <p:cNvPr id="7" name="AutoShape 3"/>
          <p:cNvSpPr>
            <a:spLocks noChangeArrowheads="1"/>
          </p:cNvSpPr>
          <p:nvPr/>
        </p:nvSpPr>
        <p:spPr bwMode="gray">
          <a:xfrm>
            <a:off x="3475401" y="46128"/>
            <a:ext cx="5378450" cy="574675"/>
          </a:xfrm>
          <a:prstGeom prst="roundRect">
            <a:avLst>
              <a:gd name="adj" fmla="val 50000"/>
            </a:avLst>
          </a:prstGeom>
          <a:solidFill>
            <a:srgbClr val="FF0000"/>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sz="3200">
                <a:solidFill>
                  <a:schemeClr val="tx1"/>
                </a:solidFill>
                <a:latin typeface="Arial" panose="020B0604020202020204" pitchFamily="34" charset="0"/>
                <a:cs typeface="Arial" panose="020B0604020202020204" pitchFamily="34" charset="0"/>
              </a:defRPr>
            </a:lvl1pPr>
            <a:lvl2pPr marL="742950" indent="-285750">
              <a:defRPr sz="3200">
                <a:solidFill>
                  <a:schemeClr val="tx1"/>
                </a:solidFill>
                <a:latin typeface="Arial" panose="020B0604020202020204" pitchFamily="34" charset="0"/>
                <a:cs typeface="Arial" panose="020B0604020202020204" pitchFamily="34" charset="0"/>
              </a:defRPr>
            </a:lvl2pPr>
            <a:lvl3pPr marL="1143000" indent="-228600">
              <a:defRPr sz="3200">
                <a:solidFill>
                  <a:schemeClr val="tx1"/>
                </a:solidFill>
                <a:latin typeface="Arial" panose="020B0604020202020204" pitchFamily="34" charset="0"/>
                <a:cs typeface="Arial" panose="020B0604020202020204" pitchFamily="34" charset="0"/>
              </a:defRPr>
            </a:lvl3pPr>
            <a:lvl4pPr marL="1600200" indent="-228600">
              <a:defRPr sz="3200">
                <a:solidFill>
                  <a:schemeClr val="tx1"/>
                </a:solidFill>
                <a:latin typeface="Arial" panose="020B0604020202020204" pitchFamily="34" charset="0"/>
                <a:cs typeface="Arial" panose="020B0604020202020204" pitchFamily="34" charset="0"/>
              </a:defRPr>
            </a:lvl4pPr>
            <a:lvl5pPr marL="2057400" indent="-22860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algn="ctr" defTabSz="914400" fontAlgn="base">
              <a:spcBef>
                <a:spcPct val="20000"/>
              </a:spcBef>
              <a:spcAft>
                <a:spcPct val="20000"/>
              </a:spcAft>
            </a:pPr>
            <a:r>
              <a:rPr lang="en-US" altLang="en-US" b="1" dirty="0" smtClean="0">
                <a:solidFill>
                  <a:srgbClr val="FFFF00"/>
                </a:solidFill>
                <a:latin typeface="Times New Roman" panose="02020603050405020304" pitchFamily="18" charset="0"/>
                <a:cs typeface="Times New Roman" panose="02020603050405020304" pitchFamily="18" charset="0"/>
              </a:rPr>
              <a:t>HOẠT ĐỘNG DỰ ÁN</a:t>
            </a:r>
          </a:p>
        </p:txBody>
      </p:sp>
      <p:sp>
        <p:nvSpPr>
          <p:cNvPr id="10" name="Rectangle 9"/>
          <p:cNvSpPr/>
          <p:nvPr/>
        </p:nvSpPr>
        <p:spPr>
          <a:xfrm>
            <a:off x="1608266" y="687937"/>
            <a:ext cx="9439275" cy="181588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defTabSz="914400"/>
            <a:r>
              <a:rPr lang="en-US" sz="2800" b="1" i="1" dirty="0" err="1" smtClean="0">
                <a:solidFill>
                  <a:srgbClr val="FF0000"/>
                </a:solidFill>
                <a:latin typeface="Times New Roman" pitchFamily="18" charset="0"/>
                <a:cs typeface="Times New Roman" pitchFamily="18" charset="0"/>
              </a:rPr>
              <a:t>Hình</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ảnh</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Gióng</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đánh</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giặc</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là</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một</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bức</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tranh</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hoành</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tráng</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kỳ</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vĩ</a:t>
            </a:r>
            <a:r>
              <a:rPr lang="en-US" sz="2800" b="1" i="1" dirty="0" smtClean="0">
                <a:solidFill>
                  <a:srgbClr val="FF0000"/>
                </a:solidFill>
                <a:latin typeface="Times New Roman" pitchFamily="18" charset="0"/>
                <a:cs typeface="Times New Roman" pitchFamily="18" charset="0"/>
              </a:rPr>
              <a:t>, ca </a:t>
            </a:r>
            <a:r>
              <a:rPr lang="en-US" sz="2800" b="1" i="1" dirty="0" err="1" smtClean="0">
                <a:solidFill>
                  <a:srgbClr val="FF0000"/>
                </a:solidFill>
                <a:latin typeface="Times New Roman" pitchFamily="18" charset="0"/>
                <a:cs typeface="Times New Roman" pitchFamily="18" charset="0"/>
              </a:rPr>
              <a:t>ngợi</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sức</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mạnh</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của</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nhân</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dân</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trong</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công</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cuộc</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đánh</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đuổi</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giặc</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ngoại</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xâm</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bảo</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vệ</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đất</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nước</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Em</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hãy</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hoàn</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thành</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dự</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án</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sau</a:t>
            </a:r>
            <a:r>
              <a:rPr lang="en-US" sz="2800" b="1" i="1" dirty="0" smtClean="0">
                <a:solidFill>
                  <a:srgbClr val="FF0000"/>
                </a:solidFill>
                <a:latin typeface="Times New Roman" pitchFamily="18" charset="0"/>
                <a:cs typeface="Times New Roman" pitchFamily="18" charset="0"/>
              </a:rPr>
              <a:t>:</a:t>
            </a:r>
          </a:p>
        </p:txBody>
      </p:sp>
      <p:sp>
        <p:nvSpPr>
          <p:cNvPr id="13" name="Right Brace 12"/>
          <p:cNvSpPr/>
          <p:nvPr/>
        </p:nvSpPr>
        <p:spPr>
          <a:xfrm>
            <a:off x="5196918" y="2952750"/>
            <a:ext cx="586853" cy="3232031"/>
          </a:xfrm>
          <a:prstGeom prst="righ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Rectangle 1"/>
          <p:cNvSpPr>
            <a:spLocks noChangeArrowheads="1"/>
          </p:cNvSpPr>
          <p:nvPr/>
        </p:nvSpPr>
        <p:spPr bwMode="auto">
          <a:xfrm>
            <a:off x="5832417" y="2759107"/>
            <a:ext cx="2003945"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pPr>
            <a:r>
              <a:rPr kumimoji="0" lang="en-US" sz="3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sym typeface="Wingdings" pitchFamily="2" charset="2"/>
              </a:rPr>
              <a:t> </a:t>
            </a:r>
            <a:r>
              <a:rPr kumimoji="0" lang="en-US" sz="3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Ghi</a:t>
            </a:r>
            <a:r>
              <a:rPr kumimoji="0" lang="en-US" sz="3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3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vào</a:t>
            </a:r>
            <a:r>
              <a:rPr kumimoji="0" lang="en-US" sz="3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3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giấy</a:t>
            </a:r>
            <a:r>
              <a:rPr kumimoji="0" lang="en-US" sz="3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note</a:t>
            </a:r>
            <a:endParaRPr kumimoji="0" lang="en-US" sz="3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p:txBody>
      </p:sp>
      <p:sp>
        <p:nvSpPr>
          <p:cNvPr id="15" name="Rectangle 1"/>
          <p:cNvSpPr>
            <a:spLocks noChangeArrowheads="1"/>
          </p:cNvSpPr>
          <p:nvPr/>
        </p:nvSpPr>
        <p:spPr bwMode="auto">
          <a:xfrm>
            <a:off x="6058921" y="4285346"/>
            <a:ext cx="2080644"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pPr>
            <a:r>
              <a:rPr kumimoji="0" lang="en-US" sz="3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sym typeface="Wingdings" pitchFamily="2" charset="2"/>
              </a:rPr>
              <a:t> </a:t>
            </a:r>
            <a:r>
              <a:rPr kumimoji="0" lang="en-US" sz="3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Dán</a:t>
            </a:r>
            <a:r>
              <a:rPr kumimoji="0" lang="en-US" sz="3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3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vào</a:t>
            </a:r>
            <a:r>
              <a:rPr lang="en-US" sz="3000" dirty="0">
                <a:latin typeface="Times New Roman" pitchFamily="18" charset="0"/>
                <a:ea typeface="Calibri" pitchFamily="34" charset="0"/>
                <a:cs typeface="Times New Roman" pitchFamily="18" charset="0"/>
              </a:rPr>
              <a:t> </a:t>
            </a:r>
            <a:r>
              <a:rPr kumimoji="0" lang="en-US" sz="3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bảng</a:t>
            </a:r>
            <a:endParaRPr kumimoji="0" lang="en-US" sz="3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p:txBody>
      </p:sp>
      <p:pic>
        <p:nvPicPr>
          <p:cNvPr id="16" name="Picture 4" descr="Kết quả hình ảnh cho bảng đen"/>
          <p:cNvPicPr>
            <a:picLocks noChangeAspect="1" noChangeArrowheads="1"/>
          </p:cNvPicPr>
          <p:nvPr/>
        </p:nvPicPr>
        <p:blipFill>
          <a:blip r:embed="rId6" cstate="print"/>
          <a:srcRect/>
          <a:stretch>
            <a:fillRect/>
          </a:stretch>
        </p:blipFill>
        <p:spPr bwMode="auto">
          <a:xfrm>
            <a:off x="8229661" y="4036736"/>
            <a:ext cx="2623969" cy="1541582"/>
          </a:xfrm>
          <a:prstGeom prst="rect">
            <a:avLst/>
          </a:prstGeom>
          <a:noFill/>
        </p:spPr>
      </p:pic>
      <p:sp>
        <p:nvSpPr>
          <p:cNvPr id="17" name="Rectangle 1"/>
          <p:cNvSpPr>
            <a:spLocks noChangeArrowheads="1"/>
          </p:cNvSpPr>
          <p:nvPr/>
        </p:nvSpPr>
        <p:spPr bwMode="auto">
          <a:xfrm>
            <a:off x="5978585" y="5500771"/>
            <a:ext cx="2056262"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pPr>
            <a:r>
              <a:rPr kumimoji="0" lang="en-US" sz="3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sym typeface="Wingdings" pitchFamily="2" charset="2"/>
              </a:rPr>
              <a:t> </a:t>
            </a:r>
            <a:r>
              <a:rPr kumimoji="0" lang="en-US" sz="3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Chia</a:t>
            </a:r>
            <a:r>
              <a:rPr kumimoji="0" lang="en-US" sz="3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3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sẻ</a:t>
            </a:r>
            <a:r>
              <a:rPr kumimoji="0" lang="en-US" sz="3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3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cho</a:t>
            </a:r>
            <a:r>
              <a:rPr kumimoji="0" lang="en-US" sz="3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3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cả</a:t>
            </a:r>
            <a:r>
              <a:rPr kumimoji="0" lang="en-US" sz="3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3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lớp</a:t>
            </a:r>
            <a:endParaRPr kumimoji="0" lang="en-US" sz="3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p:txBody>
      </p:sp>
      <p:sp>
        <p:nvSpPr>
          <p:cNvPr id="18" name="Rectangle 1"/>
          <p:cNvSpPr>
            <a:spLocks noChangeArrowheads="1"/>
          </p:cNvSpPr>
          <p:nvPr/>
        </p:nvSpPr>
        <p:spPr bwMode="auto">
          <a:xfrm>
            <a:off x="191972" y="2929770"/>
            <a:ext cx="5185536"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defTabSz="914400" eaLnBrk="0" fontAlgn="base" hangingPunct="0">
              <a:spcBef>
                <a:spcPct val="0"/>
              </a:spcBef>
              <a:spcAft>
                <a:spcPct val="0"/>
              </a:spcAft>
              <a:buFont typeface="Wingdings" pitchFamily="2" charset="2"/>
              <a:buChar char="v"/>
            </a:pPr>
            <a:r>
              <a:rPr kumimoji="0" lang="en-US" sz="3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3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Nhóm</a:t>
            </a:r>
            <a:r>
              <a:rPr kumimoji="0" lang="en-US" sz="3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1: </a:t>
            </a:r>
            <a:r>
              <a:rPr lang="en-US" sz="3000" dirty="0" err="1" smtClean="0">
                <a:latin typeface="Times New Roman" pitchFamily="18" charset="0"/>
                <a:ea typeface="Calibri" pitchFamily="34" charset="0"/>
                <a:cs typeface="Times New Roman" pitchFamily="18" charset="0"/>
              </a:rPr>
              <a:t>Viết</a:t>
            </a:r>
            <a:r>
              <a:rPr lang="en-US" sz="3000" dirty="0" smtClean="0">
                <a:latin typeface="Times New Roman" pitchFamily="18" charset="0"/>
                <a:ea typeface="Calibri" pitchFamily="34" charset="0"/>
                <a:cs typeface="Times New Roman" pitchFamily="18" charset="0"/>
              </a:rPr>
              <a:t> </a:t>
            </a:r>
            <a:r>
              <a:rPr lang="en-US" sz="3000" dirty="0" err="1" smtClean="0">
                <a:latin typeface="Times New Roman" pitchFamily="18" charset="0"/>
                <a:ea typeface="Calibri" pitchFamily="34" charset="0"/>
                <a:cs typeface="Times New Roman" pitchFamily="18" charset="0"/>
              </a:rPr>
              <a:t>đoạn</a:t>
            </a:r>
            <a:r>
              <a:rPr lang="en-US" sz="3000" dirty="0" smtClean="0">
                <a:latin typeface="Times New Roman" pitchFamily="18" charset="0"/>
                <a:ea typeface="Calibri" pitchFamily="34" charset="0"/>
                <a:cs typeface="Times New Roman" pitchFamily="18" charset="0"/>
              </a:rPr>
              <a:t> </a:t>
            </a:r>
            <a:r>
              <a:rPr lang="en-US" sz="3000" dirty="0" err="1" smtClean="0">
                <a:latin typeface="Times New Roman" pitchFamily="18" charset="0"/>
                <a:ea typeface="Calibri" pitchFamily="34" charset="0"/>
                <a:cs typeface="Times New Roman" pitchFamily="18" charset="0"/>
              </a:rPr>
              <a:t>văn</a:t>
            </a:r>
            <a:r>
              <a:rPr lang="en-US" sz="3000" dirty="0" smtClean="0">
                <a:latin typeface="Times New Roman" pitchFamily="18" charset="0"/>
                <a:ea typeface="Calibri" pitchFamily="34" charset="0"/>
                <a:cs typeface="Times New Roman" pitchFamily="18" charset="0"/>
              </a:rPr>
              <a:t> </a:t>
            </a:r>
            <a:r>
              <a:rPr lang="en-US" sz="3000" dirty="0" err="1" smtClean="0">
                <a:latin typeface="Times New Roman" pitchFamily="18" charset="0"/>
                <a:ea typeface="Calibri" pitchFamily="34" charset="0"/>
                <a:cs typeface="Times New Roman" pitchFamily="18" charset="0"/>
              </a:rPr>
              <a:t>miêu</a:t>
            </a:r>
            <a:r>
              <a:rPr lang="en-US" sz="3000" dirty="0" smtClean="0">
                <a:latin typeface="Times New Roman" pitchFamily="18" charset="0"/>
                <a:ea typeface="Calibri" pitchFamily="34" charset="0"/>
                <a:cs typeface="Times New Roman" pitchFamily="18" charset="0"/>
              </a:rPr>
              <a:t> </a:t>
            </a:r>
            <a:r>
              <a:rPr lang="en-US" sz="3000" dirty="0" err="1" smtClean="0">
                <a:latin typeface="Times New Roman" pitchFamily="18" charset="0"/>
                <a:ea typeface="Calibri" pitchFamily="34" charset="0"/>
                <a:cs typeface="Times New Roman" pitchFamily="18" charset="0"/>
              </a:rPr>
              <a:t>tả</a:t>
            </a:r>
            <a:r>
              <a:rPr lang="en-US" sz="3000" dirty="0" smtClean="0">
                <a:latin typeface="Times New Roman" pitchFamily="18" charset="0"/>
                <a:ea typeface="Calibri" pitchFamily="34" charset="0"/>
                <a:cs typeface="Times New Roman" pitchFamily="18" charset="0"/>
              </a:rPr>
              <a:t> </a:t>
            </a:r>
            <a:r>
              <a:rPr lang="en-US" sz="3000" dirty="0" err="1" smtClean="0">
                <a:latin typeface="Times New Roman" pitchFamily="18" charset="0"/>
                <a:ea typeface="Calibri" pitchFamily="34" charset="0"/>
                <a:cs typeface="Times New Roman" pitchFamily="18" charset="0"/>
              </a:rPr>
              <a:t>lại</a:t>
            </a:r>
            <a:r>
              <a:rPr lang="en-US" sz="3000" dirty="0" smtClean="0">
                <a:latin typeface="Times New Roman" pitchFamily="18" charset="0"/>
                <a:ea typeface="Calibri" pitchFamily="34" charset="0"/>
                <a:cs typeface="Times New Roman" pitchFamily="18" charset="0"/>
              </a:rPr>
              <a:t> </a:t>
            </a:r>
            <a:r>
              <a:rPr lang="en-US" sz="3000" dirty="0" err="1" smtClean="0">
                <a:latin typeface="Times New Roman" pitchFamily="18" charset="0"/>
                <a:ea typeface="Calibri" pitchFamily="34" charset="0"/>
                <a:cs typeface="Times New Roman" pitchFamily="18" charset="0"/>
              </a:rPr>
              <a:t>hình</a:t>
            </a:r>
            <a:r>
              <a:rPr lang="en-US" sz="3000" dirty="0" smtClean="0">
                <a:latin typeface="Times New Roman" pitchFamily="18" charset="0"/>
                <a:ea typeface="Calibri" pitchFamily="34" charset="0"/>
                <a:cs typeface="Times New Roman" pitchFamily="18" charset="0"/>
              </a:rPr>
              <a:t> </a:t>
            </a:r>
            <a:r>
              <a:rPr lang="en-US" sz="3000" dirty="0" err="1" smtClean="0">
                <a:latin typeface="Times New Roman" pitchFamily="18" charset="0"/>
                <a:ea typeface="Calibri" pitchFamily="34" charset="0"/>
                <a:cs typeface="Times New Roman" pitchFamily="18" charset="0"/>
              </a:rPr>
              <a:t>ảnh</a:t>
            </a:r>
            <a:r>
              <a:rPr lang="en-US" sz="3000" dirty="0" smtClean="0">
                <a:latin typeface="Times New Roman" pitchFamily="18" charset="0"/>
                <a:ea typeface="Calibri" pitchFamily="34" charset="0"/>
                <a:cs typeface="Times New Roman" pitchFamily="18" charset="0"/>
              </a:rPr>
              <a:t> </a:t>
            </a:r>
            <a:r>
              <a:rPr lang="en-US" sz="3000" dirty="0" err="1" smtClean="0">
                <a:latin typeface="Times New Roman" pitchFamily="18" charset="0"/>
                <a:ea typeface="Calibri" pitchFamily="34" charset="0"/>
                <a:cs typeface="Times New Roman" pitchFamily="18" charset="0"/>
              </a:rPr>
              <a:t>Gióng</a:t>
            </a:r>
            <a:r>
              <a:rPr lang="en-US" sz="3000" dirty="0" smtClean="0">
                <a:latin typeface="Times New Roman" pitchFamily="18" charset="0"/>
                <a:ea typeface="Calibri" pitchFamily="34" charset="0"/>
                <a:cs typeface="Times New Roman" pitchFamily="18" charset="0"/>
              </a:rPr>
              <a:t> </a:t>
            </a:r>
            <a:r>
              <a:rPr lang="en-US" sz="3000" dirty="0" err="1" smtClean="0">
                <a:latin typeface="Times New Roman" pitchFamily="18" charset="0"/>
                <a:ea typeface="Calibri" pitchFamily="34" charset="0"/>
                <a:cs typeface="Times New Roman" pitchFamily="18" charset="0"/>
              </a:rPr>
              <a:t>đánh</a:t>
            </a:r>
            <a:r>
              <a:rPr lang="en-US" sz="3000" dirty="0" smtClean="0">
                <a:latin typeface="Times New Roman" pitchFamily="18" charset="0"/>
                <a:ea typeface="Calibri" pitchFamily="34" charset="0"/>
                <a:cs typeface="Times New Roman" pitchFamily="18" charset="0"/>
              </a:rPr>
              <a:t> </a:t>
            </a:r>
            <a:r>
              <a:rPr lang="en-US" sz="3000" dirty="0" err="1" smtClean="0">
                <a:latin typeface="Times New Roman" pitchFamily="18" charset="0"/>
                <a:ea typeface="Calibri" pitchFamily="34" charset="0"/>
                <a:cs typeface="Times New Roman" pitchFamily="18" charset="0"/>
              </a:rPr>
              <a:t>giặc</a:t>
            </a:r>
            <a:endParaRPr lang="en-US" sz="3000" dirty="0" smtClean="0">
              <a:latin typeface="Times New Roman" pitchFamily="18" charset="0"/>
              <a:ea typeface="Calibri" pitchFamily="34" charset="0"/>
              <a:cs typeface="Times New Roman" pitchFamily="18" charset="0"/>
            </a:endParaRPr>
          </a:p>
        </p:txBody>
      </p:sp>
      <p:sp>
        <p:nvSpPr>
          <p:cNvPr id="19" name="Rectangle 1"/>
          <p:cNvSpPr>
            <a:spLocks noChangeArrowheads="1"/>
          </p:cNvSpPr>
          <p:nvPr/>
        </p:nvSpPr>
        <p:spPr bwMode="auto">
          <a:xfrm>
            <a:off x="155346" y="4239180"/>
            <a:ext cx="4789487" cy="5539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 typeface="Wingdings" pitchFamily="2" charset="2"/>
              <a:buChar char="v"/>
              <a:tabLst/>
            </a:pPr>
            <a:r>
              <a:rPr kumimoji="0" lang="en-US" sz="3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Nhóm</a:t>
            </a:r>
            <a:r>
              <a:rPr kumimoji="0" lang="en-US" sz="3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2: </a:t>
            </a:r>
            <a:r>
              <a:rPr kumimoji="0" lang="en-US" sz="3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3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Vẽ</a:t>
            </a:r>
            <a:r>
              <a:rPr kumimoji="0" lang="en-US" sz="3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3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tranh</a:t>
            </a:r>
            <a:endParaRPr kumimoji="0" lang="en-US" sz="3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p:txBody>
      </p:sp>
      <p:sp>
        <p:nvSpPr>
          <p:cNvPr id="20" name="Rectangle 1"/>
          <p:cNvSpPr>
            <a:spLocks noChangeArrowheads="1"/>
          </p:cNvSpPr>
          <p:nvPr/>
        </p:nvSpPr>
        <p:spPr bwMode="auto">
          <a:xfrm>
            <a:off x="228600" y="5380671"/>
            <a:ext cx="5112281"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 typeface="Wingdings" pitchFamily="2" charset="2"/>
              <a:buChar char="v"/>
              <a:tabLst/>
            </a:pPr>
            <a:r>
              <a:rPr kumimoji="0" lang="en-US" sz="3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3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Nhóm</a:t>
            </a:r>
            <a:r>
              <a:rPr kumimoji="0" lang="en-US" sz="3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3: </a:t>
            </a:r>
            <a:r>
              <a:rPr kumimoji="0" lang="en-US" sz="3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Làm</a:t>
            </a:r>
            <a:r>
              <a:rPr kumimoji="0" lang="en-US" sz="3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3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thơ</a:t>
            </a:r>
            <a:r>
              <a:rPr kumimoji="0" lang="en-US" sz="3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3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dựng</a:t>
            </a:r>
            <a:r>
              <a:rPr kumimoji="0" lang="en-US" sz="3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3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hoạt</a:t>
            </a:r>
            <a:r>
              <a:rPr kumimoji="0" lang="en-US" sz="3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3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cảnh</a:t>
            </a:r>
            <a:endParaRPr kumimoji="0" lang="en-US" sz="3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p:txBody>
      </p:sp>
      <p:pic>
        <p:nvPicPr>
          <p:cNvPr id="1026" name="Picture 2" descr="Hình ảnh Ghi Chú đơn Giản Ghi Chú Màu Vàng Ghi Chú Giấy Ghi Chú đẹp, Ghi  Chú đẹp, Ghi Chú Màu Vàng, Ghi Chú Học Tập miễn phí tải tập ti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64710" y="2334421"/>
            <a:ext cx="2753870" cy="1623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5082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37"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900" decel="100000" fill="hold"/>
                                        <p:tgtEl>
                                          <p:spTgt spid="5"/>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6"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arn(inHorizontal)">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dissolve">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dissolve">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ppt_x"/>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dissolve">
                                      <p:cBhvr>
                                        <p:cTn id="45" dur="500"/>
                                        <p:tgtEl>
                                          <p:spTgt spid="17"/>
                                        </p:tgtEl>
                                      </p:cBhvr>
                                    </p:animEffect>
                                  </p:childTnLst>
                                </p:cTn>
                              </p:par>
                            </p:childTnLst>
                          </p:cTn>
                        </p:par>
                      </p:childTnLst>
                    </p:cTn>
                  </p:par>
                  <p:par>
                    <p:cTn id="46" fill="hold">
                      <p:stCondLst>
                        <p:cond delay="indefinite"/>
                      </p:stCondLst>
                      <p:childTnLst>
                        <p:par>
                          <p:cTn id="47" fill="hold">
                            <p:stCondLst>
                              <p:cond delay="0"/>
                            </p:stCondLst>
                            <p:childTnLst>
                              <p:par>
                                <p:cTn id="48" presetID="9" presetClass="entr" presetSubtype="0" fill="hold" grpId="0" nodeType="click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dissolve">
                                      <p:cBhvr>
                                        <p:cTn id="50" dur="500"/>
                                        <p:tgtEl>
                                          <p:spTgt spid="18"/>
                                        </p:tgtEl>
                                      </p:cBhvr>
                                    </p:animEffect>
                                  </p:childTnLst>
                                </p:cTn>
                              </p:par>
                            </p:childTnLst>
                          </p:cTn>
                        </p:par>
                      </p:childTnLst>
                    </p:cTn>
                  </p:par>
                  <p:par>
                    <p:cTn id="51" fill="hold">
                      <p:stCondLst>
                        <p:cond delay="indefinite"/>
                      </p:stCondLst>
                      <p:childTnLst>
                        <p:par>
                          <p:cTn id="52" fill="hold">
                            <p:stCondLst>
                              <p:cond delay="0"/>
                            </p:stCondLst>
                            <p:childTnLst>
                              <p:par>
                                <p:cTn id="53" presetID="9"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dissolve">
                                      <p:cBhvr>
                                        <p:cTn id="55" dur="500"/>
                                        <p:tgtEl>
                                          <p:spTgt spid="19"/>
                                        </p:tgtEl>
                                      </p:cBhvr>
                                    </p:animEffect>
                                  </p:childTnLst>
                                </p:cTn>
                              </p:par>
                            </p:childTnLst>
                          </p:cTn>
                        </p:par>
                      </p:childTnLst>
                    </p:cTn>
                  </p:par>
                  <p:par>
                    <p:cTn id="56" fill="hold">
                      <p:stCondLst>
                        <p:cond delay="indefinite"/>
                      </p:stCondLst>
                      <p:childTnLst>
                        <p:par>
                          <p:cTn id="57" fill="hold">
                            <p:stCondLst>
                              <p:cond delay="0"/>
                            </p:stCondLst>
                            <p:childTnLst>
                              <p:par>
                                <p:cTn id="58" presetID="9" presetClass="entr" presetSubtype="0" fill="hold" grpId="0" nodeType="click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dissolve">
                                      <p:cBhvr>
                                        <p:cTn id="6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4" grpId="0"/>
      <p:bldP spid="15" grpId="0"/>
      <p:bldP spid="17" grpId="0"/>
      <p:bldP spid="18" grpId="0"/>
      <p:bldP spid="19" grpId="0"/>
      <p:bldP spid="20"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Oval 4"/>
          <p:cNvSpPr>
            <a:spLocks noChangeArrowheads="1"/>
          </p:cNvSpPr>
          <p:nvPr/>
        </p:nvSpPr>
        <p:spPr bwMode="auto">
          <a:xfrm>
            <a:off x="1752600" y="0"/>
            <a:ext cx="8915400" cy="2057400"/>
          </a:xfrm>
          <a:prstGeom prst="ellipse">
            <a:avLst/>
          </a:prstGeom>
          <a:solidFill>
            <a:srgbClr val="E5FE8A"/>
          </a:solidFill>
          <a:ln w="9525">
            <a:solidFill>
              <a:schemeClr val="hlink"/>
            </a:solidFill>
            <a:round/>
            <a:headEnd/>
            <a:tailEnd/>
          </a:ln>
          <a:effectLst/>
          <a:extLst/>
        </p:spPr>
        <p:txBody>
          <a:bodyPr wrap="none" anchor="ctr"/>
          <a:lstStyle/>
          <a:p>
            <a:pPr algn="ctr" defTabSz="914400" fontAlgn="base">
              <a:spcBef>
                <a:spcPct val="0"/>
              </a:spcBef>
              <a:spcAft>
                <a:spcPct val="0"/>
              </a:spcAft>
            </a:pPr>
            <a:r>
              <a:rPr lang="en-US" altLang="en-US" sz="2000" b="1">
                <a:solidFill>
                  <a:srgbClr val="9900FF"/>
                </a:solidFill>
              </a:rPr>
              <a:t>Ngoài truyện, nhân dân còn kể về Thánh Gióng bằng thơ, vè…</a:t>
            </a:r>
          </a:p>
          <a:p>
            <a:pPr algn="ctr" defTabSz="914400" fontAlgn="base">
              <a:spcBef>
                <a:spcPct val="0"/>
              </a:spcBef>
              <a:spcAft>
                <a:spcPct val="0"/>
              </a:spcAft>
            </a:pPr>
            <a:r>
              <a:rPr lang="en-US" altLang="en-US" sz="2000" b="1">
                <a:solidFill>
                  <a:srgbClr val="9900FF"/>
                </a:solidFill>
              </a:rPr>
              <a:t>Thánh Gióng đã trở thành một hình tượng luôn có mặt trong lịch sử</a:t>
            </a:r>
          </a:p>
          <a:p>
            <a:pPr algn="ctr" defTabSz="914400" fontAlgn="base">
              <a:spcBef>
                <a:spcPct val="0"/>
              </a:spcBef>
              <a:spcAft>
                <a:spcPct val="0"/>
              </a:spcAft>
            </a:pPr>
            <a:r>
              <a:rPr lang="en-US" altLang="en-US" sz="2000" b="1">
                <a:solidFill>
                  <a:srgbClr val="9900FF"/>
                </a:solidFill>
              </a:rPr>
              <a:t> văn học Việt Nam</a:t>
            </a:r>
          </a:p>
        </p:txBody>
      </p:sp>
      <p:sp>
        <p:nvSpPr>
          <p:cNvPr id="23557" name="AutoShape 5"/>
          <p:cNvSpPr>
            <a:spLocks noChangeArrowheads="1"/>
          </p:cNvSpPr>
          <p:nvPr/>
        </p:nvSpPr>
        <p:spPr bwMode="auto">
          <a:xfrm>
            <a:off x="214604" y="2209800"/>
            <a:ext cx="7856375" cy="2362200"/>
          </a:xfrm>
          <a:prstGeom prst="cloudCallout">
            <a:avLst>
              <a:gd name="adj1" fmla="val -43750"/>
              <a:gd name="adj2" fmla="val 70000"/>
            </a:avLst>
          </a:prstGeom>
          <a:solidFill>
            <a:srgbClr val="BBF7E7"/>
          </a:solidFill>
          <a:ln w="9525">
            <a:solidFill>
              <a:schemeClr val="tx1"/>
            </a:solidFill>
            <a:round/>
            <a:headEnd/>
            <a:tailEnd/>
          </a:ln>
          <a:effectLst/>
          <a:extLst/>
        </p:spPr>
        <p:txBody>
          <a:bodyPr/>
          <a:lstStyle/>
          <a:p>
            <a:pPr defTabSz="914400" fontAlgn="base">
              <a:spcBef>
                <a:spcPct val="0"/>
              </a:spcBef>
              <a:spcAft>
                <a:spcPct val="0"/>
              </a:spcAft>
            </a:pPr>
            <a:r>
              <a:rPr lang="en-US" altLang="en-US" sz="2400" b="1" i="1" dirty="0">
                <a:solidFill>
                  <a:srgbClr val="CC3300"/>
                </a:solidFill>
              </a:rPr>
              <a:t> </a:t>
            </a:r>
            <a:r>
              <a:rPr lang="en-US" altLang="en-US" sz="2400" b="1" i="1" dirty="0" err="1">
                <a:solidFill>
                  <a:srgbClr val="CC3300"/>
                </a:solidFill>
              </a:rPr>
              <a:t>Bảy</a:t>
            </a:r>
            <a:r>
              <a:rPr lang="en-US" altLang="en-US" sz="2400" b="1" i="1" dirty="0">
                <a:solidFill>
                  <a:srgbClr val="CC3300"/>
                </a:solidFill>
              </a:rPr>
              <a:t> </a:t>
            </a:r>
            <a:r>
              <a:rPr lang="en-US" altLang="en-US" sz="2400" b="1" i="1" dirty="0" err="1">
                <a:solidFill>
                  <a:srgbClr val="CC3300"/>
                </a:solidFill>
              </a:rPr>
              <a:t>nong</a:t>
            </a:r>
            <a:r>
              <a:rPr lang="en-US" altLang="en-US" sz="2400" b="1" i="1" dirty="0">
                <a:solidFill>
                  <a:srgbClr val="CC3300"/>
                </a:solidFill>
              </a:rPr>
              <a:t> </a:t>
            </a:r>
            <a:r>
              <a:rPr lang="en-US" altLang="en-US" sz="2400" b="1" i="1" dirty="0" err="1">
                <a:solidFill>
                  <a:srgbClr val="CC3300"/>
                </a:solidFill>
              </a:rPr>
              <a:t>cơm</a:t>
            </a:r>
            <a:r>
              <a:rPr lang="en-US" altLang="en-US" sz="2400" b="1" i="1" dirty="0">
                <a:solidFill>
                  <a:srgbClr val="CC3300"/>
                </a:solidFill>
              </a:rPr>
              <a:t>, </a:t>
            </a:r>
            <a:r>
              <a:rPr lang="en-US" altLang="en-US" sz="2400" b="1" i="1" dirty="0" err="1">
                <a:solidFill>
                  <a:srgbClr val="CC3300"/>
                </a:solidFill>
              </a:rPr>
              <a:t>ba</a:t>
            </a:r>
            <a:r>
              <a:rPr lang="en-US" altLang="en-US" sz="2400" b="1" i="1" dirty="0">
                <a:solidFill>
                  <a:srgbClr val="CC3300"/>
                </a:solidFill>
              </a:rPr>
              <a:t> </a:t>
            </a:r>
            <a:r>
              <a:rPr lang="en-US" altLang="en-US" sz="2400" b="1" i="1" dirty="0" err="1">
                <a:solidFill>
                  <a:srgbClr val="CC3300"/>
                </a:solidFill>
              </a:rPr>
              <a:t>nong</a:t>
            </a:r>
            <a:r>
              <a:rPr lang="en-US" altLang="en-US" sz="2400" b="1" i="1" dirty="0">
                <a:solidFill>
                  <a:srgbClr val="CC3300"/>
                </a:solidFill>
              </a:rPr>
              <a:t> </a:t>
            </a:r>
            <a:r>
              <a:rPr lang="en-US" altLang="en-US" sz="2400" b="1" i="1" dirty="0" err="1">
                <a:solidFill>
                  <a:srgbClr val="CC3300"/>
                </a:solidFill>
              </a:rPr>
              <a:t>cà</a:t>
            </a:r>
            <a:r>
              <a:rPr lang="en-US" altLang="en-US" sz="2400" b="1" i="1" dirty="0">
                <a:solidFill>
                  <a:srgbClr val="CC3300"/>
                </a:solidFill>
              </a:rPr>
              <a:t>         </a:t>
            </a:r>
          </a:p>
          <a:p>
            <a:pPr defTabSz="914400" fontAlgn="base">
              <a:spcBef>
                <a:spcPct val="0"/>
              </a:spcBef>
              <a:spcAft>
                <a:spcPct val="0"/>
              </a:spcAft>
            </a:pPr>
            <a:r>
              <a:rPr lang="en-US" altLang="en-US" sz="2400" b="1" i="1" dirty="0">
                <a:solidFill>
                  <a:srgbClr val="CC3300"/>
                </a:solidFill>
              </a:rPr>
              <a:t>  </a:t>
            </a:r>
            <a:r>
              <a:rPr lang="en-US" altLang="en-US" sz="2400" b="1" i="1" dirty="0" err="1">
                <a:solidFill>
                  <a:srgbClr val="CC3300"/>
                </a:solidFill>
              </a:rPr>
              <a:t>Uống</a:t>
            </a:r>
            <a:r>
              <a:rPr lang="en-US" altLang="en-US" sz="2400" b="1" i="1" dirty="0">
                <a:solidFill>
                  <a:srgbClr val="CC3300"/>
                </a:solidFill>
              </a:rPr>
              <a:t> </a:t>
            </a:r>
            <a:r>
              <a:rPr lang="en-US" altLang="en-US" sz="2400" b="1" i="1" dirty="0" err="1">
                <a:solidFill>
                  <a:srgbClr val="CC3300"/>
                </a:solidFill>
              </a:rPr>
              <a:t>một</a:t>
            </a:r>
            <a:r>
              <a:rPr lang="en-US" altLang="en-US" sz="2400" b="1" i="1" dirty="0">
                <a:solidFill>
                  <a:srgbClr val="CC3300"/>
                </a:solidFill>
              </a:rPr>
              <a:t> </a:t>
            </a:r>
            <a:r>
              <a:rPr lang="en-US" altLang="en-US" sz="2400" b="1" i="1" dirty="0" err="1">
                <a:solidFill>
                  <a:srgbClr val="CC3300"/>
                </a:solidFill>
              </a:rPr>
              <a:t>hơi</a:t>
            </a:r>
            <a:r>
              <a:rPr lang="en-US" altLang="en-US" sz="2400" b="1" i="1" dirty="0">
                <a:solidFill>
                  <a:srgbClr val="CC3300"/>
                </a:solidFill>
              </a:rPr>
              <a:t> </a:t>
            </a:r>
            <a:r>
              <a:rPr lang="en-US" altLang="en-US" sz="2400" b="1" i="1" dirty="0" err="1">
                <a:solidFill>
                  <a:srgbClr val="CC3300"/>
                </a:solidFill>
              </a:rPr>
              <a:t>nước</a:t>
            </a:r>
            <a:r>
              <a:rPr lang="en-US" altLang="en-US" sz="2400" b="1" i="1" dirty="0">
                <a:solidFill>
                  <a:srgbClr val="CC3300"/>
                </a:solidFill>
              </a:rPr>
              <a:t>, </a:t>
            </a:r>
            <a:r>
              <a:rPr lang="en-US" altLang="en-US" sz="2400" b="1" i="1" dirty="0" err="1">
                <a:solidFill>
                  <a:srgbClr val="CC3300"/>
                </a:solidFill>
              </a:rPr>
              <a:t>cạn</a:t>
            </a:r>
            <a:r>
              <a:rPr lang="en-US" altLang="en-US" sz="2400" b="1" i="1" dirty="0">
                <a:solidFill>
                  <a:srgbClr val="CC3300"/>
                </a:solidFill>
              </a:rPr>
              <a:t> </a:t>
            </a:r>
            <a:r>
              <a:rPr lang="en-US" altLang="en-US" sz="2400" b="1" i="1" dirty="0" err="1">
                <a:solidFill>
                  <a:srgbClr val="CC3300"/>
                </a:solidFill>
              </a:rPr>
              <a:t>đà</a:t>
            </a:r>
            <a:r>
              <a:rPr lang="en-US" altLang="en-US" sz="2400" b="1" i="1" dirty="0">
                <a:solidFill>
                  <a:srgbClr val="CC3300"/>
                </a:solidFill>
              </a:rPr>
              <a:t> </a:t>
            </a:r>
            <a:r>
              <a:rPr lang="en-US" altLang="en-US" sz="2400" b="1" i="1" dirty="0" err="1">
                <a:solidFill>
                  <a:srgbClr val="CC3300"/>
                </a:solidFill>
              </a:rPr>
              <a:t>khúc</a:t>
            </a:r>
            <a:r>
              <a:rPr lang="en-US" altLang="en-US" sz="2400" b="1" i="1" dirty="0">
                <a:solidFill>
                  <a:srgbClr val="CC3300"/>
                </a:solidFill>
              </a:rPr>
              <a:t> </a:t>
            </a:r>
            <a:r>
              <a:rPr lang="en-US" altLang="en-US" sz="2400" b="1" i="1" dirty="0" err="1">
                <a:solidFill>
                  <a:srgbClr val="CC3300"/>
                </a:solidFill>
              </a:rPr>
              <a:t>sông</a:t>
            </a:r>
            <a:r>
              <a:rPr lang="en-US" altLang="en-US" sz="2400" b="1" i="1" dirty="0">
                <a:solidFill>
                  <a:srgbClr val="CC3300"/>
                </a:solidFill>
              </a:rPr>
              <a:t>.</a:t>
            </a:r>
          </a:p>
          <a:p>
            <a:pPr algn="ctr" defTabSz="914400" fontAlgn="base">
              <a:spcBef>
                <a:spcPct val="0"/>
              </a:spcBef>
              <a:spcAft>
                <a:spcPct val="0"/>
              </a:spcAft>
            </a:pPr>
            <a:endParaRPr lang="en-US" altLang="en-US" sz="2400" dirty="0">
              <a:solidFill>
                <a:srgbClr val="000000"/>
              </a:solidFill>
            </a:endParaRPr>
          </a:p>
        </p:txBody>
      </p:sp>
      <p:pic>
        <p:nvPicPr>
          <p:cNvPr id="23558" name="Picture 6" descr="CAA1SR6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4420925"/>
            <a:ext cx="2743200" cy="2437075"/>
          </a:xfrm>
          <a:prstGeom prst="rect">
            <a:avLst/>
          </a:prstGeom>
          <a:noFill/>
          <a:extLst>
            <a:ext uri="{909E8E84-426E-40DD-AFC4-6F175D3DCCD1}">
              <a14:hiddenFill xmlns:a14="http://schemas.microsoft.com/office/drawing/2010/main">
                <a:solidFill>
                  <a:srgbClr val="FFFFFF"/>
                </a:solidFill>
              </a14:hiddenFill>
            </a:ext>
          </a:extLst>
        </p:spPr>
      </p:pic>
      <p:sp>
        <p:nvSpPr>
          <p:cNvPr id="23559" name="AutoShape 7"/>
          <p:cNvSpPr>
            <a:spLocks noChangeArrowheads="1"/>
          </p:cNvSpPr>
          <p:nvPr/>
        </p:nvSpPr>
        <p:spPr bwMode="auto">
          <a:xfrm>
            <a:off x="8384139" y="1676400"/>
            <a:ext cx="3505200" cy="4800600"/>
          </a:xfrm>
          <a:prstGeom prst="flowChartMultidocument">
            <a:avLst/>
          </a:prstGeom>
          <a:solidFill>
            <a:srgbClr val="ABF3AE"/>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914400" fontAlgn="base">
              <a:spcBef>
                <a:spcPct val="0"/>
              </a:spcBef>
              <a:spcAft>
                <a:spcPct val="0"/>
              </a:spcAft>
            </a:pPr>
            <a:r>
              <a:rPr lang="en-US" altLang="en-US" sz="2000" b="1" i="1">
                <a:solidFill>
                  <a:srgbClr val="663300"/>
                </a:solidFill>
              </a:rPr>
              <a:t>Đứa con trai nọ</a:t>
            </a:r>
          </a:p>
          <a:p>
            <a:pPr algn="ctr" defTabSz="914400" fontAlgn="base">
              <a:spcBef>
                <a:spcPct val="0"/>
              </a:spcBef>
              <a:spcAft>
                <a:spcPct val="0"/>
              </a:spcAft>
            </a:pPr>
            <a:r>
              <a:rPr lang="en-US" altLang="en-US" sz="2000" b="1" i="1">
                <a:solidFill>
                  <a:srgbClr val="663300"/>
                </a:solidFill>
              </a:rPr>
              <a:t>Thật rõ lạ đời</a:t>
            </a:r>
          </a:p>
          <a:p>
            <a:pPr algn="ctr" defTabSz="914400" fontAlgn="base">
              <a:spcBef>
                <a:spcPct val="0"/>
              </a:spcBef>
              <a:spcAft>
                <a:spcPct val="0"/>
              </a:spcAft>
            </a:pPr>
            <a:r>
              <a:rPr lang="en-US" altLang="en-US" sz="2000" b="1" i="1">
                <a:solidFill>
                  <a:srgbClr val="663300"/>
                </a:solidFill>
              </a:rPr>
              <a:t>    Chẳng nói chẳng cười</a:t>
            </a:r>
          </a:p>
          <a:p>
            <a:pPr algn="ctr" defTabSz="914400" fontAlgn="base">
              <a:spcBef>
                <a:spcPct val="0"/>
              </a:spcBef>
              <a:spcAft>
                <a:spcPct val="0"/>
              </a:spcAft>
            </a:pPr>
            <a:r>
              <a:rPr lang="en-US" altLang="en-US" sz="2000" b="1" i="1">
                <a:solidFill>
                  <a:srgbClr val="663300"/>
                </a:solidFill>
              </a:rPr>
              <a:t>    Bỗng người lớn tướng</a:t>
            </a:r>
          </a:p>
          <a:p>
            <a:pPr algn="ctr" defTabSz="914400" fontAlgn="base">
              <a:spcBef>
                <a:spcPct val="0"/>
              </a:spcBef>
              <a:spcAft>
                <a:spcPct val="0"/>
              </a:spcAft>
            </a:pPr>
            <a:r>
              <a:rPr lang="en-US" altLang="en-US" sz="2000" b="1" i="1">
                <a:solidFill>
                  <a:srgbClr val="663300"/>
                </a:solidFill>
              </a:rPr>
              <a:t> Hay là nghiệp chướng</a:t>
            </a:r>
          </a:p>
          <a:p>
            <a:pPr algn="ctr" defTabSz="914400" fontAlgn="base">
              <a:spcBef>
                <a:spcPct val="0"/>
              </a:spcBef>
              <a:spcAft>
                <a:spcPct val="0"/>
              </a:spcAft>
            </a:pPr>
            <a:r>
              <a:rPr lang="en-US" altLang="en-US" sz="2000" b="1">
                <a:solidFill>
                  <a:srgbClr val="663300"/>
                </a:solidFill>
              </a:rPr>
              <a:t> </a:t>
            </a:r>
            <a:r>
              <a:rPr lang="en-US" altLang="en-US" sz="2000" b="1" i="1">
                <a:solidFill>
                  <a:srgbClr val="663300"/>
                </a:solidFill>
              </a:rPr>
              <a:t>Hay tướng trời sinh…</a:t>
            </a:r>
            <a:endParaRPr lang="en-US" altLang="en-US" sz="2000" b="1">
              <a:solidFill>
                <a:srgbClr val="663300"/>
              </a:solidFill>
            </a:endParaRPr>
          </a:p>
        </p:txBody>
      </p:sp>
      <p:pic>
        <p:nvPicPr>
          <p:cNvPr id="23560" name="Picture 8" descr="images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4529" y="4724400"/>
            <a:ext cx="251460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18471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0" y="0"/>
            <a:ext cx="12192000" cy="6858000"/>
          </a:xfrm>
          <a:prstGeom prst="rect">
            <a:avLst/>
          </a:prstGeom>
        </p:spPr>
      </p:pic>
      <p:pic>
        <p:nvPicPr>
          <p:cNvPr id="2054" name="Picture 6" descr="Em hãy miêu tả hình ảnh Thánh Gióng theo trí tưởng tượng của em - Bài văn  mẫu lớp 6 - VnDoc.c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114800"/>
            <a:ext cx="3635829" cy="27432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oạn bài Thánh Gió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99714" y="3619033"/>
            <a:ext cx="3592286" cy="3238967"/>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Thánh Gióng - Truyện Sự tích Thánh Gióng (MP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 y="0"/>
            <a:ext cx="3853543" cy="2781958"/>
          </a:xfrm>
          <a:prstGeom prst="rect">
            <a:avLst/>
          </a:prstGeom>
          <a:noFill/>
          <a:extLst>
            <a:ext uri="{909E8E84-426E-40DD-AFC4-6F175D3DCCD1}">
              <a14:hiddenFill xmlns:a14="http://schemas.microsoft.com/office/drawing/2010/main">
                <a:solidFill>
                  <a:srgbClr val="FFFFFF"/>
                </a:solidFill>
              </a14:hiddenFill>
            </a:ext>
          </a:extLst>
        </p:spPr>
      </p:pic>
      <p:sp>
        <p:nvSpPr>
          <p:cNvPr id="40" name="Snip Diagonal Corner Rectangle 39"/>
          <p:cNvSpPr/>
          <p:nvPr/>
        </p:nvSpPr>
        <p:spPr>
          <a:xfrm>
            <a:off x="2768684" y="1034894"/>
            <a:ext cx="7465744" cy="1844050"/>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fontAlgn="base"/>
            <a:r>
              <a:rPr lang="en-US" sz="3200" b="1" dirty="0" err="1">
                <a:solidFill>
                  <a:prstClr val="white"/>
                </a:solidFill>
                <a:latin typeface="Times" panose="02020603050405020304" pitchFamily="18" charset="0"/>
                <a:cs typeface="Times" panose="02020603050405020304" pitchFamily="18" charset="0"/>
              </a:rPr>
              <a:t>Câu</a:t>
            </a:r>
            <a:r>
              <a:rPr lang="en-US" sz="3200" b="1" dirty="0">
                <a:solidFill>
                  <a:prstClr val="white"/>
                </a:solidFill>
                <a:latin typeface="Times" panose="02020603050405020304" pitchFamily="18" charset="0"/>
                <a:cs typeface="Times" panose="02020603050405020304" pitchFamily="18" charset="0"/>
              </a:rPr>
              <a:t> </a:t>
            </a:r>
            <a:r>
              <a:rPr lang="en-US" sz="3200" b="1" dirty="0" err="1">
                <a:solidFill>
                  <a:prstClr val="white"/>
                </a:solidFill>
                <a:latin typeface="Times" panose="02020603050405020304" pitchFamily="18" charset="0"/>
                <a:cs typeface="Times" panose="02020603050405020304" pitchFamily="18" charset="0"/>
              </a:rPr>
              <a:t>hỏi</a:t>
            </a:r>
            <a:r>
              <a:rPr lang="en-US" sz="3200" b="1" dirty="0">
                <a:solidFill>
                  <a:prstClr val="white"/>
                </a:solidFill>
                <a:latin typeface="Times" panose="02020603050405020304" pitchFamily="18" charset="0"/>
                <a:cs typeface="Times" panose="02020603050405020304" pitchFamily="18" charset="0"/>
              </a:rPr>
              <a:t> </a:t>
            </a:r>
            <a:r>
              <a:rPr lang="en-US" sz="3200" b="1" dirty="0" smtClean="0">
                <a:solidFill>
                  <a:prstClr val="white"/>
                </a:solidFill>
                <a:latin typeface="Times" panose="02020603050405020304" pitchFamily="18" charset="0"/>
                <a:cs typeface="Times" panose="02020603050405020304" pitchFamily="18" charset="0"/>
              </a:rPr>
              <a:t>3:</a:t>
            </a:r>
            <a:r>
              <a:rPr lang="vi-VN" sz="3200" b="1" dirty="0" smtClean="0">
                <a:solidFill>
                  <a:prstClr val="white"/>
                </a:solidFill>
                <a:latin typeface="Times" panose="02020603050405020304" pitchFamily="18" charset="0"/>
                <a:cs typeface="Times" panose="02020603050405020304" pitchFamily="18" charset="0"/>
              </a:rPr>
              <a:t> Một nhân vật trong truyền thuyết đánh tan giặc Ân khi mới 3 tuổi. Đó là ai?</a:t>
            </a:r>
            <a:endParaRPr lang="en-US" sz="3200" dirty="0">
              <a:solidFill>
                <a:prstClr val="white"/>
              </a:solidFill>
              <a:latin typeface="Times" panose="02020603050405020304" pitchFamily="18" charset="0"/>
              <a:cs typeface="Times" panose="02020603050405020304" pitchFamily="18" charset="0"/>
            </a:endParaRPr>
          </a:p>
        </p:txBody>
      </p:sp>
      <p:sp>
        <p:nvSpPr>
          <p:cNvPr id="50" name="Snip Diagonal Corner Rectangle 49"/>
          <p:cNvSpPr/>
          <p:nvPr/>
        </p:nvSpPr>
        <p:spPr>
          <a:xfrm>
            <a:off x="2768684" y="3429000"/>
            <a:ext cx="5070136" cy="1200945"/>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r>
              <a:rPr lang="vi-VN" sz="3200" b="1" dirty="0" smtClean="0">
                <a:solidFill>
                  <a:prstClr val="white"/>
                </a:solidFill>
                <a:latin typeface="Times New Roman" panose="02020603050405020304" pitchFamily="18" charset="0"/>
                <a:cs typeface="Times New Roman" panose="02020603050405020304" pitchFamily="18" charset="0"/>
              </a:rPr>
              <a:t>Đáp án: Thánh Gióng</a:t>
            </a:r>
            <a:endParaRPr lang="en-US" sz="3200" b="1" dirty="0">
              <a:solidFill>
                <a:prstClr val="white"/>
              </a:solidFill>
              <a:latin typeface="Times New Roman" panose="02020603050405020304" pitchFamily="18" charset="0"/>
              <a:cs typeface="Times New Roman" panose="02020603050405020304" pitchFamily="18" charset="0"/>
            </a:endParaRPr>
          </a:p>
        </p:txBody>
      </p:sp>
      <p:pic>
        <p:nvPicPr>
          <p:cNvPr id="46" name="Picture 45">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841831" y="6032136"/>
            <a:ext cx="1350169" cy="825864"/>
          </a:xfrm>
          <a:prstGeom prst="rect">
            <a:avLst/>
          </a:prstGeom>
        </p:spPr>
      </p:pic>
    </p:spTree>
    <p:extLst>
      <p:ext uri="{BB962C8B-B14F-4D97-AF65-F5344CB8AC3E}">
        <p14:creationId xmlns:p14="http://schemas.microsoft.com/office/powerpoint/2010/main" val="1289490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par>
                                <p:cTn id="19" presetID="53" presetClass="entr" presetSubtype="16" fill="hold" nodeType="withEffect">
                                  <p:stCondLst>
                                    <p:cond delay="0"/>
                                  </p:stCondLst>
                                  <p:childTnLst>
                                    <p:set>
                                      <p:cBhvr>
                                        <p:cTn id="20" dur="1" fill="hold">
                                          <p:stCondLst>
                                            <p:cond delay="0"/>
                                          </p:stCondLst>
                                        </p:cTn>
                                        <p:tgtEl>
                                          <p:spTgt spid="2050"/>
                                        </p:tgtEl>
                                        <p:attrNameLst>
                                          <p:attrName>style.visibility</p:attrName>
                                        </p:attrNameLst>
                                      </p:cBhvr>
                                      <p:to>
                                        <p:strVal val="visible"/>
                                      </p:to>
                                    </p:set>
                                    <p:anim calcmode="lin" valueType="num">
                                      <p:cBhvr>
                                        <p:cTn id="21" dur="500" fill="hold"/>
                                        <p:tgtEl>
                                          <p:spTgt spid="2050"/>
                                        </p:tgtEl>
                                        <p:attrNameLst>
                                          <p:attrName>ppt_w</p:attrName>
                                        </p:attrNameLst>
                                      </p:cBhvr>
                                      <p:tavLst>
                                        <p:tav tm="0">
                                          <p:val>
                                            <p:fltVal val="0"/>
                                          </p:val>
                                        </p:tav>
                                        <p:tav tm="100000">
                                          <p:val>
                                            <p:strVal val="#ppt_w"/>
                                          </p:val>
                                        </p:tav>
                                      </p:tavLst>
                                    </p:anim>
                                    <p:anim calcmode="lin" valueType="num">
                                      <p:cBhvr>
                                        <p:cTn id="22" dur="500" fill="hold"/>
                                        <p:tgtEl>
                                          <p:spTgt spid="2050"/>
                                        </p:tgtEl>
                                        <p:attrNameLst>
                                          <p:attrName>ppt_h</p:attrName>
                                        </p:attrNameLst>
                                      </p:cBhvr>
                                      <p:tavLst>
                                        <p:tav tm="0">
                                          <p:val>
                                            <p:fltVal val="0"/>
                                          </p:val>
                                        </p:tav>
                                        <p:tav tm="100000">
                                          <p:val>
                                            <p:strVal val="#ppt_h"/>
                                          </p:val>
                                        </p:tav>
                                      </p:tavLst>
                                    </p:anim>
                                    <p:animEffect transition="in" filter="fade">
                                      <p:cBhvr>
                                        <p:cTn id="23" dur="500"/>
                                        <p:tgtEl>
                                          <p:spTgt spid="2050"/>
                                        </p:tgtEl>
                                      </p:cBhvr>
                                    </p:animEffect>
                                  </p:childTnLst>
                                </p:cTn>
                              </p:par>
                              <p:par>
                                <p:cTn id="24" presetID="53" presetClass="entr" presetSubtype="16" fill="hold" nodeType="withEffect">
                                  <p:stCondLst>
                                    <p:cond delay="0"/>
                                  </p:stCondLst>
                                  <p:childTnLst>
                                    <p:set>
                                      <p:cBhvr>
                                        <p:cTn id="25" dur="1" fill="hold">
                                          <p:stCondLst>
                                            <p:cond delay="0"/>
                                          </p:stCondLst>
                                        </p:cTn>
                                        <p:tgtEl>
                                          <p:spTgt spid="2052"/>
                                        </p:tgtEl>
                                        <p:attrNameLst>
                                          <p:attrName>style.visibility</p:attrName>
                                        </p:attrNameLst>
                                      </p:cBhvr>
                                      <p:to>
                                        <p:strVal val="visible"/>
                                      </p:to>
                                    </p:set>
                                    <p:anim calcmode="lin" valueType="num">
                                      <p:cBhvr>
                                        <p:cTn id="26" dur="500" fill="hold"/>
                                        <p:tgtEl>
                                          <p:spTgt spid="2052"/>
                                        </p:tgtEl>
                                        <p:attrNameLst>
                                          <p:attrName>ppt_w</p:attrName>
                                        </p:attrNameLst>
                                      </p:cBhvr>
                                      <p:tavLst>
                                        <p:tav tm="0">
                                          <p:val>
                                            <p:fltVal val="0"/>
                                          </p:val>
                                        </p:tav>
                                        <p:tav tm="100000">
                                          <p:val>
                                            <p:strVal val="#ppt_w"/>
                                          </p:val>
                                        </p:tav>
                                      </p:tavLst>
                                    </p:anim>
                                    <p:anim calcmode="lin" valueType="num">
                                      <p:cBhvr>
                                        <p:cTn id="27" dur="500" fill="hold"/>
                                        <p:tgtEl>
                                          <p:spTgt spid="2052"/>
                                        </p:tgtEl>
                                        <p:attrNameLst>
                                          <p:attrName>ppt_h</p:attrName>
                                        </p:attrNameLst>
                                      </p:cBhvr>
                                      <p:tavLst>
                                        <p:tav tm="0">
                                          <p:val>
                                            <p:fltVal val="0"/>
                                          </p:val>
                                        </p:tav>
                                        <p:tav tm="100000">
                                          <p:val>
                                            <p:strVal val="#ppt_h"/>
                                          </p:val>
                                        </p:tav>
                                      </p:tavLst>
                                    </p:anim>
                                    <p:animEffect transition="in" filter="fade">
                                      <p:cBhvr>
                                        <p:cTn id="28" dur="500"/>
                                        <p:tgtEl>
                                          <p:spTgt spid="2052"/>
                                        </p:tgtEl>
                                      </p:cBhvr>
                                    </p:animEffect>
                                  </p:childTnLst>
                                </p:cTn>
                              </p:par>
                              <p:par>
                                <p:cTn id="29" presetID="53" presetClass="entr" presetSubtype="16" fill="hold" nodeType="withEffect">
                                  <p:stCondLst>
                                    <p:cond delay="0"/>
                                  </p:stCondLst>
                                  <p:childTnLst>
                                    <p:set>
                                      <p:cBhvr>
                                        <p:cTn id="30" dur="1" fill="hold">
                                          <p:stCondLst>
                                            <p:cond delay="0"/>
                                          </p:stCondLst>
                                        </p:cTn>
                                        <p:tgtEl>
                                          <p:spTgt spid="2054"/>
                                        </p:tgtEl>
                                        <p:attrNameLst>
                                          <p:attrName>style.visibility</p:attrName>
                                        </p:attrNameLst>
                                      </p:cBhvr>
                                      <p:to>
                                        <p:strVal val="visible"/>
                                      </p:to>
                                    </p:set>
                                    <p:anim calcmode="lin" valueType="num">
                                      <p:cBhvr>
                                        <p:cTn id="31" dur="500" fill="hold"/>
                                        <p:tgtEl>
                                          <p:spTgt spid="2054"/>
                                        </p:tgtEl>
                                        <p:attrNameLst>
                                          <p:attrName>ppt_w</p:attrName>
                                        </p:attrNameLst>
                                      </p:cBhvr>
                                      <p:tavLst>
                                        <p:tav tm="0">
                                          <p:val>
                                            <p:fltVal val="0"/>
                                          </p:val>
                                        </p:tav>
                                        <p:tav tm="100000">
                                          <p:val>
                                            <p:strVal val="#ppt_w"/>
                                          </p:val>
                                        </p:tav>
                                      </p:tavLst>
                                    </p:anim>
                                    <p:anim calcmode="lin" valueType="num">
                                      <p:cBhvr>
                                        <p:cTn id="32" dur="500" fill="hold"/>
                                        <p:tgtEl>
                                          <p:spTgt spid="2054"/>
                                        </p:tgtEl>
                                        <p:attrNameLst>
                                          <p:attrName>ppt_h</p:attrName>
                                        </p:attrNameLst>
                                      </p:cBhvr>
                                      <p:tavLst>
                                        <p:tav tm="0">
                                          <p:val>
                                            <p:fltVal val="0"/>
                                          </p:val>
                                        </p:tav>
                                        <p:tav tm="100000">
                                          <p:val>
                                            <p:strVal val="#ppt_h"/>
                                          </p:val>
                                        </p:tav>
                                      </p:tavLst>
                                    </p:anim>
                                    <p:animEffect transition="in" filter="fade">
                                      <p:cBhvr>
                                        <p:cTn id="33" dur="5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3" y="248194"/>
            <a:ext cx="10765730" cy="5793831"/>
          </a:xfrm>
        </p:spPr>
        <p:txBody>
          <a:bodyPr/>
          <a:lstStyle/>
          <a:p>
            <a:pPr algn="ctr" defTabSz="1218072"/>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Hướng</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dẫn</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về</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nhà</a:t>
            </a:r>
            <a:endPar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endParaRPr>
          </a:p>
          <a:p>
            <a:pPr marL="914400" indent="-914400" defTabSz="1218072">
              <a:buNone/>
            </a:pP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Ôn</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bài</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cũ:Phân</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tích</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ý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nghĩa</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của</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các</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chi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tiết</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en-US" sz="3200" dirty="0" err="1" smtClean="0">
                <a:solidFill>
                  <a:srgbClr val="FF0000"/>
                </a:solidFill>
                <a:latin typeface="Times New Roman" panose="02020603050405020304" pitchFamily="18" charset="0"/>
                <a:cs typeface="Times New Roman" panose="02020603050405020304" pitchFamily="18" charset="0"/>
              </a:rPr>
              <a:t>Hình</a:t>
            </a:r>
            <a:r>
              <a:rPr lang="en-US" altLang="en-US" sz="3200" dirty="0" smtClean="0">
                <a:solidFill>
                  <a:srgbClr val="FF0000"/>
                </a:solidFill>
                <a:latin typeface="Times New Roman" panose="02020603050405020304" pitchFamily="18" charset="0"/>
                <a:cs typeface="Times New Roman" panose="02020603050405020304" pitchFamily="18" charset="0"/>
              </a:rPr>
              <a:t> </a:t>
            </a:r>
            <a:r>
              <a:rPr lang="en-US" altLang="en-US" sz="3200" dirty="0" err="1" smtClean="0">
                <a:solidFill>
                  <a:srgbClr val="FF0000"/>
                </a:solidFill>
                <a:latin typeface="Times New Roman" panose="02020603050405020304" pitchFamily="18" charset="0"/>
                <a:cs typeface="Times New Roman" panose="02020603050405020304" pitchFamily="18" charset="0"/>
              </a:rPr>
              <a:t>ảnh</a:t>
            </a:r>
            <a:r>
              <a:rPr lang="en-US" altLang="en-US" sz="3200" dirty="0" smtClean="0">
                <a:solidFill>
                  <a:srgbClr val="FF0000"/>
                </a:solidFill>
                <a:latin typeface="Times New Roman" panose="02020603050405020304" pitchFamily="18" charset="0"/>
                <a:cs typeface="Times New Roman" panose="02020603050405020304" pitchFamily="18" charset="0"/>
              </a:rPr>
              <a:t> </a:t>
            </a:r>
            <a:r>
              <a:rPr lang="en-US" altLang="en-US" sz="3200" dirty="0" err="1" smtClean="0">
                <a:solidFill>
                  <a:srgbClr val="FF0000"/>
                </a:solidFill>
                <a:latin typeface="Times New Roman" panose="02020603050405020304" pitchFamily="18" charset="0"/>
                <a:cs typeface="Times New Roman" panose="02020603050405020304" pitchFamily="18" charset="0"/>
              </a:rPr>
              <a:t>nào</a:t>
            </a:r>
            <a:r>
              <a:rPr lang="en-US" altLang="en-US" sz="3200" dirty="0" smtClean="0">
                <a:solidFill>
                  <a:srgbClr val="FF0000"/>
                </a:solidFill>
                <a:latin typeface="Times New Roman" panose="02020603050405020304" pitchFamily="18" charset="0"/>
                <a:cs typeface="Times New Roman" panose="02020603050405020304" pitchFamily="18" charset="0"/>
              </a:rPr>
              <a:t> </a:t>
            </a:r>
            <a:r>
              <a:rPr lang="en-US" altLang="en-US" sz="3200" dirty="0" err="1" smtClean="0">
                <a:solidFill>
                  <a:srgbClr val="FF0000"/>
                </a:solidFill>
                <a:latin typeface="Times New Roman" panose="02020603050405020304" pitchFamily="18" charset="0"/>
                <a:cs typeface="Times New Roman" panose="02020603050405020304" pitchFamily="18" charset="0"/>
              </a:rPr>
              <a:t>của</a:t>
            </a:r>
            <a:r>
              <a:rPr lang="en-US" altLang="en-US" sz="3200" dirty="0" smtClean="0">
                <a:solidFill>
                  <a:srgbClr val="FF0000"/>
                </a:solidFill>
                <a:latin typeface="Times New Roman" panose="02020603050405020304" pitchFamily="18" charset="0"/>
                <a:cs typeface="Times New Roman" panose="02020603050405020304" pitchFamily="18" charset="0"/>
              </a:rPr>
              <a:t> </a:t>
            </a:r>
            <a:r>
              <a:rPr lang="en-US" altLang="en-US" sz="3200" dirty="0" err="1" smtClean="0">
                <a:solidFill>
                  <a:srgbClr val="FF0000"/>
                </a:solidFill>
                <a:latin typeface="Times New Roman" panose="02020603050405020304" pitchFamily="18" charset="0"/>
                <a:cs typeface="Times New Roman" panose="02020603050405020304" pitchFamily="18" charset="0"/>
              </a:rPr>
              <a:t>Gióng</a:t>
            </a:r>
            <a:r>
              <a:rPr lang="en-US" altLang="en-US" sz="3200" dirty="0" smtClean="0">
                <a:solidFill>
                  <a:srgbClr val="FF0000"/>
                </a:solidFill>
                <a:latin typeface="Times New Roman" panose="02020603050405020304" pitchFamily="18" charset="0"/>
                <a:cs typeface="Times New Roman" panose="02020603050405020304" pitchFamily="18" charset="0"/>
              </a:rPr>
              <a:t> </a:t>
            </a:r>
            <a:r>
              <a:rPr lang="en-US" altLang="en-US" sz="3200" dirty="0" err="1" smtClean="0">
                <a:solidFill>
                  <a:srgbClr val="FF0000"/>
                </a:solidFill>
                <a:latin typeface="Times New Roman" panose="02020603050405020304" pitchFamily="18" charset="0"/>
                <a:cs typeface="Times New Roman" panose="02020603050405020304" pitchFamily="18" charset="0"/>
              </a:rPr>
              <a:t>là</a:t>
            </a:r>
            <a:r>
              <a:rPr lang="en-US" altLang="en-US" sz="3200" dirty="0" smtClean="0">
                <a:solidFill>
                  <a:srgbClr val="FF0000"/>
                </a:solidFill>
                <a:latin typeface="Times New Roman" panose="02020603050405020304" pitchFamily="18" charset="0"/>
                <a:cs typeface="Times New Roman" panose="02020603050405020304" pitchFamily="18" charset="0"/>
              </a:rPr>
              <a:t> </a:t>
            </a:r>
            <a:r>
              <a:rPr lang="en-US" altLang="en-US" sz="3200" dirty="0" err="1" smtClean="0">
                <a:solidFill>
                  <a:srgbClr val="FF0000"/>
                </a:solidFill>
                <a:latin typeface="Times New Roman" panose="02020603050405020304" pitchFamily="18" charset="0"/>
                <a:cs typeface="Times New Roman" panose="02020603050405020304" pitchFamily="18" charset="0"/>
              </a:rPr>
              <a:t>hình</a:t>
            </a:r>
            <a:r>
              <a:rPr lang="en-US" altLang="en-US" sz="3200" dirty="0" smtClean="0">
                <a:solidFill>
                  <a:srgbClr val="FF0000"/>
                </a:solidFill>
                <a:latin typeface="Times New Roman" panose="02020603050405020304" pitchFamily="18" charset="0"/>
                <a:cs typeface="Times New Roman" panose="02020603050405020304" pitchFamily="18" charset="0"/>
              </a:rPr>
              <a:t> </a:t>
            </a:r>
            <a:r>
              <a:rPr lang="en-US" altLang="en-US" sz="3200" dirty="0" err="1" smtClean="0">
                <a:solidFill>
                  <a:srgbClr val="FF0000"/>
                </a:solidFill>
                <a:latin typeface="Times New Roman" panose="02020603050405020304" pitchFamily="18" charset="0"/>
                <a:cs typeface="Times New Roman" panose="02020603050405020304" pitchFamily="18" charset="0"/>
              </a:rPr>
              <a:t>ảnh</a:t>
            </a:r>
            <a:r>
              <a:rPr lang="en-US" altLang="en-US" sz="3200" dirty="0" smtClean="0">
                <a:solidFill>
                  <a:srgbClr val="FF0000"/>
                </a:solidFill>
                <a:latin typeface="Times New Roman" panose="02020603050405020304" pitchFamily="18" charset="0"/>
                <a:cs typeface="Times New Roman" panose="02020603050405020304" pitchFamily="18" charset="0"/>
              </a:rPr>
              <a:t> </a:t>
            </a:r>
            <a:r>
              <a:rPr lang="en-US" altLang="en-US" sz="3200" dirty="0" err="1" smtClean="0">
                <a:solidFill>
                  <a:srgbClr val="FF0000"/>
                </a:solidFill>
                <a:latin typeface="Times New Roman" panose="02020603050405020304" pitchFamily="18" charset="0"/>
                <a:cs typeface="Times New Roman" panose="02020603050405020304" pitchFamily="18" charset="0"/>
              </a:rPr>
              <a:t>đẹp</a:t>
            </a:r>
            <a:r>
              <a:rPr lang="en-US" altLang="en-US" sz="3200" dirty="0" smtClean="0">
                <a:solidFill>
                  <a:srgbClr val="FF0000"/>
                </a:solidFill>
                <a:latin typeface="Times New Roman" panose="02020603050405020304" pitchFamily="18" charset="0"/>
                <a:cs typeface="Times New Roman" panose="02020603050405020304" pitchFamily="18" charset="0"/>
              </a:rPr>
              <a:t> </a:t>
            </a:r>
            <a:r>
              <a:rPr lang="en-US" altLang="en-US" sz="3200" dirty="0" err="1" smtClean="0">
                <a:solidFill>
                  <a:srgbClr val="FF0000"/>
                </a:solidFill>
                <a:latin typeface="Times New Roman" panose="02020603050405020304" pitchFamily="18" charset="0"/>
                <a:cs typeface="Times New Roman" panose="02020603050405020304" pitchFamily="18" charset="0"/>
              </a:rPr>
              <a:t>nhất</a:t>
            </a:r>
            <a:r>
              <a:rPr lang="en-US" altLang="en-US" sz="3200" dirty="0" smtClean="0">
                <a:solidFill>
                  <a:srgbClr val="FF0000"/>
                </a:solidFill>
                <a:latin typeface="Times New Roman" panose="02020603050405020304" pitchFamily="18" charset="0"/>
                <a:cs typeface="Times New Roman" panose="02020603050405020304" pitchFamily="18" charset="0"/>
              </a:rPr>
              <a:t> </a:t>
            </a:r>
            <a:r>
              <a:rPr lang="en-US" altLang="en-US" sz="3200" dirty="0" err="1" smtClean="0">
                <a:solidFill>
                  <a:srgbClr val="FF0000"/>
                </a:solidFill>
                <a:latin typeface="Times New Roman" panose="02020603050405020304" pitchFamily="18" charset="0"/>
                <a:cs typeface="Times New Roman" panose="02020603050405020304" pitchFamily="18" charset="0"/>
              </a:rPr>
              <a:t>trong</a:t>
            </a:r>
            <a:r>
              <a:rPr lang="en-US" altLang="en-US" sz="3200" dirty="0" smtClean="0">
                <a:solidFill>
                  <a:srgbClr val="FF0000"/>
                </a:solidFill>
                <a:latin typeface="Times New Roman" panose="02020603050405020304" pitchFamily="18" charset="0"/>
                <a:cs typeface="Times New Roman" panose="02020603050405020304" pitchFamily="18" charset="0"/>
              </a:rPr>
              <a:t> </a:t>
            </a:r>
            <a:r>
              <a:rPr lang="en-US" altLang="en-US" sz="3200" dirty="0" err="1" smtClean="0">
                <a:solidFill>
                  <a:srgbClr val="FF0000"/>
                </a:solidFill>
                <a:latin typeface="Times New Roman" panose="02020603050405020304" pitchFamily="18" charset="0"/>
                <a:cs typeface="Times New Roman" panose="02020603050405020304" pitchFamily="18" charset="0"/>
              </a:rPr>
              <a:t>tâm</a:t>
            </a:r>
            <a:r>
              <a:rPr lang="en-US" altLang="en-US" sz="3200" dirty="0" smtClean="0">
                <a:solidFill>
                  <a:srgbClr val="FF0000"/>
                </a:solidFill>
                <a:latin typeface="Times New Roman" panose="02020603050405020304" pitchFamily="18" charset="0"/>
                <a:cs typeface="Times New Roman" panose="02020603050405020304" pitchFamily="18" charset="0"/>
              </a:rPr>
              <a:t> </a:t>
            </a:r>
            <a:r>
              <a:rPr lang="en-US" altLang="en-US" sz="3200" dirty="0" err="1" smtClean="0">
                <a:solidFill>
                  <a:srgbClr val="FF0000"/>
                </a:solidFill>
                <a:latin typeface="Times New Roman" panose="02020603050405020304" pitchFamily="18" charset="0"/>
                <a:cs typeface="Times New Roman" panose="02020603050405020304" pitchFamily="18" charset="0"/>
              </a:rPr>
              <a:t>trí</a:t>
            </a:r>
            <a:r>
              <a:rPr lang="en-US" altLang="en-US" sz="3200" dirty="0" smtClean="0">
                <a:solidFill>
                  <a:srgbClr val="FF0000"/>
                </a:solidFill>
                <a:latin typeface="Times New Roman" panose="02020603050405020304" pitchFamily="18" charset="0"/>
                <a:cs typeface="Times New Roman" panose="02020603050405020304" pitchFamily="18" charset="0"/>
              </a:rPr>
              <a:t> </a:t>
            </a:r>
            <a:r>
              <a:rPr lang="en-US" altLang="en-US" sz="3200" dirty="0" err="1" smtClean="0">
                <a:solidFill>
                  <a:srgbClr val="FF0000"/>
                </a:solidFill>
                <a:latin typeface="Times New Roman" panose="02020603050405020304" pitchFamily="18" charset="0"/>
                <a:cs typeface="Times New Roman" panose="02020603050405020304" pitchFamily="18" charset="0"/>
              </a:rPr>
              <a:t>em</a:t>
            </a:r>
            <a:r>
              <a:rPr lang="en-US" altLang="en-US" sz="3200" dirty="0" smtClean="0">
                <a:solidFill>
                  <a:srgbClr val="FF0000"/>
                </a:solidFill>
                <a:latin typeface="Times New Roman" panose="02020603050405020304" pitchFamily="18" charset="0"/>
                <a:cs typeface="Times New Roman" panose="02020603050405020304" pitchFamily="18" charset="0"/>
              </a:rPr>
              <a:t> ? </a:t>
            </a:r>
            <a:r>
              <a:rPr lang="en-US" altLang="en-US" sz="3200" dirty="0" err="1" smtClean="0">
                <a:solidFill>
                  <a:srgbClr val="FF0000"/>
                </a:solidFill>
                <a:latin typeface="Times New Roman" panose="02020603050405020304" pitchFamily="18" charset="0"/>
                <a:cs typeface="Times New Roman" panose="02020603050405020304" pitchFamily="18" charset="0"/>
              </a:rPr>
              <a:t>Vẽ</a:t>
            </a:r>
            <a:r>
              <a:rPr lang="en-US" altLang="en-US" sz="3200" dirty="0" smtClean="0">
                <a:solidFill>
                  <a:srgbClr val="FF0000"/>
                </a:solidFill>
                <a:latin typeface="Times New Roman" panose="02020603050405020304" pitchFamily="18" charset="0"/>
                <a:cs typeface="Times New Roman" panose="02020603050405020304" pitchFamily="18" charset="0"/>
              </a:rPr>
              <a:t> </a:t>
            </a:r>
            <a:r>
              <a:rPr lang="en-US" altLang="en-US" sz="3200" dirty="0" err="1" smtClean="0">
                <a:solidFill>
                  <a:srgbClr val="FF0000"/>
                </a:solidFill>
                <a:latin typeface="Times New Roman" panose="02020603050405020304" pitchFamily="18" charset="0"/>
                <a:cs typeface="Times New Roman" panose="02020603050405020304" pitchFamily="18" charset="0"/>
              </a:rPr>
              <a:t>tranh</a:t>
            </a:r>
            <a:r>
              <a:rPr lang="en-US" altLang="en-US" sz="3200" dirty="0" smtClean="0">
                <a:solidFill>
                  <a:srgbClr val="FF0000"/>
                </a:solidFill>
                <a:latin typeface="Times New Roman" panose="02020603050405020304" pitchFamily="18" charset="0"/>
                <a:cs typeface="Times New Roman" panose="02020603050405020304" pitchFamily="18" charset="0"/>
              </a:rPr>
              <a:t>( </a:t>
            </a:r>
            <a:r>
              <a:rPr lang="en-US" altLang="en-US" sz="3200" dirty="0" err="1" smtClean="0">
                <a:solidFill>
                  <a:srgbClr val="FF0000"/>
                </a:solidFill>
                <a:latin typeface="Times New Roman" panose="02020603050405020304" pitchFamily="18" charset="0"/>
                <a:cs typeface="Times New Roman" panose="02020603050405020304" pitchFamily="18" charset="0"/>
              </a:rPr>
              <a:t>hoặc</a:t>
            </a:r>
            <a:r>
              <a:rPr lang="en-US" altLang="en-US" sz="3200" dirty="0" smtClean="0">
                <a:solidFill>
                  <a:srgbClr val="FF0000"/>
                </a:solidFill>
                <a:latin typeface="Times New Roman" panose="02020603050405020304" pitchFamily="18" charset="0"/>
                <a:cs typeface="Times New Roman" panose="02020603050405020304" pitchFamily="18" charset="0"/>
              </a:rPr>
              <a:t> </a:t>
            </a:r>
            <a:r>
              <a:rPr lang="en-US" altLang="en-US" sz="3200" dirty="0" err="1" smtClean="0">
                <a:solidFill>
                  <a:srgbClr val="FF0000"/>
                </a:solidFill>
                <a:latin typeface="Times New Roman" panose="02020603050405020304" pitchFamily="18" charset="0"/>
                <a:cs typeface="Times New Roman" panose="02020603050405020304" pitchFamily="18" charset="0"/>
              </a:rPr>
              <a:t>làm</a:t>
            </a:r>
            <a:r>
              <a:rPr lang="en-US" altLang="en-US" sz="3200" dirty="0" smtClean="0">
                <a:solidFill>
                  <a:srgbClr val="FF0000"/>
                </a:solidFill>
                <a:latin typeface="Times New Roman" panose="02020603050405020304" pitchFamily="18" charset="0"/>
                <a:cs typeface="Times New Roman" panose="02020603050405020304" pitchFamily="18" charset="0"/>
              </a:rPr>
              <a:t> </a:t>
            </a:r>
            <a:r>
              <a:rPr lang="en-US" altLang="en-US" sz="3200" dirty="0" err="1" smtClean="0">
                <a:solidFill>
                  <a:srgbClr val="FF0000"/>
                </a:solidFill>
                <a:latin typeface="Times New Roman" panose="02020603050405020304" pitchFamily="18" charset="0"/>
                <a:cs typeface="Times New Roman" panose="02020603050405020304" pitchFamily="18" charset="0"/>
              </a:rPr>
              <a:t>thơ</a:t>
            </a:r>
            <a:r>
              <a:rPr lang="en-US" altLang="en-US" sz="3200" dirty="0" smtClean="0">
                <a:solidFill>
                  <a:srgbClr val="FF0000"/>
                </a:solidFill>
                <a:latin typeface="Times New Roman" panose="02020603050405020304" pitchFamily="18" charset="0"/>
                <a:cs typeface="Times New Roman" panose="02020603050405020304" pitchFamily="18" charset="0"/>
              </a:rPr>
              <a:t>, </a:t>
            </a:r>
            <a:r>
              <a:rPr lang="en-US" altLang="en-US" sz="3200" dirty="0" err="1" smtClean="0">
                <a:solidFill>
                  <a:srgbClr val="FF0000"/>
                </a:solidFill>
                <a:latin typeface="Times New Roman" panose="02020603050405020304" pitchFamily="18" charset="0"/>
                <a:cs typeface="Times New Roman" panose="02020603050405020304" pitchFamily="18" charset="0"/>
              </a:rPr>
              <a:t>hoặc</a:t>
            </a:r>
            <a:r>
              <a:rPr lang="en-US" altLang="en-US" sz="3200" dirty="0" smtClean="0">
                <a:solidFill>
                  <a:srgbClr val="FF0000"/>
                </a:solidFill>
                <a:latin typeface="Times New Roman" panose="02020603050405020304" pitchFamily="18" charset="0"/>
                <a:cs typeface="Times New Roman" panose="02020603050405020304" pitchFamily="18" charset="0"/>
              </a:rPr>
              <a:t> </a:t>
            </a:r>
            <a:r>
              <a:rPr lang="en-US" altLang="en-US" sz="3200" dirty="0" err="1" smtClean="0">
                <a:solidFill>
                  <a:srgbClr val="FF0000"/>
                </a:solidFill>
                <a:latin typeface="Times New Roman" panose="02020603050405020304" pitchFamily="18" charset="0"/>
                <a:cs typeface="Times New Roman" panose="02020603050405020304" pitchFamily="18" charset="0"/>
              </a:rPr>
              <a:t>viết</a:t>
            </a:r>
            <a:r>
              <a:rPr lang="en-US" altLang="en-US" sz="3200" dirty="0" smtClean="0">
                <a:solidFill>
                  <a:srgbClr val="FF0000"/>
                </a:solidFill>
                <a:latin typeface="Times New Roman" panose="02020603050405020304" pitchFamily="18" charset="0"/>
                <a:cs typeface="Times New Roman" panose="02020603050405020304" pitchFamily="18" charset="0"/>
              </a:rPr>
              <a:t> </a:t>
            </a:r>
            <a:r>
              <a:rPr lang="en-US" altLang="en-US" sz="3200" dirty="0" err="1" smtClean="0">
                <a:solidFill>
                  <a:srgbClr val="FF0000"/>
                </a:solidFill>
                <a:latin typeface="Times New Roman" panose="02020603050405020304" pitchFamily="18" charset="0"/>
                <a:cs typeface="Times New Roman" panose="02020603050405020304" pitchFamily="18" charset="0"/>
              </a:rPr>
              <a:t>đoạn</a:t>
            </a:r>
            <a:r>
              <a:rPr lang="en-US" altLang="en-US" sz="3200" dirty="0" smtClean="0">
                <a:solidFill>
                  <a:srgbClr val="FF0000"/>
                </a:solidFill>
                <a:latin typeface="Times New Roman" panose="02020603050405020304" pitchFamily="18" charset="0"/>
                <a:cs typeface="Times New Roman" panose="02020603050405020304" pitchFamily="18" charset="0"/>
              </a:rPr>
              <a:t> </a:t>
            </a:r>
            <a:r>
              <a:rPr lang="en-US" altLang="en-US" sz="3200" dirty="0" err="1" smtClean="0">
                <a:solidFill>
                  <a:srgbClr val="FF0000"/>
                </a:solidFill>
                <a:latin typeface="Times New Roman" panose="02020603050405020304" pitchFamily="18" charset="0"/>
                <a:cs typeface="Times New Roman" panose="02020603050405020304" pitchFamily="18" charset="0"/>
              </a:rPr>
              <a:t>văn</a:t>
            </a:r>
            <a:r>
              <a:rPr lang="en-US" altLang="en-US" sz="3200" dirty="0" smtClean="0">
                <a:solidFill>
                  <a:srgbClr val="FF0000"/>
                </a:solidFill>
                <a:latin typeface="Times New Roman" panose="02020603050405020304" pitchFamily="18" charset="0"/>
                <a:cs typeface="Times New Roman" panose="02020603050405020304" pitchFamily="18" charset="0"/>
              </a:rPr>
              <a:t> </a:t>
            </a:r>
            <a:r>
              <a:rPr lang="en-US" altLang="en-US" sz="3200" dirty="0" err="1" smtClean="0">
                <a:solidFill>
                  <a:srgbClr val="FF0000"/>
                </a:solidFill>
                <a:latin typeface="Times New Roman" panose="02020603050405020304" pitchFamily="18" charset="0"/>
                <a:cs typeface="Times New Roman" panose="02020603050405020304" pitchFamily="18" charset="0"/>
              </a:rPr>
              <a:t>kể</a:t>
            </a:r>
            <a:r>
              <a:rPr lang="en-US" altLang="en-US" sz="3200" dirty="0" smtClean="0">
                <a:solidFill>
                  <a:srgbClr val="FF0000"/>
                </a:solidFill>
                <a:latin typeface="Times New Roman" panose="02020603050405020304" pitchFamily="18" charset="0"/>
                <a:cs typeface="Times New Roman" panose="02020603050405020304" pitchFamily="18" charset="0"/>
              </a:rPr>
              <a:t> </a:t>
            </a:r>
            <a:r>
              <a:rPr lang="en-US" altLang="en-US" sz="3200" dirty="0" err="1" smtClean="0">
                <a:solidFill>
                  <a:srgbClr val="FF0000"/>
                </a:solidFill>
                <a:latin typeface="Times New Roman" panose="02020603050405020304" pitchFamily="18" charset="0"/>
                <a:cs typeface="Times New Roman" panose="02020603050405020304" pitchFamily="18" charset="0"/>
              </a:rPr>
              <a:t>lại</a:t>
            </a:r>
            <a:r>
              <a:rPr lang="en-US" altLang="en-US" sz="3200" dirty="0" smtClean="0">
                <a:solidFill>
                  <a:srgbClr val="FF0000"/>
                </a:solidFill>
                <a:latin typeface="Times New Roman" panose="02020603050405020304" pitchFamily="18" charset="0"/>
                <a:cs typeface="Times New Roman" panose="02020603050405020304" pitchFamily="18" charset="0"/>
              </a:rPr>
              <a:t> </a:t>
            </a:r>
            <a:r>
              <a:rPr lang="en-US" altLang="en-US" sz="3200" dirty="0" err="1" smtClean="0">
                <a:solidFill>
                  <a:srgbClr val="FF0000"/>
                </a:solidFill>
                <a:latin typeface="Times New Roman" panose="02020603050405020304" pitchFamily="18" charset="0"/>
                <a:cs typeface="Times New Roman" panose="02020603050405020304" pitchFamily="18" charset="0"/>
              </a:rPr>
              <a:t>Gióng</a:t>
            </a:r>
            <a:r>
              <a:rPr lang="en-US" altLang="en-US" sz="3200" dirty="0" smtClean="0">
                <a:solidFill>
                  <a:srgbClr val="FF0000"/>
                </a:solidFill>
                <a:latin typeface="Times New Roman" panose="02020603050405020304" pitchFamily="18" charset="0"/>
                <a:cs typeface="Times New Roman" panose="02020603050405020304" pitchFamily="18" charset="0"/>
              </a:rPr>
              <a:t> </a:t>
            </a:r>
            <a:r>
              <a:rPr lang="en-US" altLang="en-US" sz="3200" dirty="0" err="1" smtClean="0">
                <a:solidFill>
                  <a:srgbClr val="FF0000"/>
                </a:solidFill>
                <a:latin typeface="Times New Roman" panose="02020603050405020304" pitchFamily="18" charset="0"/>
                <a:cs typeface="Times New Roman" panose="02020603050405020304" pitchFamily="18" charset="0"/>
              </a:rPr>
              <a:t>đánh</a:t>
            </a:r>
            <a:r>
              <a:rPr lang="en-US" altLang="en-US" sz="3200" dirty="0" smtClean="0">
                <a:solidFill>
                  <a:srgbClr val="FF0000"/>
                </a:solidFill>
                <a:latin typeface="Times New Roman" panose="02020603050405020304" pitchFamily="18" charset="0"/>
                <a:cs typeface="Times New Roman" panose="02020603050405020304" pitchFamily="18" charset="0"/>
              </a:rPr>
              <a:t> </a:t>
            </a:r>
            <a:r>
              <a:rPr lang="en-US" altLang="en-US" sz="3200" dirty="0" err="1" smtClean="0">
                <a:solidFill>
                  <a:srgbClr val="FF0000"/>
                </a:solidFill>
                <a:latin typeface="Times New Roman" panose="02020603050405020304" pitchFamily="18" charset="0"/>
                <a:cs typeface="Times New Roman" panose="02020603050405020304" pitchFamily="18" charset="0"/>
              </a:rPr>
              <a:t>giặc</a:t>
            </a:r>
            <a:r>
              <a:rPr lang="en-US" altLang="en-US" sz="3200" dirty="0" smtClean="0">
                <a:solidFill>
                  <a:srgbClr val="FF0000"/>
                </a:solidFill>
                <a:latin typeface="Times New Roman" panose="02020603050405020304" pitchFamily="18" charset="0"/>
                <a:cs typeface="Times New Roman" panose="02020603050405020304" pitchFamily="18" charset="0"/>
              </a:rPr>
              <a:t>)</a:t>
            </a:r>
            <a:endParaRPr lang="en-US" altLang="en-US" sz="3200" kern="0" dirty="0" smtClean="0">
              <a:solidFill>
                <a:srgbClr val="FF0000"/>
              </a:solidFill>
              <a:latin typeface="Times New Roman" panose="02020603050405020304" pitchFamily="18" charset="0"/>
              <a:cs typeface="Times New Roman" panose="02020603050405020304" pitchFamily="18" charset="0"/>
            </a:endParaRPr>
          </a:p>
          <a:p>
            <a:pPr marL="914400" indent="-914400" defTabSz="1218072">
              <a:buFontTx/>
              <a:buChar char="-"/>
            </a:pP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Nội</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dung,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nghệ</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thuật</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chủ</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yếu</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của</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truyện</a:t>
            </a:r>
            <a:endPar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endParaRPr>
          </a:p>
          <a:p>
            <a:pPr marL="914400" indent="-914400" defTabSz="1218072">
              <a:buFontTx/>
              <a:buChar char="-"/>
            </a:pP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Cốt</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lõi</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của</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sự</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thật</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lịch</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sử</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trong</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truyện</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là</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r>
              <a:rPr lang="en-US" altLang="zh-CN" sz="3200" kern="0" dirty="0" err="1"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gì</a:t>
            </a:r>
            <a:r>
              <a:rPr lang="en-US" altLang="zh-CN" sz="3200" kern="0" dirty="0" smtClean="0">
                <a:solidFill>
                  <a:srgbClr val="FF0000"/>
                </a:solidFill>
                <a:latin typeface="Times New Roman" panose="02020603050405020304" pitchFamily="18" charset="0"/>
                <a:ea typeface="方正卡通简体" panose="03000509000000000000" pitchFamily="65" charset="-122"/>
                <a:cs typeface="Times New Roman" panose="02020603050405020304" pitchFamily="18" charset="0"/>
                <a:sym typeface="微软雅黑" panose="020B0503020204020204" pitchFamily="34" charset="-122"/>
              </a:rPr>
              <a:t>? </a:t>
            </a:r>
          </a:p>
          <a:p>
            <a:pPr marL="914400" indent="-914400" defTabSz="1218072">
              <a:buNone/>
            </a:pP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2.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Chuẩn</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bị</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bài</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mới</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p>
          <a:p>
            <a:pPr marL="914400" indent="-914400" defTabSz="1218072">
              <a:buNone/>
            </a:pP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Truyện</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cổ</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tích</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là</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gì</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a:t>
            </a:r>
          </a:p>
          <a:p>
            <a:pPr marL="914400" indent="-914400" defTabSz="1218072">
              <a:buFontTx/>
              <a:buChar char="-"/>
            </a:pP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Tóm</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tắt</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truyện</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Thạch</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Sanh</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Phương</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thức</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biểu</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đạt</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chính</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Nhân</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vật</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chính</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Ngôi</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kể</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Thể</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loại</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Bố</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cục</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a:t>
            </a:r>
          </a:p>
          <a:p>
            <a:pPr marL="914400" indent="-914400" defTabSz="1218072">
              <a:buFontTx/>
              <a:buChar char="-"/>
            </a:pP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Trả</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lời</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các</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câu</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hỏi</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phần</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đọc</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hiểu</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trang</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23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sách</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giáo</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r>
              <a:rPr lang="en-US" altLang="zh-CN" sz="3200" b="1" dirty="0" err="1"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khoa</a:t>
            </a:r>
            <a:r>
              <a:rPr lang="en-US" altLang="zh-CN" sz="3200" b="1" dirty="0" smtClean="0">
                <a:solidFill>
                  <a:srgbClr val="FF0000"/>
                </a:solidFill>
                <a:latin typeface="Times New Roman" pitchFamily="18" charset="0"/>
                <a:ea typeface="方正卡通简体" panose="03000509000000000000" pitchFamily="65" charset="-122"/>
                <a:cs typeface="Times New Roman" pitchFamily="18" charset="0"/>
                <a:sym typeface="微软雅黑" panose="020B0503020204020204" pitchFamily="34" charset="-122"/>
              </a:rPr>
              <a:t> </a:t>
            </a:r>
            <a:endParaRPr lang="en-US" altLang="zh-CN" sz="3200" dirty="0" smtClean="0">
              <a:solidFill>
                <a:srgbClr val="60B962"/>
              </a:solidFill>
              <a:latin typeface="方正卡通简体" panose="03000509000000000000" pitchFamily="65" charset="-122"/>
              <a:ea typeface="方正卡通简体" panose="03000509000000000000" pitchFamily="65" charset="-122"/>
              <a:sym typeface="微软雅黑" panose="020B0503020204020204" pitchFamily="34" charset="-122"/>
            </a:endParaRPr>
          </a:p>
          <a:p>
            <a:endParaRPr lang="en-US" dirty="0"/>
          </a:p>
        </p:txBody>
      </p:sp>
      <p:sp>
        <p:nvSpPr>
          <p:cNvPr id="4" name="Slide Number Placeholder 3"/>
          <p:cNvSpPr>
            <a:spLocks noGrp="1"/>
          </p:cNvSpPr>
          <p:nvPr>
            <p:ph type="sldNum" sz="quarter" idx="12"/>
          </p:nvPr>
        </p:nvSpPr>
        <p:spPr/>
        <p:txBody>
          <a:bodyPr/>
          <a:lstStyle/>
          <a:p>
            <a:pPr defTabSz="914400">
              <a:defRPr/>
            </a:pPr>
            <a:fld id="{831F250A-4CE7-44D4-85B4-49BD9AF6BFD0}" type="slidenum">
              <a:rPr lang="en-US" altLang="en-US" smtClean="0">
                <a:solidFill>
                  <a:srgbClr val="5F5F5F"/>
                </a:solidFill>
              </a:rPr>
              <a:pPr defTabSz="914400">
                <a:defRPr/>
              </a:pPr>
              <a:t>50</a:t>
            </a:fld>
            <a:endParaRPr lang="en-US" altLang="en-US">
              <a:solidFill>
                <a:srgbClr val="5F5F5F"/>
              </a:solidFill>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5"/>
          <p:cNvPicPr>
            <a:picLocks noChangeAspect="1"/>
          </p:cNvPicPr>
          <p:nvPr/>
        </p:nvPicPr>
        <p:blipFill rotWithShape="1">
          <a:blip r:embed="rId2">
            <a:extLst>
              <a:ext uri="{28A0092B-C50C-407E-A947-70E740481C1C}">
                <a14:useLocalDpi xmlns:a14="http://schemas.microsoft.com/office/drawing/2010/main" val="0"/>
              </a:ext>
            </a:extLst>
          </a:blip>
          <a:srcRect b="20491"/>
          <a:stretch/>
        </p:blipFill>
        <p:spPr>
          <a:xfrm>
            <a:off x="605118" y="171140"/>
            <a:ext cx="10892118" cy="6458260"/>
          </a:xfrm>
          <a:prstGeom prst="rect">
            <a:avLst/>
          </a:prstGeom>
        </p:spPr>
      </p:pic>
      <p:grpSp>
        <p:nvGrpSpPr>
          <p:cNvPr id="3" name="组合 11"/>
          <p:cNvGrpSpPr/>
          <p:nvPr/>
        </p:nvGrpSpPr>
        <p:grpSpPr>
          <a:xfrm>
            <a:off x="2811787" y="343857"/>
            <a:ext cx="7034085" cy="5296449"/>
            <a:chOff x="-558688" y="0"/>
            <a:chExt cx="9107943" cy="6858000"/>
          </a:xfrm>
        </p:grpSpPr>
        <p:pic>
          <p:nvPicPr>
            <p:cNvPr id="4" name="图片 10"/>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688" y="0"/>
              <a:ext cx="9107943" cy="6858000"/>
            </a:xfrm>
            <a:prstGeom prst="rect">
              <a:avLst/>
            </a:prstGeom>
          </p:spPr>
        </p:pic>
        <p:pic>
          <p:nvPicPr>
            <p:cNvPr id="5" name="图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716" y="279400"/>
              <a:ext cx="8362072" cy="6299199"/>
            </a:xfrm>
            <a:prstGeom prst="rect">
              <a:avLst/>
            </a:prstGeom>
            <a:effectLst>
              <a:innerShdw blurRad="114300">
                <a:prstClr val="black"/>
              </a:innerShdw>
            </a:effectLst>
          </p:spPr>
        </p:pic>
      </p:grpSp>
      <p:sp>
        <p:nvSpPr>
          <p:cNvPr id="6" name="文本框 15"/>
          <p:cNvSpPr txBox="1"/>
          <p:nvPr/>
        </p:nvSpPr>
        <p:spPr>
          <a:xfrm>
            <a:off x="3423669" y="1591697"/>
            <a:ext cx="5255015" cy="2800767"/>
          </a:xfrm>
          <a:prstGeom prst="rect">
            <a:avLst/>
          </a:prstGeom>
          <a:noFill/>
        </p:spPr>
        <p:txBody>
          <a:bodyPr wrap="square" rtlCol="0">
            <a:spAutoFit/>
          </a:bodyPr>
          <a:lstStyle/>
          <a:p>
            <a:pPr algn="ctr"/>
            <a:r>
              <a:rPr lang="en-US" altLang="zh-CN" sz="8800" dirty="0" err="1" smtClean="0">
                <a:solidFill>
                  <a:srgbClr val="5F91B0"/>
                </a:solidFill>
                <a:latin typeface="Times New Roman" pitchFamily="18" charset="0"/>
                <a:ea typeface="华康海报体W12" panose="040B0C09000000000000" pitchFamily="81" charset="-122"/>
                <a:cs typeface="Times New Roman" pitchFamily="18" charset="0"/>
              </a:rPr>
              <a:t>Tạm</a:t>
            </a:r>
            <a:r>
              <a:rPr lang="en-US" altLang="zh-CN" sz="8800" dirty="0" smtClean="0">
                <a:solidFill>
                  <a:srgbClr val="5F91B0"/>
                </a:solidFill>
                <a:latin typeface="Times New Roman" pitchFamily="18" charset="0"/>
                <a:ea typeface="华康海报体W12" panose="040B0C09000000000000" pitchFamily="81" charset="-122"/>
                <a:cs typeface="Times New Roman" pitchFamily="18" charset="0"/>
              </a:rPr>
              <a:t> </a:t>
            </a:r>
            <a:r>
              <a:rPr lang="en-US" altLang="zh-CN" sz="8800" dirty="0" err="1" smtClean="0">
                <a:solidFill>
                  <a:srgbClr val="5F91B0"/>
                </a:solidFill>
                <a:latin typeface="Times New Roman" pitchFamily="18" charset="0"/>
                <a:ea typeface="华康海报体W12" panose="040B0C09000000000000" pitchFamily="81" charset="-122"/>
                <a:cs typeface="Times New Roman" pitchFamily="18" charset="0"/>
              </a:rPr>
              <a:t>biệt</a:t>
            </a:r>
            <a:r>
              <a:rPr lang="en-US" altLang="zh-CN" sz="8800" dirty="0" smtClean="0">
                <a:solidFill>
                  <a:srgbClr val="5F91B0"/>
                </a:solidFill>
                <a:latin typeface="Times New Roman" pitchFamily="18" charset="0"/>
                <a:ea typeface="华康海报体W12" panose="040B0C09000000000000" pitchFamily="81" charset="-122"/>
                <a:cs typeface="Times New Roman" pitchFamily="18" charset="0"/>
              </a:rPr>
              <a:t> </a:t>
            </a:r>
            <a:r>
              <a:rPr lang="en-US" altLang="zh-CN" sz="8800" dirty="0" err="1" smtClean="0">
                <a:solidFill>
                  <a:srgbClr val="5F91B0"/>
                </a:solidFill>
                <a:latin typeface="Times New Roman" pitchFamily="18" charset="0"/>
                <a:ea typeface="华康海报体W12" panose="040B0C09000000000000" pitchFamily="81" charset="-122"/>
                <a:cs typeface="Times New Roman" pitchFamily="18" charset="0"/>
              </a:rPr>
              <a:t>các</a:t>
            </a:r>
            <a:r>
              <a:rPr lang="en-US" altLang="zh-CN" sz="8800" dirty="0" smtClean="0">
                <a:solidFill>
                  <a:srgbClr val="5F91B0"/>
                </a:solidFill>
                <a:latin typeface="Times New Roman" pitchFamily="18" charset="0"/>
                <a:ea typeface="华康海报体W12" panose="040B0C09000000000000" pitchFamily="81" charset="-122"/>
                <a:cs typeface="Times New Roman" pitchFamily="18" charset="0"/>
              </a:rPr>
              <a:t> </a:t>
            </a:r>
            <a:r>
              <a:rPr lang="en-US" altLang="zh-CN" sz="8800" dirty="0" err="1" smtClean="0">
                <a:solidFill>
                  <a:srgbClr val="5F91B0"/>
                </a:solidFill>
                <a:latin typeface="Times New Roman" pitchFamily="18" charset="0"/>
                <a:ea typeface="华康海报体W12" panose="040B0C09000000000000" pitchFamily="81" charset="-122"/>
                <a:cs typeface="Times New Roman" pitchFamily="18" charset="0"/>
              </a:rPr>
              <a:t>em</a:t>
            </a:r>
            <a:r>
              <a:rPr lang="en-US" altLang="zh-CN" sz="8800" dirty="0" smtClean="0">
                <a:solidFill>
                  <a:srgbClr val="5F91B0"/>
                </a:solidFill>
                <a:latin typeface="Times New Roman" pitchFamily="18" charset="0"/>
                <a:ea typeface="华康海报体W12" panose="040B0C09000000000000" pitchFamily="81" charset="-122"/>
                <a:cs typeface="Times New Roman" pitchFamily="18" charset="0"/>
              </a:rPr>
              <a:t>!</a:t>
            </a:r>
            <a:endParaRPr lang="zh-CN" altLang="en-US" sz="8800" dirty="0">
              <a:solidFill>
                <a:srgbClr val="5F91B0"/>
              </a:solidFill>
              <a:latin typeface="Times New Roman" pitchFamily="18" charset="0"/>
              <a:ea typeface="华康海报体W12" panose="040B0C09000000000000" pitchFamily="81" charset="-122"/>
              <a:cs typeface="Times New Roman" pitchFamily="18" charset="0"/>
            </a:endParaRPr>
          </a:p>
        </p:txBody>
      </p:sp>
      <p:pic>
        <p:nvPicPr>
          <p:cNvPr id="7" name="图片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338781">
            <a:off x="8035074" y="143886"/>
            <a:ext cx="1063853" cy="1355319"/>
          </a:xfrm>
          <a:prstGeom prst="rect">
            <a:avLst/>
          </a:prstGeom>
        </p:spPr>
      </p:pic>
      <p:pic>
        <p:nvPicPr>
          <p:cNvPr id="8" name="Picture 7"/>
          <p:cNvPicPr>
            <a:picLocks noChangeAspect="1"/>
          </p:cNvPicPr>
          <p:nvPr/>
        </p:nvPicPr>
        <p:blipFill>
          <a:blip r:embed="rId7"/>
          <a:stretch>
            <a:fillRect/>
          </a:stretch>
        </p:blipFill>
        <p:spPr>
          <a:xfrm>
            <a:off x="8745051" y="1775835"/>
            <a:ext cx="3853006" cy="4359018"/>
          </a:xfrm>
          <a:prstGeom prst="rect">
            <a:avLst/>
          </a:prstGeom>
        </p:spPr>
      </p:pic>
    </p:spTree>
    <p:extLst>
      <p:ext uri="{BB962C8B-B14F-4D97-AF65-F5344CB8AC3E}">
        <p14:creationId xmlns:p14="http://schemas.microsoft.com/office/powerpoint/2010/main" val="2016755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1"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childTnLst>
                          </p:cTn>
                        </p:par>
                        <p:par>
                          <p:cTn id="17" fill="hold">
                            <p:stCondLst>
                              <p:cond delay="2000"/>
                            </p:stCondLst>
                            <p:childTnLst>
                              <p:par>
                                <p:cTn id="18" presetID="45" presetClass="entr" presetSubtype="0" fill="hold" grpId="0" nodeType="afterEffect">
                                  <p:stCondLst>
                                    <p:cond delay="0"/>
                                  </p:stCondLst>
                                  <p:iterate type="lt">
                                    <p:tmPct val="10000"/>
                                  </p:iterate>
                                  <p:childTnLst>
                                    <p:set>
                                      <p:cBhvr>
                                        <p:cTn id="19" dur="1" fill="hold">
                                          <p:stCondLst>
                                            <p:cond delay="0"/>
                                          </p:stCondLst>
                                        </p:cTn>
                                        <p:tgtEl>
                                          <p:spTgt spid="6"/>
                                        </p:tgtEl>
                                        <p:attrNameLst>
                                          <p:attrName>style.visibility</p:attrName>
                                        </p:attrNameLst>
                                      </p:cBhvr>
                                      <p:to>
                                        <p:strVal val="visible"/>
                                      </p:to>
                                    </p:set>
                                    <p:animEffect transition="in" filter="fade">
                                      <p:cBhvr>
                                        <p:cTn id="20" dur="750"/>
                                        <p:tgtEl>
                                          <p:spTgt spid="6"/>
                                        </p:tgtEl>
                                      </p:cBhvr>
                                    </p:animEffect>
                                    <p:anim calcmode="lin" valueType="num">
                                      <p:cBhvr>
                                        <p:cTn id="21" dur="750" fill="hold"/>
                                        <p:tgtEl>
                                          <p:spTgt spid="6"/>
                                        </p:tgtEl>
                                        <p:attrNameLst>
                                          <p:attrName>ppt_w</p:attrName>
                                        </p:attrNameLst>
                                      </p:cBhvr>
                                      <p:tavLst>
                                        <p:tav tm="0" fmla="#ppt_w*sin(2.5*pi*$)">
                                          <p:val>
                                            <p:fltVal val="0"/>
                                          </p:val>
                                        </p:tav>
                                        <p:tav tm="100000">
                                          <p:val>
                                            <p:fltVal val="1"/>
                                          </p:val>
                                        </p:tav>
                                      </p:tavLst>
                                    </p:anim>
                                    <p:anim calcmode="lin" valueType="num">
                                      <p:cBhvr>
                                        <p:cTn id="22" dur="750" fill="hold"/>
                                        <p:tgtEl>
                                          <p:spTgt spid="6"/>
                                        </p:tgtEl>
                                        <p:attrNameLst>
                                          <p:attrName>ppt_h</p:attrName>
                                        </p:attrNameLst>
                                      </p:cBhvr>
                                      <p:tavLst>
                                        <p:tav tm="0">
                                          <p:val>
                                            <p:strVal val="#ppt_h"/>
                                          </p:val>
                                        </p:tav>
                                        <p:tav tm="100000">
                                          <p:val>
                                            <p:strVal val="#ppt_h"/>
                                          </p:val>
                                        </p:tav>
                                      </p:tavLst>
                                    </p:anim>
                                  </p:childTnLst>
                                </p:cTn>
                              </p:par>
                              <p:par>
                                <p:cTn id="23" presetID="6" presetClass="emph" presetSubtype="0" fill="hold" grpId="1" nodeType="withEffect">
                                  <p:stCondLst>
                                    <p:cond delay="0"/>
                                  </p:stCondLst>
                                  <p:iterate type="lt">
                                    <p:tmPct val="10000"/>
                                  </p:iterate>
                                  <p:childTnLst>
                                    <p:animScale>
                                      <p:cBhvr>
                                        <p:cTn id="24" dur="300" fill="hold"/>
                                        <p:tgtEl>
                                          <p:spTgt spid="6"/>
                                        </p:tgtEl>
                                      </p:cBhvr>
                                      <p:by x="500000" y="500000"/>
                                    </p:animScale>
                                  </p:childTnLst>
                                </p:cTn>
                              </p:par>
                              <p:par>
                                <p:cTn id="25" presetID="6" presetClass="emph" presetSubtype="0" fill="hold" grpId="2" nodeType="withEffect">
                                  <p:stCondLst>
                                    <p:cond delay="0"/>
                                  </p:stCondLst>
                                  <p:iterate type="lt">
                                    <p:tmPct val="10000"/>
                                  </p:iterate>
                                  <p:childTnLst>
                                    <p:animScale>
                                      <p:cBhvr>
                                        <p:cTn id="26" dur="750" fill="hold"/>
                                        <p:tgtEl>
                                          <p:spTgt spid="6"/>
                                        </p:tgtEl>
                                      </p:cBhvr>
                                      <p:by x="20000" y="20000"/>
                                    </p:animScale>
                                  </p:childTnLst>
                                </p:cTn>
                              </p:par>
                            </p:childTnLst>
                          </p:cTn>
                        </p:par>
                        <p:par>
                          <p:cTn id="27" fill="hold">
                            <p:stCondLst>
                              <p:cond delay="3650"/>
                            </p:stCondLst>
                            <p:childTnLst>
                              <p:par>
                                <p:cTn id="28" presetID="10" presetClass="entr" presetSubtype="0" fill="hold"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750"/>
                                        <p:tgtEl>
                                          <p:spTgt spid="7"/>
                                        </p:tgtEl>
                                      </p:cBhvr>
                                    </p:animEffect>
                                  </p:childTnLst>
                                </p:cTn>
                              </p:par>
                              <p:par>
                                <p:cTn id="31" presetID="42" presetClass="path" presetSubtype="0" fill="hold" nodeType="withEffect">
                                  <p:stCondLst>
                                    <p:cond delay="0"/>
                                  </p:stCondLst>
                                  <p:childTnLst>
                                    <p:animMotion origin="layout" path="M -0.12708 0.14745 L -0.07617 -0.04005 " pathEditMode="relative" rAng="0" ptsTypes="AA">
                                      <p:cBhvr>
                                        <p:cTn id="32" dur="750" fill="hold"/>
                                        <p:tgtEl>
                                          <p:spTgt spid="7"/>
                                        </p:tgtEl>
                                        <p:attrNameLst>
                                          <p:attrName>ppt_x</p:attrName>
                                          <p:attrName>ppt_y</p:attrName>
                                        </p:attrNameLst>
                                      </p:cBhvr>
                                      <p:rCtr x="2539" y="-937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6" grpId="2"/>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0" y="0"/>
            <a:ext cx="12192000" cy="6858000"/>
          </a:xfrm>
          <a:prstGeom prst="rect">
            <a:avLst/>
          </a:prstGeom>
        </p:spPr>
      </p:pic>
      <p:pic>
        <p:nvPicPr>
          <p:cNvPr id="7" name="Picture 4" descr="Soạn bài Thánh Gió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99714" y="3619033"/>
            <a:ext cx="3592286" cy="3238967"/>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Đề bài: Em hãy kể tóm tắt truyện Thánh Gió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3526971" cy="2980199"/>
          </a:xfrm>
          <a:prstGeom prst="rect">
            <a:avLst/>
          </a:prstGeom>
          <a:noFill/>
          <a:extLst>
            <a:ext uri="{909E8E84-426E-40DD-AFC4-6F175D3DCCD1}">
              <a14:hiddenFill xmlns:a14="http://schemas.microsoft.com/office/drawing/2010/main">
                <a:solidFill>
                  <a:srgbClr val="FFFFFF"/>
                </a:solidFill>
              </a14:hiddenFill>
            </a:ext>
          </a:extLst>
        </p:spPr>
      </p:pic>
      <p:sp>
        <p:nvSpPr>
          <p:cNvPr id="40" name="Snip Diagonal Corner Rectangle 39"/>
          <p:cNvSpPr/>
          <p:nvPr/>
        </p:nvSpPr>
        <p:spPr>
          <a:xfrm>
            <a:off x="2766944" y="974745"/>
            <a:ext cx="8074887" cy="1253218"/>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fontAlgn="base"/>
            <a:r>
              <a:rPr lang="en-US" sz="3200" b="1" dirty="0" err="1">
                <a:solidFill>
                  <a:prstClr val="white"/>
                </a:solidFill>
                <a:latin typeface="Times New Roman" panose="02020603050405020304" pitchFamily="18" charset="0"/>
                <a:cs typeface="Times New Roman" panose="02020603050405020304" pitchFamily="18" charset="0"/>
              </a:rPr>
              <a:t>Câu</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hỏi</a:t>
            </a:r>
            <a:r>
              <a:rPr lang="en-US" sz="3200" b="1" dirty="0">
                <a:solidFill>
                  <a:prstClr val="white"/>
                </a:solidFill>
                <a:latin typeface="Times New Roman" panose="02020603050405020304" pitchFamily="18" charset="0"/>
                <a:cs typeface="Times New Roman" panose="02020603050405020304" pitchFamily="18" charset="0"/>
              </a:rPr>
              <a:t> 4</a:t>
            </a:r>
            <a:r>
              <a:rPr lang="en-US" sz="3200" b="1" dirty="0" smtClean="0">
                <a:solidFill>
                  <a:prstClr val="white"/>
                </a:solidFill>
                <a:latin typeface="Times New Roman" panose="02020603050405020304" pitchFamily="18" charset="0"/>
                <a:cs typeface="Times New Roman" panose="02020603050405020304" pitchFamily="18" charset="0"/>
              </a:rPr>
              <a:t>:</a:t>
            </a:r>
            <a:r>
              <a:rPr lang="vi-VN" sz="3200" b="1" dirty="0" smtClean="0">
                <a:solidFill>
                  <a:prstClr val="white"/>
                </a:solidFill>
                <a:latin typeface="Times New Roman" panose="02020603050405020304" pitchFamily="18" charset="0"/>
                <a:cs typeface="Times New Roman" panose="02020603050405020304" pitchFamily="18" charset="0"/>
              </a:rPr>
              <a:t> Thánh Gióng còn được gọi là gì</a:t>
            </a:r>
            <a:r>
              <a:rPr lang="en-US" sz="3200" b="1" dirty="0" smtClean="0">
                <a:solidFill>
                  <a:prstClr val="white"/>
                </a:solidFill>
                <a:latin typeface="Times New Roman" panose="02020603050405020304" pitchFamily="18" charset="0"/>
                <a:cs typeface="Times New Roman" panose="02020603050405020304" pitchFamily="18" charset="0"/>
              </a:rPr>
              <a:t>? </a:t>
            </a:r>
            <a:endParaRPr lang="en-US" sz="3200" b="1" dirty="0">
              <a:solidFill>
                <a:prstClr val="white"/>
              </a:solidFill>
              <a:latin typeface="Times New Roman" panose="02020603050405020304" pitchFamily="18" charset="0"/>
              <a:cs typeface="Times New Roman" panose="02020603050405020304" pitchFamily="18" charset="0"/>
            </a:endParaRPr>
          </a:p>
        </p:txBody>
      </p:sp>
      <p:sp>
        <p:nvSpPr>
          <p:cNvPr id="50" name="Snip Diagonal Corner Rectangle 49"/>
          <p:cNvSpPr/>
          <p:nvPr/>
        </p:nvSpPr>
        <p:spPr>
          <a:xfrm>
            <a:off x="2766944" y="2414998"/>
            <a:ext cx="7512173" cy="1575420"/>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endParaRPr lang="en-US" sz="2100" b="1" dirty="0">
              <a:solidFill>
                <a:prstClr val="white"/>
              </a:solidFill>
              <a:latin typeface="Times" panose="02020603050405020304" pitchFamily="18" charset="0"/>
              <a:cs typeface="Times" panose="02020603050405020304" pitchFamily="18" charset="0"/>
            </a:endParaRPr>
          </a:p>
          <a:p>
            <a:pPr defTabSz="914400"/>
            <a:r>
              <a:rPr lang="en-US" sz="3200" b="1" dirty="0" err="1">
                <a:solidFill>
                  <a:prstClr val="white"/>
                </a:solidFill>
                <a:latin typeface="Times New Roman" panose="02020603050405020304" pitchFamily="18" charset="0"/>
                <a:cs typeface="Times New Roman" panose="02020603050405020304" pitchFamily="18" charset="0"/>
              </a:rPr>
              <a:t>Đáp</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án</a:t>
            </a:r>
            <a:r>
              <a:rPr lang="en-US" sz="3200" b="1" dirty="0" smtClean="0">
                <a:solidFill>
                  <a:prstClr val="white"/>
                </a:solidFill>
                <a:latin typeface="Times New Roman" panose="02020603050405020304" pitchFamily="18" charset="0"/>
                <a:cs typeface="Times New Roman" panose="02020603050405020304" pitchFamily="18" charset="0"/>
              </a:rPr>
              <a:t>:</a:t>
            </a:r>
            <a:r>
              <a:rPr lang="vi-VN" sz="3200" b="1" dirty="0" smtClean="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Phù</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Đổng</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Thiên</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Vương</a:t>
            </a:r>
            <a:r>
              <a:rPr lang="vi-VN" sz="3200" b="1" dirty="0">
                <a:solidFill>
                  <a:prstClr val="white"/>
                </a:solidFill>
                <a:latin typeface="Times New Roman" panose="02020603050405020304" pitchFamily="18" charset="0"/>
                <a:cs typeface="Times New Roman" panose="02020603050405020304" pitchFamily="18" charset="0"/>
              </a:rPr>
              <a:t> hay Sóc Thiên Vương</a:t>
            </a:r>
            <a:r>
              <a:rPr lang="vi-VN" sz="3200" b="1" dirty="0" smtClean="0">
                <a:solidFill>
                  <a:prstClr val="white"/>
                </a:solidFill>
                <a:latin typeface="Times New Roman" panose="02020603050405020304" pitchFamily="18" charset="0"/>
                <a:cs typeface="Times New Roman" panose="02020603050405020304" pitchFamily="18" charset="0"/>
              </a:rPr>
              <a:t> </a:t>
            </a:r>
            <a:endParaRPr lang="en-US" sz="3200" b="1" dirty="0">
              <a:solidFill>
                <a:prstClr val="white"/>
              </a:solidFill>
              <a:latin typeface="Times New Roman" panose="02020603050405020304" pitchFamily="18" charset="0"/>
              <a:cs typeface="Times New Roman" panose="02020603050405020304" pitchFamily="18" charset="0"/>
            </a:endParaRPr>
          </a:p>
        </p:txBody>
      </p:sp>
      <p:pic>
        <p:nvPicPr>
          <p:cNvPr id="46" name="Picture 45">
            <a:hlinkClick r:id="rId6" action="ppaction://hlinksldjump"/>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841831" y="6032136"/>
            <a:ext cx="1350169" cy="825864"/>
          </a:xfrm>
          <a:prstGeom prst="rect">
            <a:avLst/>
          </a:prstGeom>
        </p:spPr>
      </p:pic>
      <p:pic>
        <p:nvPicPr>
          <p:cNvPr id="9" name="Picture 6" descr="Em hãy miêu tả hình ảnh Thánh Gióng theo trí tưởng tượng của em - Bài văn  mẫu lớp 6 - VnDoc.com"/>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4114800"/>
            <a:ext cx="3635829"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8687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par>
                                <p:cTn id="11" presetID="53" presetClass="entr" presetSubtype="16" fill="hold" nodeType="withEffect">
                                  <p:stCondLst>
                                    <p:cond delay="0"/>
                                  </p:stCondLst>
                                  <p:childTnLst>
                                    <p:set>
                                      <p:cBhvr>
                                        <p:cTn id="12" dur="1" fill="hold">
                                          <p:stCondLst>
                                            <p:cond delay="0"/>
                                          </p:stCondLst>
                                        </p:cTn>
                                        <p:tgtEl>
                                          <p:spTgt spid="4098"/>
                                        </p:tgtEl>
                                        <p:attrNameLst>
                                          <p:attrName>style.visibility</p:attrName>
                                        </p:attrNameLst>
                                      </p:cBhvr>
                                      <p:to>
                                        <p:strVal val="visible"/>
                                      </p:to>
                                    </p:set>
                                    <p:anim calcmode="lin" valueType="num">
                                      <p:cBhvr>
                                        <p:cTn id="13" dur="500" fill="hold"/>
                                        <p:tgtEl>
                                          <p:spTgt spid="4098"/>
                                        </p:tgtEl>
                                        <p:attrNameLst>
                                          <p:attrName>ppt_w</p:attrName>
                                        </p:attrNameLst>
                                      </p:cBhvr>
                                      <p:tavLst>
                                        <p:tav tm="0">
                                          <p:val>
                                            <p:fltVal val="0"/>
                                          </p:val>
                                        </p:tav>
                                        <p:tav tm="100000">
                                          <p:val>
                                            <p:strVal val="#ppt_w"/>
                                          </p:val>
                                        </p:tav>
                                      </p:tavLst>
                                    </p:anim>
                                    <p:anim calcmode="lin" valueType="num">
                                      <p:cBhvr>
                                        <p:cTn id="14" dur="500" fill="hold"/>
                                        <p:tgtEl>
                                          <p:spTgt spid="4098"/>
                                        </p:tgtEl>
                                        <p:attrNameLst>
                                          <p:attrName>ppt_h</p:attrName>
                                        </p:attrNameLst>
                                      </p:cBhvr>
                                      <p:tavLst>
                                        <p:tav tm="0">
                                          <p:val>
                                            <p:fltVal val="0"/>
                                          </p:val>
                                        </p:tav>
                                        <p:tav tm="100000">
                                          <p:val>
                                            <p:strVal val="#ppt_h"/>
                                          </p:val>
                                        </p:tav>
                                      </p:tavLst>
                                    </p:anim>
                                    <p:animEffect transition="in" filter="fade">
                                      <p:cBhvr>
                                        <p:cTn id="15" dur="500"/>
                                        <p:tgtEl>
                                          <p:spTgt spid="4098"/>
                                        </p:tgtEl>
                                      </p:cBhvr>
                                    </p:animEffect>
                                  </p:childTnLst>
                                </p:cTn>
                              </p:par>
                              <p:par>
                                <p:cTn id="16" presetID="53" presetClass="entr" presetSubtype="16"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fltVal val="0"/>
                                          </p:val>
                                        </p:tav>
                                        <p:tav tm="100000">
                                          <p:val>
                                            <p:strVal val="#ppt_h"/>
                                          </p:val>
                                        </p:tav>
                                      </p:tavLst>
                                    </p:anim>
                                    <p:animEffect transition="in" filter="fade">
                                      <p:cBhvr>
                                        <p:cTn id="20" dur="500"/>
                                        <p:tgtEl>
                                          <p:spTgt spid="9"/>
                                        </p:tgtEl>
                                      </p:cBhvr>
                                    </p:animEffect>
                                  </p:childTnLst>
                                </p:cTn>
                              </p:par>
                              <p:par>
                                <p:cTn id="21" presetID="53" presetClass="entr" presetSubtype="16"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fltVal val="0"/>
                                          </p:val>
                                        </p:tav>
                                        <p:tav tm="100000">
                                          <p:val>
                                            <p:strVal val="#ppt_h"/>
                                          </p:val>
                                        </p:tav>
                                      </p:tavLst>
                                    </p:anim>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37" presetClass="entr" presetSubtype="0" fill="hold" grpId="0" nodeType="clickEffect">
                                  <p:stCondLst>
                                    <p:cond delay="0"/>
                                  </p:stCondLst>
                                  <p:childTnLst>
                                    <p:set>
                                      <p:cBhvr>
                                        <p:cTn id="29" dur="1" fill="hold">
                                          <p:stCondLst>
                                            <p:cond delay="0"/>
                                          </p:stCondLst>
                                        </p:cTn>
                                        <p:tgtEl>
                                          <p:spTgt spid="50"/>
                                        </p:tgtEl>
                                        <p:attrNameLst>
                                          <p:attrName>style.visibility</p:attrName>
                                        </p:attrNameLst>
                                      </p:cBhvr>
                                      <p:to>
                                        <p:strVal val="visible"/>
                                      </p:to>
                                    </p:set>
                                    <p:animEffect transition="in" filter="fade">
                                      <p:cBhvr>
                                        <p:cTn id="30" dur="1000"/>
                                        <p:tgtEl>
                                          <p:spTgt spid="50"/>
                                        </p:tgtEl>
                                      </p:cBhvr>
                                    </p:animEffect>
                                    <p:anim calcmode="lin" valueType="num">
                                      <p:cBhvr>
                                        <p:cTn id="31" dur="1000" fill="hold"/>
                                        <p:tgtEl>
                                          <p:spTgt spid="50"/>
                                        </p:tgtEl>
                                        <p:attrNameLst>
                                          <p:attrName>ppt_x</p:attrName>
                                        </p:attrNameLst>
                                      </p:cBhvr>
                                      <p:tavLst>
                                        <p:tav tm="0">
                                          <p:val>
                                            <p:strVal val="#ppt_x"/>
                                          </p:val>
                                        </p:tav>
                                        <p:tav tm="100000">
                                          <p:val>
                                            <p:strVal val="#ppt_x"/>
                                          </p:val>
                                        </p:tav>
                                      </p:tavLst>
                                    </p:anim>
                                    <p:anim calcmode="lin" valueType="num">
                                      <p:cBhvr>
                                        <p:cTn id="32" dur="900" decel="100000" fill="hold"/>
                                        <p:tgtEl>
                                          <p:spTgt spid="50"/>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0" y="0"/>
            <a:ext cx="12192000" cy="6858000"/>
          </a:xfrm>
          <a:prstGeom prst="rect">
            <a:avLst/>
          </a:prstGeom>
        </p:spPr>
      </p:pic>
      <p:pic>
        <p:nvPicPr>
          <p:cNvPr id="6" name="Picture 6" descr="Em hãy miêu tả hình ảnh Thánh Gióng theo trí tưởng tượng của em - Bài văn  mẫu lớp 6 - VnDoc.c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114800"/>
            <a:ext cx="3635829" cy="27432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Thánh Gióng - Truyện Sự tích Thánh Gióng (MP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0"/>
            <a:ext cx="3853543" cy="278195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Đề bài: Em hãy kể tóm tắt truyện Thánh Gió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65029" y="-33391"/>
            <a:ext cx="3526971" cy="2980199"/>
          </a:xfrm>
          <a:prstGeom prst="rect">
            <a:avLst/>
          </a:prstGeom>
          <a:noFill/>
          <a:extLst>
            <a:ext uri="{909E8E84-426E-40DD-AFC4-6F175D3DCCD1}">
              <a14:hiddenFill xmlns:a14="http://schemas.microsoft.com/office/drawing/2010/main">
                <a:solidFill>
                  <a:srgbClr val="FFFFFF"/>
                </a:solidFill>
              </a14:hiddenFill>
            </a:ext>
          </a:extLst>
        </p:spPr>
      </p:pic>
      <p:sp>
        <p:nvSpPr>
          <p:cNvPr id="40" name="Snip Diagonal Corner Rectangle 39"/>
          <p:cNvSpPr/>
          <p:nvPr/>
        </p:nvSpPr>
        <p:spPr>
          <a:xfrm>
            <a:off x="3147859" y="1905279"/>
            <a:ext cx="7031821" cy="1553537"/>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fontAlgn="base"/>
            <a:r>
              <a:rPr lang="en-US" sz="3200" b="1" dirty="0" err="1">
                <a:solidFill>
                  <a:prstClr val="white"/>
                </a:solidFill>
                <a:latin typeface="Times New Roman" panose="02020603050405020304" pitchFamily="18" charset="0"/>
                <a:cs typeface="Times New Roman" panose="02020603050405020304" pitchFamily="18" charset="0"/>
              </a:rPr>
              <a:t>Câu</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hỏi</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smtClean="0">
                <a:solidFill>
                  <a:prstClr val="white"/>
                </a:solidFill>
                <a:latin typeface="Times New Roman" panose="02020603050405020304" pitchFamily="18" charset="0"/>
                <a:cs typeface="Times New Roman" panose="02020603050405020304" pitchFamily="18" charset="0"/>
              </a:rPr>
              <a:t>5:</a:t>
            </a:r>
            <a:r>
              <a:rPr lang="vi-VN" sz="3200" b="1" dirty="0" smtClean="0">
                <a:solidFill>
                  <a:prstClr val="white"/>
                </a:solidFill>
                <a:latin typeface="Times New Roman" panose="02020603050405020304" pitchFamily="18" charset="0"/>
                <a:cs typeface="Times New Roman" panose="02020603050405020304" pitchFamily="18" charset="0"/>
              </a:rPr>
              <a:t> Thánh Gióng được xem là tượng trưng cho</a:t>
            </a:r>
            <a:r>
              <a:rPr lang="en-US" sz="3200" b="1" dirty="0" smtClean="0">
                <a:solidFill>
                  <a:prstClr val="white"/>
                </a:solidFill>
                <a:latin typeface="Times New Roman" panose="02020603050405020304" pitchFamily="18" charset="0"/>
                <a:cs typeface="Times New Roman" panose="02020603050405020304" pitchFamily="18" charset="0"/>
              </a:rPr>
              <a:t>?</a:t>
            </a:r>
            <a:r>
              <a:rPr lang="en-US" sz="3200" dirty="0" smtClean="0">
                <a:solidFill>
                  <a:prstClr val="white"/>
                </a:solidFill>
                <a:latin typeface="Times New Roman" panose="02020603050405020304" pitchFamily="18" charset="0"/>
                <a:cs typeface="Times New Roman" panose="02020603050405020304" pitchFamily="18" charset="0"/>
              </a:rPr>
              <a:t> </a:t>
            </a:r>
            <a:endParaRPr lang="en-US" sz="3200" dirty="0">
              <a:solidFill>
                <a:prstClr val="white"/>
              </a:solidFill>
              <a:latin typeface="Times New Roman" panose="02020603050405020304" pitchFamily="18" charset="0"/>
              <a:cs typeface="Times New Roman" panose="02020603050405020304" pitchFamily="18" charset="0"/>
            </a:endParaRPr>
          </a:p>
        </p:txBody>
      </p:sp>
      <p:sp>
        <p:nvSpPr>
          <p:cNvPr id="50" name="Snip Diagonal Corner Rectangle 49"/>
          <p:cNvSpPr/>
          <p:nvPr/>
        </p:nvSpPr>
        <p:spPr>
          <a:xfrm>
            <a:off x="4070226" y="3882893"/>
            <a:ext cx="6337208" cy="1731413"/>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fontAlgn="base"/>
            <a:r>
              <a:rPr lang="en-US" sz="3200" b="1" dirty="0" err="1">
                <a:solidFill>
                  <a:prstClr val="white"/>
                </a:solidFill>
                <a:latin typeface="Times New Roman" panose="02020603050405020304" pitchFamily="18" charset="0"/>
                <a:cs typeface="Times New Roman" panose="02020603050405020304" pitchFamily="18" charset="0"/>
              </a:rPr>
              <a:t>Đáp</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smtClean="0">
                <a:solidFill>
                  <a:prstClr val="white"/>
                </a:solidFill>
                <a:latin typeface="Times New Roman" panose="02020603050405020304" pitchFamily="18" charset="0"/>
                <a:cs typeface="Times New Roman" panose="02020603050405020304" pitchFamily="18" charset="0"/>
              </a:rPr>
              <a:t>án</a:t>
            </a:r>
            <a:r>
              <a:rPr lang="en-US" sz="3200" b="1" dirty="0" smtClean="0">
                <a:solidFill>
                  <a:prstClr val="white"/>
                </a:solidFill>
                <a:latin typeface="Times New Roman" panose="02020603050405020304" pitchFamily="18" charset="0"/>
                <a:cs typeface="Times New Roman" panose="02020603050405020304" pitchFamily="18" charset="0"/>
              </a:rPr>
              <a:t>:</a:t>
            </a:r>
            <a:r>
              <a:rPr lang="vi-VN" sz="3200" b="1" dirty="0">
                <a:solidFill>
                  <a:prstClr val="white"/>
                </a:solidFill>
                <a:latin typeface="Times New Roman" panose="02020603050405020304" pitchFamily="18" charset="0"/>
                <a:cs typeface="Times New Roman" panose="02020603050405020304" pitchFamily="18" charset="0"/>
              </a:rPr>
              <a:t> </a:t>
            </a:r>
            <a:r>
              <a:rPr lang="vi-VN" sz="3200" b="1" dirty="0" smtClean="0">
                <a:solidFill>
                  <a:prstClr val="white"/>
                </a:solidFill>
                <a:latin typeface="Times New Roman" panose="02020603050405020304" pitchFamily="18" charset="0"/>
                <a:cs typeface="Times New Roman" panose="02020603050405020304" pitchFamily="18" charset="0"/>
              </a:rPr>
              <a:t>Ông được xem là tượng </a:t>
            </a:r>
            <a:r>
              <a:rPr lang="vi-VN" sz="3200" b="1" dirty="0">
                <a:solidFill>
                  <a:prstClr val="white"/>
                </a:solidFill>
                <a:latin typeface="Times New Roman" panose="02020603050405020304" pitchFamily="18" charset="0"/>
                <a:cs typeface="Times New Roman" panose="02020603050405020304" pitchFamily="18" charset="0"/>
              </a:rPr>
              <a:t>trưng cho tinh thần chống ngoại xâm và sức mạnh tuổi </a:t>
            </a:r>
            <a:r>
              <a:rPr lang="vi-VN" sz="3200" b="1" dirty="0" smtClean="0">
                <a:solidFill>
                  <a:prstClr val="white"/>
                </a:solidFill>
                <a:latin typeface="Times New Roman" panose="02020603050405020304" pitchFamily="18" charset="0"/>
                <a:cs typeface="Times New Roman" panose="02020603050405020304" pitchFamily="18" charset="0"/>
              </a:rPr>
              <a:t>trẻ.</a:t>
            </a:r>
            <a:endParaRPr lang="en-US" sz="3200" b="1" dirty="0">
              <a:solidFill>
                <a:prstClr val="white"/>
              </a:solidFill>
              <a:latin typeface="Times New Roman" panose="02020603050405020304" pitchFamily="18" charset="0"/>
              <a:cs typeface="Times New Roman" panose="02020603050405020304" pitchFamily="18" charset="0"/>
            </a:endParaRPr>
          </a:p>
        </p:txBody>
      </p:sp>
      <p:pic>
        <p:nvPicPr>
          <p:cNvPr id="46" name="Picture 45">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841831" y="6032136"/>
            <a:ext cx="1350169" cy="825864"/>
          </a:xfrm>
          <a:prstGeom prst="rect">
            <a:avLst/>
          </a:prstGeom>
        </p:spPr>
      </p:pic>
    </p:spTree>
    <p:extLst>
      <p:ext uri="{BB962C8B-B14F-4D97-AF65-F5344CB8AC3E}">
        <p14:creationId xmlns:p14="http://schemas.microsoft.com/office/powerpoint/2010/main" val="3084665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par>
                                <p:cTn id="19" presetID="53" presetClass="entr" presetSubtype="16"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par>
                                <p:cTn id="24" presetID="53" presetClass="entr" presetSubtype="16"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500" fill="hold"/>
                                        <p:tgtEl>
                                          <p:spTgt spid="9"/>
                                        </p:tgtEl>
                                        <p:attrNameLst>
                                          <p:attrName>ppt_w</p:attrName>
                                        </p:attrNameLst>
                                      </p:cBhvr>
                                      <p:tavLst>
                                        <p:tav tm="0">
                                          <p:val>
                                            <p:fltVal val="0"/>
                                          </p:val>
                                        </p:tav>
                                        <p:tav tm="100000">
                                          <p:val>
                                            <p:strVal val="#ppt_w"/>
                                          </p:val>
                                        </p:tav>
                                      </p:tavLst>
                                    </p:anim>
                                    <p:anim calcmode="lin" valueType="num">
                                      <p:cBhvr>
                                        <p:cTn id="27" dur="500" fill="hold"/>
                                        <p:tgtEl>
                                          <p:spTgt spid="9"/>
                                        </p:tgtEl>
                                        <p:attrNameLst>
                                          <p:attrName>ppt_h</p:attrName>
                                        </p:attrNameLst>
                                      </p:cBhvr>
                                      <p:tavLst>
                                        <p:tav tm="0">
                                          <p:val>
                                            <p:fltVal val="0"/>
                                          </p:val>
                                        </p:tav>
                                        <p:tav tm="100000">
                                          <p:val>
                                            <p:strVal val="#ppt_h"/>
                                          </p:val>
                                        </p:tav>
                                      </p:tavLst>
                                    </p:anim>
                                    <p:animEffect transition="in" filter="fade">
                                      <p:cBhvr>
                                        <p:cTn id="28" dur="500"/>
                                        <p:tgtEl>
                                          <p:spTgt spid="9"/>
                                        </p:tgtEl>
                                      </p:cBhvr>
                                    </p:animEffect>
                                  </p:childTnLst>
                                </p:cTn>
                              </p:par>
                              <p:par>
                                <p:cTn id="29" presetID="53" presetClass="entr" presetSubtype="16"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0" y="-243073"/>
            <a:ext cx="12192000" cy="685800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035287"/>
            <a:ext cx="3208940" cy="2805041"/>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45217" y="4216399"/>
            <a:ext cx="3246783" cy="2641602"/>
          </a:xfrm>
          <a:prstGeom prst="rect">
            <a:avLst/>
          </a:prstGeom>
        </p:spPr>
      </p:pic>
      <p:pic>
        <p:nvPicPr>
          <p:cNvPr id="3074" name="Picture 2" descr="Soạn bài Thánh Gióng | Soạn Thánh Gióng ngắn nhất | Soạn văn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43073"/>
            <a:ext cx="3312333" cy="234719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766313" y="-243073"/>
            <a:ext cx="3425687" cy="2941983"/>
          </a:xfrm>
          <a:prstGeom prst="rect">
            <a:avLst/>
          </a:prstGeom>
        </p:spPr>
      </p:pic>
      <p:sp>
        <p:nvSpPr>
          <p:cNvPr id="40" name="Snip Diagonal Corner Rectangle 39"/>
          <p:cNvSpPr/>
          <p:nvPr/>
        </p:nvSpPr>
        <p:spPr>
          <a:xfrm>
            <a:off x="2577851" y="1065611"/>
            <a:ext cx="7758354" cy="2502669"/>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fontAlgn="base"/>
            <a:r>
              <a:rPr lang="en-US" sz="3200" b="1" dirty="0" err="1">
                <a:solidFill>
                  <a:prstClr val="white"/>
                </a:solidFill>
                <a:latin typeface="Times" panose="02020603050405020304" pitchFamily="18" charset="0"/>
                <a:cs typeface="Times" panose="02020603050405020304" pitchFamily="18" charset="0"/>
              </a:rPr>
              <a:t>Câu</a:t>
            </a:r>
            <a:r>
              <a:rPr lang="en-US" sz="3200" b="1" dirty="0">
                <a:solidFill>
                  <a:prstClr val="white"/>
                </a:solidFill>
                <a:latin typeface="Times" panose="02020603050405020304" pitchFamily="18" charset="0"/>
                <a:cs typeface="Times" panose="02020603050405020304" pitchFamily="18" charset="0"/>
              </a:rPr>
              <a:t> </a:t>
            </a:r>
            <a:r>
              <a:rPr lang="en-US" sz="3200" b="1" dirty="0" err="1">
                <a:solidFill>
                  <a:prstClr val="white"/>
                </a:solidFill>
                <a:latin typeface="Times" panose="02020603050405020304" pitchFamily="18" charset="0"/>
                <a:cs typeface="Times" panose="02020603050405020304" pitchFamily="18" charset="0"/>
              </a:rPr>
              <a:t>hỏi</a:t>
            </a:r>
            <a:r>
              <a:rPr lang="en-US" sz="3200" b="1" dirty="0">
                <a:solidFill>
                  <a:prstClr val="white"/>
                </a:solidFill>
                <a:latin typeface="Times" panose="02020603050405020304" pitchFamily="18" charset="0"/>
                <a:cs typeface="Times" panose="02020603050405020304" pitchFamily="18" charset="0"/>
              </a:rPr>
              <a:t> </a:t>
            </a:r>
            <a:r>
              <a:rPr lang="en-US" sz="3200" b="1" dirty="0" smtClean="0">
                <a:solidFill>
                  <a:prstClr val="white"/>
                </a:solidFill>
                <a:latin typeface="Times" panose="02020603050405020304" pitchFamily="18" charset="0"/>
                <a:cs typeface="Times" panose="02020603050405020304" pitchFamily="18" charset="0"/>
              </a:rPr>
              <a:t>6:</a:t>
            </a:r>
            <a:r>
              <a:rPr lang="vi-VN" sz="3200" b="1" dirty="0" smtClean="0">
                <a:solidFill>
                  <a:prstClr val="white"/>
                </a:solidFill>
                <a:latin typeface="Times" panose="02020603050405020304" pitchFamily="18" charset="0"/>
                <a:cs typeface="Times" panose="02020603050405020304" pitchFamily="18" charset="0"/>
              </a:rPr>
              <a:t> Đây là một lễ hội tưởng niệm ngợi ca chiến công của người anh hùng truyền thuyết Thánh Gióng. Bạn hãy cho biết tên lễ hội là gì</a:t>
            </a:r>
            <a:r>
              <a:rPr lang="en-US" sz="3200" b="1" dirty="0" smtClean="0">
                <a:solidFill>
                  <a:prstClr val="white"/>
                </a:solidFill>
                <a:latin typeface="Times" panose="02020603050405020304" pitchFamily="18" charset="0"/>
                <a:cs typeface="Times" panose="02020603050405020304" pitchFamily="18" charset="0"/>
              </a:rPr>
              <a:t>?</a:t>
            </a:r>
            <a:endParaRPr lang="en-US" sz="3200" b="1" dirty="0">
              <a:solidFill>
                <a:prstClr val="white"/>
              </a:solidFill>
              <a:latin typeface="Times" panose="02020603050405020304" pitchFamily="18" charset="0"/>
              <a:cs typeface="Times" panose="02020603050405020304" pitchFamily="18" charset="0"/>
            </a:endParaRPr>
          </a:p>
        </p:txBody>
      </p:sp>
      <p:sp>
        <p:nvSpPr>
          <p:cNvPr id="50" name="Snip Diagonal Corner Rectangle 49"/>
          <p:cNvSpPr/>
          <p:nvPr/>
        </p:nvSpPr>
        <p:spPr>
          <a:xfrm>
            <a:off x="2608967" y="3875178"/>
            <a:ext cx="6572250" cy="1567679"/>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fontAlgn="base"/>
            <a:r>
              <a:rPr lang="vi-VN" sz="3200" b="1" dirty="0" smtClean="0">
                <a:solidFill>
                  <a:prstClr val="white"/>
                </a:solidFill>
                <a:latin typeface="Times New Roman" panose="02020603050405020304" pitchFamily="18" charset="0"/>
                <a:cs typeface="Times New Roman" panose="02020603050405020304" pitchFamily="18" charset="0"/>
              </a:rPr>
              <a:t>Đáp án: Lễ hội Thánh Gióng hay còn gọi là hội Gióng</a:t>
            </a:r>
            <a:endParaRPr lang="en-US" sz="3200" b="1" dirty="0">
              <a:solidFill>
                <a:prstClr val="white"/>
              </a:solidFill>
              <a:latin typeface="Times New Roman" panose="02020603050405020304" pitchFamily="18" charset="0"/>
              <a:cs typeface="Times New Roman" panose="02020603050405020304" pitchFamily="18" charset="0"/>
            </a:endParaRPr>
          </a:p>
        </p:txBody>
      </p:sp>
      <p:pic>
        <p:nvPicPr>
          <p:cNvPr id="46" name="Picture 45">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858379" y="6032137"/>
            <a:ext cx="1350169" cy="825864"/>
          </a:xfrm>
          <a:prstGeom prst="rect">
            <a:avLst/>
          </a:prstGeom>
        </p:spPr>
      </p:pic>
    </p:spTree>
    <p:extLst>
      <p:ext uri="{BB962C8B-B14F-4D97-AF65-F5344CB8AC3E}">
        <p14:creationId xmlns:p14="http://schemas.microsoft.com/office/powerpoint/2010/main" val="1827879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par>
                                <p:cTn id="19" presetID="53" presetClass="entr" presetSubtype="16"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par>
                                <p:cTn id="24" presetID="53" presetClass="entr" presetSubtype="16"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500" fill="hold"/>
                                        <p:tgtEl>
                                          <p:spTgt spid="8"/>
                                        </p:tgtEl>
                                        <p:attrNameLst>
                                          <p:attrName>ppt_w</p:attrName>
                                        </p:attrNameLst>
                                      </p:cBhvr>
                                      <p:tavLst>
                                        <p:tav tm="0">
                                          <p:val>
                                            <p:fltVal val="0"/>
                                          </p:val>
                                        </p:tav>
                                        <p:tav tm="100000">
                                          <p:val>
                                            <p:strVal val="#ppt_w"/>
                                          </p:val>
                                        </p:tav>
                                      </p:tavLst>
                                    </p:anim>
                                    <p:anim calcmode="lin" valueType="num">
                                      <p:cBhvr>
                                        <p:cTn id="27" dur="500" fill="hold"/>
                                        <p:tgtEl>
                                          <p:spTgt spid="8"/>
                                        </p:tgtEl>
                                        <p:attrNameLst>
                                          <p:attrName>ppt_h</p:attrName>
                                        </p:attrNameLst>
                                      </p:cBhvr>
                                      <p:tavLst>
                                        <p:tav tm="0">
                                          <p:val>
                                            <p:fltVal val="0"/>
                                          </p:val>
                                        </p:tav>
                                        <p:tav tm="100000">
                                          <p:val>
                                            <p:strVal val="#ppt_h"/>
                                          </p:val>
                                        </p:tav>
                                      </p:tavLst>
                                    </p:anim>
                                    <p:animEffect transition="in" filter="fade">
                                      <p:cBhvr>
                                        <p:cTn id="28" dur="500"/>
                                        <p:tgtEl>
                                          <p:spTgt spid="8"/>
                                        </p:tgtEl>
                                      </p:cBhvr>
                                    </p:animEffect>
                                  </p:childTnLst>
                                </p:cTn>
                              </p:par>
                              <p:par>
                                <p:cTn id="29" presetID="53" presetClass="entr" presetSubtype="16"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12"/>
          <p:cNvSpPr>
            <a:spLocks noChangeArrowheads="1"/>
          </p:cNvSpPr>
          <p:nvPr>
            <p:custDataLst>
              <p:tags r:id="rId2"/>
            </p:custDataLst>
          </p:nvPr>
        </p:nvSpPr>
        <p:spPr bwMode="auto">
          <a:xfrm>
            <a:off x="5885688" y="3303415"/>
            <a:ext cx="305846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sz="4000" dirty="0" err="1" smtClean="0">
                <a:solidFill>
                  <a:srgbClr val="0000FF"/>
                </a:solidFill>
                <a:latin typeface="Times New Roman" pitchFamily="18" charset="0"/>
                <a:cs typeface="Times New Roman" pitchFamily="18" charset="0"/>
              </a:rPr>
              <a:t>Truyền</a:t>
            </a:r>
            <a:r>
              <a:rPr lang="en-US" sz="4000" dirty="0" smtClean="0">
                <a:solidFill>
                  <a:srgbClr val="0000FF"/>
                </a:solidFill>
                <a:latin typeface="Times New Roman" pitchFamily="18" charset="0"/>
                <a:cs typeface="Times New Roman" pitchFamily="18" charset="0"/>
              </a:rPr>
              <a:t> </a:t>
            </a:r>
            <a:r>
              <a:rPr lang="en-US" sz="4000" dirty="0" err="1" smtClean="0">
                <a:solidFill>
                  <a:srgbClr val="0000FF"/>
                </a:solidFill>
                <a:latin typeface="Times New Roman" pitchFamily="18" charset="0"/>
                <a:cs typeface="Times New Roman" pitchFamily="18" charset="0"/>
              </a:rPr>
              <a:t>thu</a:t>
            </a:r>
            <a:r>
              <a:rPr lang="vi-VN" sz="4000" dirty="0" smtClean="0">
                <a:solidFill>
                  <a:srgbClr val="0000FF"/>
                </a:solidFill>
                <a:latin typeface="Times New Roman" pitchFamily="18" charset="0"/>
                <a:cs typeface="Times New Roman" pitchFamily="18" charset="0"/>
              </a:rPr>
              <a:t>yết</a:t>
            </a:r>
            <a:endParaRPr lang="en-US" sz="4000" dirty="0">
              <a:solidFill>
                <a:srgbClr val="0000FF"/>
              </a:solidFill>
              <a:latin typeface="Times New Roman" pitchFamily="18" charset="0"/>
              <a:cs typeface="Times New Roman" pitchFamily="18" charset="0"/>
            </a:endParaRPr>
          </a:p>
        </p:txBody>
      </p:sp>
      <p:sp>
        <p:nvSpPr>
          <p:cNvPr id="5124" name="WordArt 14"/>
          <p:cNvSpPr>
            <a:spLocks noChangeArrowheads="1" noChangeShapeType="1" noTextEdit="1"/>
          </p:cNvSpPr>
          <p:nvPr>
            <p:custDataLst>
              <p:tags r:id="rId3"/>
            </p:custDataLst>
          </p:nvPr>
        </p:nvSpPr>
        <p:spPr bwMode="auto">
          <a:xfrm>
            <a:off x="1254034" y="1651259"/>
            <a:ext cx="10375869" cy="1504950"/>
          </a:xfrm>
          <a:prstGeom prst="rect">
            <a:avLst/>
          </a:prstGeom>
          <a:solidFill>
            <a:srgbClr val="CCFFCC"/>
          </a:solidFill>
          <a:ln w="57150">
            <a:solidFill>
              <a:srgbClr val="92D050"/>
            </a:solidFill>
          </a:ln>
          <a:extLst/>
        </p:spPr>
        <p:txBody>
          <a:bodyPr wrap="none" fromWordArt="1">
            <a:prstTxWarp prst="textPlain">
              <a:avLst>
                <a:gd name="adj" fmla="val 50000"/>
              </a:avLst>
            </a:prstTxWarp>
          </a:bodyPr>
          <a:lstStyle/>
          <a:p>
            <a:pPr algn="ctr"/>
            <a:r>
              <a:rPr lang="en-US" sz="3600" b="1" kern="10" spc="720" dirty="0" smtClean="0">
                <a:solidFill>
                  <a:srgbClr val="FF0000"/>
                </a:solidFill>
                <a:latin typeface="Times New Roman" pitchFamily="18" charset="0"/>
                <a:cs typeface="Times New Roman" pitchFamily="18" charset="0"/>
              </a:rPr>
              <a:t>THÁNH GIÓNG- </a:t>
            </a:r>
            <a:r>
              <a:rPr lang="en-US" sz="3600" b="1" kern="10" spc="720" dirty="0" err="1" smtClean="0">
                <a:solidFill>
                  <a:srgbClr val="FF0000"/>
                </a:solidFill>
                <a:latin typeface="Times New Roman" pitchFamily="18" charset="0"/>
                <a:cs typeface="Times New Roman" pitchFamily="18" charset="0"/>
              </a:rPr>
              <a:t>tiết</a:t>
            </a:r>
            <a:r>
              <a:rPr lang="en-US" sz="3600" b="1" kern="10" spc="720" dirty="0" smtClean="0">
                <a:solidFill>
                  <a:srgbClr val="FF0000"/>
                </a:solidFill>
                <a:latin typeface="Times New Roman" pitchFamily="18" charset="0"/>
                <a:cs typeface="Times New Roman" pitchFamily="18" charset="0"/>
              </a:rPr>
              <a:t> 1</a:t>
            </a:r>
            <a:endParaRPr lang="en-US" sz="3600" b="1" kern="10" spc="720" dirty="0">
              <a:solidFill>
                <a:srgbClr val="FF0000"/>
              </a:solidFill>
              <a:latin typeface="Times New Roman" pitchFamily="18" charset="0"/>
              <a:cs typeface="Times New Roman" pitchFamily="18" charset="0"/>
            </a:endParaRPr>
          </a:p>
        </p:txBody>
      </p:sp>
      <p:sp>
        <p:nvSpPr>
          <p:cNvPr id="6" name="五角星 4"/>
          <p:cNvSpPr/>
          <p:nvPr/>
        </p:nvSpPr>
        <p:spPr>
          <a:xfrm rot="19903756">
            <a:off x="8121206" y="521376"/>
            <a:ext cx="1055387" cy="1056365"/>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7" name="五角星 5"/>
          <p:cNvSpPr/>
          <p:nvPr/>
        </p:nvSpPr>
        <p:spPr>
          <a:xfrm rot="21380687">
            <a:off x="3535331" y="-42152"/>
            <a:ext cx="610625" cy="611191"/>
          </a:xfrm>
          <a:prstGeom prst="star5">
            <a:avLst>
              <a:gd name="adj" fmla="val 23926"/>
              <a:gd name="hf" fmla="val 105146"/>
              <a:gd name="vf" fmla="val 110557"/>
            </a:avLst>
          </a:prstGeom>
          <a:blipFill dpi="0" rotWithShape="1">
            <a:blip r:embed="rId6">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8" name="五角星 6"/>
          <p:cNvSpPr/>
          <p:nvPr/>
        </p:nvSpPr>
        <p:spPr>
          <a:xfrm rot="19938392">
            <a:off x="5447410" y="38242"/>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9" name="五角星 7"/>
          <p:cNvSpPr/>
          <p:nvPr/>
        </p:nvSpPr>
        <p:spPr>
          <a:xfrm rot="19938392">
            <a:off x="7957425" y="-51514"/>
            <a:ext cx="485929" cy="486379"/>
          </a:xfrm>
          <a:prstGeom prst="star5">
            <a:avLst>
              <a:gd name="adj" fmla="val 23926"/>
              <a:gd name="hf" fmla="val 105146"/>
              <a:gd name="vf" fmla="val 110557"/>
            </a:avLst>
          </a:prstGeom>
          <a:blipFill dpi="0" rotWithShape="1">
            <a:blip r:embed="rId7">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0" name="五角星 8"/>
          <p:cNvSpPr/>
          <p:nvPr/>
        </p:nvSpPr>
        <p:spPr>
          <a:xfrm rot="19967404">
            <a:off x="8472554" y="46645"/>
            <a:ext cx="610625" cy="611191"/>
          </a:xfrm>
          <a:prstGeom prst="star5">
            <a:avLst>
              <a:gd name="adj" fmla="val 23926"/>
              <a:gd name="hf" fmla="val 105146"/>
              <a:gd name="vf" fmla="val 110557"/>
            </a:avLst>
          </a:prstGeom>
          <a:blipFill dpi="0" rotWithShape="1">
            <a:blip r:embed="rId6">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1" name="五角星 9"/>
          <p:cNvSpPr/>
          <p:nvPr/>
        </p:nvSpPr>
        <p:spPr>
          <a:xfrm>
            <a:off x="2859136" y="91365"/>
            <a:ext cx="337603" cy="337916"/>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2" name="五角星 10"/>
          <p:cNvSpPr/>
          <p:nvPr/>
        </p:nvSpPr>
        <p:spPr>
          <a:xfrm>
            <a:off x="2580208" y="680487"/>
            <a:ext cx="248230" cy="248461"/>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3" name="五角星 11"/>
          <p:cNvSpPr/>
          <p:nvPr/>
        </p:nvSpPr>
        <p:spPr>
          <a:xfrm>
            <a:off x="11546058" y="1902106"/>
            <a:ext cx="124114" cy="124229"/>
          </a:xfrm>
          <a:prstGeom prst="star5">
            <a:avLst>
              <a:gd name="adj" fmla="val 23926"/>
              <a:gd name="hf" fmla="val 105146"/>
              <a:gd name="vf" fmla="val 110557"/>
            </a:avLst>
          </a:prstGeom>
          <a:solidFill>
            <a:srgbClr val="FFFF00"/>
          </a:solid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4" name="五角星 12"/>
          <p:cNvSpPr/>
          <p:nvPr/>
        </p:nvSpPr>
        <p:spPr>
          <a:xfrm rot="19922997">
            <a:off x="11206712" y="1892708"/>
            <a:ext cx="191555" cy="191732"/>
          </a:xfrm>
          <a:prstGeom prst="star5">
            <a:avLst>
              <a:gd name="adj" fmla="val 23926"/>
              <a:gd name="hf" fmla="val 105146"/>
              <a:gd name="vf" fmla="val 110557"/>
            </a:avLst>
          </a:prstGeom>
          <a:blipFill dpi="0" rotWithShape="1">
            <a:blip r:embed="rId7">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15" name="Picture 5" descr="C:\Users\Administrator\Desktop\小鸟.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98265" y="-3708"/>
            <a:ext cx="1112140" cy="1183180"/>
          </a:xfrm>
          <a:prstGeom prst="rect">
            <a:avLst/>
          </a:prstGeom>
          <a:noFill/>
          <a:extLst>
            <a:ext uri="{909E8E84-426E-40DD-AFC4-6F175D3DCCD1}">
              <a14:hiddenFill xmlns:a14="http://schemas.microsoft.com/office/drawing/2010/main">
                <a:solidFill>
                  <a:srgbClr val="FFFFFF"/>
                </a:solidFill>
              </a14:hiddenFill>
            </a:ext>
          </a:extLst>
        </p:spPr>
      </p:pic>
      <p:pic>
        <p:nvPicPr>
          <p:cNvPr id="16" name="图片 8" descr="6fc417983c9675ce1b60e983870aeb8a"/>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289320" y="215450"/>
            <a:ext cx="3010466" cy="1419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图片 1"/>
          <p:cNvPicPr>
            <a:picLocks noChangeAspect="1"/>
          </p:cNvPicPr>
          <p:nvPr/>
        </p:nvPicPr>
        <p:blipFill rotWithShape="1">
          <a:blip r:embed="rId10" cstate="print">
            <a:extLst>
              <a:ext uri="{28A0092B-C50C-407E-A947-70E740481C1C}">
                <a14:useLocalDpi xmlns:a14="http://schemas.microsoft.com/office/drawing/2010/main" val="0"/>
              </a:ext>
            </a:extLst>
          </a:blip>
          <a:srcRect l="32760" r="8347"/>
          <a:stretch>
            <a:fillRect/>
          </a:stretch>
        </p:blipFill>
        <p:spPr>
          <a:xfrm flipH="1">
            <a:off x="-187007" y="3166"/>
            <a:ext cx="2687293" cy="1621494"/>
          </a:xfrm>
          <a:prstGeom prst="rect">
            <a:avLst/>
          </a:prstGeom>
        </p:spPr>
      </p:pic>
      <p:sp>
        <p:nvSpPr>
          <p:cNvPr id="2" name="Rectangle 1"/>
          <p:cNvSpPr/>
          <p:nvPr/>
        </p:nvSpPr>
        <p:spPr>
          <a:xfrm>
            <a:off x="3668721" y="222069"/>
            <a:ext cx="7500022" cy="1569660"/>
          </a:xfrm>
          <a:prstGeom prst="rect">
            <a:avLst/>
          </a:prstGeom>
        </p:spPr>
        <p:txBody>
          <a:bodyPr wrap="square">
            <a:spAutoFit/>
          </a:bodyPr>
          <a:lstStyle/>
          <a:p>
            <a:pPr lvl="0" defTabSz="914400">
              <a:defRPr/>
            </a:pPr>
            <a:r>
              <a:rPr lang="en-US" sz="4800" b="1" dirty="0" err="1" smtClean="0">
                <a:ln w="0"/>
                <a:solidFill>
                  <a:srgbClr val="00206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cs typeface="Times New Roman" panose="02020603050405020304" pitchFamily="18" charset="0"/>
              </a:rPr>
              <a:t>Bài</a:t>
            </a:r>
            <a:r>
              <a:rPr lang="en-US" sz="4800" b="1" dirty="0" smtClean="0">
                <a:ln w="0"/>
                <a:solidFill>
                  <a:srgbClr val="00206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cs typeface="Times New Roman" panose="02020603050405020304" pitchFamily="18" charset="0"/>
              </a:rPr>
              <a:t> 1: </a:t>
            </a:r>
          </a:p>
          <a:p>
            <a:pPr lvl="0" defTabSz="914400">
              <a:defRPr/>
            </a:pPr>
            <a:r>
              <a:rPr lang="en-US" sz="4800" b="1" dirty="0" err="1" smtClean="0">
                <a:ln w="0"/>
                <a:solidFill>
                  <a:srgbClr val="00206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cs typeface="Times New Roman" panose="02020603050405020304" pitchFamily="18" charset="0"/>
              </a:rPr>
              <a:t>Tiết</a:t>
            </a:r>
            <a:r>
              <a:rPr lang="en-US" sz="4800" b="1" dirty="0" smtClean="0">
                <a:ln w="0"/>
                <a:solidFill>
                  <a:srgbClr val="00206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cs typeface="Times New Roman" panose="02020603050405020304" pitchFamily="18" charset="0"/>
              </a:rPr>
              <a:t> 5,6,7 VĂN </a:t>
            </a:r>
            <a:r>
              <a:rPr lang="en-US" sz="4800" b="1" dirty="0">
                <a:ln w="0"/>
                <a:solidFill>
                  <a:srgbClr val="00206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cs typeface="Times New Roman" panose="02020603050405020304" pitchFamily="18" charset="0"/>
              </a:rPr>
              <a:t>BẢN:</a:t>
            </a:r>
          </a:p>
        </p:txBody>
      </p:sp>
      <p:pic>
        <p:nvPicPr>
          <p:cNvPr id="22" name="Picture 22" descr="download (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313" y="4043845"/>
            <a:ext cx="3664409" cy="2883166"/>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Lst>
        </p:spPr>
      </p:pic>
      <p:pic>
        <p:nvPicPr>
          <p:cNvPr id="23" name="Picture 23" descr="download (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819182" y="4043845"/>
            <a:ext cx="4114800" cy="2883166"/>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Lst>
        </p:spPr>
      </p:pic>
      <p:pic>
        <p:nvPicPr>
          <p:cNvPr id="24" name="Picture 24" descr="download"/>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77200" y="4043845"/>
            <a:ext cx="4114800" cy="2883166"/>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862731109"/>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5124"/>
                                        </p:tgtEl>
                                        <p:attrNameLst>
                                          <p:attrName>style.visibility</p:attrName>
                                        </p:attrNameLst>
                                      </p:cBhvr>
                                      <p:to>
                                        <p:strVal val="visible"/>
                                      </p:to>
                                    </p:set>
                                    <p:anim from="(-#ppt_w/2)" to="(#ppt_x)" calcmode="lin" valueType="num">
                                      <p:cBhvr>
                                        <p:cTn id="7" dur="600" fill="hold">
                                          <p:stCondLst>
                                            <p:cond delay="0"/>
                                          </p:stCondLst>
                                        </p:cTn>
                                        <p:tgtEl>
                                          <p:spTgt spid="5124"/>
                                        </p:tgtEl>
                                        <p:attrNameLst>
                                          <p:attrName>ppt_x</p:attrName>
                                        </p:attrNameLst>
                                      </p:cBhvr>
                                    </p:anim>
                                    <p:anim from="0" to="-1.0" calcmode="lin" valueType="num">
                                      <p:cBhvr>
                                        <p:cTn id="8" dur="200" decel="50000" autoRev="1" fill="hold">
                                          <p:stCondLst>
                                            <p:cond delay="600"/>
                                          </p:stCondLst>
                                        </p:cTn>
                                        <p:tgtEl>
                                          <p:spTgt spid="5124"/>
                                        </p:tgtEl>
                                        <p:attrNameLst>
                                          <p:attrName>xshear</p:attrName>
                                        </p:attrNameLst>
                                      </p:cBhvr>
                                    </p:anim>
                                    <p:animScale>
                                      <p:cBhvr>
                                        <p:cTn id="9" dur="200" decel="100000" autoRev="1" fill="hold">
                                          <p:stCondLst>
                                            <p:cond delay="600"/>
                                          </p:stCondLst>
                                        </p:cTn>
                                        <p:tgtEl>
                                          <p:spTgt spid="5124"/>
                                        </p:tgtEl>
                                      </p:cBhvr>
                                      <p:from x="100000" y="100000"/>
                                      <p:to x="80000" y="100000"/>
                                    </p:animScale>
                                    <p:anim by="(#ppt_h/3+#ppt_w*0.1)" calcmode="lin" valueType="num">
                                      <p:cBhvr additive="sum">
                                        <p:cTn id="10" dur="200" decel="100000" autoRev="1" fill="hold">
                                          <p:stCondLst>
                                            <p:cond delay="600"/>
                                          </p:stCondLst>
                                        </p:cTn>
                                        <p:tgtEl>
                                          <p:spTgt spid="5124"/>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grpId="0" nodeType="clickEffect">
                                  <p:stCondLst>
                                    <p:cond delay="0"/>
                                  </p:stCondLst>
                                  <p:childTnLst>
                                    <p:set>
                                      <p:cBhvr>
                                        <p:cTn id="14" dur="1" fill="hold">
                                          <p:stCondLst>
                                            <p:cond delay="0"/>
                                          </p:stCondLst>
                                        </p:cTn>
                                        <p:tgtEl>
                                          <p:spTgt spid="5123"/>
                                        </p:tgtEl>
                                        <p:attrNameLst>
                                          <p:attrName>style.visibility</p:attrName>
                                        </p:attrNameLst>
                                      </p:cBhvr>
                                      <p:to>
                                        <p:strVal val="visible"/>
                                      </p:to>
                                    </p:set>
                                    <p:anim calcmode="lin" valueType="num">
                                      <p:cBhvr>
                                        <p:cTn id="15" dur="500" fill="hold"/>
                                        <p:tgtEl>
                                          <p:spTgt spid="5123"/>
                                        </p:tgtEl>
                                        <p:attrNameLst>
                                          <p:attrName>ppt_w</p:attrName>
                                        </p:attrNameLst>
                                      </p:cBhvr>
                                      <p:tavLst>
                                        <p:tav tm="0">
                                          <p:val>
                                            <p:fltVal val="0"/>
                                          </p:val>
                                        </p:tav>
                                        <p:tav tm="100000">
                                          <p:val>
                                            <p:strVal val="#ppt_w"/>
                                          </p:val>
                                        </p:tav>
                                      </p:tavLst>
                                    </p:anim>
                                    <p:anim calcmode="lin" valueType="num">
                                      <p:cBhvr>
                                        <p:cTn id="16" dur="500" fill="hold"/>
                                        <p:tgtEl>
                                          <p:spTgt spid="5123"/>
                                        </p:tgtEl>
                                        <p:attrNameLst>
                                          <p:attrName>ppt_h</p:attrName>
                                        </p:attrNameLst>
                                      </p:cBhvr>
                                      <p:tavLst>
                                        <p:tav tm="0">
                                          <p:val>
                                            <p:fltVal val="0"/>
                                          </p:val>
                                        </p:tav>
                                        <p:tav tm="100000">
                                          <p:val>
                                            <p:strVal val="#ppt_h"/>
                                          </p:val>
                                        </p:tav>
                                      </p:tavLst>
                                    </p:anim>
                                    <p:anim calcmode="lin" valueType="num">
                                      <p:cBhvr>
                                        <p:cTn id="17" dur="500" fill="hold"/>
                                        <p:tgtEl>
                                          <p:spTgt spid="5123"/>
                                        </p:tgtEl>
                                        <p:attrNameLst>
                                          <p:attrName>style.rotation</p:attrName>
                                        </p:attrNameLst>
                                      </p:cBhvr>
                                      <p:tavLst>
                                        <p:tav tm="0">
                                          <p:val>
                                            <p:fltVal val="360"/>
                                          </p:val>
                                        </p:tav>
                                        <p:tav tm="100000">
                                          <p:val>
                                            <p:fltVal val="0"/>
                                          </p:val>
                                        </p:tav>
                                      </p:tavLst>
                                    </p:anim>
                                    <p:animEffect transition="in" filter="fade">
                                      <p:cBhvr>
                                        <p:cTn id="18" dur="500"/>
                                        <p:tgtEl>
                                          <p:spTgt spid="5123"/>
                                        </p:tgtEl>
                                      </p:cBhvr>
                                    </p:animEffect>
                                  </p:childTnLst>
                                </p:cTn>
                              </p:par>
                            </p:childTnLst>
                          </p:cTn>
                        </p:par>
                        <p:par>
                          <p:cTn id="19" fill="hold">
                            <p:stCondLst>
                              <p:cond delay="500"/>
                            </p:stCondLst>
                            <p:childTnLst>
                              <p:par>
                                <p:cTn id="20" presetID="2" presetClass="entr" presetSubtype="1"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0-#ppt_h/2"/>
                                          </p:val>
                                        </p:tav>
                                        <p:tav tm="100000">
                                          <p:val>
                                            <p:strVal val="#ppt_y"/>
                                          </p:val>
                                        </p:tav>
                                      </p:tavLst>
                                    </p:anim>
                                  </p:childTnLst>
                                </p:cTn>
                              </p:par>
                              <p:par>
                                <p:cTn id="24" presetID="2" presetClass="entr" presetSubtype="1" fill="hold" grpId="0" nodeType="withEffect">
                                  <p:stCondLst>
                                    <p:cond delay="25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ppt_x"/>
                                          </p:val>
                                        </p:tav>
                                        <p:tav tm="100000">
                                          <p:val>
                                            <p:strVal val="#ppt_x"/>
                                          </p:val>
                                        </p:tav>
                                      </p:tavLst>
                                    </p:anim>
                                    <p:anim calcmode="lin" valueType="num">
                                      <p:cBhvr additive="base">
                                        <p:cTn id="27" dur="500" fill="hold"/>
                                        <p:tgtEl>
                                          <p:spTgt spid="7"/>
                                        </p:tgtEl>
                                        <p:attrNameLst>
                                          <p:attrName>ppt_y</p:attrName>
                                        </p:attrNameLst>
                                      </p:cBhvr>
                                      <p:tavLst>
                                        <p:tav tm="0">
                                          <p:val>
                                            <p:strVal val="0-#ppt_h/2"/>
                                          </p:val>
                                        </p:tav>
                                        <p:tav tm="100000">
                                          <p:val>
                                            <p:strVal val="#ppt_y"/>
                                          </p:val>
                                        </p:tav>
                                      </p:tavLst>
                                    </p:anim>
                                  </p:childTnLst>
                                </p:cTn>
                              </p:par>
                              <p:par>
                                <p:cTn id="28" presetID="2" presetClass="entr" presetSubtype="1" fill="hold" grpId="0" nodeType="withEffect">
                                  <p:stCondLst>
                                    <p:cond delay="50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500" fill="hold"/>
                                        <p:tgtEl>
                                          <p:spTgt spid="8"/>
                                        </p:tgtEl>
                                        <p:attrNameLst>
                                          <p:attrName>ppt_x</p:attrName>
                                        </p:attrNameLst>
                                      </p:cBhvr>
                                      <p:tavLst>
                                        <p:tav tm="0">
                                          <p:val>
                                            <p:strVal val="#ppt_x"/>
                                          </p:val>
                                        </p:tav>
                                        <p:tav tm="100000">
                                          <p:val>
                                            <p:strVal val="#ppt_x"/>
                                          </p:val>
                                        </p:tav>
                                      </p:tavLst>
                                    </p:anim>
                                    <p:anim calcmode="lin" valueType="num">
                                      <p:cBhvr additive="base">
                                        <p:cTn id="31" dur="500" fill="hold"/>
                                        <p:tgtEl>
                                          <p:spTgt spid="8"/>
                                        </p:tgtEl>
                                        <p:attrNameLst>
                                          <p:attrName>ppt_y</p:attrName>
                                        </p:attrNameLst>
                                      </p:cBhvr>
                                      <p:tavLst>
                                        <p:tav tm="0">
                                          <p:val>
                                            <p:strVal val="0-#ppt_h/2"/>
                                          </p:val>
                                        </p:tav>
                                        <p:tav tm="100000">
                                          <p:val>
                                            <p:strVal val="#ppt_y"/>
                                          </p:val>
                                        </p:tav>
                                      </p:tavLst>
                                    </p:anim>
                                  </p:childTnLst>
                                </p:cTn>
                              </p:par>
                              <p:par>
                                <p:cTn id="32" presetID="2" presetClass="entr" presetSubtype="1"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additive="base">
                                        <p:cTn id="34" dur="750" fill="hold"/>
                                        <p:tgtEl>
                                          <p:spTgt spid="9"/>
                                        </p:tgtEl>
                                        <p:attrNameLst>
                                          <p:attrName>ppt_x</p:attrName>
                                        </p:attrNameLst>
                                      </p:cBhvr>
                                      <p:tavLst>
                                        <p:tav tm="0">
                                          <p:val>
                                            <p:strVal val="#ppt_x"/>
                                          </p:val>
                                        </p:tav>
                                        <p:tav tm="100000">
                                          <p:val>
                                            <p:strVal val="#ppt_x"/>
                                          </p:val>
                                        </p:tav>
                                      </p:tavLst>
                                    </p:anim>
                                    <p:anim calcmode="lin" valueType="num">
                                      <p:cBhvr additive="base">
                                        <p:cTn id="35" dur="750" fill="hold"/>
                                        <p:tgtEl>
                                          <p:spTgt spid="9"/>
                                        </p:tgtEl>
                                        <p:attrNameLst>
                                          <p:attrName>ppt_y</p:attrName>
                                        </p:attrNameLst>
                                      </p:cBhvr>
                                      <p:tavLst>
                                        <p:tav tm="0">
                                          <p:val>
                                            <p:strVal val="0-#ppt_h/2"/>
                                          </p:val>
                                        </p:tav>
                                        <p:tav tm="100000">
                                          <p:val>
                                            <p:strVal val="#ppt_y"/>
                                          </p:val>
                                        </p:tav>
                                      </p:tavLst>
                                    </p:anim>
                                  </p:childTnLst>
                                </p:cTn>
                              </p:par>
                              <p:par>
                                <p:cTn id="36" presetID="2" presetClass="entr" presetSubtype="1"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additive="base">
                                        <p:cTn id="38" dur="500" fill="hold"/>
                                        <p:tgtEl>
                                          <p:spTgt spid="10"/>
                                        </p:tgtEl>
                                        <p:attrNameLst>
                                          <p:attrName>ppt_x</p:attrName>
                                        </p:attrNameLst>
                                      </p:cBhvr>
                                      <p:tavLst>
                                        <p:tav tm="0">
                                          <p:val>
                                            <p:strVal val="#ppt_x"/>
                                          </p:val>
                                        </p:tav>
                                        <p:tav tm="100000">
                                          <p:val>
                                            <p:strVal val="#ppt_x"/>
                                          </p:val>
                                        </p:tav>
                                      </p:tavLst>
                                    </p:anim>
                                    <p:anim calcmode="lin" valueType="num">
                                      <p:cBhvr additive="base">
                                        <p:cTn id="39" dur="500" fill="hold"/>
                                        <p:tgtEl>
                                          <p:spTgt spid="10"/>
                                        </p:tgtEl>
                                        <p:attrNameLst>
                                          <p:attrName>ppt_y</p:attrName>
                                        </p:attrNameLst>
                                      </p:cBhvr>
                                      <p:tavLst>
                                        <p:tav tm="0">
                                          <p:val>
                                            <p:strVal val="0-#ppt_h/2"/>
                                          </p:val>
                                        </p:tav>
                                        <p:tav tm="100000">
                                          <p:val>
                                            <p:strVal val="#ppt_y"/>
                                          </p:val>
                                        </p:tav>
                                      </p:tavLst>
                                    </p:anim>
                                  </p:childTnLst>
                                </p:cTn>
                              </p:par>
                              <p:par>
                                <p:cTn id="40" presetID="2" presetClass="entr" presetSubtype="1" fill="hold" grpId="0" nodeType="withEffect">
                                  <p:stCondLst>
                                    <p:cond delay="250"/>
                                  </p:stCondLst>
                                  <p:childTnLst>
                                    <p:set>
                                      <p:cBhvr>
                                        <p:cTn id="41" dur="1" fill="hold">
                                          <p:stCondLst>
                                            <p:cond delay="0"/>
                                          </p:stCondLst>
                                        </p:cTn>
                                        <p:tgtEl>
                                          <p:spTgt spid="11"/>
                                        </p:tgtEl>
                                        <p:attrNameLst>
                                          <p:attrName>style.visibility</p:attrName>
                                        </p:attrNameLst>
                                      </p:cBhvr>
                                      <p:to>
                                        <p:strVal val="visible"/>
                                      </p:to>
                                    </p:set>
                                    <p:anim calcmode="lin" valueType="num">
                                      <p:cBhvr additive="base">
                                        <p:cTn id="42" dur="750" fill="hold"/>
                                        <p:tgtEl>
                                          <p:spTgt spid="11"/>
                                        </p:tgtEl>
                                        <p:attrNameLst>
                                          <p:attrName>ppt_x</p:attrName>
                                        </p:attrNameLst>
                                      </p:cBhvr>
                                      <p:tavLst>
                                        <p:tav tm="0">
                                          <p:val>
                                            <p:strVal val="#ppt_x"/>
                                          </p:val>
                                        </p:tav>
                                        <p:tav tm="100000">
                                          <p:val>
                                            <p:strVal val="#ppt_x"/>
                                          </p:val>
                                        </p:tav>
                                      </p:tavLst>
                                    </p:anim>
                                    <p:anim calcmode="lin" valueType="num">
                                      <p:cBhvr additive="base">
                                        <p:cTn id="43" dur="750" fill="hold"/>
                                        <p:tgtEl>
                                          <p:spTgt spid="11"/>
                                        </p:tgtEl>
                                        <p:attrNameLst>
                                          <p:attrName>ppt_y</p:attrName>
                                        </p:attrNameLst>
                                      </p:cBhvr>
                                      <p:tavLst>
                                        <p:tav tm="0">
                                          <p:val>
                                            <p:strVal val="0-#ppt_h/2"/>
                                          </p:val>
                                        </p:tav>
                                        <p:tav tm="100000">
                                          <p:val>
                                            <p:strVal val="#ppt_y"/>
                                          </p:val>
                                        </p:tav>
                                      </p:tavLst>
                                    </p:anim>
                                  </p:childTnLst>
                                </p:cTn>
                              </p:par>
                              <p:par>
                                <p:cTn id="44" presetID="2" presetClass="entr" presetSubtype="1"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 calcmode="lin" valueType="num">
                                      <p:cBhvr additive="base">
                                        <p:cTn id="46" dur="500" fill="hold"/>
                                        <p:tgtEl>
                                          <p:spTgt spid="12"/>
                                        </p:tgtEl>
                                        <p:attrNameLst>
                                          <p:attrName>ppt_x</p:attrName>
                                        </p:attrNameLst>
                                      </p:cBhvr>
                                      <p:tavLst>
                                        <p:tav tm="0">
                                          <p:val>
                                            <p:strVal val="#ppt_x"/>
                                          </p:val>
                                        </p:tav>
                                        <p:tav tm="100000">
                                          <p:val>
                                            <p:strVal val="#ppt_x"/>
                                          </p:val>
                                        </p:tav>
                                      </p:tavLst>
                                    </p:anim>
                                    <p:anim calcmode="lin" valueType="num">
                                      <p:cBhvr additive="base">
                                        <p:cTn id="47" dur="500" fill="hold"/>
                                        <p:tgtEl>
                                          <p:spTgt spid="12"/>
                                        </p:tgtEl>
                                        <p:attrNameLst>
                                          <p:attrName>ppt_y</p:attrName>
                                        </p:attrNameLst>
                                      </p:cBhvr>
                                      <p:tavLst>
                                        <p:tav tm="0">
                                          <p:val>
                                            <p:strVal val="0-#ppt_h/2"/>
                                          </p:val>
                                        </p:tav>
                                        <p:tav tm="100000">
                                          <p:val>
                                            <p:strVal val="#ppt_y"/>
                                          </p:val>
                                        </p:tav>
                                      </p:tavLst>
                                    </p:anim>
                                  </p:childTnLst>
                                </p:cTn>
                              </p:par>
                              <p:par>
                                <p:cTn id="48" presetID="2" presetClass="entr" presetSubtype="1" fill="hold" grpId="0" nodeType="withEffect">
                                  <p:stCondLst>
                                    <p:cond delay="250"/>
                                  </p:stCondLst>
                                  <p:childTnLst>
                                    <p:set>
                                      <p:cBhvr>
                                        <p:cTn id="49" dur="1" fill="hold">
                                          <p:stCondLst>
                                            <p:cond delay="0"/>
                                          </p:stCondLst>
                                        </p:cTn>
                                        <p:tgtEl>
                                          <p:spTgt spid="13"/>
                                        </p:tgtEl>
                                        <p:attrNameLst>
                                          <p:attrName>style.visibility</p:attrName>
                                        </p:attrNameLst>
                                      </p:cBhvr>
                                      <p:to>
                                        <p:strVal val="visible"/>
                                      </p:to>
                                    </p:set>
                                    <p:anim calcmode="lin" valueType="num">
                                      <p:cBhvr additive="base">
                                        <p:cTn id="50" dur="750" fill="hold"/>
                                        <p:tgtEl>
                                          <p:spTgt spid="13"/>
                                        </p:tgtEl>
                                        <p:attrNameLst>
                                          <p:attrName>ppt_x</p:attrName>
                                        </p:attrNameLst>
                                      </p:cBhvr>
                                      <p:tavLst>
                                        <p:tav tm="0">
                                          <p:val>
                                            <p:strVal val="#ppt_x"/>
                                          </p:val>
                                        </p:tav>
                                        <p:tav tm="100000">
                                          <p:val>
                                            <p:strVal val="#ppt_x"/>
                                          </p:val>
                                        </p:tav>
                                      </p:tavLst>
                                    </p:anim>
                                    <p:anim calcmode="lin" valueType="num">
                                      <p:cBhvr additive="base">
                                        <p:cTn id="51" dur="750" fill="hold"/>
                                        <p:tgtEl>
                                          <p:spTgt spid="13"/>
                                        </p:tgtEl>
                                        <p:attrNameLst>
                                          <p:attrName>ppt_y</p:attrName>
                                        </p:attrNameLst>
                                      </p:cBhvr>
                                      <p:tavLst>
                                        <p:tav tm="0">
                                          <p:val>
                                            <p:strVal val="0-#ppt_h/2"/>
                                          </p:val>
                                        </p:tav>
                                        <p:tav tm="100000">
                                          <p:val>
                                            <p:strVal val="#ppt_y"/>
                                          </p:val>
                                        </p:tav>
                                      </p:tavLst>
                                    </p:anim>
                                  </p:childTnLst>
                                </p:cTn>
                              </p:par>
                              <p:par>
                                <p:cTn id="52" presetID="2" presetClass="entr" presetSubtype="1" fill="hold" grpId="0" nodeType="withEffect">
                                  <p:stCondLst>
                                    <p:cond delay="250"/>
                                  </p:stCondLst>
                                  <p:childTnLst>
                                    <p:set>
                                      <p:cBhvr>
                                        <p:cTn id="53" dur="1" fill="hold">
                                          <p:stCondLst>
                                            <p:cond delay="0"/>
                                          </p:stCondLst>
                                        </p:cTn>
                                        <p:tgtEl>
                                          <p:spTgt spid="14"/>
                                        </p:tgtEl>
                                        <p:attrNameLst>
                                          <p:attrName>style.visibility</p:attrName>
                                        </p:attrNameLst>
                                      </p:cBhvr>
                                      <p:to>
                                        <p:strVal val="visible"/>
                                      </p:to>
                                    </p:set>
                                    <p:anim calcmode="lin" valueType="num">
                                      <p:cBhvr additive="base">
                                        <p:cTn id="54" dur="500" fill="hold"/>
                                        <p:tgtEl>
                                          <p:spTgt spid="14"/>
                                        </p:tgtEl>
                                        <p:attrNameLst>
                                          <p:attrName>ppt_x</p:attrName>
                                        </p:attrNameLst>
                                      </p:cBhvr>
                                      <p:tavLst>
                                        <p:tav tm="0">
                                          <p:val>
                                            <p:strVal val="#ppt_x"/>
                                          </p:val>
                                        </p:tav>
                                        <p:tav tm="100000">
                                          <p:val>
                                            <p:strVal val="#ppt_x"/>
                                          </p:val>
                                        </p:tav>
                                      </p:tavLst>
                                    </p:anim>
                                    <p:anim calcmode="lin" valueType="num">
                                      <p:cBhvr additive="base">
                                        <p:cTn id="55" dur="500" fill="hold"/>
                                        <p:tgtEl>
                                          <p:spTgt spid="14"/>
                                        </p:tgtEl>
                                        <p:attrNameLst>
                                          <p:attrName>ppt_y</p:attrName>
                                        </p:attrNameLst>
                                      </p:cBhvr>
                                      <p:tavLst>
                                        <p:tav tm="0">
                                          <p:val>
                                            <p:strVal val="0-#ppt_h/2"/>
                                          </p:val>
                                        </p:tav>
                                        <p:tav tm="100000">
                                          <p:val>
                                            <p:strVal val="#ppt_y"/>
                                          </p:val>
                                        </p:tav>
                                      </p:tavLst>
                                    </p:anim>
                                  </p:childTnLst>
                                </p:cTn>
                              </p:par>
                            </p:childTnLst>
                          </p:cTn>
                        </p:par>
                        <p:par>
                          <p:cTn id="56" fill="hold">
                            <p:stCondLst>
                              <p:cond delay="1500"/>
                            </p:stCondLst>
                            <p:childTnLst>
                              <p:par>
                                <p:cTn id="57" presetID="2" presetClass="entr" presetSubtype="2" fill="hold" nodeType="after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additive="base">
                                        <p:cTn id="59" dur="500" fill="hold"/>
                                        <p:tgtEl>
                                          <p:spTgt spid="15"/>
                                        </p:tgtEl>
                                        <p:attrNameLst>
                                          <p:attrName>ppt_x</p:attrName>
                                        </p:attrNameLst>
                                      </p:cBhvr>
                                      <p:tavLst>
                                        <p:tav tm="0">
                                          <p:val>
                                            <p:strVal val="1+#ppt_w/2"/>
                                          </p:val>
                                        </p:tav>
                                        <p:tav tm="100000">
                                          <p:val>
                                            <p:strVal val="#ppt_x"/>
                                          </p:val>
                                        </p:tav>
                                      </p:tavLst>
                                    </p:anim>
                                    <p:anim calcmode="lin" valueType="num">
                                      <p:cBhvr additive="base">
                                        <p:cTn id="60" dur="500" fill="hold"/>
                                        <p:tgtEl>
                                          <p:spTgt spid="15"/>
                                        </p:tgtEl>
                                        <p:attrNameLst>
                                          <p:attrName>ppt_y</p:attrName>
                                        </p:attrNameLst>
                                      </p:cBhvr>
                                      <p:tavLst>
                                        <p:tav tm="0">
                                          <p:val>
                                            <p:strVal val="#ppt_y"/>
                                          </p:val>
                                        </p:tav>
                                        <p:tav tm="100000">
                                          <p:val>
                                            <p:strVal val="#ppt_y"/>
                                          </p:val>
                                        </p:tav>
                                      </p:tavLst>
                                    </p:anim>
                                  </p:childTnLst>
                                </p:cTn>
                              </p:par>
                              <p:par>
                                <p:cTn id="61" presetID="0" presetClass="path" presetSubtype="0" accel="50000" decel="50000" fill="hold" nodeType="withEffect">
                                  <p:stCondLst>
                                    <p:cond delay="500"/>
                                  </p:stCondLst>
                                  <p:childTnLst>
                                    <p:animMotion origin="layout" path="M -5.55556E-7 0.01204 C -0.01007 0.01328 -0.01875 0.01667 -0.02865 0.01791 C -0.03871 0.02192 -0.04809 0.02254 -0.05868 0.02378 C -0.15174 0.02192 -0.15347 0.03273 -0.20625 0.01451 C -0.2118 0.00957 -0.21302 0.00556 -0.21805 -0.00155 C -0.22604 -0.01236 -0.23455 -0.02378 -0.24566 -0.0278 C -0.27448 -0.05374 -0.34062 -0.04324 -0.36146 -0.04386 C -0.36996 -0.04664 -0.37865 -0.04787 -0.38733 -0.05065 C -0.39288 -0.0525 -0.39774 -0.05528 -0.4033 -0.05652 C -0.41094 -0.06053 -0.41944 -0.06486 -0.4276 -0.06671 C -0.44028 -0.07536 -0.4533 -0.08215 -0.46701 -0.0874 C -0.47187 -0.08926 -0.47587 -0.09265 -0.48038 -0.09543 C -0.49097 -0.10099 -0.50347 -0.10562 -0.51476 -0.10809 C -0.5408 -0.10686 -0.56597 -0.10562 -0.59184 -0.10655 C -0.60347 -0.11211 -0.61528 -0.11643 -0.62621 -0.12415 C -0.63108 -0.12755 -0.63611 -0.13095 -0.64149 -0.13311 C -0.65191 -0.14145 -0.63958 -0.13249 -0.64983 -0.13743 C -0.65434 -0.14021 -0.65868 -0.14392 -0.66337 -0.1467 C -0.66805 -0.14948 -0.66493 -0.14639 -0.6691 -0.14917 C -0.67691 -0.15411 -0.6849 -0.15936 -0.6934 -0.16276 C -0.70087 -0.16955 -0.7092 -0.17635 -0.71771 -0.18098 C -0.72413 -0.18994 -0.7342 -0.19426 -0.73941 -0.20507 C -0.74062 -0.20754 -0.74201 -0.20939 -0.74271 -0.21186 C -0.7434 -0.21372 -0.74358 -0.21588 -0.74444 -0.21773 C -0.74653 -0.22236 -0.74983 -0.22576 -0.75208 -0.23039 C -0.75694 -0.23997 -0.76094 -0.24583 -0.76701 -0.25417 " pathEditMode="relative" rAng="0" ptsTypes="AAAAAAAAAAAAAAAAAAAAAAAAAA">
                                      <p:cBhvr>
                                        <p:cTn id="62" dur="6500" fill="hold"/>
                                        <p:tgtEl>
                                          <p:spTgt spid="15"/>
                                        </p:tgtEl>
                                        <p:attrNameLst>
                                          <p:attrName>ppt_x</p:attrName>
                                          <p:attrName>ppt_y</p:attrName>
                                        </p:attrNameLst>
                                      </p:cBhvr>
                                      <p:rCtr x="-38400" y="-12300"/>
                                    </p:animMotion>
                                  </p:childTnLst>
                                </p:cTn>
                              </p:par>
                              <p:par>
                                <p:cTn id="63" presetID="8" presetClass="emph" presetSubtype="0" repeatCount="2000" fill="hold" grpId="1" nodeType="withEffect">
                                  <p:stCondLst>
                                    <p:cond delay="0"/>
                                  </p:stCondLst>
                                  <p:childTnLst>
                                    <p:animRot by="21600000">
                                      <p:cBhvr>
                                        <p:cTn id="64" dur="3500" fill="hold"/>
                                        <p:tgtEl>
                                          <p:spTgt spid="6"/>
                                        </p:tgtEl>
                                        <p:attrNameLst>
                                          <p:attrName>r</p:attrName>
                                        </p:attrNameLst>
                                      </p:cBhvr>
                                    </p:animRot>
                                  </p:childTnLst>
                                </p:cTn>
                              </p:par>
                              <p:par>
                                <p:cTn id="65" presetID="8" presetClass="emph" presetSubtype="0" repeatCount="2000" fill="hold" grpId="1" nodeType="withEffect">
                                  <p:stCondLst>
                                    <p:cond delay="0"/>
                                  </p:stCondLst>
                                  <p:childTnLst>
                                    <p:animRot by="-21600000">
                                      <p:cBhvr>
                                        <p:cTn id="66" dur="3500" fill="hold"/>
                                        <p:tgtEl>
                                          <p:spTgt spid="9"/>
                                        </p:tgtEl>
                                        <p:attrNameLst>
                                          <p:attrName>r</p:attrName>
                                        </p:attrNameLst>
                                      </p:cBhvr>
                                    </p:animRot>
                                  </p:childTnLst>
                                </p:cTn>
                              </p:par>
                              <p:par>
                                <p:cTn id="67" presetID="8" presetClass="emph" presetSubtype="0" repeatCount="2000" fill="hold" grpId="1" nodeType="withEffect">
                                  <p:stCondLst>
                                    <p:cond delay="0"/>
                                  </p:stCondLst>
                                  <p:childTnLst>
                                    <p:animRot by="21600000">
                                      <p:cBhvr>
                                        <p:cTn id="68" dur="3500" fill="hold"/>
                                        <p:tgtEl>
                                          <p:spTgt spid="10"/>
                                        </p:tgtEl>
                                        <p:attrNameLst>
                                          <p:attrName>r</p:attrName>
                                        </p:attrNameLst>
                                      </p:cBhvr>
                                    </p:animRot>
                                  </p:childTnLst>
                                </p:cTn>
                              </p:par>
                              <p:par>
                                <p:cTn id="69" presetID="8" presetClass="emph" presetSubtype="0" repeatCount="2000" fill="hold" grpId="1" nodeType="withEffect">
                                  <p:stCondLst>
                                    <p:cond delay="0"/>
                                  </p:stCondLst>
                                  <p:childTnLst>
                                    <p:animRot by="-21600000">
                                      <p:cBhvr>
                                        <p:cTn id="70" dur="3500" fill="hold"/>
                                        <p:tgtEl>
                                          <p:spTgt spid="12"/>
                                        </p:tgtEl>
                                        <p:attrNameLst>
                                          <p:attrName>r</p:attrName>
                                        </p:attrNameLst>
                                      </p:cBhvr>
                                    </p:animRot>
                                  </p:childTnLst>
                                </p:cTn>
                              </p:par>
                              <p:par>
                                <p:cTn id="71" presetID="8" presetClass="emph" presetSubtype="0" repeatCount="2000" fill="hold" grpId="1" nodeType="withEffect">
                                  <p:stCondLst>
                                    <p:cond delay="0"/>
                                  </p:stCondLst>
                                  <p:childTnLst>
                                    <p:animRot by="21600000">
                                      <p:cBhvr>
                                        <p:cTn id="72" dur="3500" fill="hold"/>
                                        <p:tgtEl>
                                          <p:spTgt spid="8"/>
                                        </p:tgtEl>
                                        <p:attrNameLst>
                                          <p:attrName>r</p:attrName>
                                        </p:attrNameLst>
                                      </p:cBhvr>
                                    </p:animRot>
                                  </p:childTnLst>
                                </p:cTn>
                              </p:par>
                              <p:par>
                                <p:cTn id="73" presetID="6" presetClass="emph" presetSubtype="0" repeatCount="2000" autoRev="1" fill="hold" grpId="1" nodeType="withEffect">
                                  <p:stCondLst>
                                    <p:cond delay="0"/>
                                  </p:stCondLst>
                                  <p:childTnLst>
                                    <p:animScale>
                                      <p:cBhvr>
                                        <p:cTn id="74" dur="2000" fill="hold"/>
                                        <p:tgtEl>
                                          <p:spTgt spid="14"/>
                                        </p:tgtEl>
                                      </p:cBhvr>
                                      <p:by x="150000" y="150000"/>
                                    </p:animScale>
                                  </p:childTnLst>
                                </p:cTn>
                              </p:par>
                              <p:par>
                                <p:cTn id="75" presetID="6" presetClass="emph" presetSubtype="0" repeatCount="2000" autoRev="1" fill="hold" grpId="1" nodeType="withEffect">
                                  <p:stCondLst>
                                    <p:cond delay="0"/>
                                  </p:stCondLst>
                                  <p:childTnLst>
                                    <p:animScale>
                                      <p:cBhvr>
                                        <p:cTn id="76" dur="2000" fill="hold"/>
                                        <p:tgtEl>
                                          <p:spTgt spid="7"/>
                                        </p:tgtEl>
                                      </p:cBhvr>
                                      <p:by x="150000" y="150000"/>
                                    </p:animScale>
                                  </p:childTnLst>
                                </p:cTn>
                              </p:par>
                            </p:childTnLst>
                          </p:cTn>
                        </p:par>
                        <p:par>
                          <p:cTn id="77" fill="hold">
                            <p:stCondLst>
                              <p:cond delay="9500"/>
                            </p:stCondLst>
                            <p:childTnLst>
                              <p:par>
                                <p:cTn id="78" presetID="37" presetClass="entr" presetSubtype="0" fill="hold" nodeType="afterEffect">
                                  <p:stCondLst>
                                    <p:cond delay="0"/>
                                  </p:stCondLst>
                                  <p:childTnLst>
                                    <p:set>
                                      <p:cBhvr>
                                        <p:cTn id="79" dur="1" fill="hold">
                                          <p:stCondLst>
                                            <p:cond delay="0"/>
                                          </p:stCondLst>
                                        </p:cTn>
                                        <p:tgtEl>
                                          <p:spTgt spid="16"/>
                                        </p:tgtEl>
                                        <p:attrNameLst>
                                          <p:attrName>style.visibility</p:attrName>
                                        </p:attrNameLst>
                                      </p:cBhvr>
                                      <p:to>
                                        <p:strVal val="visible"/>
                                      </p:to>
                                    </p:set>
                                    <p:animEffect transition="in" filter="fade">
                                      <p:cBhvr>
                                        <p:cTn id="80" dur="1000"/>
                                        <p:tgtEl>
                                          <p:spTgt spid="16"/>
                                        </p:tgtEl>
                                      </p:cBhvr>
                                    </p:animEffect>
                                    <p:anim calcmode="lin" valueType="num">
                                      <p:cBhvr>
                                        <p:cTn id="81" dur="1000" fill="hold"/>
                                        <p:tgtEl>
                                          <p:spTgt spid="16"/>
                                        </p:tgtEl>
                                        <p:attrNameLst>
                                          <p:attrName>ppt_x</p:attrName>
                                        </p:attrNameLst>
                                      </p:cBhvr>
                                      <p:tavLst>
                                        <p:tav tm="0">
                                          <p:val>
                                            <p:strVal val="#ppt_x"/>
                                          </p:val>
                                        </p:tav>
                                        <p:tav tm="100000">
                                          <p:val>
                                            <p:strVal val="#ppt_x"/>
                                          </p:val>
                                        </p:tav>
                                      </p:tavLst>
                                    </p:anim>
                                    <p:anim calcmode="lin" valueType="num">
                                      <p:cBhvr>
                                        <p:cTn id="82" dur="900" decel="100000" fill="hold"/>
                                        <p:tgtEl>
                                          <p:spTgt spid="16"/>
                                        </p:tgtEl>
                                        <p:attrNameLst>
                                          <p:attrName>ppt_y</p:attrName>
                                        </p:attrNameLst>
                                      </p:cBhvr>
                                      <p:tavLst>
                                        <p:tav tm="0">
                                          <p:val>
                                            <p:strVal val="#ppt_y+1"/>
                                          </p:val>
                                        </p:tav>
                                        <p:tav tm="100000">
                                          <p:val>
                                            <p:strVal val="#ppt_y-.03"/>
                                          </p:val>
                                        </p:tav>
                                      </p:tavLst>
                                    </p:anim>
                                    <p:anim calcmode="lin" valueType="num">
                                      <p:cBhvr>
                                        <p:cTn id="83"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p:bldP spid="5124" grpId="0" animBg="1"/>
      <p:bldP spid="6" grpId="0" animBg="1"/>
      <p:bldP spid="6" grpId="1" animBg="1"/>
      <p:bldP spid="7" grpId="0" animBg="1"/>
      <p:bldP spid="7" grpId="1" animBg="1"/>
      <p:bldP spid="8" grpId="0" animBg="1"/>
      <p:bldP spid="8" grpId="1" animBg="1"/>
      <p:bldP spid="9" grpId="0" animBg="1"/>
      <p:bldP spid="9" grpId="1" animBg="1"/>
      <p:bldP spid="10" grpId="0" animBg="1"/>
      <p:bldP spid="10" grpId="1" animBg="1"/>
      <p:bldP spid="11" grpId="0" animBg="1"/>
      <p:bldP spid="12" grpId="0" animBg="1"/>
      <p:bldP spid="12" grpId="1" animBg="1"/>
      <p:bldP spid="13" grpId="0" animBg="1"/>
      <p:bldP spid="14" grpId="0" animBg="1"/>
      <p:bldP spid="14" grpId="1"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ags/tag2.xml><?xml version="1.0" encoding="utf-8"?>
<p:tagLst xmlns:a="http://schemas.openxmlformats.org/drawingml/2006/main" xmlns:r="http://schemas.openxmlformats.org/officeDocument/2006/relationships" xmlns:p="http://schemas.openxmlformats.org/presentationml/2006/main">
  <p:tag name="GENSWF_SLIDE_TITLE" val="Tên bài"/>
  <p:tag name="ISPRING_SLIDE_INDENT_LEVEL" val="0"/>
  <p:tag name="ISPRING_PRESENTER_ID" val="{C2888B76-A251-4C62-904B-D2132BF9B8EA}"/>
  <p:tag name="ISPRING_CUSTOM_TIMING_USED" val="0"/>
</p:tagLst>
</file>

<file path=ppt/tags/tag3.xml><?xml version="1.0" encoding="utf-8"?>
<p:tagLst xmlns:a="http://schemas.openxmlformats.org/drawingml/2006/main" xmlns:r="http://schemas.openxmlformats.org/officeDocument/2006/relationships" xmlns:p="http://schemas.openxmlformats.org/presentationml/2006/main">
  <p:tag name="HTML_SHAPEINFO" val="&lt;SlideThumbPath val=&quot;Slide5.PNG&quot;/&gt;"/>
</p:tagLst>
</file>

<file path=ppt/tags/tag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APHUON~1\AppData\Local\Temp\PR\data\asimages\{4DDDEE58-FEFB-4661-AF33-FF25E139847E}_5.png&quot;/&gt;&lt;left val=&quot;600&quot;/&gt;&lt;top val=&quot;241&quot;/&gt;&lt;width val=&quot;224&quot;/&gt;&lt;height val=&quot;93&quot;/&gt;&lt;hasText val=&quot;1&quot;/&gt;&lt;/Image&gt;&lt;/ThreeDShapeInfo&gt;"/>
  <p:tag name="PRESENTER_SHAPETEXTINFO" val="&lt;ShapeTextInfo&gt;&lt;TableIndex row=&quot;-1&quot; col=&quot;-1&quot;&gt;&lt;linesCount val=&quot;1&quot;/&gt;&lt;lineCharCount val=&quot;9&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PRESENTER_SHAPEINFO" val="&lt;ThreeDShapeInfo&gt;&lt;uuid val=&quot;{2E5BA9D4-1F00-48E6-937C-9596EFB21A9D}&quot;/&gt;&lt;isInvalidForFieldText val=&quot;0&quot;/&gt;&lt;Image&gt;&lt;filename val=&quot;C:\Users\APHUON~1\AppData\Local\Temp\PR\data\asimages\{2E5BA9D4-1F00-48E6-937C-9596EFB21A9D}_5.png&quot;/&gt;&lt;left val=&quot;161&quot;/&gt;&lt;top val=&quot;101&quot;/&gt;&lt;width val=&quot;630&quot;/&gt;&lt;height val=&quot;119&quot;/&gt;&lt;hasText val=&quot;1&quot;/&gt;&lt;/Image&gt;&lt;/ThreeDShapeInfo&gt;"/>
  <p:tag name="PRESENTER_SHAPETEXTINFO" val="&lt;ShapeTextInfo&gt;&lt;TableIndex row=&quot;-1&quot; col=&quot;-1&quot;&gt;&lt;linesCount val=&quot;2&quot;/&gt;&lt;lineCharCount val=&quot;12&quot;/&gt;&lt;lineCharCount val=&quot;14&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APHUON~1\AppData\Local\Temp\PR\data\asimages\{CBB83C25-A836-4170-BB3A-05E7A78D64EE}_6.png&quot;/&gt;&lt;left val=&quot;174&quot;/&gt;&lt;top val=&quot;435&quot;/&gt;&lt;width val=&quot;636&quot;/&gt;&lt;height val=&quot;67&quot;/&gt;&lt;hasText val=&quot;1&quot;/&gt;&lt;/Image&gt;&lt;/ThreeDShapeInfo&gt;"/>
  <p:tag name="PRESENTER_SHAPETEXTINFO" val="&lt;ShapeTextInfo&gt;&lt;TableIndex row=&quot;-1&quot; col=&quot;-1&quot;&gt;&lt;linesCount val=&quot;2&quot;/&gt;&lt;lineCharCount val=&quot;71&quot;/&gt;&lt;lineCharCount val=&quot;44&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PA" val="v3.0.1"/>
</p:tagLst>
</file>

<file path=ppt/theme/theme1.xml><?xml version="1.0" encoding="utf-8"?>
<a:theme xmlns:a="http://schemas.openxmlformats.org/drawingml/2006/main" name="9_Office Theme">
  <a:themeElements>
    <a:clrScheme name="自定义 845">
      <a:dk1>
        <a:srgbClr val="5F5F5F"/>
      </a:dk1>
      <a:lt1>
        <a:sysClr val="window" lastClr="FFFFFF"/>
      </a:lt1>
      <a:dk2>
        <a:srgbClr val="5F5F5F"/>
      </a:dk2>
      <a:lt2>
        <a:srgbClr val="E7E6E6"/>
      </a:lt2>
      <a:accent1>
        <a:srgbClr val="1D9BB8"/>
      </a:accent1>
      <a:accent2>
        <a:srgbClr val="1D9BB8"/>
      </a:accent2>
      <a:accent3>
        <a:srgbClr val="1D9BB8"/>
      </a:accent3>
      <a:accent4>
        <a:srgbClr val="1D9BB8"/>
      </a:accent4>
      <a:accent5>
        <a:srgbClr val="1D9BB8"/>
      </a:accent5>
      <a:accent6>
        <a:srgbClr val="FFFFFF"/>
      </a:accent6>
      <a:hlink>
        <a:srgbClr val="1D9BB8"/>
      </a:hlink>
      <a:folHlink>
        <a:srgbClr val="1D9BB8"/>
      </a:folHlink>
    </a:clrScheme>
    <a:fontScheme name="Lato">
      <a:majorFont>
        <a:latin typeface="Lato Regular"/>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0_Office Theme">
  <a:themeElements>
    <a:clrScheme name="自定义 845">
      <a:dk1>
        <a:srgbClr val="5F5F5F"/>
      </a:dk1>
      <a:lt1>
        <a:sysClr val="window" lastClr="FFFFFF"/>
      </a:lt1>
      <a:dk2>
        <a:srgbClr val="5F5F5F"/>
      </a:dk2>
      <a:lt2>
        <a:srgbClr val="E7E6E6"/>
      </a:lt2>
      <a:accent1>
        <a:srgbClr val="1D9BB8"/>
      </a:accent1>
      <a:accent2>
        <a:srgbClr val="1D9BB8"/>
      </a:accent2>
      <a:accent3>
        <a:srgbClr val="1D9BB8"/>
      </a:accent3>
      <a:accent4>
        <a:srgbClr val="1D9BB8"/>
      </a:accent4>
      <a:accent5>
        <a:srgbClr val="1D9BB8"/>
      </a:accent5>
      <a:accent6>
        <a:srgbClr val="FFFFFF"/>
      </a:accent6>
      <a:hlink>
        <a:srgbClr val="1D9BB8"/>
      </a:hlink>
      <a:folHlink>
        <a:srgbClr val="1D9BB8"/>
      </a:folHlink>
    </a:clrScheme>
    <a:fontScheme name="Lato">
      <a:majorFont>
        <a:latin typeface="Lato Regular"/>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1_Office Theme">
  <a:themeElements>
    <a:clrScheme name="自定义 845">
      <a:dk1>
        <a:srgbClr val="5F5F5F"/>
      </a:dk1>
      <a:lt1>
        <a:sysClr val="window" lastClr="FFFFFF"/>
      </a:lt1>
      <a:dk2>
        <a:srgbClr val="5F5F5F"/>
      </a:dk2>
      <a:lt2>
        <a:srgbClr val="E7E6E6"/>
      </a:lt2>
      <a:accent1>
        <a:srgbClr val="1D9BB8"/>
      </a:accent1>
      <a:accent2>
        <a:srgbClr val="1D9BB8"/>
      </a:accent2>
      <a:accent3>
        <a:srgbClr val="1D9BB8"/>
      </a:accent3>
      <a:accent4>
        <a:srgbClr val="1D9BB8"/>
      </a:accent4>
      <a:accent5>
        <a:srgbClr val="1D9BB8"/>
      </a:accent5>
      <a:accent6>
        <a:srgbClr val="FFFFFF"/>
      </a:accent6>
      <a:hlink>
        <a:srgbClr val="1D9BB8"/>
      </a:hlink>
      <a:folHlink>
        <a:srgbClr val="1D9BB8"/>
      </a:folHlink>
    </a:clrScheme>
    <a:fontScheme name="Lato">
      <a:majorFont>
        <a:latin typeface="Lato Regular"/>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24317</TotalTime>
  <Words>3137</Words>
  <Application>Microsoft Office PowerPoint</Application>
  <PresentationFormat>Custom</PresentationFormat>
  <Paragraphs>359</Paragraphs>
  <Slides>51</Slides>
  <Notes>21</Notes>
  <HiddenSlides>0</HiddenSlides>
  <MMClips>0</MMClips>
  <ScaleCrop>false</ScaleCrop>
  <HeadingPairs>
    <vt:vector size="4" baseType="variant">
      <vt:variant>
        <vt:lpstr>Theme</vt:lpstr>
      </vt:variant>
      <vt:variant>
        <vt:i4>5</vt:i4>
      </vt:variant>
      <vt:variant>
        <vt:lpstr>Slide Titles</vt:lpstr>
      </vt:variant>
      <vt:variant>
        <vt:i4>51</vt:i4>
      </vt:variant>
    </vt:vector>
  </HeadingPairs>
  <TitlesOfParts>
    <vt:vector size="56" baseType="lpstr">
      <vt:lpstr>9_Office Theme</vt:lpstr>
      <vt:lpstr>10_Office Theme</vt:lpstr>
      <vt:lpstr>11_Office Theme</vt:lpstr>
      <vt:lpstr>Office 主题​​</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ASUS</dc:creator>
  <cp:lastModifiedBy>andongnhi</cp:lastModifiedBy>
  <cp:revision>816</cp:revision>
  <dcterms:created xsi:type="dcterms:W3CDTF">2018-11-20T15:16:47Z</dcterms:created>
  <dcterms:modified xsi:type="dcterms:W3CDTF">2024-02-17T01:55:51Z</dcterms:modified>
</cp:coreProperties>
</file>