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media/audio5.wav" ContentType="audio/x-wav"/>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media/audio8.wav" ContentType="audio/x-wav"/>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282" r:id="rId2"/>
    <p:sldId id="283" r:id="rId3"/>
    <p:sldId id="284" r:id="rId4"/>
    <p:sldId id="285" r:id="rId5"/>
    <p:sldId id="286" r:id="rId6"/>
    <p:sldId id="307" r:id="rId7"/>
    <p:sldId id="400" r:id="rId8"/>
    <p:sldId id="524" r:id="rId9"/>
    <p:sldId id="308" r:id="rId10"/>
    <p:sldId id="525" r:id="rId11"/>
    <p:sldId id="411" r:id="rId12"/>
    <p:sldId id="526" r:id="rId13"/>
    <p:sldId id="527" r:id="rId14"/>
    <p:sldId id="420" r:id="rId15"/>
    <p:sldId id="371" r:id="rId16"/>
    <p:sldId id="423" r:id="rId17"/>
    <p:sldId id="528" r:id="rId18"/>
    <p:sldId id="415" r:id="rId19"/>
    <p:sldId id="407" r:id="rId20"/>
    <p:sldId id="258" r:id="rId21"/>
    <p:sldId id="299" r:id="rId22"/>
    <p:sldId id="376" r:id="rId23"/>
    <p:sldId id="377" r:id="rId24"/>
    <p:sldId id="378" r:id="rId25"/>
    <p:sldId id="379" r:id="rId26"/>
    <p:sldId id="380" r:id="rId27"/>
    <p:sldId id="381" r:id="rId28"/>
    <p:sldId id="393" r:id="rId29"/>
    <p:sldId id="394" r:id="rId30"/>
    <p:sldId id="408" r:id="rId31"/>
    <p:sldId id="305" r:id="rId32"/>
    <p:sldId id="306" r:id="rId33"/>
  </p:sldIdLst>
  <p:sldSz cx="9144000" cy="5715000" type="screen16x10"/>
  <p:notesSz cx="6858000" cy="9144000"/>
  <p:embeddedFontLst>
    <p:embeddedFont>
      <p:font typeface=".VnTifani Heavy" pitchFamily="34" charset="0"/>
      <p:regular r:id="rId35"/>
    </p:embeddedFont>
    <p:embeddedFont>
      <p:font typeface="Calibri" pitchFamily="34" charset="0"/>
      <p:regular r:id="rId36"/>
      <p:bold r:id="rId37"/>
      <p:italic r:id="rId38"/>
      <p:boldItalic r:id="rId39"/>
    </p:embeddedFont>
    <p:embeddedFont>
      <p:font typeface=".VnTifani HeavyH" pitchFamily="34" charset="0"/>
      <p:regular r:id="rId40"/>
    </p:embeddedFont>
    <p:embeddedFont>
      <p:font typeface="Tahoma" pitchFamily="34" charset="0"/>
      <p:regular r:id="rId41"/>
      <p:bold r:id="rId42"/>
    </p:embeddedFont>
    <p:embeddedFont>
      <p:font typeface=".VnSouthernH" pitchFamily="34" charset="0"/>
      <p:regular r:id="rId43"/>
    </p:embeddedFont>
  </p:embeddedFontLst>
  <p:custDataLst>
    <p:tags r:id="rId44"/>
  </p:custDataLst>
  <p:defaultTextStyle>
    <a:defPPr>
      <a:defRPr lang="en-US"/>
    </a:defPPr>
    <a:lvl1pPr algn="l" rtl="0" fontAlgn="base">
      <a:spcBef>
        <a:spcPct val="50000"/>
      </a:spcBef>
      <a:spcAft>
        <a:spcPct val="0"/>
      </a:spcAft>
      <a:defRPr sz="2000" kern="1200">
        <a:solidFill>
          <a:schemeClr val="tx1"/>
        </a:solidFill>
        <a:latin typeface="Arial" charset="0"/>
        <a:ea typeface="+mn-ea"/>
        <a:cs typeface="+mn-cs"/>
      </a:defRPr>
    </a:lvl1pPr>
    <a:lvl2pPr marL="457200" algn="l" rtl="0" fontAlgn="base">
      <a:spcBef>
        <a:spcPct val="50000"/>
      </a:spcBef>
      <a:spcAft>
        <a:spcPct val="0"/>
      </a:spcAft>
      <a:defRPr sz="2000" kern="1200">
        <a:solidFill>
          <a:schemeClr val="tx1"/>
        </a:solidFill>
        <a:latin typeface="Arial" charset="0"/>
        <a:ea typeface="+mn-ea"/>
        <a:cs typeface="+mn-cs"/>
      </a:defRPr>
    </a:lvl2pPr>
    <a:lvl3pPr marL="914400" algn="l" rtl="0" fontAlgn="base">
      <a:spcBef>
        <a:spcPct val="50000"/>
      </a:spcBef>
      <a:spcAft>
        <a:spcPct val="0"/>
      </a:spcAft>
      <a:defRPr sz="2000" kern="1200">
        <a:solidFill>
          <a:schemeClr val="tx1"/>
        </a:solidFill>
        <a:latin typeface="Arial" charset="0"/>
        <a:ea typeface="+mn-ea"/>
        <a:cs typeface="+mn-cs"/>
      </a:defRPr>
    </a:lvl3pPr>
    <a:lvl4pPr marL="1371600" algn="l" rtl="0" fontAlgn="base">
      <a:spcBef>
        <a:spcPct val="50000"/>
      </a:spcBef>
      <a:spcAft>
        <a:spcPct val="0"/>
      </a:spcAft>
      <a:defRPr sz="2000" kern="1200">
        <a:solidFill>
          <a:schemeClr val="tx1"/>
        </a:solidFill>
        <a:latin typeface="Arial" charset="0"/>
        <a:ea typeface="+mn-ea"/>
        <a:cs typeface="+mn-cs"/>
      </a:defRPr>
    </a:lvl4pPr>
    <a:lvl5pPr marL="1828800" algn="l" rtl="0" fontAlgn="base">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0000"/>
    <a:srgbClr val="00FFFF"/>
    <a:srgbClr val="6600CC"/>
    <a:srgbClr val="FF00FF"/>
    <a:srgbClr val="FF9900"/>
    <a:srgbClr val="FFCC00"/>
    <a:srgbClr val="FFFFCC"/>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3" d="100"/>
          <a:sy n="53" d="100"/>
        </p:scale>
        <p:origin x="-1782" y="-540"/>
      </p:cViewPr>
      <p:guideLst>
        <p:guide orient="horz" pos="18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7A948A-8E75-43CB-A4A3-F816367E7D4A}" type="datetimeFigureOut">
              <a:rPr lang="en-US" smtClean="0"/>
              <a:t>2/19/2024</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D5C966-A7C4-47F0-A005-8140A375C382}" type="slidenum">
              <a:rPr lang="en-US" smtClean="0"/>
              <a:t>‹#›</a:t>
            </a:fld>
            <a:endParaRPr lang="en-US"/>
          </a:p>
        </p:txBody>
      </p:sp>
    </p:spTree>
    <p:extLst>
      <p:ext uri="{BB962C8B-B14F-4D97-AF65-F5344CB8AC3E}">
        <p14:creationId xmlns:p14="http://schemas.microsoft.com/office/powerpoint/2010/main" val="3485182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p>
        </p:txBody>
      </p:sp>
      <p:sp>
        <p:nvSpPr>
          <p:cNvPr id="32772" name="Slide Number Placeholder 3"/>
          <p:cNvSpPr>
            <a:spLocks noGrp="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4806D72-6B3F-4FB9-BDDC-C030D41026BD}" type="slidenum">
              <a:rPr lang="en-US" smtClean="0"/>
              <a:pPr eaLnBrk="1" hangingPunct="1">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2</a:t>
            </a:fld>
            <a:endParaRPr lang="en-US"/>
          </a:p>
        </p:txBody>
      </p:sp>
    </p:spTree>
    <p:extLst>
      <p:ext uri="{BB962C8B-B14F-4D97-AF65-F5344CB8AC3E}">
        <p14:creationId xmlns:p14="http://schemas.microsoft.com/office/powerpoint/2010/main" val="1701689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6</a:t>
            </a:fld>
            <a:endParaRPr lang="en-US"/>
          </a:p>
        </p:txBody>
      </p:sp>
    </p:spTree>
    <p:extLst>
      <p:ext uri="{BB962C8B-B14F-4D97-AF65-F5344CB8AC3E}">
        <p14:creationId xmlns:p14="http://schemas.microsoft.com/office/powerpoint/2010/main" val="59807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D5C966-A7C4-47F0-A005-8140A375C382}" type="slidenum">
              <a:rPr lang="en-US" smtClean="0"/>
              <a:t>8</a:t>
            </a:fld>
            <a:endParaRPr lang="en-US"/>
          </a:p>
        </p:txBody>
      </p:sp>
    </p:spTree>
    <p:extLst>
      <p:ext uri="{BB962C8B-B14F-4D97-AF65-F5344CB8AC3E}">
        <p14:creationId xmlns:p14="http://schemas.microsoft.com/office/powerpoint/2010/main" val="86918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10</a:t>
            </a:fld>
            <a:endParaRPr lang="en-US" altLang="en-US"/>
          </a:p>
        </p:txBody>
      </p:sp>
      <p:sp>
        <p:nvSpPr>
          <p:cNvPr id="32771" name="Rectangle 2">
            <a:extLst>
              <a:ext uri="{FF2B5EF4-FFF2-40B4-BE49-F238E27FC236}">
                <a16:creationId xmlns="" xmlns:a16="http://schemas.microsoft.com/office/drawing/2014/main"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494349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 xmlns:a16="http://schemas.microsoft.com/office/drawing/2014/main" id="{D429DBD1-7381-47F3-88D2-A84B489490C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029818-5EB6-4FB2-A557-324682753ABF}" type="slidenum">
              <a:rPr lang="en-US" altLang="en-US"/>
              <a:pPr eaLnBrk="1" hangingPunct="1"/>
              <a:t>13</a:t>
            </a:fld>
            <a:endParaRPr lang="en-US" altLang="en-US"/>
          </a:p>
        </p:txBody>
      </p:sp>
      <p:sp>
        <p:nvSpPr>
          <p:cNvPr id="32771" name="Rectangle 2">
            <a:extLst>
              <a:ext uri="{FF2B5EF4-FFF2-40B4-BE49-F238E27FC236}">
                <a16:creationId xmlns="" xmlns:a16="http://schemas.microsoft.com/office/drawing/2014/main" id="{D5153A32-7B41-4BDA-A107-3FD021AE5793}"/>
              </a:ext>
            </a:extLst>
          </p:cNvPr>
          <p:cNvSpPr>
            <a:spLocks noGrp="1" noRot="1" noChangeAspect="1" noChangeArrowheads="1" noTextEdit="1"/>
          </p:cNvSpPr>
          <p:nvPr>
            <p:ph type="sldImg"/>
          </p:nvPr>
        </p:nvSpPr>
        <p:spPr>
          <a:ln/>
        </p:spPr>
      </p:sp>
      <p:sp>
        <p:nvSpPr>
          <p:cNvPr id="32772" name="Rectangle 3">
            <a:extLst>
              <a:ext uri="{FF2B5EF4-FFF2-40B4-BE49-F238E27FC236}">
                <a16:creationId xmlns="" xmlns:a16="http://schemas.microsoft.com/office/drawing/2014/main" id="{3272FF41-3C75-4DC6-9CC7-ECB44A66BCDD}"/>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98383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 xmlns:a16="http://schemas.microsoft.com/office/drawing/2014/main" id="{10374EC4-D859-455D-BE75-9CD69A2ED573}"/>
              </a:ext>
            </a:extLst>
          </p:cNvPr>
          <p:cNvSpPr>
            <a:spLocks noGrp="1" noRot="1" noChangeAspect="1" noTextEdit="1"/>
          </p:cNvSpPr>
          <p:nvPr>
            <p:ph type="sldImg"/>
          </p:nvPr>
        </p:nvSpPr>
        <p:spPr>
          <a:ln/>
        </p:spPr>
      </p:sp>
      <p:sp>
        <p:nvSpPr>
          <p:cNvPr id="39939" name="Notes Placeholder 2">
            <a:extLst>
              <a:ext uri="{FF2B5EF4-FFF2-40B4-BE49-F238E27FC236}">
                <a16:creationId xmlns="" xmlns:a16="http://schemas.microsoft.com/office/drawing/2014/main" id="{8E0BE8A7-CD4D-46AF-8AA5-0247CC48E04C}"/>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9940" name="Slide Number Placeholder 3">
            <a:extLst>
              <a:ext uri="{FF2B5EF4-FFF2-40B4-BE49-F238E27FC236}">
                <a16:creationId xmlns="" xmlns:a16="http://schemas.microsoft.com/office/drawing/2014/main" id="{86C3C914-C8B7-45BE-914E-4955543DBC7C}"/>
              </a:ext>
            </a:extLst>
          </p:cNvPr>
          <p:cNvSpPr>
            <a:spLocks noGrp="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527FFA-DB73-4B05-A2D1-FDDFFEE01979}" type="slidenum">
              <a:rPr lang="en-US" altLang="en-US"/>
              <a:pPr eaLnBrk="1" hangingPunct="1"/>
              <a:t>19</a:t>
            </a:fld>
            <a:endParaRPr lang="en-US" altLang="en-US"/>
          </a:p>
        </p:txBody>
      </p:sp>
    </p:spTree>
    <p:extLst>
      <p:ext uri="{BB962C8B-B14F-4D97-AF65-F5344CB8AC3E}">
        <p14:creationId xmlns:p14="http://schemas.microsoft.com/office/powerpoint/2010/main" val="189596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410938-0BF7-42FB-A4A0-12442E959BDA}" type="slidenum">
              <a:rPr lang="en-US" smtClean="0"/>
              <a:pPr/>
              <a:t>30</a:t>
            </a:fld>
            <a:endParaRPr lang="en-US"/>
          </a:p>
        </p:txBody>
      </p:sp>
    </p:spTree>
    <p:extLst>
      <p:ext uri="{BB962C8B-B14F-4D97-AF65-F5344CB8AC3E}">
        <p14:creationId xmlns:p14="http://schemas.microsoft.com/office/powerpoint/2010/main" val="194305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5"/>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2C31FAB-775A-45F8-8F25-8C8C7375401F}" type="slidenum">
              <a:rPr lang="en-US"/>
              <a:pPr>
                <a:defRPr/>
              </a:pPr>
              <a:t>‹#›</a:t>
            </a:fld>
            <a:endParaRPr lang="en-US"/>
          </a:p>
        </p:txBody>
      </p:sp>
    </p:spTree>
    <p:extLst>
      <p:ext uri="{BB962C8B-B14F-4D97-AF65-F5344CB8AC3E}">
        <p14:creationId xmlns:p14="http://schemas.microsoft.com/office/powerpoint/2010/main" val="3740114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347986-D878-4E11-8A0A-47DE95320C1F}" type="slidenum">
              <a:rPr lang="en-US"/>
              <a:pPr>
                <a:defRPr/>
              </a:pPr>
              <a:t>‹#›</a:t>
            </a:fld>
            <a:endParaRPr lang="en-US"/>
          </a:p>
        </p:txBody>
      </p:sp>
    </p:spTree>
    <p:extLst>
      <p:ext uri="{BB962C8B-B14F-4D97-AF65-F5344CB8AC3E}">
        <p14:creationId xmlns:p14="http://schemas.microsoft.com/office/powerpoint/2010/main" val="29751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1DBB88-5695-45DD-8FB1-E5AB7593FDA7}" type="slidenum">
              <a:rPr lang="en-US"/>
              <a:pPr>
                <a:defRPr/>
              </a:pPr>
              <a:t>‹#›</a:t>
            </a:fld>
            <a:endParaRPr lang="en-US"/>
          </a:p>
        </p:txBody>
      </p:sp>
    </p:spTree>
    <p:extLst>
      <p:ext uri="{BB962C8B-B14F-4D97-AF65-F5344CB8AC3E}">
        <p14:creationId xmlns:p14="http://schemas.microsoft.com/office/powerpoint/2010/main" val="2780410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16CCD8-C698-49FB-A2D7-0B8823CF2E7D}" type="slidenum">
              <a:rPr lang="en-US"/>
              <a:pPr>
                <a:defRPr/>
              </a:pPr>
              <a:t>‹#›</a:t>
            </a:fld>
            <a:endParaRPr lang="en-US"/>
          </a:p>
        </p:txBody>
      </p:sp>
    </p:spTree>
    <p:extLst>
      <p:ext uri="{BB962C8B-B14F-4D97-AF65-F5344CB8AC3E}">
        <p14:creationId xmlns:p14="http://schemas.microsoft.com/office/powerpoint/2010/main" val="725584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7"/>
            <a:ext cx="77724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DF4CD3-0ED4-4421-827C-26CF44D1AA14}" type="slidenum">
              <a:rPr lang="en-US"/>
              <a:pPr>
                <a:defRPr/>
              </a:pPr>
              <a:t>‹#›</a:t>
            </a:fld>
            <a:endParaRPr lang="en-US"/>
          </a:p>
        </p:txBody>
      </p:sp>
    </p:spTree>
    <p:extLst>
      <p:ext uri="{BB962C8B-B14F-4D97-AF65-F5344CB8AC3E}">
        <p14:creationId xmlns:p14="http://schemas.microsoft.com/office/powerpoint/2010/main" val="388813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A4DFAB-7B48-4DBC-BCE5-8645EF0E9D61}" type="slidenum">
              <a:rPr lang="en-US"/>
              <a:pPr>
                <a:defRPr/>
              </a:pPr>
              <a:t>‹#›</a:t>
            </a:fld>
            <a:endParaRPr lang="en-US"/>
          </a:p>
        </p:txBody>
      </p:sp>
    </p:spTree>
    <p:extLst>
      <p:ext uri="{BB962C8B-B14F-4D97-AF65-F5344CB8AC3E}">
        <p14:creationId xmlns:p14="http://schemas.microsoft.com/office/powerpoint/2010/main" val="3073735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B269E07-4319-4C71-89A4-35216CCE3994}" type="slidenum">
              <a:rPr lang="en-US"/>
              <a:pPr>
                <a:defRPr/>
              </a:pPr>
              <a:t>‹#›</a:t>
            </a:fld>
            <a:endParaRPr lang="en-US"/>
          </a:p>
        </p:txBody>
      </p:sp>
    </p:spTree>
    <p:extLst>
      <p:ext uri="{BB962C8B-B14F-4D97-AF65-F5344CB8AC3E}">
        <p14:creationId xmlns:p14="http://schemas.microsoft.com/office/powerpoint/2010/main" val="237935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E2D10B8-E362-4BD3-8918-B92D129247C2}" type="slidenum">
              <a:rPr lang="en-US"/>
              <a:pPr>
                <a:defRPr/>
              </a:pPr>
              <a:t>‹#›</a:t>
            </a:fld>
            <a:endParaRPr lang="en-US"/>
          </a:p>
        </p:txBody>
      </p:sp>
    </p:spTree>
    <p:extLst>
      <p:ext uri="{BB962C8B-B14F-4D97-AF65-F5344CB8AC3E}">
        <p14:creationId xmlns:p14="http://schemas.microsoft.com/office/powerpoint/2010/main" val="7112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F3FCFF-D0A6-4001-BDDB-22B4D02D2514}" type="slidenum">
              <a:rPr lang="en-US"/>
              <a:pPr>
                <a:defRPr/>
              </a:pPr>
              <a:t>‹#›</a:t>
            </a:fld>
            <a:endParaRPr lang="en-US"/>
          </a:p>
        </p:txBody>
      </p:sp>
    </p:spTree>
    <p:extLst>
      <p:ext uri="{BB962C8B-B14F-4D97-AF65-F5344CB8AC3E}">
        <p14:creationId xmlns:p14="http://schemas.microsoft.com/office/powerpoint/2010/main" val="361748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27542"/>
            <a:ext cx="3008313"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AD20B4-E55B-44EB-B1E3-A9C36BC6131B}" type="slidenum">
              <a:rPr lang="en-US"/>
              <a:pPr>
                <a:defRPr/>
              </a:pPr>
              <a:t>‹#›</a:t>
            </a:fld>
            <a:endParaRPr lang="en-US"/>
          </a:p>
        </p:txBody>
      </p:sp>
    </p:spTree>
    <p:extLst>
      <p:ext uri="{BB962C8B-B14F-4D97-AF65-F5344CB8AC3E}">
        <p14:creationId xmlns:p14="http://schemas.microsoft.com/office/powerpoint/2010/main" val="324941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0753C9-96EB-429D-B41D-6F282CF7E989}" type="slidenum">
              <a:rPr lang="en-US"/>
              <a:pPr>
                <a:defRPr/>
              </a:pPr>
              <a:t>‹#›</a:t>
            </a:fld>
            <a:endParaRPr lang="en-US"/>
          </a:p>
        </p:txBody>
      </p:sp>
    </p:spTree>
    <p:extLst>
      <p:ext uri="{BB962C8B-B14F-4D97-AF65-F5344CB8AC3E}">
        <p14:creationId xmlns:p14="http://schemas.microsoft.com/office/powerpoint/2010/main" val="1430715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865"/>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333500"/>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5204354"/>
            <a:ext cx="2895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5204354"/>
            <a:ext cx="2133600" cy="396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F5847B36-0CD9-4409-A767-AF37FD00B6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wm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tags" Target="../tags/tag8.xml"/><Relationship Id="rId7" Type="http://schemas.openxmlformats.org/officeDocument/2006/relationships/image" Target="../media/image20.gi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3.pn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5.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6.jp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gif"/><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7.png"/><Relationship Id="rId21" Type="http://schemas.openxmlformats.org/officeDocument/2006/relationships/image" Target="../media/image45.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image" Target="../media/image26.png"/><Relationship Id="rId16" Type="http://schemas.openxmlformats.org/officeDocument/2006/relationships/image" Target="../media/image40.png"/><Relationship Id="rId20"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8" Type="http://schemas.openxmlformats.org/officeDocument/2006/relationships/image" Target="../media/image56.emf"/><Relationship Id="rId13" Type="http://schemas.openxmlformats.org/officeDocument/2006/relationships/image" Target="../media/image59.jpeg"/><Relationship Id="rId18" Type="http://schemas.openxmlformats.org/officeDocument/2006/relationships/slide" Target="slide30.xml"/><Relationship Id="rId3" Type="http://schemas.openxmlformats.org/officeDocument/2006/relationships/image" Target="../media/image53.jpeg"/><Relationship Id="rId7" Type="http://schemas.openxmlformats.org/officeDocument/2006/relationships/slide" Target="slide27.xml"/><Relationship Id="rId12" Type="http://schemas.openxmlformats.org/officeDocument/2006/relationships/image" Target="../media/image58.emf"/><Relationship Id="rId17" Type="http://schemas.openxmlformats.org/officeDocument/2006/relationships/image" Target="../media/image62.emf"/><Relationship Id="rId2" Type="http://schemas.openxmlformats.org/officeDocument/2006/relationships/audio" Target="../media/audio4.wav"/><Relationship Id="rId16" Type="http://schemas.openxmlformats.org/officeDocument/2006/relationships/slide" Target="slide25.xml"/><Relationship Id="rId1" Type="http://schemas.openxmlformats.org/officeDocument/2006/relationships/slideLayout" Target="../slideLayouts/slideLayout7.xml"/><Relationship Id="rId6" Type="http://schemas.openxmlformats.org/officeDocument/2006/relationships/image" Target="../media/image55.emf"/><Relationship Id="rId11" Type="http://schemas.openxmlformats.org/officeDocument/2006/relationships/slide" Target="slide28.xml"/><Relationship Id="rId5" Type="http://schemas.openxmlformats.org/officeDocument/2006/relationships/slide" Target="slide29.xml"/><Relationship Id="rId15" Type="http://schemas.openxmlformats.org/officeDocument/2006/relationships/image" Target="../media/image61.jpeg"/><Relationship Id="rId10" Type="http://schemas.openxmlformats.org/officeDocument/2006/relationships/image" Target="../media/image57.emf"/><Relationship Id="rId4" Type="http://schemas.openxmlformats.org/officeDocument/2006/relationships/image" Target="../media/image54.jpeg"/><Relationship Id="rId9" Type="http://schemas.openxmlformats.org/officeDocument/2006/relationships/slide" Target="slide26.xml"/><Relationship Id="rId14" Type="http://schemas.openxmlformats.org/officeDocument/2006/relationships/image" Target="../media/image60.jpeg"/></Relationships>
</file>

<file path=ppt/slides/_rels/slide25.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64.png"/><Relationship Id="rId18" Type="http://schemas.openxmlformats.org/officeDocument/2006/relationships/image" Target="../media/image68.gif"/><Relationship Id="rId3" Type="http://schemas.openxmlformats.org/officeDocument/2006/relationships/tags" Target="../tags/tag11.xml"/><Relationship Id="rId7" Type="http://schemas.openxmlformats.org/officeDocument/2006/relationships/audio" Target="../media/audio2.wav"/><Relationship Id="rId12" Type="http://schemas.openxmlformats.org/officeDocument/2006/relationships/slide" Target="slide24.xml"/><Relationship Id="rId17" Type="http://schemas.openxmlformats.org/officeDocument/2006/relationships/image" Target="../media/image67.gif"/><Relationship Id="rId2" Type="http://schemas.openxmlformats.org/officeDocument/2006/relationships/tags" Target="../tags/tag10.xml"/><Relationship Id="rId16" Type="http://schemas.openxmlformats.org/officeDocument/2006/relationships/image" Target="../media/image66.gif"/><Relationship Id="rId20" Type="http://schemas.openxmlformats.org/officeDocument/2006/relationships/image" Target="../media/image70.gif"/><Relationship Id="rId1" Type="http://schemas.openxmlformats.org/officeDocument/2006/relationships/tags" Target="../tags/tag9.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65.gif"/><Relationship Id="rId10" Type="http://schemas.openxmlformats.org/officeDocument/2006/relationships/image" Target="../media/image63.jpeg"/><Relationship Id="rId19" Type="http://schemas.openxmlformats.org/officeDocument/2006/relationships/image" Target="../media/image69.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64.png"/><Relationship Id="rId18" Type="http://schemas.openxmlformats.org/officeDocument/2006/relationships/image" Target="../media/image68.gif"/><Relationship Id="rId3" Type="http://schemas.openxmlformats.org/officeDocument/2006/relationships/tags" Target="../tags/tag14.xml"/><Relationship Id="rId7" Type="http://schemas.openxmlformats.org/officeDocument/2006/relationships/audio" Target="../media/audio2.wav"/><Relationship Id="rId12" Type="http://schemas.openxmlformats.org/officeDocument/2006/relationships/slide" Target="slide24.xml"/><Relationship Id="rId17" Type="http://schemas.openxmlformats.org/officeDocument/2006/relationships/image" Target="../media/image67.gif"/><Relationship Id="rId2" Type="http://schemas.openxmlformats.org/officeDocument/2006/relationships/tags" Target="../tags/tag13.xml"/><Relationship Id="rId16" Type="http://schemas.openxmlformats.org/officeDocument/2006/relationships/image" Target="../media/image66.gif"/><Relationship Id="rId20" Type="http://schemas.openxmlformats.org/officeDocument/2006/relationships/image" Target="../media/image70.gif"/><Relationship Id="rId1" Type="http://schemas.openxmlformats.org/officeDocument/2006/relationships/tags" Target="../tags/tag12.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65.gif"/><Relationship Id="rId10" Type="http://schemas.openxmlformats.org/officeDocument/2006/relationships/image" Target="../media/image63.jpeg"/><Relationship Id="rId19" Type="http://schemas.openxmlformats.org/officeDocument/2006/relationships/image" Target="../media/image69.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5.wav"/><Relationship Id="rId7" Type="http://schemas.openxmlformats.org/officeDocument/2006/relationships/slide" Target="slide24.xml"/><Relationship Id="rId2" Type="http://schemas.openxmlformats.org/officeDocument/2006/relationships/audio" Target="../media/audio7.wav"/><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gif"/><Relationship Id="rId4" Type="http://schemas.openxmlformats.org/officeDocument/2006/relationships/hyperlink" Target="../My%20Documents/SONG/ATGT%20(khoi7)/vong3(khoi7).ppt" TargetMode="External"/><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66.gif"/><Relationship Id="rId18" Type="http://schemas.openxmlformats.org/officeDocument/2006/relationships/image" Target="../media/image73.gif"/><Relationship Id="rId3" Type="http://schemas.openxmlformats.org/officeDocument/2006/relationships/audio" Target="../media/audio5.wav"/><Relationship Id="rId7" Type="http://schemas.openxmlformats.org/officeDocument/2006/relationships/image" Target="../media/image63.jpeg"/><Relationship Id="rId12" Type="http://schemas.openxmlformats.org/officeDocument/2006/relationships/image" Target="../media/image65.gif"/><Relationship Id="rId17" Type="http://schemas.openxmlformats.org/officeDocument/2006/relationships/image" Target="../media/image70.gif"/><Relationship Id="rId2" Type="http://schemas.openxmlformats.org/officeDocument/2006/relationships/audio" Target="../media/audio1.wav"/><Relationship Id="rId16" Type="http://schemas.openxmlformats.org/officeDocument/2006/relationships/image" Target="../media/image69.gif"/><Relationship Id="rId1" Type="http://schemas.openxmlformats.org/officeDocument/2006/relationships/slideLayout" Target="../slideLayouts/slideLayout2.xml"/><Relationship Id="rId6" Type="http://schemas.openxmlformats.org/officeDocument/2006/relationships/audio" Target="../media/audio8.wav"/><Relationship Id="rId11" Type="http://schemas.microsoft.com/office/2007/relationships/hdphoto" Target="../media/hdphoto3.wdp"/><Relationship Id="rId5" Type="http://schemas.openxmlformats.org/officeDocument/2006/relationships/audio" Target="../media/audio7.wav"/><Relationship Id="rId15" Type="http://schemas.openxmlformats.org/officeDocument/2006/relationships/image" Target="../media/image68.gif"/><Relationship Id="rId10" Type="http://schemas.openxmlformats.org/officeDocument/2006/relationships/image" Target="../media/image64.png"/><Relationship Id="rId19" Type="http://schemas.openxmlformats.org/officeDocument/2006/relationships/image" Target="../media/image74.gif"/><Relationship Id="rId4" Type="http://schemas.openxmlformats.org/officeDocument/2006/relationships/audio" Target="../media/audio2.wav"/><Relationship Id="rId9" Type="http://schemas.openxmlformats.org/officeDocument/2006/relationships/slide" Target="slide24.xml"/><Relationship Id="rId14" Type="http://schemas.openxmlformats.org/officeDocument/2006/relationships/image" Target="../media/image67.gif"/></Relationships>
</file>

<file path=ppt/slides/_rels/slide29.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64.png"/><Relationship Id="rId18" Type="http://schemas.openxmlformats.org/officeDocument/2006/relationships/image" Target="../media/image68.gif"/><Relationship Id="rId3" Type="http://schemas.openxmlformats.org/officeDocument/2006/relationships/tags" Target="../tags/tag17.xml"/><Relationship Id="rId7" Type="http://schemas.openxmlformats.org/officeDocument/2006/relationships/audio" Target="../media/audio2.wav"/><Relationship Id="rId12" Type="http://schemas.openxmlformats.org/officeDocument/2006/relationships/slide" Target="slide24.xml"/><Relationship Id="rId17" Type="http://schemas.openxmlformats.org/officeDocument/2006/relationships/image" Target="../media/image67.gif"/><Relationship Id="rId2" Type="http://schemas.openxmlformats.org/officeDocument/2006/relationships/tags" Target="../tags/tag16.xml"/><Relationship Id="rId16" Type="http://schemas.openxmlformats.org/officeDocument/2006/relationships/image" Target="../media/image66.gif"/><Relationship Id="rId20" Type="http://schemas.openxmlformats.org/officeDocument/2006/relationships/image" Target="../media/image70.gif"/><Relationship Id="rId1" Type="http://schemas.openxmlformats.org/officeDocument/2006/relationships/tags" Target="../tags/tag15.xml"/><Relationship Id="rId6" Type="http://schemas.openxmlformats.org/officeDocument/2006/relationships/audio" Target="../media/audio5.wav"/><Relationship Id="rId11" Type="http://schemas.microsoft.com/office/2007/relationships/hdphoto" Target="../media/hdphoto2.wdp"/><Relationship Id="rId5" Type="http://schemas.openxmlformats.org/officeDocument/2006/relationships/audio" Target="../media/audio1.wav"/><Relationship Id="rId15" Type="http://schemas.openxmlformats.org/officeDocument/2006/relationships/image" Target="../media/image65.gif"/><Relationship Id="rId10" Type="http://schemas.openxmlformats.org/officeDocument/2006/relationships/image" Target="../media/image63.jpeg"/><Relationship Id="rId19" Type="http://schemas.openxmlformats.org/officeDocument/2006/relationships/image" Target="../media/image69.gif"/><Relationship Id="rId4" Type="http://schemas.openxmlformats.org/officeDocument/2006/relationships/slideLayout" Target="../slideLayouts/slideLayout2.xml"/><Relationship Id="rId9" Type="http://schemas.openxmlformats.org/officeDocument/2006/relationships/audio" Target="../media/audio7.wav"/><Relationship Id="rId1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notesSlide" Target="../notesSlides/notesSlide8.xml"/><Relationship Id="rId7" Type="http://schemas.openxmlformats.org/officeDocument/2006/relationships/image" Target="../media/image77.jpe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1.gif"/></Relationships>
</file>

<file path=ppt/slides/_rels/slide31.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81.png"/><Relationship Id="rId5" Type="http://schemas.openxmlformats.org/officeDocument/2006/relationships/image" Target="../media/image80.gif"/><Relationship Id="rId4" Type="http://schemas.openxmlformats.org/officeDocument/2006/relationships/image" Target="../media/image79.gif"/></Relationships>
</file>

<file path=ppt/slides/_rels/slide32.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image" Target="../media/image82.gif"/><Relationship Id="rId1" Type="http://schemas.openxmlformats.org/officeDocument/2006/relationships/slideLayout" Target="../slideLayouts/slideLayout7.xml"/><Relationship Id="rId4" Type="http://schemas.openxmlformats.org/officeDocument/2006/relationships/image" Target="../media/image84.gif"/></Relationships>
</file>

<file path=ppt/slides/_rels/slide4.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ordArt 10"/>
          <p:cNvSpPr>
            <a:spLocks noChangeArrowheads="1" noChangeShapeType="1" noTextEdit="1"/>
          </p:cNvSpPr>
          <p:nvPr/>
        </p:nvSpPr>
        <p:spPr bwMode="auto">
          <a:xfrm>
            <a:off x="1940873" y="1954805"/>
            <a:ext cx="5185938" cy="348878"/>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hangingPunct="0">
              <a:defRPr/>
            </a:pPr>
            <a:r>
              <a:rPr lang="en-US" sz="1600" b="1" kern="10" spc="50" dirty="0">
                <a:ln w="11430"/>
                <a:solidFill>
                  <a:srgbClr val="FF0000"/>
                </a:solidFill>
                <a:latin typeface="Arial"/>
                <a:cs typeface="Arial"/>
              </a:rPr>
              <a:t>MÔN: NGỮ VĂN 6</a:t>
            </a:r>
          </a:p>
        </p:txBody>
      </p:sp>
      <p:pic>
        <p:nvPicPr>
          <p:cNvPr id="31" name="Picture 42" descr="bluline[1]">
            <a:extLst>
              <a:ext uri="{FF2B5EF4-FFF2-40B4-BE49-F238E27FC236}">
                <a16:creationId xmlns="" xmlns:a16="http://schemas.microsoft.com/office/drawing/2014/main" id="{884CEF02-CED7-4A77-89D6-A72263497BE9}"/>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56769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
            <a:extLst>
              <a:ext uri="{FF2B5EF4-FFF2-40B4-BE49-F238E27FC236}">
                <a16:creationId xmlns="" xmlns:a16="http://schemas.microsoft.com/office/drawing/2014/main" id="{971EACED-CC4A-4863-86D3-03950940A1DE}"/>
              </a:ext>
            </a:extLst>
          </p:cNvPr>
          <p:cNvSpPr>
            <a:spLocks noChangeArrowheads="1"/>
          </p:cNvSpPr>
          <p:nvPr/>
        </p:nvSpPr>
        <p:spPr bwMode="auto">
          <a:xfrm>
            <a:off x="2540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4" name="AutoShape 4">
            <a:extLst>
              <a:ext uri="{FF2B5EF4-FFF2-40B4-BE49-F238E27FC236}">
                <a16:creationId xmlns="" xmlns:a16="http://schemas.microsoft.com/office/drawing/2014/main" id="{BCD1DDFD-F0D4-4E5B-957C-C886AE6CE8C8}"/>
              </a:ext>
            </a:extLst>
          </p:cNvPr>
          <p:cNvSpPr>
            <a:spLocks noChangeArrowheads="1"/>
          </p:cNvSpPr>
          <p:nvPr/>
        </p:nvSpPr>
        <p:spPr bwMode="auto">
          <a:xfrm>
            <a:off x="41976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5" name="AutoShape 5">
            <a:extLst>
              <a:ext uri="{FF2B5EF4-FFF2-40B4-BE49-F238E27FC236}">
                <a16:creationId xmlns="" xmlns:a16="http://schemas.microsoft.com/office/drawing/2014/main" id="{1AC2F6D2-707F-4BE3-9E95-6B94211F7D25}"/>
              </a:ext>
            </a:extLst>
          </p:cNvPr>
          <p:cNvSpPr>
            <a:spLocks noChangeArrowheads="1"/>
          </p:cNvSpPr>
          <p:nvPr/>
        </p:nvSpPr>
        <p:spPr bwMode="auto">
          <a:xfrm>
            <a:off x="3111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6" name="AutoShape 6">
            <a:extLst>
              <a:ext uri="{FF2B5EF4-FFF2-40B4-BE49-F238E27FC236}">
                <a16:creationId xmlns="" xmlns:a16="http://schemas.microsoft.com/office/drawing/2014/main" id="{64DD0E0F-FB04-401C-BC9C-73AE285089C3}"/>
              </a:ext>
            </a:extLst>
          </p:cNvPr>
          <p:cNvSpPr>
            <a:spLocks noChangeArrowheads="1"/>
          </p:cNvSpPr>
          <p:nvPr/>
        </p:nvSpPr>
        <p:spPr bwMode="auto">
          <a:xfrm>
            <a:off x="476910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7" name="AutoShape 7">
            <a:extLst>
              <a:ext uri="{FF2B5EF4-FFF2-40B4-BE49-F238E27FC236}">
                <a16:creationId xmlns="" xmlns:a16="http://schemas.microsoft.com/office/drawing/2014/main" id="{7BF1B4ED-8016-49B5-A9B1-44D98C698B1F}"/>
              </a:ext>
            </a:extLst>
          </p:cNvPr>
          <p:cNvSpPr>
            <a:spLocks noChangeArrowheads="1"/>
          </p:cNvSpPr>
          <p:nvPr/>
        </p:nvSpPr>
        <p:spPr bwMode="auto">
          <a:xfrm>
            <a:off x="3683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8" name="AutoShape 8">
            <a:extLst>
              <a:ext uri="{FF2B5EF4-FFF2-40B4-BE49-F238E27FC236}">
                <a16:creationId xmlns="" xmlns:a16="http://schemas.microsoft.com/office/drawing/2014/main" id="{485D5221-2D96-40AF-82B8-D3210BEEF5AA}"/>
              </a:ext>
            </a:extLst>
          </p:cNvPr>
          <p:cNvSpPr>
            <a:spLocks noChangeArrowheads="1"/>
          </p:cNvSpPr>
          <p:nvPr/>
        </p:nvSpPr>
        <p:spPr bwMode="auto">
          <a:xfrm>
            <a:off x="5397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39" name="AutoShape 9">
            <a:extLst>
              <a:ext uri="{FF2B5EF4-FFF2-40B4-BE49-F238E27FC236}">
                <a16:creationId xmlns="" xmlns:a16="http://schemas.microsoft.com/office/drawing/2014/main" id="{8CECA938-D885-4361-8D52-7D461C236B44}"/>
              </a:ext>
            </a:extLst>
          </p:cNvPr>
          <p:cNvSpPr>
            <a:spLocks noChangeArrowheads="1"/>
          </p:cNvSpPr>
          <p:nvPr/>
        </p:nvSpPr>
        <p:spPr bwMode="auto">
          <a:xfrm>
            <a:off x="59692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0" name="AutoShape 10">
            <a:extLst>
              <a:ext uri="{FF2B5EF4-FFF2-40B4-BE49-F238E27FC236}">
                <a16:creationId xmlns="" xmlns:a16="http://schemas.microsoft.com/office/drawing/2014/main" id="{B70F7852-3B8C-4E1B-8E82-2F4EB684B639}"/>
              </a:ext>
            </a:extLst>
          </p:cNvPr>
          <p:cNvSpPr>
            <a:spLocks noChangeArrowheads="1"/>
          </p:cNvSpPr>
          <p:nvPr/>
        </p:nvSpPr>
        <p:spPr bwMode="auto">
          <a:xfrm>
            <a:off x="6540753" y="5530498"/>
            <a:ext cx="171450" cy="142875"/>
          </a:xfrm>
          <a:prstGeom prst="star32">
            <a:avLst>
              <a:gd name="adj" fmla="val 375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500"/>
          </a:p>
        </p:txBody>
      </p:sp>
      <p:sp>
        <p:nvSpPr>
          <p:cNvPr id="41" name="Line 48">
            <a:extLst>
              <a:ext uri="{FF2B5EF4-FFF2-40B4-BE49-F238E27FC236}">
                <a16:creationId xmlns="" xmlns:a16="http://schemas.microsoft.com/office/drawing/2014/main" id="{FF3CBBF0-F9DC-4175-9B21-957CFAF12C04}"/>
              </a:ext>
            </a:extLst>
          </p:cNvPr>
          <p:cNvSpPr>
            <a:spLocks noChangeShapeType="1"/>
          </p:cNvSpPr>
          <p:nvPr/>
        </p:nvSpPr>
        <p:spPr bwMode="auto">
          <a:xfrm>
            <a:off x="2768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2" name="Line 49">
            <a:extLst>
              <a:ext uri="{FF2B5EF4-FFF2-40B4-BE49-F238E27FC236}">
                <a16:creationId xmlns="" xmlns:a16="http://schemas.microsoft.com/office/drawing/2014/main" id="{E2C3EE86-9175-4B21-85E5-385CD2B46B62}"/>
              </a:ext>
            </a:extLst>
          </p:cNvPr>
          <p:cNvSpPr>
            <a:spLocks noChangeShapeType="1"/>
          </p:cNvSpPr>
          <p:nvPr/>
        </p:nvSpPr>
        <p:spPr bwMode="auto">
          <a:xfrm>
            <a:off x="3340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3" name="Line 50">
            <a:extLst>
              <a:ext uri="{FF2B5EF4-FFF2-40B4-BE49-F238E27FC236}">
                <a16:creationId xmlns="" xmlns:a16="http://schemas.microsoft.com/office/drawing/2014/main" id="{1359AE0B-EABB-4BEB-AB8D-416670DD06FC}"/>
              </a:ext>
            </a:extLst>
          </p:cNvPr>
          <p:cNvSpPr>
            <a:spLocks noChangeShapeType="1"/>
          </p:cNvSpPr>
          <p:nvPr/>
        </p:nvSpPr>
        <p:spPr bwMode="auto">
          <a:xfrm>
            <a:off x="3854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4" name="Line 51">
            <a:extLst>
              <a:ext uri="{FF2B5EF4-FFF2-40B4-BE49-F238E27FC236}">
                <a16:creationId xmlns="" xmlns:a16="http://schemas.microsoft.com/office/drawing/2014/main" id="{CD885326-4C8E-411E-B215-3773E075199F}"/>
              </a:ext>
            </a:extLst>
          </p:cNvPr>
          <p:cNvSpPr>
            <a:spLocks noChangeShapeType="1"/>
          </p:cNvSpPr>
          <p:nvPr/>
        </p:nvSpPr>
        <p:spPr bwMode="auto">
          <a:xfrm>
            <a:off x="44262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5" name="Line 52">
            <a:extLst>
              <a:ext uri="{FF2B5EF4-FFF2-40B4-BE49-F238E27FC236}">
                <a16:creationId xmlns="" xmlns:a16="http://schemas.microsoft.com/office/drawing/2014/main" id="{B80B100C-FECE-4383-B31C-7C2A8AE9D3B0}"/>
              </a:ext>
            </a:extLst>
          </p:cNvPr>
          <p:cNvSpPr>
            <a:spLocks noChangeShapeType="1"/>
          </p:cNvSpPr>
          <p:nvPr/>
        </p:nvSpPr>
        <p:spPr bwMode="auto">
          <a:xfrm>
            <a:off x="499770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6" name="Line 53">
            <a:extLst>
              <a:ext uri="{FF2B5EF4-FFF2-40B4-BE49-F238E27FC236}">
                <a16:creationId xmlns="" xmlns:a16="http://schemas.microsoft.com/office/drawing/2014/main" id="{FB790774-C6DC-4223-9692-4C09319C7D72}"/>
              </a:ext>
            </a:extLst>
          </p:cNvPr>
          <p:cNvSpPr>
            <a:spLocks noChangeShapeType="1"/>
          </p:cNvSpPr>
          <p:nvPr/>
        </p:nvSpPr>
        <p:spPr bwMode="auto">
          <a:xfrm>
            <a:off x="56263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7" name="Line 54">
            <a:extLst>
              <a:ext uri="{FF2B5EF4-FFF2-40B4-BE49-F238E27FC236}">
                <a16:creationId xmlns="" xmlns:a16="http://schemas.microsoft.com/office/drawing/2014/main" id="{0A140AA1-3BA5-4A00-9B7A-0B89946449CD}"/>
              </a:ext>
            </a:extLst>
          </p:cNvPr>
          <p:cNvSpPr>
            <a:spLocks noChangeShapeType="1"/>
          </p:cNvSpPr>
          <p:nvPr/>
        </p:nvSpPr>
        <p:spPr bwMode="auto">
          <a:xfrm>
            <a:off x="6197853" y="5569193"/>
            <a:ext cx="285750" cy="0"/>
          </a:xfrm>
          <a:prstGeom prst="line">
            <a:avLst/>
          </a:prstGeom>
          <a:noFill/>
          <a:ln w="19050"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500"/>
          </a:p>
        </p:txBody>
      </p:sp>
      <p:sp>
        <p:nvSpPr>
          <p:cNvPr id="48" name="Rectangle 12">
            <a:extLst>
              <a:ext uri="{FF2B5EF4-FFF2-40B4-BE49-F238E27FC236}">
                <a16:creationId xmlns="" xmlns:a16="http://schemas.microsoft.com/office/drawing/2014/main" id="{FE0D0AFB-9612-4AAC-8FDA-0F7CA477631F}"/>
              </a:ext>
            </a:extLst>
          </p:cNvPr>
          <p:cNvSpPr>
            <a:spLocks noChangeArrowheads="1"/>
          </p:cNvSpPr>
          <p:nvPr/>
        </p:nvSpPr>
        <p:spPr bwMode="auto">
          <a:xfrm>
            <a:off x="0" y="-38100"/>
            <a:ext cx="9144000" cy="800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920" tIns="43960" rIns="87920" bIns="43960" anchor="ctr"/>
          <a:lstStyle/>
          <a:p>
            <a:endParaRPr lang="en-US" sz="1500"/>
          </a:p>
        </p:txBody>
      </p:sp>
      <p:pic>
        <p:nvPicPr>
          <p:cNvPr id="50" name="Picture 41" descr="Books">
            <a:extLst>
              <a:ext uri="{FF2B5EF4-FFF2-40B4-BE49-F238E27FC236}">
                <a16:creationId xmlns="" xmlns:a16="http://schemas.microsoft.com/office/drawing/2014/main" id="{65D7707B-48BE-406E-AC4B-9C039A695AA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88933" y="107157"/>
            <a:ext cx="1295400" cy="597694"/>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9050">
                <a:solidFill>
                  <a:srgbClr val="FFFF99"/>
                </a:solidFill>
                <a:miter lim="800000"/>
                <a:headEnd/>
                <a:tailEnd/>
              </a14:hiddenLine>
            </a:ext>
          </a:extLst>
        </p:spPr>
      </p:pic>
      <p:pic>
        <p:nvPicPr>
          <p:cNvPr id="51" name="Picture 46" descr="bluline[1]">
            <a:extLst>
              <a:ext uri="{FF2B5EF4-FFF2-40B4-BE49-F238E27FC236}">
                <a16:creationId xmlns="" xmlns:a16="http://schemas.microsoft.com/office/drawing/2014/main" id="{1406DC4D-FF8D-4D95-A57B-585C66E565AF}"/>
              </a:ext>
            </a:extLst>
          </p:cNvPr>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0" y="-38100"/>
            <a:ext cx="9144000" cy="57150"/>
          </a:xfrm>
          <a:prstGeom prst="rect">
            <a:avLst/>
          </a:prstGeom>
          <a:noFill/>
          <a:extLst>
            <a:ext uri="{909E8E84-426E-40DD-AFC4-6F175D3DCCD1}">
              <a14:hiddenFill xmlns:a14="http://schemas.microsoft.com/office/drawing/2010/main">
                <a:solidFill>
                  <a:srgbClr val="FFFFFF"/>
                </a:solidFill>
              </a14:hiddenFill>
            </a:ext>
          </a:extLst>
        </p:spPr>
      </p:pic>
      <p:sp>
        <p:nvSpPr>
          <p:cNvPr id="52" name="Text Box 98">
            <a:extLst>
              <a:ext uri="{FF2B5EF4-FFF2-40B4-BE49-F238E27FC236}">
                <a16:creationId xmlns="" xmlns:a16="http://schemas.microsoft.com/office/drawing/2014/main" id="{B20F3543-26B9-4E2D-99B8-03F1A02D3BF3}"/>
              </a:ext>
            </a:extLst>
          </p:cNvPr>
          <p:cNvSpPr txBox="1">
            <a:spLocks noChangeArrowheads="1"/>
          </p:cNvSpPr>
          <p:nvPr/>
        </p:nvSpPr>
        <p:spPr bwMode="auto">
          <a:xfrm>
            <a:off x="2819402" y="190501"/>
            <a:ext cx="3368675" cy="319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920" tIns="43960" rIns="87920" bIns="43960">
            <a:spAutoFit/>
          </a:bodyPr>
          <a:lstStyle/>
          <a:p>
            <a:endParaRPr lang="en-US" sz="1500"/>
          </a:p>
        </p:txBody>
      </p:sp>
      <p:pic>
        <p:nvPicPr>
          <p:cNvPr id="54" name="Picture 13" descr="bluline[1]">
            <a:extLst>
              <a:ext uri="{FF2B5EF4-FFF2-40B4-BE49-F238E27FC236}">
                <a16:creationId xmlns="" xmlns:a16="http://schemas.microsoft.com/office/drawing/2014/main" id="{F8102E4E-DC0B-44C0-B361-891D875DE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3420"/>
            <a:ext cx="9144000" cy="6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AutoShape 18">
            <a:extLst>
              <a:ext uri="{FF2B5EF4-FFF2-40B4-BE49-F238E27FC236}">
                <a16:creationId xmlns="" xmlns:a16="http://schemas.microsoft.com/office/drawing/2014/main" id="{510C5A28-71EF-43B5-854A-74F689279A2F}"/>
              </a:ext>
            </a:extLst>
          </p:cNvPr>
          <p:cNvSpPr>
            <a:spLocks noChangeArrowheads="1"/>
          </p:cNvSpPr>
          <p:nvPr/>
        </p:nvSpPr>
        <p:spPr bwMode="auto">
          <a:xfrm>
            <a:off x="0" y="647700"/>
            <a:ext cx="304800" cy="27432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en-US"/>
          </a:p>
        </p:txBody>
      </p:sp>
      <p:sp>
        <p:nvSpPr>
          <p:cNvPr id="56" name="Line 44">
            <a:extLst>
              <a:ext uri="{FF2B5EF4-FFF2-40B4-BE49-F238E27FC236}">
                <a16:creationId xmlns="" xmlns:a16="http://schemas.microsoft.com/office/drawing/2014/main" id="{4E43A230-582C-4D08-9E89-C8C8B8D0F4E7}"/>
              </a:ext>
            </a:extLst>
          </p:cNvPr>
          <p:cNvSpPr>
            <a:spLocks noChangeShapeType="1"/>
          </p:cNvSpPr>
          <p:nvPr/>
        </p:nvSpPr>
        <p:spPr bwMode="auto">
          <a:xfrm flipV="1">
            <a:off x="0" y="1001610"/>
            <a:ext cx="9067685" cy="1185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endParaRPr lang="en-US"/>
          </a:p>
        </p:txBody>
      </p:sp>
      <p:sp>
        <p:nvSpPr>
          <p:cNvPr id="57" name="AutoShape 16">
            <a:extLst>
              <a:ext uri="{FF2B5EF4-FFF2-40B4-BE49-F238E27FC236}">
                <a16:creationId xmlns="" xmlns:a16="http://schemas.microsoft.com/office/drawing/2014/main" id="{A8E24CEC-ECFD-4BDA-B043-7DF8FAB9082F}"/>
              </a:ext>
            </a:extLst>
          </p:cNvPr>
          <p:cNvSpPr>
            <a:spLocks noChangeArrowheads="1"/>
          </p:cNvSpPr>
          <p:nvPr/>
        </p:nvSpPr>
        <p:spPr bwMode="auto">
          <a:xfrm>
            <a:off x="2209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AutoShape 17">
            <a:extLst>
              <a:ext uri="{FF2B5EF4-FFF2-40B4-BE49-F238E27FC236}">
                <a16:creationId xmlns="" xmlns:a16="http://schemas.microsoft.com/office/drawing/2014/main" id="{C56C9241-B8E3-413B-B909-6A904EEDCDE8}"/>
              </a:ext>
            </a:extLst>
          </p:cNvPr>
          <p:cNvSpPr>
            <a:spLocks noChangeArrowheads="1"/>
          </p:cNvSpPr>
          <p:nvPr/>
        </p:nvSpPr>
        <p:spPr bwMode="auto">
          <a:xfrm>
            <a:off x="1752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AutoShape 18">
            <a:extLst>
              <a:ext uri="{FF2B5EF4-FFF2-40B4-BE49-F238E27FC236}">
                <a16:creationId xmlns="" xmlns:a16="http://schemas.microsoft.com/office/drawing/2014/main" id="{B50FE081-F906-433E-92A9-D6F66B76E760}"/>
              </a:ext>
            </a:extLst>
          </p:cNvPr>
          <p:cNvSpPr>
            <a:spLocks noChangeArrowheads="1"/>
          </p:cNvSpPr>
          <p:nvPr/>
        </p:nvSpPr>
        <p:spPr bwMode="auto">
          <a:xfrm>
            <a:off x="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AutoShape 19">
            <a:extLst>
              <a:ext uri="{FF2B5EF4-FFF2-40B4-BE49-F238E27FC236}">
                <a16:creationId xmlns="" xmlns:a16="http://schemas.microsoft.com/office/drawing/2014/main" id="{E4370E8D-3BEA-4948-B835-09AC376D2CAA}"/>
              </a:ext>
            </a:extLst>
          </p:cNvPr>
          <p:cNvSpPr>
            <a:spLocks noChangeArrowheads="1"/>
          </p:cNvSpPr>
          <p:nvPr/>
        </p:nvSpPr>
        <p:spPr bwMode="auto">
          <a:xfrm>
            <a:off x="38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AutoShape 20">
            <a:extLst>
              <a:ext uri="{FF2B5EF4-FFF2-40B4-BE49-F238E27FC236}">
                <a16:creationId xmlns="" xmlns:a16="http://schemas.microsoft.com/office/drawing/2014/main" id="{EC8B4EFF-E880-497A-A07A-7767864F4C71}"/>
              </a:ext>
            </a:extLst>
          </p:cNvPr>
          <p:cNvSpPr>
            <a:spLocks noChangeArrowheads="1"/>
          </p:cNvSpPr>
          <p:nvPr/>
        </p:nvSpPr>
        <p:spPr bwMode="auto">
          <a:xfrm>
            <a:off x="76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AutoShape 21">
            <a:extLst>
              <a:ext uri="{FF2B5EF4-FFF2-40B4-BE49-F238E27FC236}">
                <a16:creationId xmlns="" xmlns:a16="http://schemas.microsoft.com/office/drawing/2014/main" id="{523AAC46-1675-4336-90A7-06642D3AEBAB}"/>
              </a:ext>
            </a:extLst>
          </p:cNvPr>
          <p:cNvSpPr>
            <a:spLocks noChangeArrowheads="1"/>
          </p:cNvSpPr>
          <p:nvPr/>
        </p:nvSpPr>
        <p:spPr bwMode="auto">
          <a:xfrm>
            <a:off x="1219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AutoShape 26">
            <a:extLst>
              <a:ext uri="{FF2B5EF4-FFF2-40B4-BE49-F238E27FC236}">
                <a16:creationId xmlns="" xmlns:a16="http://schemas.microsoft.com/office/drawing/2014/main" id="{8CCB50B7-BDD0-4312-B6A2-FBB03AE83D81}"/>
              </a:ext>
            </a:extLst>
          </p:cNvPr>
          <p:cNvSpPr>
            <a:spLocks noChangeArrowheads="1"/>
          </p:cNvSpPr>
          <p:nvPr/>
        </p:nvSpPr>
        <p:spPr bwMode="auto">
          <a:xfrm>
            <a:off x="4876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AutoShape 27">
            <a:extLst>
              <a:ext uri="{FF2B5EF4-FFF2-40B4-BE49-F238E27FC236}">
                <a16:creationId xmlns="" xmlns:a16="http://schemas.microsoft.com/office/drawing/2014/main" id="{DC3C3799-41F1-4A5C-831D-11E972EFC89F}"/>
              </a:ext>
            </a:extLst>
          </p:cNvPr>
          <p:cNvSpPr>
            <a:spLocks noChangeArrowheads="1"/>
          </p:cNvSpPr>
          <p:nvPr/>
        </p:nvSpPr>
        <p:spPr bwMode="auto">
          <a:xfrm>
            <a:off x="4419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AutoShape 28">
            <a:extLst>
              <a:ext uri="{FF2B5EF4-FFF2-40B4-BE49-F238E27FC236}">
                <a16:creationId xmlns="" xmlns:a16="http://schemas.microsoft.com/office/drawing/2014/main" id="{C60D1B36-6950-4A8D-9903-FF7A2996BACF}"/>
              </a:ext>
            </a:extLst>
          </p:cNvPr>
          <p:cNvSpPr>
            <a:spLocks noChangeArrowheads="1"/>
          </p:cNvSpPr>
          <p:nvPr/>
        </p:nvSpPr>
        <p:spPr bwMode="auto">
          <a:xfrm>
            <a:off x="2667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AutoShape 29">
            <a:extLst>
              <a:ext uri="{FF2B5EF4-FFF2-40B4-BE49-F238E27FC236}">
                <a16:creationId xmlns="" xmlns:a16="http://schemas.microsoft.com/office/drawing/2014/main" id="{BFA0D88E-666A-45A9-8416-D4FE7BA8CFF6}"/>
              </a:ext>
            </a:extLst>
          </p:cNvPr>
          <p:cNvSpPr>
            <a:spLocks noChangeArrowheads="1"/>
          </p:cNvSpPr>
          <p:nvPr/>
        </p:nvSpPr>
        <p:spPr bwMode="auto">
          <a:xfrm>
            <a:off x="3048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AutoShape 30">
            <a:extLst>
              <a:ext uri="{FF2B5EF4-FFF2-40B4-BE49-F238E27FC236}">
                <a16:creationId xmlns="" xmlns:a16="http://schemas.microsoft.com/office/drawing/2014/main" id="{EAF023AB-65E8-411B-BB57-4777392BFD76}"/>
              </a:ext>
            </a:extLst>
          </p:cNvPr>
          <p:cNvSpPr>
            <a:spLocks noChangeArrowheads="1"/>
          </p:cNvSpPr>
          <p:nvPr/>
        </p:nvSpPr>
        <p:spPr bwMode="auto">
          <a:xfrm>
            <a:off x="3429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AutoShape 31">
            <a:extLst>
              <a:ext uri="{FF2B5EF4-FFF2-40B4-BE49-F238E27FC236}">
                <a16:creationId xmlns="" xmlns:a16="http://schemas.microsoft.com/office/drawing/2014/main" id="{DE1418A7-6C35-45CA-BE68-1B0233770D92}"/>
              </a:ext>
            </a:extLst>
          </p:cNvPr>
          <p:cNvSpPr>
            <a:spLocks noChangeArrowheads="1"/>
          </p:cNvSpPr>
          <p:nvPr/>
        </p:nvSpPr>
        <p:spPr bwMode="auto">
          <a:xfrm>
            <a:off x="3886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AutoShape 32">
            <a:extLst>
              <a:ext uri="{FF2B5EF4-FFF2-40B4-BE49-F238E27FC236}">
                <a16:creationId xmlns="" xmlns:a16="http://schemas.microsoft.com/office/drawing/2014/main" id="{3AE9AD72-6FE2-4ADD-BDA8-FA390011D326}"/>
              </a:ext>
            </a:extLst>
          </p:cNvPr>
          <p:cNvSpPr>
            <a:spLocks noChangeArrowheads="1"/>
          </p:cNvSpPr>
          <p:nvPr/>
        </p:nvSpPr>
        <p:spPr bwMode="auto">
          <a:xfrm>
            <a:off x="75438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AutoShape 33">
            <a:extLst>
              <a:ext uri="{FF2B5EF4-FFF2-40B4-BE49-F238E27FC236}">
                <a16:creationId xmlns="" xmlns:a16="http://schemas.microsoft.com/office/drawing/2014/main" id="{F9867920-3F41-4025-A258-D4F75D59432B}"/>
              </a:ext>
            </a:extLst>
          </p:cNvPr>
          <p:cNvSpPr>
            <a:spLocks noChangeArrowheads="1"/>
          </p:cNvSpPr>
          <p:nvPr/>
        </p:nvSpPr>
        <p:spPr bwMode="auto">
          <a:xfrm>
            <a:off x="70866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AutoShape 34">
            <a:extLst>
              <a:ext uri="{FF2B5EF4-FFF2-40B4-BE49-F238E27FC236}">
                <a16:creationId xmlns="" xmlns:a16="http://schemas.microsoft.com/office/drawing/2014/main" id="{136CB180-018C-4C03-9E7B-667950167E2C}"/>
              </a:ext>
            </a:extLst>
          </p:cNvPr>
          <p:cNvSpPr>
            <a:spLocks noChangeArrowheads="1"/>
          </p:cNvSpPr>
          <p:nvPr/>
        </p:nvSpPr>
        <p:spPr bwMode="auto">
          <a:xfrm>
            <a:off x="5334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AutoShape 35">
            <a:extLst>
              <a:ext uri="{FF2B5EF4-FFF2-40B4-BE49-F238E27FC236}">
                <a16:creationId xmlns="" xmlns:a16="http://schemas.microsoft.com/office/drawing/2014/main" id="{67C12520-F057-441F-A9B7-B2B24005D16B}"/>
              </a:ext>
            </a:extLst>
          </p:cNvPr>
          <p:cNvSpPr>
            <a:spLocks noChangeArrowheads="1"/>
          </p:cNvSpPr>
          <p:nvPr/>
        </p:nvSpPr>
        <p:spPr bwMode="auto">
          <a:xfrm>
            <a:off x="5715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AutoShape 36">
            <a:extLst>
              <a:ext uri="{FF2B5EF4-FFF2-40B4-BE49-F238E27FC236}">
                <a16:creationId xmlns="" xmlns:a16="http://schemas.microsoft.com/office/drawing/2014/main" id="{42F2F290-C37E-4172-A4C5-8763BFD79A0F}"/>
              </a:ext>
            </a:extLst>
          </p:cNvPr>
          <p:cNvSpPr>
            <a:spLocks noChangeArrowheads="1"/>
          </p:cNvSpPr>
          <p:nvPr/>
        </p:nvSpPr>
        <p:spPr bwMode="auto">
          <a:xfrm>
            <a:off x="6096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AutoShape 37">
            <a:extLst>
              <a:ext uri="{FF2B5EF4-FFF2-40B4-BE49-F238E27FC236}">
                <a16:creationId xmlns="" xmlns:a16="http://schemas.microsoft.com/office/drawing/2014/main" id="{4DEA3CC8-7FEA-4952-8470-03FB57AD5FBE}"/>
              </a:ext>
            </a:extLst>
          </p:cNvPr>
          <p:cNvSpPr>
            <a:spLocks noChangeArrowheads="1"/>
          </p:cNvSpPr>
          <p:nvPr/>
        </p:nvSpPr>
        <p:spPr bwMode="auto">
          <a:xfrm>
            <a:off x="65532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AutoShape 38">
            <a:extLst>
              <a:ext uri="{FF2B5EF4-FFF2-40B4-BE49-F238E27FC236}">
                <a16:creationId xmlns="" xmlns:a16="http://schemas.microsoft.com/office/drawing/2014/main" id="{074FD01A-FABD-455D-A397-EFD6EDB8D3D2}"/>
              </a:ext>
            </a:extLst>
          </p:cNvPr>
          <p:cNvSpPr>
            <a:spLocks noChangeArrowheads="1"/>
          </p:cNvSpPr>
          <p:nvPr/>
        </p:nvSpPr>
        <p:spPr bwMode="auto">
          <a:xfrm>
            <a:off x="8001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AutoShape 39">
            <a:extLst>
              <a:ext uri="{FF2B5EF4-FFF2-40B4-BE49-F238E27FC236}">
                <a16:creationId xmlns="" xmlns:a16="http://schemas.microsoft.com/office/drawing/2014/main" id="{A2E9D347-B6BC-4015-B333-E98DB2EEAC88}"/>
              </a:ext>
            </a:extLst>
          </p:cNvPr>
          <p:cNvSpPr>
            <a:spLocks noChangeArrowheads="1"/>
          </p:cNvSpPr>
          <p:nvPr/>
        </p:nvSpPr>
        <p:spPr bwMode="auto">
          <a:xfrm>
            <a:off x="8382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AutoShape 40">
            <a:extLst>
              <a:ext uri="{FF2B5EF4-FFF2-40B4-BE49-F238E27FC236}">
                <a16:creationId xmlns="" xmlns:a16="http://schemas.microsoft.com/office/drawing/2014/main" id="{A73EDA97-0DDB-42D0-ADD6-37BF25EE4CA9}"/>
              </a:ext>
            </a:extLst>
          </p:cNvPr>
          <p:cNvSpPr>
            <a:spLocks noChangeArrowheads="1"/>
          </p:cNvSpPr>
          <p:nvPr/>
        </p:nvSpPr>
        <p:spPr bwMode="auto">
          <a:xfrm>
            <a:off x="8763000" y="740988"/>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44">
            <a:extLst>
              <a:ext uri="{FF2B5EF4-FFF2-40B4-BE49-F238E27FC236}">
                <a16:creationId xmlns="" xmlns:a16="http://schemas.microsoft.com/office/drawing/2014/main" id="{D717C8CC-E840-45AA-B20A-9C21ECFC98AD}"/>
              </a:ext>
            </a:extLst>
          </p:cNvPr>
          <p:cNvSpPr>
            <a:spLocks noChangeShapeType="1"/>
          </p:cNvSpPr>
          <p:nvPr/>
        </p:nvSpPr>
        <p:spPr bwMode="auto">
          <a:xfrm>
            <a:off x="0" y="1045788"/>
            <a:ext cx="9144000" cy="0"/>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45">
            <a:extLst>
              <a:ext uri="{FF2B5EF4-FFF2-40B4-BE49-F238E27FC236}">
                <a16:creationId xmlns="" xmlns:a16="http://schemas.microsoft.com/office/drawing/2014/main" id="{EA72AE56-6773-4D97-A875-8E459254EEE6}"/>
              </a:ext>
            </a:extLst>
          </p:cNvPr>
          <p:cNvSpPr>
            <a:spLocks noChangeShapeType="1"/>
          </p:cNvSpPr>
          <p:nvPr/>
        </p:nvSpPr>
        <p:spPr bwMode="auto">
          <a:xfrm>
            <a:off x="0" y="1093413"/>
            <a:ext cx="9144000" cy="0"/>
          </a:xfrm>
          <a:prstGeom prst="line">
            <a:avLst/>
          </a:prstGeom>
          <a:noFill/>
          <a:ln w="28575" cap="rnd">
            <a:solidFill>
              <a:srgbClr val="00FF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Oval 55">
            <a:extLst>
              <a:ext uri="{FF2B5EF4-FFF2-40B4-BE49-F238E27FC236}">
                <a16:creationId xmlns="" xmlns:a16="http://schemas.microsoft.com/office/drawing/2014/main" id="{B4B8FD2D-47A3-4521-B896-A738EF19E0C4}"/>
              </a:ext>
            </a:extLst>
          </p:cNvPr>
          <p:cNvSpPr>
            <a:spLocks noChangeArrowheads="1"/>
          </p:cNvSpPr>
          <p:nvPr/>
        </p:nvSpPr>
        <p:spPr bwMode="auto">
          <a:xfrm>
            <a:off x="65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1" name="Oval 56">
            <a:extLst>
              <a:ext uri="{FF2B5EF4-FFF2-40B4-BE49-F238E27FC236}">
                <a16:creationId xmlns="" xmlns:a16="http://schemas.microsoft.com/office/drawing/2014/main" id="{78BCAD57-2E2B-49C0-A019-5CBA3AE12DEE}"/>
              </a:ext>
            </a:extLst>
          </p:cNvPr>
          <p:cNvSpPr>
            <a:spLocks noChangeArrowheads="1"/>
          </p:cNvSpPr>
          <p:nvPr/>
        </p:nvSpPr>
        <p:spPr bwMode="auto">
          <a:xfrm>
            <a:off x="1066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2" name="Oval 57">
            <a:extLst>
              <a:ext uri="{FF2B5EF4-FFF2-40B4-BE49-F238E27FC236}">
                <a16:creationId xmlns="" xmlns:a16="http://schemas.microsoft.com/office/drawing/2014/main" id="{CE4AA2C7-0718-45A5-8AFA-09FB1D71413B}"/>
              </a:ext>
            </a:extLst>
          </p:cNvPr>
          <p:cNvSpPr>
            <a:spLocks noChangeArrowheads="1"/>
          </p:cNvSpPr>
          <p:nvPr/>
        </p:nvSpPr>
        <p:spPr bwMode="auto">
          <a:xfrm>
            <a:off x="1524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3" name="Oval 58">
            <a:extLst>
              <a:ext uri="{FF2B5EF4-FFF2-40B4-BE49-F238E27FC236}">
                <a16:creationId xmlns="" xmlns:a16="http://schemas.microsoft.com/office/drawing/2014/main" id="{4E12A06E-47C1-480F-982D-7A3FF72CED0D}"/>
              </a:ext>
            </a:extLst>
          </p:cNvPr>
          <p:cNvSpPr>
            <a:spLocks noChangeArrowheads="1"/>
          </p:cNvSpPr>
          <p:nvPr/>
        </p:nvSpPr>
        <p:spPr bwMode="auto">
          <a:xfrm>
            <a:off x="2057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4" name="Oval 59">
            <a:extLst>
              <a:ext uri="{FF2B5EF4-FFF2-40B4-BE49-F238E27FC236}">
                <a16:creationId xmlns="" xmlns:a16="http://schemas.microsoft.com/office/drawing/2014/main" id="{A0D486AB-6BB5-49F0-A49C-42E35F47CBA7}"/>
              </a:ext>
            </a:extLst>
          </p:cNvPr>
          <p:cNvSpPr>
            <a:spLocks noChangeArrowheads="1"/>
          </p:cNvSpPr>
          <p:nvPr/>
        </p:nvSpPr>
        <p:spPr bwMode="auto">
          <a:xfrm>
            <a:off x="2514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5" name="Oval 60">
            <a:extLst>
              <a:ext uri="{FF2B5EF4-FFF2-40B4-BE49-F238E27FC236}">
                <a16:creationId xmlns="" xmlns:a16="http://schemas.microsoft.com/office/drawing/2014/main" id="{A0CC9653-30EC-49CE-8C03-DD8A1945E961}"/>
              </a:ext>
            </a:extLst>
          </p:cNvPr>
          <p:cNvSpPr>
            <a:spLocks noChangeArrowheads="1"/>
          </p:cNvSpPr>
          <p:nvPr/>
        </p:nvSpPr>
        <p:spPr bwMode="auto">
          <a:xfrm>
            <a:off x="2895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6" name="Oval 61">
            <a:extLst>
              <a:ext uri="{FF2B5EF4-FFF2-40B4-BE49-F238E27FC236}">
                <a16:creationId xmlns="" xmlns:a16="http://schemas.microsoft.com/office/drawing/2014/main" id="{25F92028-FC89-445D-9C20-A509D3F0496A}"/>
              </a:ext>
            </a:extLst>
          </p:cNvPr>
          <p:cNvSpPr>
            <a:spLocks noChangeArrowheads="1"/>
          </p:cNvSpPr>
          <p:nvPr/>
        </p:nvSpPr>
        <p:spPr bwMode="auto">
          <a:xfrm>
            <a:off x="3292475"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7" name="Oval 62">
            <a:extLst>
              <a:ext uri="{FF2B5EF4-FFF2-40B4-BE49-F238E27FC236}">
                <a16:creationId xmlns="" xmlns:a16="http://schemas.microsoft.com/office/drawing/2014/main" id="{B5455C30-6375-4D27-ADE0-D6499E33E1CA}"/>
              </a:ext>
            </a:extLst>
          </p:cNvPr>
          <p:cNvSpPr>
            <a:spLocks noChangeArrowheads="1"/>
          </p:cNvSpPr>
          <p:nvPr/>
        </p:nvSpPr>
        <p:spPr bwMode="auto">
          <a:xfrm>
            <a:off x="3733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8" name="Oval 63">
            <a:extLst>
              <a:ext uri="{FF2B5EF4-FFF2-40B4-BE49-F238E27FC236}">
                <a16:creationId xmlns="" xmlns:a16="http://schemas.microsoft.com/office/drawing/2014/main" id="{D36A5F9E-078E-450E-9B31-730B334C8F0D}"/>
              </a:ext>
            </a:extLst>
          </p:cNvPr>
          <p:cNvSpPr>
            <a:spLocks noChangeArrowheads="1"/>
          </p:cNvSpPr>
          <p:nvPr/>
        </p:nvSpPr>
        <p:spPr bwMode="auto">
          <a:xfrm>
            <a:off x="4191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89" name="Oval 64">
            <a:extLst>
              <a:ext uri="{FF2B5EF4-FFF2-40B4-BE49-F238E27FC236}">
                <a16:creationId xmlns="" xmlns:a16="http://schemas.microsoft.com/office/drawing/2014/main" id="{80B8FA39-45E4-4897-AB50-9899568316C0}"/>
              </a:ext>
            </a:extLst>
          </p:cNvPr>
          <p:cNvSpPr>
            <a:spLocks noChangeArrowheads="1"/>
          </p:cNvSpPr>
          <p:nvPr/>
        </p:nvSpPr>
        <p:spPr bwMode="auto">
          <a:xfrm>
            <a:off x="4724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0" name="Oval 65">
            <a:extLst>
              <a:ext uri="{FF2B5EF4-FFF2-40B4-BE49-F238E27FC236}">
                <a16:creationId xmlns="" xmlns:a16="http://schemas.microsoft.com/office/drawing/2014/main" id="{4F56EE5D-852F-4760-8D6E-0F6714CD18BF}"/>
              </a:ext>
            </a:extLst>
          </p:cNvPr>
          <p:cNvSpPr>
            <a:spLocks noChangeArrowheads="1"/>
          </p:cNvSpPr>
          <p:nvPr/>
        </p:nvSpPr>
        <p:spPr bwMode="auto">
          <a:xfrm>
            <a:off x="518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1" name="Oval 66">
            <a:extLst>
              <a:ext uri="{FF2B5EF4-FFF2-40B4-BE49-F238E27FC236}">
                <a16:creationId xmlns="" xmlns:a16="http://schemas.microsoft.com/office/drawing/2014/main" id="{1B80D9D2-C817-4EE0-9AC5-0CB767926550}"/>
              </a:ext>
            </a:extLst>
          </p:cNvPr>
          <p:cNvSpPr>
            <a:spLocks noChangeArrowheads="1"/>
          </p:cNvSpPr>
          <p:nvPr/>
        </p:nvSpPr>
        <p:spPr bwMode="auto">
          <a:xfrm>
            <a:off x="5607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2" name="Oval 67">
            <a:extLst>
              <a:ext uri="{FF2B5EF4-FFF2-40B4-BE49-F238E27FC236}">
                <a16:creationId xmlns="" xmlns:a16="http://schemas.microsoft.com/office/drawing/2014/main" id="{3FF867A8-C188-4D63-9212-34A2493A372D}"/>
              </a:ext>
            </a:extLst>
          </p:cNvPr>
          <p:cNvSpPr>
            <a:spLocks noChangeArrowheads="1"/>
          </p:cNvSpPr>
          <p:nvPr/>
        </p:nvSpPr>
        <p:spPr bwMode="auto">
          <a:xfrm>
            <a:off x="5975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3" name="Oval 68">
            <a:extLst>
              <a:ext uri="{FF2B5EF4-FFF2-40B4-BE49-F238E27FC236}">
                <a16:creationId xmlns="" xmlns:a16="http://schemas.microsoft.com/office/drawing/2014/main" id="{58C1F1D7-4BCA-458A-B1EF-D773D635EE12}"/>
              </a:ext>
            </a:extLst>
          </p:cNvPr>
          <p:cNvSpPr>
            <a:spLocks noChangeArrowheads="1"/>
          </p:cNvSpPr>
          <p:nvPr/>
        </p:nvSpPr>
        <p:spPr bwMode="auto">
          <a:xfrm>
            <a:off x="64008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4" name="Oval 69">
            <a:extLst>
              <a:ext uri="{FF2B5EF4-FFF2-40B4-BE49-F238E27FC236}">
                <a16:creationId xmlns="" xmlns:a16="http://schemas.microsoft.com/office/drawing/2014/main" id="{92001BE9-4DED-4157-B48A-AFC4B21BE2B8}"/>
              </a:ext>
            </a:extLst>
          </p:cNvPr>
          <p:cNvSpPr>
            <a:spLocks noChangeArrowheads="1"/>
          </p:cNvSpPr>
          <p:nvPr/>
        </p:nvSpPr>
        <p:spPr bwMode="auto">
          <a:xfrm>
            <a:off x="68580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5" name="Oval 70">
            <a:extLst>
              <a:ext uri="{FF2B5EF4-FFF2-40B4-BE49-F238E27FC236}">
                <a16:creationId xmlns="" xmlns:a16="http://schemas.microsoft.com/office/drawing/2014/main" id="{61FF5261-98A1-4AAA-B99C-3901138193A7}"/>
              </a:ext>
            </a:extLst>
          </p:cNvPr>
          <p:cNvSpPr>
            <a:spLocks noChangeArrowheads="1"/>
          </p:cNvSpPr>
          <p:nvPr/>
        </p:nvSpPr>
        <p:spPr bwMode="auto">
          <a:xfrm>
            <a:off x="73914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6" name="Oval 71">
            <a:extLst>
              <a:ext uri="{FF2B5EF4-FFF2-40B4-BE49-F238E27FC236}">
                <a16:creationId xmlns="" xmlns:a16="http://schemas.microsoft.com/office/drawing/2014/main" id="{11D29E28-1B53-4AFB-9927-75CDB9252ABB}"/>
              </a:ext>
            </a:extLst>
          </p:cNvPr>
          <p:cNvSpPr>
            <a:spLocks noChangeArrowheads="1"/>
          </p:cNvSpPr>
          <p:nvPr/>
        </p:nvSpPr>
        <p:spPr bwMode="auto">
          <a:xfrm>
            <a:off x="7848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7" name="Oval 72">
            <a:extLst>
              <a:ext uri="{FF2B5EF4-FFF2-40B4-BE49-F238E27FC236}">
                <a16:creationId xmlns="" xmlns:a16="http://schemas.microsoft.com/office/drawing/2014/main" id="{F27ECBAC-F8A9-4F11-B53D-C60649AD1E9E}"/>
              </a:ext>
            </a:extLst>
          </p:cNvPr>
          <p:cNvSpPr>
            <a:spLocks noChangeArrowheads="1"/>
          </p:cNvSpPr>
          <p:nvPr/>
        </p:nvSpPr>
        <p:spPr bwMode="auto">
          <a:xfrm>
            <a:off x="8274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8" name="Oval 73">
            <a:extLst>
              <a:ext uri="{FF2B5EF4-FFF2-40B4-BE49-F238E27FC236}">
                <a16:creationId xmlns="" xmlns:a16="http://schemas.microsoft.com/office/drawing/2014/main" id="{40D23EA9-C446-4EAB-A1A9-E2E6A7ABC5EA}"/>
              </a:ext>
            </a:extLst>
          </p:cNvPr>
          <p:cNvSpPr>
            <a:spLocks noChangeArrowheads="1"/>
          </p:cNvSpPr>
          <p:nvPr/>
        </p:nvSpPr>
        <p:spPr bwMode="auto">
          <a:xfrm>
            <a:off x="86550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99" name="Oval 74">
            <a:extLst>
              <a:ext uri="{FF2B5EF4-FFF2-40B4-BE49-F238E27FC236}">
                <a16:creationId xmlns="" xmlns:a16="http://schemas.microsoft.com/office/drawing/2014/main" id="{82C66FF3-2023-40A7-85CE-1CDC552796FC}"/>
              </a:ext>
            </a:extLst>
          </p:cNvPr>
          <p:cNvSpPr>
            <a:spLocks noChangeArrowheads="1"/>
          </p:cNvSpPr>
          <p:nvPr/>
        </p:nvSpPr>
        <p:spPr bwMode="auto">
          <a:xfrm>
            <a:off x="899160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00" name="Oval 75">
            <a:extLst>
              <a:ext uri="{FF2B5EF4-FFF2-40B4-BE49-F238E27FC236}">
                <a16:creationId xmlns="" xmlns:a16="http://schemas.microsoft.com/office/drawing/2014/main" id="{3059B684-83E3-4AEF-BFA2-D81FF49D79C1}"/>
              </a:ext>
            </a:extLst>
          </p:cNvPr>
          <p:cNvSpPr>
            <a:spLocks noChangeArrowheads="1"/>
          </p:cNvSpPr>
          <p:nvPr/>
        </p:nvSpPr>
        <p:spPr bwMode="auto">
          <a:xfrm>
            <a:off x="260350" y="817188"/>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pic>
        <p:nvPicPr>
          <p:cNvPr id="102" name="Picture 22" descr="POINSET3">
            <a:extLst>
              <a:ext uri="{FF2B5EF4-FFF2-40B4-BE49-F238E27FC236}">
                <a16:creationId xmlns="" xmlns:a16="http://schemas.microsoft.com/office/drawing/2014/main" id="{611F0976-3090-4600-93F0-4BCD0BCC52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93293" y="4176780"/>
            <a:ext cx="2163623" cy="1486202"/>
          </a:xfrm>
          <a:prstGeom prst="rect">
            <a:avLst/>
          </a:prstGeom>
          <a:noFill/>
          <a:effectLst>
            <a:outerShdw dist="107763" dir="135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pic>
        <p:nvPicPr>
          <p:cNvPr id="104" name="Picture 92" descr="Dove-02-june[1]">
            <a:extLst>
              <a:ext uri="{FF2B5EF4-FFF2-40B4-BE49-F238E27FC236}">
                <a16:creationId xmlns="" xmlns:a16="http://schemas.microsoft.com/office/drawing/2014/main" id="{FF4CA1DC-D711-4AD8-823F-868138A019EB}"/>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6666203" y="4382259"/>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Picture 95" descr="Dove-02-june[1]">
            <a:extLst>
              <a:ext uri="{FF2B5EF4-FFF2-40B4-BE49-F238E27FC236}">
                <a16:creationId xmlns="" xmlns:a16="http://schemas.microsoft.com/office/drawing/2014/main" id="{75F4A190-E742-4743-A21F-177C0B26EC9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849464"/>
            <a:ext cx="1625600" cy="817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 name="AutoShape 76">
            <a:extLst>
              <a:ext uri="{FF2B5EF4-FFF2-40B4-BE49-F238E27FC236}">
                <a16:creationId xmlns="" xmlns:a16="http://schemas.microsoft.com/office/drawing/2014/main" id="{2457924B-3772-4A98-B27E-DB8A7F9BC5CA}"/>
              </a:ext>
            </a:extLst>
          </p:cNvPr>
          <p:cNvSpPr>
            <a:spLocks noChangeArrowheads="1"/>
          </p:cNvSpPr>
          <p:nvPr/>
        </p:nvSpPr>
        <p:spPr bwMode="auto">
          <a:xfrm>
            <a:off x="49180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 name="AutoShape 77">
            <a:extLst>
              <a:ext uri="{FF2B5EF4-FFF2-40B4-BE49-F238E27FC236}">
                <a16:creationId xmlns="" xmlns:a16="http://schemas.microsoft.com/office/drawing/2014/main" id="{D45C6E7B-B89B-4EE5-BCDE-B020E66B56D5}"/>
              </a:ext>
            </a:extLst>
          </p:cNvPr>
          <p:cNvSpPr>
            <a:spLocks noChangeArrowheads="1"/>
          </p:cNvSpPr>
          <p:nvPr/>
        </p:nvSpPr>
        <p:spPr bwMode="auto">
          <a:xfrm>
            <a:off x="44608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 name="AutoShape 78">
            <a:extLst>
              <a:ext uri="{FF2B5EF4-FFF2-40B4-BE49-F238E27FC236}">
                <a16:creationId xmlns="" xmlns:a16="http://schemas.microsoft.com/office/drawing/2014/main" id="{B5CF902F-DD5B-4A53-A054-15342C496876}"/>
              </a:ext>
            </a:extLst>
          </p:cNvPr>
          <p:cNvSpPr>
            <a:spLocks noChangeArrowheads="1"/>
          </p:cNvSpPr>
          <p:nvPr/>
        </p:nvSpPr>
        <p:spPr bwMode="auto">
          <a:xfrm>
            <a:off x="2743200"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 name="AutoShape 79">
            <a:extLst>
              <a:ext uri="{FF2B5EF4-FFF2-40B4-BE49-F238E27FC236}">
                <a16:creationId xmlns="" xmlns:a16="http://schemas.microsoft.com/office/drawing/2014/main" id="{3115330E-FC0E-448B-BF17-4B1DFAD474E9}"/>
              </a:ext>
            </a:extLst>
          </p:cNvPr>
          <p:cNvSpPr>
            <a:spLocks noChangeArrowheads="1"/>
          </p:cNvSpPr>
          <p:nvPr/>
        </p:nvSpPr>
        <p:spPr bwMode="auto">
          <a:xfrm>
            <a:off x="3165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 name="AutoShape 80">
            <a:extLst>
              <a:ext uri="{FF2B5EF4-FFF2-40B4-BE49-F238E27FC236}">
                <a16:creationId xmlns="" xmlns:a16="http://schemas.microsoft.com/office/drawing/2014/main" id="{E682E6BA-FD36-4298-8C91-1F28AB8B7232}"/>
              </a:ext>
            </a:extLst>
          </p:cNvPr>
          <p:cNvSpPr>
            <a:spLocks noChangeArrowheads="1"/>
          </p:cNvSpPr>
          <p:nvPr/>
        </p:nvSpPr>
        <p:spPr bwMode="auto">
          <a:xfrm>
            <a:off x="3546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 name="AutoShape 81">
            <a:extLst>
              <a:ext uri="{FF2B5EF4-FFF2-40B4-BE49-F238E27FC236}">
                <a16:creationId xmlns="" xmlns:a16="http://schemas.microsoft.com/office/drawing/2014/main" id="{AA27F7DA-9684-4BF7-9E0F-D2B6B47C7291}"/>
              </a:ext>
            </a:extLst>
          </p:cNvPr>
          <p:cNvSpPr>
            <a:spLocks noChangeArrowheads="1"/>
          </p:cNvSpPr>
          <p:nvPr/>
        </p:nvSpPr>
        <p:spPr bwMode="auto">
          <a:xfrm>
            <a:off x="4003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 name="AutoShape 82">
            <a:extLst>
              <a:ext uri="{FF2B5EF4-FFF2-40B4-BE49-F238E27FC236}">
                <a16:creationId xmlns="" xmlns:a16="http://schemas.microsoft.com/office/drawing/2014/main" id="{8EAE9265-9F03-4027-B452-0E0D7665AD77}"/>
              </a:ext>
            </a:extLst>
          </p:cNvPr>
          <p:cNvSpPr>
            <a:spLocks noChangeArrowheads="1"/>
          </p:cNvSpPr>
          <p:nvPr/>
        </p:nvSpPr>
        <p:spPr bwMode="auto">
          <a:xfrm>
            <a:off x="58324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4" name="AutoShape 83">
            <a:extLst>
              <a:ext uri="{FF2B5EF4-FFF2-40B4-BE49-F238E27FC236}">
                <a16:creationId xmlns="" xmlns:a16="http://schemas.microsoft.com/office/drawing/2014/main" id="{2FBC7719-A5FA-4897-8EE6-920F059D5FEB}"/>
              </a:ext>
            </a:extLst>
          </p:cNvPr>
          <p:cNvSpPr>
            <a:spLocks noChangeArrowheads="1"/>
          </p:cNvSpPr>
          <p:nvPr/>
        </p:nvSpPr>
        <p:spPr bwMode="auto">
          <a:xfrm>
            <a:off x="62896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5" name="Oval 84">
            <a:extLst>
              <a:ext uri="{FF2B5EF4-FFF2-40B4-BE49-F238E27FC236}">
                <a16:creationId xmlns="" xmlns:a16="http://schemas.microsoft.com/office/drawing/2014/main" id="{4430C2B8-B32E-450E-9748-C5C0E776016A}"/>
              </a:ext>
            </a:extLst>
          </p:cNvPr>
          <p:cNvSpPr>
            <a:spLocks noChangeArrowheads="1"/>
          </p:cNvSpPr>
          <p:nvPr/>
        </p:nvSpPr>
        <p:spPr bwMode="auto">
          <a:xfrm>
            <a:off x="3013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6" name="Oval 85">
            <a:extLst>
              <a:ext uri="{FF2B5EF4-FFF2-40B4-BE49-F238E27FC236}">
                <a16:creationId xmlns="" xmlns:a16="http://schemas.microsoft.com/office/drawing/2014/main" id="{CE353CFA-7978-4124-A937-55726F389A45}"/>
              </a:ext>
            </a:extLst>
          </p:cNvPr>
          <p:cNvSpPr>
            <a:spLocks noChangeArrowheads="1"/>
          </p:cNvSpPr>
          <p:nvPr/>
        </p:nvSpPr>
        <p:spPr bwMode="auto">
          <a:xfrm>
            <a:off x="3394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7" name="Oval 86">
            <a:extLst>
              <a:ext uri="{FF2B5EF4-FFF2-40B4-BE49-F238E27FC236}">
                <a16:creationId xmlns="" xmlns:a16="http://schemas.microsoft.com/office/drawing/2014/main" id="{6273B8E9-64E9-4619-915A-DF8E1AF21649}"/>
              </a:ext>
            </a:extLst>
          </p:cNvPr>
          <p:cNvSpPr>
            <a:spLocks noChangeArrowheads="1"/>
          </p:cNvSpPr>
          <p:nvPr/>
        </p:nvSpPr>
        <p:spPr bwMode="auto">
          <a:xfrm>
            <a:off x="3851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8" name="Oval 87">
            <a:extLst>
              <a:ext uri="{FF2B5EF4-FFF2-40B4-BE49-F238E27FC236}">
                <a16:creationId xmlns="" xmlns:a16="http://schemas.microsoft.com/office/drawing/2014/main" id="{267BE644-724B-437D-983A-5C1270FBD0E6}"/>
              </a:ext>
            </a:extLst>
          </p:cNvPr>
          <p:cNvSpPr>
            <a:spLocks noChangeArrowheads="1"/>
          </p:cNvSpPr>
          <p:nvPr/>
        </p:nvSpPr>
        <p:spPr bwMode="auto">
          <a:xfrm>
            <a:off x="43084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19" name="Oval 88">
            <a:extLst>
              <a:ext uri="{FF2B5EF4-FFF2-40B4-BE49-F238E27FC236}">
                <a16:creationId xmlns="" xmlns:a16="http://schemas.microsoft.com/office/drawing/2014/main" id="{956F43B1-C71F-431B-8C02-AD1CE7747D28}"/>
              </a:ext>
            </a:extLst>
          </p:cNvPr>
          <p:cNvSpPr>
            <a:spLocks noChangeArrowheads="1"/>
          </p:cNvSpPr>
          <p:nvPr/>
        </p:nvSpPr>
        <p:spPr bwMode="auto">
          <a:xfrm>
            <a:off x="47656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0" name="Oval 89">
            <a:extLst>
              <a:ext uri="{FF2B5EF4-FFF2-40B4-BE49-F238E27FC236}">
                <a16:creationId xmlns="" xmlns:a16="http://schemas.microsoft.com/office/drawing/2014/main" id="{B3F469CB-80EA-4B5D-A614-5BD3D04C4FD4}"/>
              </a:ext>
            </a:extLst>
          </p:cNvPr>
          <p:cNvSpPr>
            <a:spLocks noChangeArrowheads="1"/>
          </p:cNvSpPr>
          <p:nvPr/>
        </p:nvSpPr>
        <p:spPr bwMode="auto">
          <a:xfrm>
            <a:off x="52228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1" name="Oval 90">
            <a:extLst>
              <a:ext uri="{FF2B5EF4-FFF2-40B4-BE49-F238E27FC236}">
                <a16:creationId xmlns="" xmlns:a16="http://schemas.microsoft.com/office/drawing/2014/main" id="{9DA8FB9C-BC27-499C-B179-864F0486CC62}"/>
              </a:ext>
            </a:extLst>
          </p:cNvPr>
          <p:cNvSpPr>
            <a:spLocks noChangeArrowheads="1"/>
          </p:cNvSpPr>
          <p:nvPr/>
        </p:nvSpPr>
        <p:spPr bwMode="auto">
          <a:xfrm>
            <a:off x="56800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2" name="Oval 91">
            <a:extLst>
              <a:ext uri="{FF2B5EF4-FFF2-40B4-BE49-F238E27FC236}">
                <a16:creationId xmlns="" xmlns:a16="http://schemas.microsoft.com/office/drawing/2014/main" id="{EFB6BCB4-974A-43C2-9B19-3EB33CC09D8B}"/>
              </a:ext>
            </a:extLst>
          </p:cNvPr>
          <p:cNvSpPr>
            <a:spLocks noChangeArrowheads="1"/>
          </p:cNvSpPr>
          <p:nvPr/>
        </p:nvSpPr>
        <p:spPr bwMode="auto">
          <a:xfrm>
            <a:off x="6137275" y="4610100"/>
            <a:ext cx="76200" cy="76200"/>
          </a:xfrm>
          <a:prstGeom prst="ellipse">
            <a:avLst/>
          </a:prstGeom>
          <a:gradFill rotWithShape="1">
            <a:gsLst>
              <a:gs pos="0">
                <a:srgbClr val="FFFF00"/>
              </a:gs>
              <a:gs pos="100000">
                <a:srgbClr val="FFFF00">
                  <a:gamma/>
                  <a:shade val="46275"/>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23" name="AutoShape 97">
            <a:extLst>
              <a:ext uri="{FF2B5EF4-FFF2-40B4-BE49-F238E27FC236}">
                <a16:creationId xmlns="" xmlns:a16="http://schemas.microsoft.com/office/drawing/2014/main" id="{9DA2C1EF-D9C6-4EA6-84E4-2D808FF53956}"/>
              </a:ext>
            </a:extLst>
          </p:cNvPr>
          <p:cNvSpPr>
            <a:spLocks noChangeArrowheads="1"/>
          </p:cNvSpPr>
          <p:nvPr/>
        </p:nvSpPr>
        <p:spPr bwMode="auto">
          <a:xfrm>
            <a:off x="5375275" y="4533900"/>
            <a:ext cx="228600" cy="228600"/>
          </a:xfrm>
          <a:prstGeom prst="sun">
            <a:avLst>
              <a:gd name="adj" fmla="val 25000"/>
            </a:avLst>
          </a:prstGeom>
          <a:gradFill rotWithShape="1">
            <a:gsLst>
              <a:gs pos="0">
                <a:srgbClr val="FF99CC"/>
              </a:gs>
              <a:gs pos="100000">
                <a:srgbClr val="FF99CC">
                  <a:gamma/>
                  <a:shade val="46275"/>
                  <a:invGamma/>
                </a:srgbClr>
              </a:gs>
            </a:gsLst>
            <a:lin ang="5400000" scaled="1"/>
          </a:gra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26" name="Picture 2" descr="Cách tiếp cận hoàn toàn mới trong sách Ngữ văn 6 - Kết nối tri thức với  cuộc sống - Học Tốt Blog">
            <a:extLst>
              <a:ext uri="{FF2B5EF4-FFF2-40B4-BE49-F238E27FC236}">
                <a16:creationId xmlns="" xmlns:a16="http://schemas.microsoft.com/office/drawing/2014/main" id="{FFAB91DD-10F6-42F2-9911-13D2CE2771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0" y="2484550"/>
            <a:ext cx="2796885" cy="1897709"/>
          </a:xfrm>
          <a:prstGeom prst="round2DiagRect">
            <a:avLst>
              <a:gd name="adj1" fmla="val 50000"/>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837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 xmlns:a16="http://schemas.microsoft.com/office/drawing/2014/main" id="{636601F3-D49B-4463-B8EA-C3D15618C099}"/>
              </a:ext>
            </a:extLst>
          </p:cNvPr>
          <p:cNvSpPr>
            <a:spLocks noChangeShapeType="1"/>
          </p:cNvSpPr>
          <p:nvPr/>
        </p:nvSpPr>
        <p:spPr bwMode="auto">
          <a:xfrm flipH="1">
            <a:off x="1523999" y="1094342"/>
            <a:ext cx="3023292" cy="106266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 xmlns:a16="http://schemas.microsoft.com/office/drawing/2014/main" id="{8D6165BB-9386-4963-9F2F-52E903A0F6ED}"/>
              </a:ext>
            </a:extLst>
          </p:cNvPr>
          <p:cNvSpPr txBox="1">
            <a:spLocks noChangeArrowheads="1"/>
          </p:cNvSpPr>
          <p:nvPr/>
        </p:nvSpPr>
        <p:spPr bwMode="auto">
          <a:xfrm>
            <a:off x="5715000" y="2186622"/>
            <a:ext cx="3106387" cy="176315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30000"/>
              </a:lnSpc>
              <a:spcBef>
                <a:spcPts val="0"/>
              </a:spcBef>
            </a:pPr>
            <a:r>
              <a:rPr lang="vi-VN" dirty="0">
                <a:solidFill>
                  <a:srgbClr val="FFFF00"/>
                </a:solidFill>
              </a:rPr>
              <a:t>Nêu quan điểm: Thánh Gióng thể hiện tập trung chủ đề, là tác phẩm hay nhất cho chủ đề</a:t>
            </a:r>
            <a:endParaRPr lang="en-US" b="1" dirty="0">
              <a:solidFill>
                <a:srgbClr val="FFFF00"/>
              </a:solidFill>
            </a:endParaRPr>
          </a:p>
        </p:txBody>
      </p:sp>
      <p:sp>
        <p:nvSpPr>
          <p:cNvPr id="62469" name="Line 5">
            <a:extLst>
              <a:ext uri="{FF2B5EF4-FFF2-40B4-BE49-F238E27FC236}">
                <a16:creationId xmlns="" xmlns:a16="http://schemas.microsoft.com/office/drawing/2014/main" id="{2D5E965B-993B-4F6A-A16E-077F9B474305}"/>
              </a:ext>
            </a:extLst>
          </p:cNvPr>
          <p:cNvSpPr>
            <a:spLocks noChangeShapeType="1"/>
          </p:cNvSpPr>
          <p:nvPr/>
        </p:nvSpPr>
        <p:spPr bwMode="auto">
          <a:xfrm>
            <a:off x="4596711" y="1094342"/>
            <a:ext cx="2675964" cy="106266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 xmlns:a16="http://schemas.microsoft.com/office/drawing/2014/main" id="{E5D22F41-586E-43FB-8077-DD0570D77C90}"/>
              </a:ext>
            </a:extLst>
          </p:cNvPr>
          <p:cNvSpPr>
            <a:spLocks noChangeArrowheads="1"/>
          </p:cNvSpPr>
          <p:nvPr/>
        </p:nvSpPr>
        <p:spPr bwMode="auto">
          <a:xfrm>
            <a:off x="3573529" y="342900"/>
            <a:ext cx="194752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err="1">
                <a:solidFill>
                  <a:srgbClr val="00FFFF"/>
                </a:solidFill>
                <a:latin typeface="+mj-lt"/>
              </a:rPr>
              <a:t>Nêu</a:t>
            </a:r>
            <a:r>
              <a:rPr lang="en-US" altLang="en-US" sz="2400" b="1" dirty="0">
                <a:solidFill>
                  <a:srgbClr val="00FFFF"/>
                </a:solidFill>
                <a:latin typeface="+mj-lt"/>
              </a:rPr>
              <a:t> </a:t>
            </a:r>
            <a:r>
              <a:rPr lang="en-US" altLang="en-US" sz="2400" b="1" dirty="0" err="1">
                <a:solidFill>
                  <a:srgbClr val="00FFFF"/>
                </a:solidFill>
                <a:latin typeface="+mj-lt"/>
              </a:rPr>
              <a:t>vấn</a:t>
            </a:r>
            <a:r>
              <a:rPr lang="en-US" altLang="en-US" sz="2400" b="1" dirty="0">
                <a:solidFill>
                  <a:srgbClr val="00FFFF"/>
                </a:solidFill>
                <a:latin typeface="+mj-lt"/>
              </a:rPr>
              <a:t> </a:t>
            </a:r>
            <a:r>
              <a:rPr lang="en-US" altLang="en-US" sz="2400" b="1" dirty="0" err="1">
                <a:solidFill>
                  <a:srgbClr val="00FFFF"/>
                </a:solidFill>
                <a:latin typeface="+mj-lt"/>
              </a:rPr>
              <a:t>đề</a:t>
            </a:r>
            <a:endParaRPr lang="en-US" altLang="en-US" sz="1800" b="1" dirty="0">
              <a:solidFill>
                <a:srgbClr val="00FFFF"/>
              </a:solidFill>
              <a:latin typeface="+mj-lt"/>
            </a:endParaRPr>
          </a:p>
        </p:txBody>
      </p:sp>
      <p:sp>
        <p:nvSpPr>
          <p:cNvPr id="14" name="Text Box 3">
            <a:extLst>
              <a:ext uri="{FF2B5EF4-FFF2-40B4-BE49-F238E27FC236}">
                <a16:creationId xmlns="" xmlns:a16="http://schemas.microsoft.com/office/drawing/2014/main" id="{394FE91D-D117-444F-B015-141ABDB5ED38}"/>
              </a:ext>
            </a:extLst>
          </p:cNvPr>
          <p:cNvSpPr txBox="1">
            <a:spLocks noChangeArrowheads="1"/>
          </p:cNvSpPr>
          <p:nvPr/>
        </p:nvSpPr>
        <p:spPr bwMode="auto">
          <a:xfrm>
            <a:off x="228600" y="2186622"/>
            <a:ext cx="2904567" cy="176315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rgbClr val="FFFF00"/>
                </a:solidFill>
              </a:rPr>
              <a:t>Đá</a:t>
            </a:r>
            <a:r>
              <a:rPr lang="vi-VN" dirty="0">
                <a:solidFill>
                  <a:srgbClr val="FFFF00"/>
                </a:solidFill>
              </a:rPr>
              <a:t>nh giặc cứu nước: Là chủ đề lớn, cơ bản, xuyên suốt lịch sử văn học Việt Nam, văn học dân gian</a:t>
            </a:r>
            <a:endParaRPr lang="en-US" b="1" dirty="0">
              <a:solidFill>
                <a:srgbClr val="FFFF00"/>
              </a:solidFill>
            </a:endParaRPr>
          </a:p>
        </p:txBody>
      </p:sp>
      <p:sp>
        <p:nvSpPr>
          <p:cNvPr id="9" name="Line 5">
            <a:extLst>
              <a:ext uri="{FF2B5EF4-FFF2-40B4-BE49-F238E27FC236}">
                <a16:creationId xmlns="" xmlns:a16="http://schemas.microsoft.com/office/drawing/2014/main" id="{B203A4A2-BFAD-443F-B67D-8AA966A69F66}"/>
              </a:ext>
            </a:extLst>
          </p:cNvPr>
          <p:cNvSpPr>
            <a:spLocks noChangeShapeType="1"/>
          </p:cNvSpPr>
          <p:nvPr/>
        </p:nvSpPr>
        <p:spPr bwMode="auto">
          <a:xfrm>
            <a:off x="1642725" y="4004867"/>
            <a:ext cx="2904566" cy="52903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Line 5">
            <a:extLst>
              <a:ext uri="{FF2B5EF4-FFF2-40B4-BE49-F238E27FC236}">
                <a16:creationId xmlns="" xmlns:a16="http://schemas.microsoft.com/office/drawing/2014/main" id="{3AC54478-93DA-4282-8656-8866ABD21AE9}"/>
              </a:ext>
            </a:extLst>
          </p:cNvPr>
          <p:cNvSpPr>
            <a:spLocks noChangeShapeType="1"/>
          </p:cNvSpPr>
          <p:nvPr/>
        </p:nvSpPr>
        <p:spPr bwMode="auto">
          <a:xfrm flipH="1">
            <a:off x="4596706" y="3979388"/>
            <a:ext cx="2904566" cy="554512"/>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2" name="AutoShape 13">
            <a:extLst>
              <a:ext uri="{FF2B5EF4-FFF2-40B4-BE49-F238E27FC236}">
                <a16:creationId xmlns="" xmlns:a16="http://schemas.microsoft.com/office/drawing/2014/main" id="{464CC74E-FE77-49BF-8845-8AB6A71B0D8A}"/>
              </a:ext>
            </a:extLst>
          </p:cNvPr>
          <p:cNvSpPr>
            <a:spLocks noChangeArrowheads="1"/>
          </p:cNvSpPr>
          <p:nvPr/>
        </p:nvSpPr>
        <p:spPr bwMode="auto">
          <a:xfrm>
            <a:off x="2819400" y="4620658"/>
            <a:ext cx="3699146"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b="1" dirty="0">
                <a:solidFill>
                  <a:srgbClr val="FFFF00"/>
                </a:solidFill>
              </a:rPr>
              <a:t>Đi từ khái quát đến cụ thể</a:t>
            </a:r>
            <a:endParaRPr lang="en-US" altLang="en-US" sz="1800" b="1" dirty="0">
              <a:solidFill>
                <a:srgbClr val="FFFF00"/>
              </a:solidFill>
              <a:latin typeface="+mj-lt"/>
            </a:endParaRPr>
          </a:p>
        </p:txBody>
      </p:sp>
      <p:pic>
        <p:nvPicPr>
          <p:cNvPr id="3074" name="Picture 2" descr="Hội Gióng Sóc Sơn | Mytour.vn">
            <a:extLst>
              <a:ext uri="{FF2B5EF4-FFF2-40B4-BE49-F238E27FC236}">
                <a16:creationId xmlns="" xmlns:a16="http://schemas.microsoft.com/office/drawing/2014/main" id="{3F60A921-1B56-413A-B49B-92F4197129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0876" y="1670054"/>
            <a:ext cx="1927266" cy="2569688"/>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20377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2477"/>
                                        </p:tgtEl>
                                        <p:attrNameLst>
                                          <p:attrName>style.visibility</p:attrName>
                                        </p:attrNameLst>
                                      </p:cBhvr>
                                      <p:to>
                                        <p:strVal val="visible"/>
                                      </p:to>
                                    </p:set>
                                    <p:anim calcmode="lin" valueType="num">
                                      <p:cBhvr>
                                        <p:cTn id="7" dur="1000" fill="hold"/>
                                        <p:tgtEl>
                                          <p:spTgt spid="62477"/>
                                        </p:tgtEl>
                                        <p:attrNameLst>
                                          <p:attrName>ppt_w</p:attrName>
                                        </p:attrNameLst>
                                      </p:cBhvr>
                                      <p:tavLst>
                                        <p:tav tm="0">
                                          <p:val>
                                            <p:fltVal val="0"/>
                                          </p:val>
                                        </p:tav>
                                        <p:tav tm="100000">
                                          <p:val>
                                            <p:strVal val="#ppt_w"/>
                                          </p:val>
                                        </p:tav>
                                      </p:tavLst>
                                    </p:anim>
                                    <p:anim calcmode="lin" valueType="num">
                                      <p:cBhvr>
                                        <p:cTn id="8" dur="1000" fill="hold"/>
                                        <p:tgtEl>
                                          <p:spTgt spid="62477"/>
                                        </p:tgtEl>
                                        <p:attrNameLst>
                                          <p:attrName>ppt_h</p:attrName>
                                        </p:attrNameLst>
                                      </p:cBhvr>
                                      <p:tavLst>
                                        <p:tav tm="0">
                                          <p:val>
                                            <p:fltVal val="0"/>
                                          </p:val>
                                        </p:tav>
                                        <p:tav tm="100000">
                                          <p:val>
                                            <p:strVal val="#ppt_h"/>
                                          </p:val>
                                        </p:tav>
                                      </p:tavLst>
                                    </p:anim>
                                    <p:animEffect transition="in" filter="fade">
                                      <p:cBhvr>
                                        <p:cTn id="9" dur="1000"/>
                                        <p:tgtEl>
                                          <p:spTgt spid="6247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2469"/>
                                        </p:tgtEl>
                                        <p:attrNameLst>
                                          <p:attrName>style.visibility</p:attrName>
                                        </p:attrNameLst>
                                      </p:cBhvr>
                                      <p:to>
                                        <p:strVal val="visible"/>
                                      </p:to>
                                    </p:set>
                                    <p:animEffect transition="in" filter="wipe(up)">
                                      <p:cBhvr>
                                        <p:cTn id="22" dur="500"/>
                                        <p:tgtEl>
                                          <p:spTgt spid="62469"/>
                                        </p:tgtEl>
                                      </p:cBhvr>
                                    </p:animEffect>
                                  </p:childTnLst>
                                </p:cTn>
                              </p:par>
                              <p:par>
                                <p:cTn id="23" presetID="21" presetClass="entr" presetSubtype="1"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wheel(1)">
                                      <p:cBhvr>
                                        <p:cTn id="25" dur="2000"/>
                                        <p:tgtEl>
                                          <p:spTgt spid="307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2467"/>
                                        </p:tgtEl>
                                        <p:attrNameLst>
                                          <p:attrName>style.visibility</p:attrName>
                                        </p:attrNameLst>
                                      </p:cBhvr>
                                      <p:to>
                                        <p:strVal val="visible"/>
                                      </p:to>
                                    </p:set>
                                    <p:animEffect transition="in" filter="wipe(left)">
                                      <p:cBhvr>
                                        <p:cTn id="28" dur="1000"/>
                                        <p:tgtEl>
                                          <p:spTgt spid="6246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up)">
                                      <p:cBhvr>
                                        <p:cTn id="33" dur="500"/>
                                        <p:tgtEl>
                                          <p:spTgt spid="9"/>
                                        </p:tgtEl>
                                      </p:cBhvr>
                                    </p:animEffect>
                                  </p:childTnLst>
                                </p:cTn>
                              </p:par>
                              <p:par>
                                <p:cTn id="34" presetID="22" presetClass="entr" presetSubtype="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childTnLst>
                          </p:cTn>
                        </p:par>
                        <p:par>
                          <p:cTn id="37" fill="hold">
                            <p:stCondLst>
                              <p:cond delay="500"/>
                            </p:stCondLst>
                            <p:childTnLst>
                              <p:par>
                                <p:cTn id="38" presetID="53"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Effect transition="in" filter="fade">
                                      <p:cBhvr>
                                        <p:cTn id="4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62477" grpId="0" animBg="1"/>
      <p:bldP spid="14"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ruyện Thánh Gióng mà em đã học là một văn bản tự sự. Văn bản tự sự này cho  ta biết những điều gì? (Truyện kể về ai, ở thời nào, làm">
            <a:extLst>
              <a:ext uri="{FF2B5EF4-FFF2-40B4-BE49-F238E27FC236}">
                <a16:creationId xmlns="" xmlns:a16="http://schemas.microsoft.com/office/drawing/2014/main" id="{806ACAB0-53FC-4552-B4B8-D6835F568A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74" r="1637"/>
          <a:stretch/>
        </p:blipFill>
        <p:spPr bwMode="auto">
          <a:xfrm>
            <a:off x="-1" y="647700"/>
            <a:ext cx="9144000" cy="50673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762000" y="800100"/>
            <a:ext cx="7848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rgbClr val="FFFF00"/>
                </a:solidFill>
                <a:effectLst/>
                <a:latin typeface="Arial" charset="0"/>
              </a:rPr>
              <a:t>2. </a:t>
            </a:r>
            <a:r>
              <a:rPr kumimoji="0" lang="en-US" sz="2400" b="1" i="0" u="none" strike="noStrike" cap="none" normalizeH="0" baseline="0" dirty="0" err="1">
                <a:ln>
                  <a:noFill/>
                </a:ln>
                <a:solidFill>
                  <a:srgbClr val="FFFF00"/>
                </a:solidFill>
                <a:effectLst/>
                <a:latin typeface="Arial" charset="0"/>
              </a:rPr>
              <a:t>Chứng</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minh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vấn</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đề</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Gióng</a:t>
            </a:r>
            <a:r>
              <a:rPr kumimoji="0" lang="en-US" sz="2400" b="1" i="0" u="none" strike="noStrike" cap="none" normalizeH="0" dirty="0">
                <a:ln>
                  <a:noFill/>
                </a:ln>
                <a:solidFill>
                  <a:srgbClr val="FFFF00"/>
                </a:solidFill>
                <a:effectLst/>
                <a:latin typeface="Arial" charset="0"/>
              </a:rPr>
              <a:t> ra </a:t>
            </a:r>
            <a:r>
              <a:rPr kumimoji="0" lang="en-US" sz="2400" b="1" i="0" u="none" strike="noStrike" cap="none" normalizeH="0" dirty="0" err="1">
                <a:ln>
                  <a:noFill/>
                </a:ln>
                <a:solidFill>
                  <a:srgbClr val="FFFF00"/>
                </a:solidFill>
                <a:effectLst/>
                <a:latin typeface="Arial" charset="0"/>
              </a:rPr>
              <a:t>đời</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và</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đánh</a:t>
            </a:r>
            <a:r>
              <a:rPr kumimoji="0" lang="en-US" sz="2400" b="1" i="0" u="none" strike="noStrike" cap="none" normalizeH="0" dirty="0">
                <a:ln>
                  <a:noFill/>
                </a:ln>
                <a:solidFill>
                  <a:srgbClr val="FFFF00"/>
                </a:solidFill>
                <a:effectLst/>
                <a:latin typeface="Arial" charset="0"/>
              </a:rPr>
              <a:t> </a:t>
            </a:r>
            <a:r>
              <a:rPr kumimoji="0" lang="en-US" sz="2400" b="1" i="0" u="none" strike="noStrike" cap="none" normalizeH="0" dirty="0" err="1">
                <a:ln>
                  <a:noFill/>
                </a:ln>
                <a:solidFill>
                  <a:srgbClr val="FFFF00"/>
                </a:solidFill>
                <a:effectLst/>
                <a:latin typeface="Arial" charset="0"/>
              </a:rPr>
              <a:t>giặc</a:t>
            </a:r>
            <a:r>
              <a:rPr kumimoji="0" lang="en-US" sz="2400" b="1" i="0" u="none" strike="noStrike" cap="none" normalizeH="0" dirty="0">
                <a:ln>
                  <a:noFill/>
                </a:ln>
                <a:solidFill>
                  <a:srgbClr val="FFFF00"/>
                </a:solidFill>
                <a:effectLst/>
                <a:latin typeface="Arial" charset="0"/>
              </a:rPr>
              <a:t>:</a:t>
            </a:r>
            <a:endParaRPr kumimoji="0" lang="en-US" sz="2400" b="1" i="0" u="none" strike="noStrike" cap="none" normalizeH="0" baseline="0" dirty="0">
              <a:ln>
                <a:noFill/>
              </a:ln>
              <a:solidFill>
                <a:srgbClr val="FFFF00"/>
              </a:solidFill>
              <a:effectLst/>
              <a:latin typeface="Arial" charset="0"/>
            </a:endParaRPr>
          </a:p>
        </p:txBody>
      </p:sp>
    </p:spTree>
    <p:extLst>
      <p:ext uri="{BB962C8B-B14F-4D97-AF65-F5344CB8AC3E}">
        <p14:creationId xmlns:p14="http://schemas.microsoft.com/office/powerpoint/2010/main" val="238841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0" y="105862"/>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ts val="3500"/>
              </a:lnSpc>
              <a:buClr>
                <a:schemeClr val="tx1"/>
              </a:buClr>
              <a:buSzPct val="60000"/>
              <a:buFont typeface="Times New Roman" pitchFamily="18" charset="0"/>
              <a:buNone/>
            </a:pPr>
            <a:r>
              <a:rPr lang="en-US" altLang="en-US" sz="2800" b="1" dirty="0" err="1">
                <a:solidFill>
                  <a:srgbClr val="C00000"/>
                </a:solidFill>
                <a:latin typeface="Arial" pitchFamily="34" charset="0"/>
                <a:cs typeface="Arial" pitchFamily="34" charset="0"/>
              </a:rPr>
              <a:t>Sự</a:t>
            </a:r>
            <a:r>
              <a:rPr lang="en-US" altLang="en-US" sz="2800" b="1" dirty="0">
                <a:solidFill>
                  <a:srgbClr val="C00000"/>
                </a:solidFill>
                <a:latin typeface="Arial" pitchFamily="34" charset="0"/>
                <a:cs typeface="Arial" pitchFamily="34" charset="0"/>
              </a:rPr>
              <a:t> ra </a:t>
            </a:r>
            <a:r>
              <a:rPr lang="en-US" altLang="en-US" sz="2800" b="1" dirty="0" err="1">
                <a:solidFill>
                  <a:srgbClr val="C00000"/>
                </a:solidFill>
                <a:latin typeface="Arial" pitchFamily="34" charset="0"/>
                <a:cs typeface="Arial" pitchFamily="34" charset="0"/>
              </a:rPr>
              <a:t>đời</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của</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Gióng</a:t>
            </a:r>
            <a:r>
              <a:rPr lang="en-US" altLang="en-US" sz="2800" b="1" dirty="0">
                <a:solidFill>
                  <a:srgbClr val="C00000"/>
                </a:solidFill>
                <a:latin typeface="Arial" pitchFamily="34" charset="0"/>
                <a:cs typeface="Arial" pitchFamily="34" charset="0"/>
              </a:rPr>
              <a: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 name="Giong con nho">
            <a:hlinkClick r:id="" action="ppaction://media"/>
            <a:extLst>
              <a:ext uri="{FF2B5EF4-FFF2-40B4-BE49-F238E27FC236}">
                <a16:creationId xmlns="" xmlns:a16="http://schemas.microsoft.com/office/drawing/2014/main" id="{B4AF441F-6D29-4CD8-AAC1-170AD3D8697F}"/>
              </a:ext>
            </a:extLst>
          </p:cNvPr>
          <p:cNvPicPr>
            <a:picLocks noChangeAspect="1"/>
          </p:cNvPicPr>
          <p:nvPr>
            <a:videoFile r:link="rId1"/>
            <p:extLst>
              <p:ext uri="{DAA4B4D4-6D71-4841-9C94-3DE7FCFB9230}">
                <p14:media xmlns:p14="http://schemas.microsoft.com/office/powerpoint/2010/main" r:embed="rId2">
                  <p14:trim st="6516"/>
                </p14:media>
              </p:ext>
            </p:extLst>
          </p:nvPr>
        </p:nvPicPr>
        <p:blipFill>
          <a:blip r:embed="rId4"/>
          <a:stretch>
            <a:fillRect/>
          </a:stretch>
        </p:blipFill>
        <p:spPr>
          <a:xfrm>
            <a:off x="0" y="695201"/>
            <a:ext cx="9144000" cy="5014913"/>
          </a:xfrm>
          <a:prstGeom prst="rect">
            <a:avLst/>
          </a:prstGeom>
        </p:spPr>
      </p:pic>
    </p:spTree>
    <p:extLst>
      <p:ext uri="{BB962C8B-B14F-4D97-AF65-F5344CB8AC3E}">
        <p14:creationId xmlns:p14="http://schemas.microsoft.com/office/powerpoint/2010/main" val="153589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6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Line 5">
            <a:extLst>
              <a:ext uri="{FF2B5EF4-FFF2-40B4-BE49-F238E27FC236}">
                <a16:creationId xmlns="" xmlns:a16="http://schemas.microsoft.com/office/drawing/2014/main" id="{636601F3-D49B-4463-B8EA-C3D15618C099}"/>
              </a:ext>
            </a:extLst>
          </p:cNvPr>
          <p:cNvSpPr>
            <a:spLocks noChangeShapeType="1"/>
          </p:cNvSpPr>
          <p:nvPr/>
        </p:nvSpPr>
        <p:spPr bwMode="auto">
          <a:xfrm flipH="1">
            <a:off x="1523999" y="1094342"/>
            <a:ext cx="3023292" cy="106266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67" name="Text Box 3">
            <a:extLst>
              <a:ext uri="{FF2B5EF4-FFF2-40B4-BE49-F238E27FC236}">
                <a16:creationId xmlns="" xmlns:a16="http://schemas.microsoft.com/office/drawing/2014/main" id="{8D6165BB-9386-4963-9F2F-52E903A0F6ED}"/>
              </a:ext>
            </a:extLst>
          </p:cNvPr>
          <p:cNvSpPr txBox="1">
            <a:spLocks noChangeArrowheads="1"/>
          </p:cNvSpPr>
          <p:nvPr/>
        </p:nvSpPr>
        <p:spPr bwMode="auto">
          <a:xfrm>
            <a:off x="5715000" y="2186622"/>
            <a:ext cx="3106387" cy="176315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rgbClr val="FFFF00"/>
                </a:solidFill>
              </a:rPr>
              <a:t>Khiến</a:t>
            </a:r>
            <a:r>
              <a:rPr lang="en-US" dirty="0">
                <a:solidFill>
                  <a:srgbClr val="FFFF00"/>
                </a:solidFill>
              </a:rPr>
              <a:t> </a:t>
            </a:r>
            <a:r>
              <a:rPr lang="en-US" dirty="0" err="1">
                <a:solidFill>
                  <a:srgbClr val="FFFF00"/>
                </a:solidFill>
              </a:rPr>
              <a:t>nhân</a:t>
            </a:r>
            <a:r>
              <a:rPr lang="en-US" dirty="0">
                <a:solidFill>
                  <a:srgbClr val="FFFF00"/>
                </a:solidFill>
              </a:rPr>
              <a:t> </a:t>
            </a:r>
            <a:r>
              <a:rPr lang="en-US" dirty="0" err="1">
                <a:solidFill>
                  <a:srgbClr val="FFFF00"/>
                </a:solidFill>
              </a:rPr>
              <a:t>vật</a:t>
            </a:r>
            <a:r>
              <a:rPr lang="en-US" dirty="0">
                <a:solidFill>
                  <a:srgbClr val="FFFF00"/>
                </a:solidFill>
              </a:rPr>
              <a:t> </a:t>
            </a:r>
            <a:r>
              <a:rPr lang="en-US" dirty="0" err="1">
                <a:solidFill>
                  <a:srgbClr val="FFFF00"/>
                </a:solidFill>
              </a:rPr>
              <a:t>trở</a:t>
            </a:r>
            <a:r>
              <a:rPr lang="en-US" dirty="0">
                <a:solidFill>
                  <a:srgbClr val="FFFF00"/>
                </a:solidFill>
              </a:rPr>
              <a:t> </a:t>
            </a:r>
            <a:r>
              <a:rPr lang="en-US" dirty="0" err="1">
                <a:solidFill>
                  <a:srgbClr val="FFFF00"/>
                </a:solidFill>
              </a:rPr>
              <a:t>nên</a:t>
            </a:r>
            <a:r>
              <a:rPr lang="en-US" dirty="0">
                <a:solidFill>
                  <a:srgbClr val="FFFF00"/>
                </a:solidFill>
              </a:rPr>
              <a:t> phi </a:t>
            </a:r>
            <a:r>
              <a:rPr lang="en-US" dirty="0" err="1">
                <a:solidFill>
                  <a:srgbClr val="FFFF00"/>
                </a:solidFill>
              </a:rPr>
              <a:t>thường</a:t>
            </a:r>
            <a:r>
              <a:rPr lang="en-US" dirty="0">
                <a:solidFill>
                  <a:srgbClr val="FFFF00"/>
                </a:solidFill>
              </a:rPr>
              <a:t>; </a:t>
            </a:r>
            <a:r>
              <a:rPr lang="en-US" dirty="0" err="1">
                <a:solidFill>
                  <a:srgbClr val="FFFF00"/>
                </a:solidFill>
              </a:rPr>
              <a:t>thể</a:t>
            </a:r>
            <a:r>
              <a:rPr lang="en-US" dirty="0">
                <a:solidFill>
                  <a:srgbClr val="FFFF00"/>
                </a:solidFill>
              </a:rPr>
              <a:t> </a:t>
            </a:r>
            <a:r>
              <a:rPr lang="en-US" dirty="0" err="1">
                <a:solidFill>
                  <a:srgbClr val="FFFF00"/>
                </a:solidFill>
              </a:rPr>
              <a:t>hiện</a:t>
            </a:r>
            <a:r>
              <a:rPr lang="en-US" dirty="0">
                <a:solidFill>
                  <a:srgbClr val="FFFF00"/>
                </a:solidFill>
              </a:rPr>
              <a:t> </a:t>
            </a:r>
            <a:r>
              <a:rPr lang="en-US" dirty="0" err="1">
                <a:solidFill>
                  <a:srgbClr val="FFFF00"/>
                </a:solidFill>
              </a:rPr>
              <a:t>sự</a:t>
            </a:r>
            <a:r>
              <a:rPr lang="en-US" dirty="0">
                <a:solidFill>
                  <a:srgbClr val="FFFF00"/>
                </a:solidFill>
              </a:rPr>
              <a:t> </a:t>
            </a:r>
            <a:r>
              <a:rPr lang="en-US" dirty="0" err="1">
                <a:solidFill>
                  <a:srgbClr val="FFFF00"/>
                </a:solidFill>
              </a:rPr>
              <a:t>yêu</a:t>
            </a:r>
            <a:r>
              <a:rPr lang="en-US" dirty="0">
                <a:solidFill>
                  <a:srgbClr val="FFFF00"/>
                </a:solidFill>
              </a:rPr>
              <a:t> </a:t>
            </a:r>
            <a:r>
              <a:rPr lang="en-US" dirty="0" err="1">
                <a:solidFill>
                  <a:srgbClr val="FFFF00"/>
                </a:solidFill>
              </a:rPr>
              <a:t>mến</a:t>
            </a:r>
            <a:r>
              <a:rPr lang="en-US" dirty="0">
                <a:solidFill>
                  <a:srgbClr val="FFFF00"/>
                </a:solidFill>
              </a:rPr>
              <a:t>, </a:t>
            </a:r>
            <a:r>
              <a:rPr lang="en-US" dirty="0" err="1">
                <a:solidFill>
                  <a:srgbClr val="FFFF00"/>
                </a:solidFill>
              </a:rPr>
              <a:t>tôn</a:t>
            </a:r>
            <a:r>
              <a:rPr lang="en-US" dirty="0">
                <a:solidFill>
                  <a:srgbClr val="FFFF00"/>
                </a:solidFill>
              </a:rPr>
              <a:t> </a:t>
            </a:r>
            <a:r>
              <a:rPr lang="en-US" dirty="0" err="1">
                <a:solidFill>
                  <a:srgbClr val="FFFF00"/>
                </a:solidFill>
              </a:rPr>
              <a:t>kính</a:t>
            </a:r>
            <a:r>
              <a:rPr lang="en-US" dirty="0">
                <a:solidFill>
                  <a:srgbClr val="FFFF00"/>
                </a:solidFill>
              </a:rPr>
              <a:t> </a:t>
            </a:r>
            <a:r>
              <a:rPr lang="en-US" dirty="0" err="1">
                <a:solidFill>
                  <a:srgbClr val="FFFF00"/>
                </a:solidFill>
              </a:rPr>
              <a:t>với</a:t>
            </a:r>
            <a:r>
              <a:rPr lang="en-US" dirty="0">
                <a:solidFill>
                  <a:srgbClr val="FFFF00"/>
                </a:solidFill>
              </a:rPr>
              <a:t> </a:t>
            </a:r>
            <a:r>
              <a:rPr lang="en-US" dirty="0" err="1">
                <a:solidFill>
                  <a:srgbClr val="FFFF00"/>
                </a:solidFill>
              </a:rPr>
              <a:t>nhân</a:t>
            </a:r>
            <a:r>
              <a:rPr lang="en-US" dirty="0">
                <a:solidFill>
                  <a:srgbClr val="FFFF00"/>
                </a:solidFill>
              </a:rPr>
              <a:t> </a:t>
            </a:r>
            <a:r>
              <a:rPr lang="en-US" dirty="0" err="1">
                <a:solidFill>
                  <a:srgbClr val="FFFF00"/>
                </a:solidFill>
              </a:rPr>
              <a:t>vật</a:t>
            </a:r>
            <a:r>
              <a:rPr lang="en-US" dirty="0">
                <a:solidFill>
                  <a:srgbClr val="FFFF00"/>
                </a:solidFill>
              </a:rPr>
              <a:t>; </a:t>
            </a:r>
            <a:r>
              <a:rPr lang="en-US" dirty="0" err="1">
                <a:solidFill>
                  <a:srgbClr val="FFFF00"/>
                </a:solidFill>
              </a:rPr>
              <a:t>đặt</a:t>
            </a:r>
            <a:r>
              <a:rPr lang="en-US" dirty="0">
                <a:solidFill>
                  <a:srgbClr val="FFFF00"/>
                </a:solidFill>
              </a:rPr>
              <a:t> </a:t>
            </a:r>
            <a:r>
              <a:rPr lang="en-US" dirty="0" err="1">
                <a:solidFill>
                  <a:srgbClr val="FFFF00"/>
                </a:solidFill>
              </a:rPr>
              <a:t>niềm</a:t>
            </a:r>
            <a:r>
              <a:rPr lang="en-US" dirty="0">
                <a:solidFill>
                  <a:srgbClr val="FFFF00"/>
                </a:solidFill>
              </a:rPr>
              <a:t> tin </a:t>
            </a:r>
            <a:r>
              <a:rPr lang="en-US" dirty="0" err="1">
                <a:solidFill>
                  <a:srgbClr val="FFFF00"/>
                </a:solidFill>
              </a:rPr>
              <a:t>vào</a:t>
            </a:r>
            <a:r>
              <a:rPr lang="en-US" dirty="0">
                <a:solidFill>
                  <a:srgbClr val="FFFF00"/>
                </a:solidFill>
              </a:rPr>
              <a:t> </a:t>
            </a:r>
            <a:r>
              <a:rPr lang="en-US" dirty="0" err="1">
                <a:solidFill>
                  <a:srgbClr val="FFFF00"/>
                </a:solidFill>
              </a:rPr>
              <a:t>những</a:t>
            </a:r>
            <a:r>
              <a:rPr lang="en-US" dirty="0">
                <a:solidFill>
                  <a:srgbClr val="FFFF00"/>
                </a:solidFill>
              </a:rPr>
              <a:t> </a:t>
            </a:r>
            <a:r>
              <a:rPr lang="en-US" dirty="0" err="1">
                <a:solidFill>
                  <a:srgbClr val="FFFF00"/>
                </a:solidFill>
              </a:rPr>
              <a:t>chiến</a:t>
            </a:r>
            <a:r>
              <a:rPr lang="en-US" dirty="0">
                <a:solidFill>
                  <a:srgbClr val="FFFF00"/>
                </a:solidFill>
              </a:rPr>
              <a:t> </a:t>
            </a:r>
            <a:r>
              <a:rPr lang="en-US" dirty="0" err="1">
                <a:solidFill>
                  <a:srgbClr val="FFFF00"/>
                </a:solidFill>
              </a:rPr>
              <a:t>công</a:t>
            </a:r>
            <a:r>
              <a:rPr lang="en-US" dirty="0">
                <a:solidFill>
                  <a:srgbClr val="FFFF00"/>
                </a:solidFill>
              </a:rPr>
              <a:t> </a:t>
            </a:r>
            <a:r>
              <a:rPr lang="en-US" dirty="0" err="1">
                <a:solidFill>
                  <a:srgbClr val="FFFF00"/>
                </a:solidFill>
              </a:rPr>
              <a:t>kì</a:t>
            </a:r>
            <a:r>
              <a:rPr lang="en-US" dirty="0">
                <a:solidFill>
                  <a:srgbClr val="FFFF00"/>
                </a:solidFill>
              </a:rPr>
              <a:t> </a:t>
            </a:r>
            <a:r>
              <a:rPr lang="en-US" dirty="0" err="1">
                <a:solidFill>
                  <a:srgbClr val="FFFF00"/>
                </a:solidFill>
              </a:rPr>
              <a:t>lạ</a:t>
            </a:r>
            <a:endParaRPr lang="en-US" b="1" dirty="0">
              <a:solidFill>
                <a:srgbClr val="FFFF00"/>
              </a:solidFill>
            </a:endParaRPr>
          </a:p>
        </p:txBody>
      </p:sp>
      <p:sp>
        <p:nvSpPr>
          <p:cNvPr id="62469" name="Line 5">
            <a:extLst>
              <a:ext uri="{FF2B5EF4-FFF2-40B4-BE49-F238E27FC236}">
                <a16:creationId xmlns="" xmlns:a16="http://schemas.microsoft.com/office/drawing/2014/main" id="{2D5E965B-993B-4F6A-A16E-077F9B474305}"/>
              </a:ext>
            </a:extLst>
          </p:cNvPr>
          <p:cNvSpPr>
            <a:spLocks noChangeShapeType="1"/>
          </p:cNvSpPr>
          <p:nvPr/>
        </p:nvSpPr>
        <p:spPr bwMode="auto">
          <a:xfrm>
            <a:off x="4596711" y="1094342"/>
            <a:ext cx="2675964" cy="1062668"/>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62477" name="AutoShape 13">
            <a:extLst>
              <a:ext uri="{FF2B5EF4-FFF2-40B4-BE49-F238E27FC236}">
                <a16:creationId xmlns="" xmlns:a16="http://schemas.microsoft.com/office/drawing/2014/main" id="{E5D22F41-586E-43FB-8077-DD0570D77C90}"/>
              </a:ext>
            </a:extLst>
          </p:cNvPr>
          <p:cNvSpPr>
            <a:spLocks noChangeArrowheads="1"/>
          </p:cNvSpPr>
          <p:nvPr/>
        </p:nvSpPr>
        <p:spPr bwMode="auto">
          <a:xfrm>
            <a:off x="3573529" y="342900"/>
            <a:ext cx="1947523" cy="670876"/>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400" b="1" dirty="0" err="1">
                <a:solidFill>
                  <a:srgbClr val="00FFFF"/>
                </a:solidFill>
                <a:latin typeface="+mj-lt"/>
              </a:rPr>
              <a:t>Gióng</a:t>
            </a:r>
            <a:r>
              <a:rPr lang="en-US" altLang="en-US" sz="2400" b="1" dirty="0">
                <a:solidFill>
                  <a:srgbClr val="00FFFF"/>
                </a:solidFill>
                <a:latin typeface="+mj-lt"/>
              </a:rPr>
              <a:t> ra </a:t>
            </a:r>
            <a:r>
              <a:rPr lang="en-US" altLang="en-US" sz="2400" b="1" dirty="0" err="1">
                <a:solidFill>
                  <a:srgbClr val="00FFFF"/>
                </a:solidFill>
                <a:latin typeface="+mj-lt"/>
              </a:rPr>
              <a:t>đời</a:t>
            </a:r>
            <a:endParaRPr lang="en-US" altLang="en-US" sz="1800" b="1" dirty="0">
              <a:solidFill>
                <a:srgbClr val="00FFFF"/>
              </a:solidFill>
              <a:latin typeface="+mj-lt"/>
            </a:endParaRPr>
          </a:p>
        </p:txBody>
      </p:sp>
      <p:sp>
        <p:nvSpPr>
          <p:cNvPr id="14" name="Text Box 3">
            <a:extLst>
              <a:ext uri="{FF2B5EF4-FFF2-40B4-BE49-F238E27FC236}">
                <a16:creationId xmlns="" xmlns:a16="http://schemas.microsoft.com/office/drawing/2014/main" id="{394FE91D-D117-444F-B015-141ABDB5ED38}"/>
              </a:ext>
            </a:extLst>
          </p:cNvPr>
          <p:cNvSpPr txBox="1">
            <a:spLocks noChangeArrowheads="1"/>
          </p:cNvSpPr>
          <p:nvPr/>
        </p:nvSpPr>
        <p:spPr bwMode="auto">
          <a:xfrm>
            <a:off x="228600" y="2186622"/>
            <a:ext cx="2904567" cy="176315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rgbClr val="FFFF00"/>
                </a:solidFill>
              </a:rPr>
              <a:t>Mẹ</a:t>
            </a:r>
            <a:r>
              <a:rPr lang="en-US" dirty="0">
                <a:solidFill>
                  <a:srgbClr val="FFFF00"/>
                </a:solidFill>
              </a:rPr>
              <a:t> </a:t>
            </a:r>
            <a:r>
              <a:rPr lang="en-US" dirty="0" err="1">
                <a:solidFill>
                  <a:srgbClr val="FFFF00"/>
                </a:solidFill>
              </a:rPr>
              <a:t>Gióng</a:t>
            </a:r>
            <a:r>
              <a:rPr lang="en-US" dirty="0">
                <a:solidFill>
                  <a:srgbClr val="FFFF00"/>
                </a:solidFill>
              </a:rPr>
              <a:t> </a:t>
            </a:r>
            <a:r>
              <a:rPr lang="en-US" dirty="0" err="1">
                <a:solidFill>
                  <a:srgbClr val="FFFF00"/>
                </a:solidFill>
              </a:rPr>
              <a:t>mang</a:t>
            </a:r>
            <a:r>
              <a:rPr lang="en-US" dirty="0">
                <a:solidFill>
                  <a:srgbClr val="FFFF00"/>
                </a:solidFill>
              </a:rPr>
              <a:t> </a:t>
            </a:r>
            <a:r>
              <a:rPr lang="en-US" dirty="0" err="1">
                <a:solidFill>
                  <a:srgbClr val="FFFF00"/>
                </a:solidFill>
              </a:rPr>
              <a:t>thai</a:t>
            </a:r>
            <a:r>
              <a:rPr lang="en-US" dirty="0">
                <a:solidFill>
                  <a:srgbClr val="FFFF00"/>
                </a:solidFill>
              </a:rPr>
              <a:t> </a:t>
            </a:r>
            <a:r>
              <a:rPr lang="en-US" dirty="0" err="1">
                <a:solidFill>
                  <a:srgbClr val="FFFF00"/>
                </a:solidFill>
              </a:rPr>
              <a:t>kì</a:t>
            </a:r>
            <a:r>
              <a:rPr lang="en-US" dirty="0">
                <a:solidFill>
                  <a:srgbClr val="FFFF00"/>
                </a:solidFill>
              </a:rPr>
              <a:t> </a:t>
            </a:r>
            <a:r>
              <a:rPr lang="en-US" dirty="0" err="1">
                <a:solidFill>
                  <a:srgbClr val="FFFF00"/>
                </a:solidFill>
              </a:rPr>
              <a:t>lạ</a:t>
            </a:r>
            <a:r>
              <a:rPr lang="en-US" dirty="0">
                <a:solidFill>
                  <a:srgbClr val="FFFF00"/>
                </a:solidFill>
              </a:rPr>
              <a:t>, </a:t>
            </a:r>
            <a:r>
              <a:rPr lang="en-US" dirty="0" err="1">
                <a:solidFill>
                  <a:srgbClr val="FFFF00"/>
                </a:solidFill>
              </a:rPr>
              <a:t>nêu</a:t>
            </a:r>
            <a:r>
              <a:rPr lang="en-US" dirty="0">
                <a:solidFill>
                  <a:srgbClr val="FFFF00"/>
                </a:solidFill>
              </a:rPr>
              <a:t> ra </a:t>
            </a:r>
            <a:r>
              <a:rPr lang="en-US" dirty="0" err="1">
                <a:solidFill>
                  <a:srgbClr val="FFFF00"/>
                </a:solidFill>
              </a:rPr>
              <a:t>những</a:t>
            </a:r>
            <a:r>
              <a:rPr lang="en-US" dirty="0">
                <a:solidFill>
                  <a:srgbClr val="FFFF00"/>
                </a:solidFill>
              </a:rPr>
              <a:t> </a:t>
            </a:r>
            <a:r>
              <a:rPr lang="en-US" dirty="0" err="1">
                <a:solidFill>
                  <a:srgbClr val="FFFF00"/>
                </a:solidFill>
              </a:rPr>
              <a:t>sự</a:t>
            </a:r>
            <a:r>
              <a:rPr lang="en-US" dirty="0">
                <a:solidFill>
                  <a:srgbClr val="FFFF00"/>
                </a:solidFill>
              </a:rPr>
              <a:t> ra </a:t>
            </a:r>
            <a:r>
              <a:rPr lang="en-US" dirty="0" err="1">
                <a:solidFill>
                  <a:srgbClr val="FFFF00"/>
                </a:solidFill>
              </a:rPr>
              <a:t>đời</a:t>
            </a:r>
            <a:r>
              <a:rPr lang="en-US" dirty="0">
                <a:solidFill>
                  <a:srgbClr val="FFFF00"/>
                </a:solidFill>
              </a:rPr>
              <a:t> </a:t>
            </a:r>
            <a:r>
              <a:rPr lang="en-US" dirty="0" err="1">
                <a:solidFill>
                  <a:srgbClr val="FFFF00"/>
                </a:solidFill>
              </a:rPr>
              <a:t>kì</a:t>
            </a:r>
            <a:r>
              <a:rPr lang="en-US" dirty="0">
                <a:solidFill>
                  <a:srgbClr val="FFFF00"/>
                </a:solidFill>
              </a:rPr>
              <a:t> </a:t>
            </a:r>
            <a:r>
              <a:rPr lang="en-US" dirty="0" err="1">
                <a:solidFill>
                  <a:srgbClr val="FFFF00"/>
                </a:solidFill>
              </a:rPr>
              <a:t>lạ</a:t>
            </a:r>
            <a:r>
              <a:rPr lang="en-US" dirty="0">
                <a:solidFill>
                  <a:srgbClr val="FFFF00"/>
                </a:solidFill>
              </a:rPr>
              <a:t> </a:t>
            </a:r>
            <a:r>
              <a:rPr lang="en-US" dirty="0" err="1">
                <a:solidFill>
                  <a:srgbClr val="FFFF00"/>
                </a:solidFill>
              </a:rPr>
              <a:t>khác</a:t>
            </a:r>
            <a:r>
              <a:rPr lang="en-US" dirty="0">
                <a:solidFill>
                  <a:srgbClr val="FFFF00"/>
                </a:solidFill>
              </a:rPr>
              <a:t> </a:t>
            </a:r>
            <a:r>
              <a:rPr lang="en-US" dirty="0" err="1">
                <a:solidFill>
                  <a:srgbClr val="FFFF00"/>
                </a:solidFill>
              </a:rPr>
              <a:t>như</a:t>
            </a:r>
            <a:r>
              <a:rPr lang="en-US" dirty="0">
                <a:solidFill>
                  <a:srgbClr val="FFFF00"/>
                </a:solidFill>
              </a:rPr>
              <a:t> </a:t>
            </a:r>
            <a:r>
              <a:rPr lang="en-US" dirty="0" err="1">
                <a:solidFill>
                  <a:srgbClr val="FFFF00"/>
                </a:solidFill>
              </a:rPr>
              <a:t>Gióng</a:t>
            </a:r>
            <a:r>
              <a:rPr lang="en-US" dirty="0">
                <a:solidFill>
                  <a:srgbClr val="FFFF00"/>
                </a:solidFill>
              </a:rPr>
              <a:t> </a:t>
            </a:r>
            <a:r>
              <a:rPr lang="en-US" dirty="0" err="1">
                <a:solidFill>
                  <a:srgbClr val="FFFF00"/>
                </a:solidFill>
              </a:rPr>
              <a:t>trong</a:t>
            </a:r>
            <a:r>
              <a:rPr lang="en-US" dirty="0">
                <a:solidFill>
                  <a:srgbClr val="FFFF00"/>
                </a:solidFill>
              </a:rPr>
              <a:t> </a:t>
            </a:r>
            <a:r>
              <a:rPr lang="en-US" dirty="0" err="1">
                <a:solidFill>
                  <a:srgbClr val="FFFF00"/>
                </a:solidFill>
              </a:rPr>
              <a:t>truyện</a:t>
            </a:r>
            <a:r>
              <a:rPr lang="en-US" dirty="0">
                <a:solidFill>
                  <a:srgbClr val="FFFF00"/>
                </a:solidFill>
              </a:rPr>
              <a:t> </a:t>
            </a:r>
            <a:r>
              <a:rPr lang="en-US" dirty="0" err="1">
                <a:solidFill>
                  <a:srgbClr val="FFFF00"/>
                </a:solidFill>
              </a:rPr>
              <a:t>cổ</a:t>
            </a:r>
            <a:r>
              <a:rPr lang="en-US" dirty="0">
                <a:solidFill>
                  <a:srgbClr val="FFFF00"/>
                </a:solidFill>
              </a:rPr>
              <a:t> </a:t>
            </a:r>
            <a:r>
              <a:rPr lang="en-US" dirty="0" err="1">
                <a:solidFill>
                  <a:srgbClr val="FFFF00"/>
                </a:solidFill>
              </a:rPr>
              <a:t>dân</a:t>
            </a:r>
            <a:r>
              <a:rPr lang="en-US" dirty="0">
                <a:solidFill>
                  <a:srgbClr val="FFFF00"/>
                </a:solidFill>
              </a:rPr>
              <a:t> </a:t>
            </a:r>
            <a:r>
              <a:rPr lang="en-US" dirty="0" err="1">
                <a:solidFill>
                  <a:srgbClr val="FFFF00"/>
                </a:solidFill>
              </a:rPr>
              <a:t>gian</a:t>
            </a:r>
            <a:endParaRPr lang="en-US" dirty="0">
              <a:solidFill>
                <a:srgbClr val="FFFF00"/>
              </a:solidFill>
            </a:endParaRPr>
          </a:p>
        </p:txBody>
      </p:sp>
      <p:pic>
        <p:nvPicPr>
          <p:cNvPr id="6146" name="Picture 2" descr="Đề bài: Em kể lại truyện Thánh Gióng theo lời kể của Bà Lão mẹ của Thánh  Gióng">
            <a:extLst>
              <a:ext uri="{FF2B5EF4-FFF2-40B4-BE49-F238E27FC236}">
                <a16:creationId xmlns="" xmlns:a16="http://schemas.microsoft.com/office/drawing/2014/main" id="{20DC8FD2-36EE-4F32-965D-733074C903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2157011"/>
            <a:ext cx="2320652" cy="1822378"/>
          </a:xfrm>
          <a:prstGeom prst="rect">
            <a:avLst/>
          </a:prstGeom>
          <a:noFill/>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90000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2477"/>
                                        </p:tgtEl>
                                        <p:attrNameLst>
                                          <p:attrName>style.visibility</p:attrName>
                                        </p:attrNameLst>
                                      </p:cBhvr>
                                      <p:to>
                                        <p:strVal val="visible"/>
                                      </p:to>
                                    </p:set>
                                    <p:anim calcmode="lin" valueType="num">
                                      <p:cBhvr>
                                        <p:cTn id="7" dur="1000" fill="hold"/>
                                        <p:tgtEl>
                                          <p:spTgt spid="62477"/>
                                        </p:tgtEl>
                                        <p:attrNameLst>
                                          <p:attrName>ppt_w</p:attrName>
                                        </p:attrNameLst>
                                      </p:cBhvr>
                                      <p:tavLst>
                                        <p:tav tm="0">
                                          <p:val>
                                            <p:fltVal val="0"/>
                                          </p:val>
                                        </p:tav>
                                        <p:tav tm="100000">
                                          <p:val>
                                            <p:strVal val="#ppt_w"/>
                                          </p:val>
                                        </p:tav>
                                      </p:tavLst>
                                    </p:anim>
                                    <p:anim calcmode="lin" valueType="num">
                                      <p:cBhvr>
                                        <p:cTn id="8" dur="1000" fill="hold"/>
                                        <p:tgtEl>
                                          <p:spTgt spid="62477"/>
                                        </p:tgtEl>
                                        <p:attrNameLst>
                                          <p:attrName>ppt_h</p:attrName>
                                        </p:attrNameLst>
                                      </p:cBhvr>
                                      <p:tavLst>
                                        <p:tav tm="0">
                                          <p:val>
                                            <p:fltVal val="0"/>
                                          </p:val>
                                        </p:tav>
                                        <p:tav tm="100000">
                                          <p:val>
                                            <p:strVal val="#ppt_h"/>
                                          </p:val>
                                        </p:tav>
                                      </p:tavLst>
                                    </p:anim>
                                    <p:animEffect transition="in" filter="fade">
                                      <p:cBhvr>
                                        <p:cTn id="9" dur="1000"/>
                                        <p:tgtEl>
                                          <p:spTgt spid="6247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2469"/>
                                        </p:tgtEl>
                                        <p:attrNameLst>
                                          <p:attrName>style.visibility</p:attrName>
                                        </p:attrNameLst>
                                      </p:cBhvr>
                                      <p:to>
                                        <p:strVal val="visible"/>
                                      </p:to>
                                    </p:set>
                                    <p:animEffect transition="in" filter="wipe(up)">
                                      <p:cBhvr>
                                        <p:cTn id="22" dur="500"/>
                                        <p:tgtEl>
                                          <p:spTgt spid="6246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6146"/>
                                        </p:tgtEl>
                                        <p:attrNameLst>
                                          <p:attrName>style.visibility</p:attrName>
                                        </p:attrNameLst>
                                      </p:cBhvr>
                                      <p:to>
                                        <p:strVal val="visible"/>
                                      </p:to>
                                    </p:set>
                                    <p:animEffect transition="in" filter="wheel(1)">
                                      <p:cBhvr>
                                        <p:cTn id="27" dur="2000"/>
                                        <p:tgtEl>
                                          <p:spTgt spid="6146"/>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62467"/>
                                        </p:tgtEl>
                                        <p:attrNameLst>
                                          <p:attrName>style.visibility</p:attrName>
                                        </p:attrNameLst>
                                      </p:cBhvr>
                                      <p:to>
                                        <p:strVal val="visible"/>
                                      </p:to>
                                    </p:set>
                                    <p:animEffect transition="in" filter="wipe(left)">
                                      <p:cBhvr>
                                        <p:cTn id="30" dur="10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p:bldP spid="62477"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990600" y="342900"/>
            <a:ext cx="7391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err="1">
                <a:ln>
                  <a:noFill/>
                </a:ln>
                <a:solidFill>
                  <a:srgbClr val="FFFF00"/>
                </a:solidFill>
                <a:effectLst/>
              </a:rPr>
              <a:t>Gióng</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lớn</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lên</a:t>
            </a:r>
            <a:endParaRPr kumimoji="0" lang="en-US" sz="2400" b="1" i="0" u="none" strike="noStrike" cap="none" normalizeH="0" baseline="0" dirty="0">
              <a:ln>
                <a:noFill/>
              </a:ln>
              <a:solidFill>
                <a:srgbClr val="FFFF00"/>
              </a:solidFill>
              <a:effectLst/>
            </a:endParaRPr>
          </a:p>
        </p:txBody>
      </p:sp>
      <p:sp>
        <p:nvSpPr>
          <p:cNvPr id="7" name="Line 5">
            <a:extLst>
              <a:ext uri="{FF2B5EF4-FFF2-40B4-BE49-F238E27FC236}">
                <a16:creationId xmlns="" xmlns:a16="http://schemas.microsoft.com/office/drawing/2014/main" id="{99E64F12-B4D0-4666-A0D6-83BE26B46B5A}"/>
              </a:ext>
            </a:extLst>
          </p:cNvPr>
          <p:cNvSpPr>
            <a:spLocks noChangeShapeType="1"/>
          </p:cNvSpPr>
          <p:nvPr/>
        </p:nvSpPr>
        <p:spPr bwMode="auto">
          <a:xfrm flipH="1">
            <a:off x="1457325" y="888809"/>
            <a:ext cx="3102528"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9" name="Line 5">
            <a:extLst>
              <a:ext uri="{FF2B5EF4-FFF2-40B4-BE49-F238E27FC236}">
                <a16:creationId xmlns="" xmlns:a16="http://schemas.microsoft.com/office/drawing/2014/main" id="{1B96531C-1BC7-4543-9902-4252BDC33C8E}"/>
              </a:ext>
            </a:extLst>
          </p:cNvPr>
          <p:cNvSpPr>
            <a:spLocks noChangeShapeType="1"/>
          </p:cNvSpPr>
          <p:nvPr/>
        </p:nvSpPr>
        <p:spPr bwMode="auto">
          <a:xfrm>
            <a:off x="4571999" y="885441"/>
            <a:ext cx="3114675"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AutoShape 13">
            <a:extLst>
              <a:ext uri="{FF2B5EF4-FFF2-40B4-BE49-F238E27FC236}">
                <a16:creationId xmlns="" xmlns:a16="http://schemas.microsoft.com/office/drawing/2014/main" id="{FFB4C0F5-68A3-4271-8398-01529261AC46}"/>
              </a:ext>
            </a:extLst>
          </p:cNvPr>
          <p:cNvSpPr>
            <a:spLocks noChangeArrowheads="1"/>
          </p:cNvSpPr>
          <p:nvPr/>
        </p:nvSpPr>
        <p:spPr bwMode="auto">
          <a:xfrm>
            <a:off x="228600" y="2054430"/>
            <a:ext cx="2539645" cy="202227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a:solidFill>
                  <a:srgbClr val="FFFF00"/>
                </a:solidFill>
              </a:rPr>
              <a:t>3 </a:t>
            </a:r>
            <a:r>
              <a:rPr lang="en-US" dirty="0" err="1">
                <a:solidFill>
                  <a:srgbClr val="FFFF00"/>
                </a:solidFill>
              </a:rPr>
              <a:t>năm</a:t>
            </a:r>
            <a:r>
              <a:rPr lang="en-US" dirty="0">
                <a:solidFill>
                  <a:srgbClr val="FFFF00"/>
                </a:solidFill>
              </a:rPr>
              <a:t> </a:t>
            </a:r>
            <a:r>
              <a:rPr lang="en-US" dirty="0" err="1">
                <a:solidFill>
                  <a:srgbClr val="FFFF00"/>
                </a:solidFill>
              </a:rPr>
              <a:t>không</a:t>
            </a:r>
            <a:r>
              <a:rPr lang="en-US" dirty="0">
                <a:solidFill>
                  <a:srgbClr val="FFFF00"/>
                </a:solidFill>
              </a:rPr>
              <a:t> </a:t>
            </a:r>
            <a:r>
              <a:rPr lang="en-US" dirty="0" err="1">
                <a:solidFill>
                  <a:srgbClr val="FFFF00"/>
                </a:solidFill>
              </a:rPr>
              <a:t>nói</a:t>
            </a:r>
            <a:r>
              <a:rPr lang="en-US" dirty="0">
                <a:solidFill>
                  <a:srgbClr val="FFFF00"/>
                </a:solidFill>
              </a:rPr>
              <a:t>, </a:t>
            </a:r>
            <a:r>
              <a:rPr lang="en-US" dirty="0" err="1">
                <a:solidFill>
                  <a:srgbClr val="FFFF00"/>
                </a:solidFill>
              </a:rPr>
              <a:t>lần</a:t>
            </a:r>
            <a:r>
              <a:rPr lang="en-US" dirty="0">
                <a:solidFill>
                  <a:srgbClr val="FFFF00"/>
                </a:solidFill>
              </a:rPr>
              <a:t> </a:t>
            </a:r>
            <a:r>
              <a:rPr lang="en-US" dirty="0" err="1">
                <a:solidFill>
                  <a:srgbClr val="FFFF00"/>
                </a:solidFill>
              </a:rPr>
              <a:t>cất</a:t>
            </a:r>
            <a:r>
              <a:rPr lang="en-US" dirty="0">
                <a:solidFill>
                  <a:srgbClr val="FFFF00"/>
                </a:solidFill>
              </a:rPr>
              <a:t> </a:t>
            </a:r>
            <a:r>
              <a:rPr lang="en-US" dirty="0" err="1">
                <a:solidFill>
                  <a:srgbClr val="FFFF00"/>
                </a:solidFill>
              </a:rPr>
              <a:t>tiếng</a:t>
            </a:r>
            <a:r>
              <a:rPr lang="en-US" dirty="0">
                <a:solidFill>
                  <a:srgbClr val="FFFF00"/>
                </a:solidFill>
              </a:rPr>
              <a:t> </a:t>
            </a:r>
            <a:r>
              <a:rPr lang="en-US" dirty="0" err="1">
                <a:solidFill>
                  <a:srgbClr val="FFFF00"/>
                </a:solidFill>
              </a:rPr>
              <a:t>nói</a:t>
            </a:r>
            <a:r>
              <a:rPr lang="en-US" dirty="0">
                <a:solidFill>
                  <a:srgbClr val="FFFF00"/>
                </a:solidFill>
              </a:rPr>
              <a:t> </a:t>
            </a:r>
            <a:r>
              <a:rPr lang="en-US" dirty="0" err="1">
                <a:solidFill>
                  <a:srgbClr val="FFFF00"/>
                </a:solidFill>
              </a:rPr>
              <a:t>đầu</a:t>
            </a:r>
            <a:r>
              <a:rPr lang="en-US" dirty="0">
                <a:solidFill>
                  <a:srgbClr val="FFFF00"/>
                </a:solidFill>
              </a:rPr>
              <a:t> </a:t>
            </a:r>
            <a:r>
              <a:rPr lang="en-US" dirty="0" err="1">
                <a:solidFill>
                  <a:srgbClr val="FFFF00"/>
                </a:solidFill>
              </a:rPr>
              <a:t>tiên</a:t>
            </a:r>
            <a:r>
              <a:rPr lang="en-US" dirty="0">
                <a:solidFill>
                  <a:srgbClr val="FFFF00"/>
                </a:solidFill>
              </a:rPr>
              <a:t> </a:t>
            </a:r>
            <a:r>
              <a:rPr lang="en-US" dirty="0" err="1">
                <a:solidFill>
                  <a:srgbClr val="FFFF00"/>
                </a:solidFill>
              </a:rPr>
              <a:t>là</a:t>
            </a:r>
            <a:r>
              <a:rPr lang="en-US" dirty="0">
                <a:solidFill>
                  <a:srgbClr val="FFFF00"/>
                </a:solidFill>
              </a:rPr>
              <a:t> </a:t>
            </a:r>
            <a:r>
              <a:rPr lang="en-US" dirty="0" err="1">
                <a:solidFill>
                  <a:srgbClr val="FFFF00"/>
                </a:solidFill>
              </a:rPr>
              <a:t>tiếng</a:t>
            </a:r>
            <a:r>
              <a:rPr lang="en-US" dirty="0">
                <a:solidFill>
                  <a:srgbClr val="FFFF00"/>
                </a:solidFill>
              </a:rPr>
              <a:t> </a:t>
            </a:r>
            <a:r>
              <a:rPr lang="en-US" dirty="0" err="1">
                <a:solidFill>
                  <a:srgbClr val="FFFF00"/>
                </a:solidFill>
              </a:rPr>
              <a:t>nói</a:t>
            </a:r>
            <a:r>
              <a:rPr lang="en-US" dirty="0">
                <a:solidFill>
                  <a:srgbClr val="FFFF00"/>
                </a:solidFill>
              </a:rPr>
              <a:t> </a:t>
            </a:r>
            <a:r>
              <a:rPr lang="en-US" dirty="0" err="1">
                <a:solidFill>
                  <a:srgbClr val="FFFF00"/>
                </a:solidFill>
              </a:rPr>
              <a:t>yêu</a:t>
            </a:r>
            <a:r>
              <a:rPr lang="en-US" dirty="0">
                <a:solidFill>
                  <a:srgbClr val="FFFF00"/>
                </a:solidFill>
              </a:rPr>
              <a:t> </a:t>
            </a:r>
            <a:r>
              <a:rPr lang="en-US" dirty="0" err="1">
                <a:solidFill>
                  <a:srgbClr val="FFFF00"/>
                </a:solidFill>
              </a:rPr>
              <a:t>nước</a:t>
            </a:r>
            <a:r>
              <a:rPr lang="en-US" dirty="0">
                <a:solidFill>
                  <a:srgbClr val="FFFF00"/>
                </a:solidFill>
              </a:rPr>
              <a:t>, </a:t>
            </a:r>
            <a:r>
              <a:rPr lang="en-US" dirty="0" err="1">
                <a:solidFill>
                  <a:srgbClr val="FFFF00"/>
                </a:solidFill>
              </a:rPr>
              <a:t>cứu</a:t>
            </a:r>
            <a:r>
              <a:rPr lang="en-US" dirty="0">
                <a:solidFill>
                  <a:srgbClr val="FFFF00"/>
                </a:solidFill>
              </a:rPr>
              <a:t> </a:t>
            </a:r>
            <a:r>
              <a:rPr lang="en-US" dirty="0" err="1">
                <a:solidFill>
                  <a:srgbClr val="FFFF00"/>
                </a:solidFill>
              </a:rPr>
              <a:t>nước</a:t>
            </a:r>
            <a:endParaRPr lang="en-US" altLang="en-US" sz="1800" b="1" dirty="0">
              <a:solidFill>
                <a:srgbClr val="FFFF00"/>
              </a:solidFill>
              <a:latin typeface="+mj-lt"/>
            </a:endParaRPr>
          </a:p>
        </p:txBody>
      </p:sp>
      <p:sp>
        <p:nvSpPr>
          <p:cNvPr id="17" name="AutoShape 13">
            <a:extLst>
              <a:ext uri="{FF2B5EF4-FFF2-40B4-BE49-F238E27FC236}">
                <a16:creationId xmlns="" xmlns:a16="http://schemas.microsoft.com/office/drawing/2014/main" id="{B21F59B0-4E21-4026-A244-2AA6D2ACB556}"/>
              </a:ext>
            </a:extLst>
          </p:cNvPr>
          <p:cNvSpPr>
            <a:spLocks noChangeArrowheads="1"/>
          </p:cNvSpPr>
          <p:nvPr/>
        </p:nvSpPr>
        <p:spPr bwMode="auto">
          <a:xfrm>
            <a:off x="3276600" y="2054430"/>
            <a:ext cx="2615844" cy="202227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en-US" dirty="0" err="1">
                <a:solidFill>
                  <a:srgbClr val="FFFF00"/>
                </a:solidFill>
              </a:rPr>
              <a:t>Tiếng</a:t>
            </a:r>
            <a:r>
              <a:rPr lang="en-US" dirty="0">
                <a:solidFill>
                  <a:srgbClr val="FFFF00"/>
                </a:solidFill>
              </a:rPr>
              <a:t> </a:t>
            </a:r>
            <a:r>
              <a:rPr lang="en-US" dirty="0" err="1">
                <a:solidFill>
                  <a:srgbClr val="FFFF00"/>
                </a:solidFill>
              </a:rPr>
              <a:t>nói</a:t>
            </a:r>
            <a:r>
              <a:rPr lang="en-US" dirty="0">
                <a:solidFill>
                  <a:srgbClr val="FFFF00"/>
                </a:solidFill>
              </a:rPr>
              <a:t> </a:t>
            </a:r>
            <a:r>
              <a:rPr lang="en-US" dirty="0" err="1">
                <a:solidFill>
                  <a:srgbClr val="FFFF00"/>
                </a:solidFill>
              </a:rPr>
              <a:t>của</a:t>
            </a:r>
            <a:r>
              <a:rPr lang="en-US" dirty="0">
                <a:solidFill>
                  <a:srgbClr val="FFFF00"/>
                </a:solidFill>
              </a:rPr>
              <a:t> </a:t>
            </a:r>
            <a:r>
              <a:rPr lang="en-US" dirty="0" err="1">
                <a:solidFill>
                  <a:srgbClr val="FFFF00"/>
                </a:solidFill>
              </a:rPr>
              <a:t>lòng</a:t>
            </a:r>
            <a:r>
              <a:rPr lang="en-US" dirty="0">
                <a:solidFill>
                  <a:srgbClr val="FFFF00"/>
                </a:solidFill>
              </a:rPr>
              <a:t> </a:t>
            </a:r>
            <a:r>
              <a:rPr lang="en-US" dirty="0" err="1">
                <a:solidFill>
                  <a:srgbClr val="FFFF00"/>
                </a:solidFill>
              </a:rPr>
              <a:t>yêu</a:t>
            </a:r>
            <a:r>
              <a:rPr lang="en-US" dirty="0">
                <a:solidFill>
                  <a:srgbClr val="FFFF00"/>
                </a:solidFill>
              </a:rPr>
              <a:t> </a:t>
            </a:r>
            <a:r>
              <a:rPr lang="en-US" dirty="0" err="1">
                <a:solidFill>
                  <a:srgbClr val="FFFF00"/>
                </a:solidFill>
              </a:rPr>
              <a:t>nước</a:t>
            </a:r>
            <a:endParaRPr lang="en-US" altLang="en-US" sz="1800" b="1" dirty="0">
              <a:solidFill>
                <a:srgbClr val="FFFF00"/>
              </a:solidFill>
              <a:latin typeface="+mj-lt"/>
            </a:endParaRPr>
          </a:p>
        </p:txBody>
      </p:sp>
      <p:sp>
        <p:nvSpPr>
          <p:cNvPr id="19" name="AutoShape 13">
            <a:extLst>
              <a:ext uri="{FF2B5EF4-FFF2-40B4-BE49-F238E27FC236}">
                <a16:creationId xmlns="" xmlns:a16="http://schemas.microsoft.com/office/drawing/2014/main" id="{CFDE87C9-66FE-456C-8765-A0D8C748471C}"/>
              </a:ext>
            </a:extLst>
          </p:cNvPr>
          <p:cNvSpPr>
            <a:spLocks noChangeArrowheads="1"/>
          </p:cNvSpPr>
          <p:nvPr/>
        </p:nvSpPr>
        <p:spPr bwMode="auto">
          <a:xfrm>
            <a:off x="6324600" y="2019898"/>
            <a:ext cx="2511879" cy="20568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dirty="0" err="1">
                <a:solidFill>
                  <a:srgbClr val="FFFF00"/>
                </a:solidFill>
              </a:rPr>
              <a:t>Gióng</a:t>
            </a:r>
            <a:r>
              <a:rPr lang="en-US" dirty="0">
                <a:solidFill>
                  <a:srgbClr val="FFFF00"/>
                </a:solidFill>
              </a:rPr>
              <a:t> </a:t>
            </a:r>
            <a:r>
              <a:rPr lang="en-US" dirty="0" err="1">
                <a:solidFill>
                  <a:srgbClr val="FFFF00"/>
                </a:solidFill>
              </a:rPr>
              <a:t>lớn</a:t>
            </a:r>
            <a:r>
              <a:rPr lang="en-US" dirty="0">
                <a:solidFill>
                  <a:srgbClr val="FFFF00"/>
                </a:solidFill>
              </a:rPr>
              <a:t> </a:t>
            </a:r>
            <a:r>
              <a:rPr lang="en-US" dirty="0" err="1">
                <a:solidFill>
                  <a:srgbClr val="FFFF00"/>
                </a:solidFill>
              </a:rPr>
              <a:t>nhanh</a:t>
            </a:r>
            <a:r>
              <a:rPr lang="en-US" dirty="0">
                <a:solidFill>
                  <a:srgbClr val="FFFF00"/>
                </a:solidFill>
              </a:rPr>
              <a:t>, </a:t>
            </a:r>
            <a:r>
              <a:rPr lang="en-US" dirty="0" err="1">
                <a:solidFill>
                  <a:srgbClr val="FFFF00"/>
                </a:solidFill>
              </a:rPr>
              <a:t>lớn</a:t>
            </a:r>
            <a:r>
              <a:rPr lang="en-US" dirty="0">
                <a:solidFill>
                  <a:srgbClr val="FFFF00"/>
                </a:solidFill>
              </a:rPr>
              <a:t> </a:t>
            </a:r>
            <a:r>
              <a:rPr lang="en-US" dirty="0" err="1">
                <a:solidFill>
                  <a:srgbClr val="FFFF00"/>
                </a:solidFill>
              </a:rPr>
              <a:t>bằng</a:t>
            </a:r>
            <a:r>
              <a:rPr lang="en-US" dirty="0">
                <a:solidFill>
                  <a:srgbClr val="FFFF00"/>
                </a:solidFill>
              </a:rPr>
              <a:t> </a:t>
            </a:r>
            <a:r>
              <a:rPr lang="en-US" dirty="0" err="1">
                <a:solidFill>
                  <a:srgbClr val="FFFF00"/>
                </a:solidFill>
              </a:rPr>
              <a:t>thức</a:t>
            </a:r>
            <a:r>
              <a:rPr lang="en-US" dirty="0">
                <a:solidFill>
                  <a:srgbClr val="FFFF00"/>
                </a:solidFill>
              </a:rPr>
              <a:t> </a:t>
            </a:r>
            <a:r>
              <a:rPr lang="en-US" dirty="0" err="1">
                <a:solidFill>
                  <a:srgbClr val="FFFF00"/>
                </a:solidFill>
              </a:rPr>
              <a:t>ăn</a:t>
            </a:r>
            <a:r>
              <a:rPr lang="en-US" dirty="0">
                <a:solidFill>
                  <a:srgbClr val="FFFF00"/>
                </a:solidFill>
              </a:rPr>
              <a:t>, </a:t>
            </a:r>
            <a:r>
              <a:rPr lang="en-US" dirty="0" err="1">
                <a:solidFill>
                  <a:srgbClr val="FFFF00"/>
                </a:solidFill>
              </a:rPr>
              <a:t>thức</a:t>
            </a:r>
            <a:r>
              <a:rPr lang="en-US" dirty="0">
                <a:solidFill>
                  <a:srgbClr val="FFFF00"/>
                </a:solidFill>
              </a:rPr>
              <a:t> </a:t>
            </a:r>
            <a:r>
              <a:rPr lang="en-US" dirty="0" err="1">
                <a:solidFill>
                  <a:srgbClr val="FFFF00"/>
                </a:solidFill>
              </a:rPr>
              <a:t>mặc</a:t>
            </a:r>
            <a:r>
              <a:rPr lang="en-US" dirty="0">
                <a:solidFill>
                  <a:srgbClr val="FFFF00"/>
                </a:solidFill>
              </a:rPr>
              <a:t> </a:t>
            </a:r>
            <a:r>
              <a:rPr lang="en-US" dirty="0" err="1">
                <a:solidFill>
                  <a:srgbClr val="FFFF00"/>
                </a:solidFill>
              </a:rPr>
              <a:t>của</a:t>
            </a:r>
            <a:r>
              <a:rPr lang="en-US" dirty="0">
                <a:solidFill>
                  <a:srgbClr val="FFFF00"/>
                </a:solidFill>
              </a:rPr>
              <a:t> </a:t>
            </a:r>
            <a:r>
              <a:rPr lang="en-US" dirty="0" err="1">
                <a:solidFill>
                  <a:srgbClr val="FFFF00"/>
                </a:solidFill>
              </a:rPr>
              <a:t>nhân</a:t>
            </a:r>
            <a:r>
              <a:rPr lang="en-US" dirty="0">
                <a:solidFill>
                  <a:srgbClr val="FFFF00"/>
                </a:solidFill>
              </a:rPr>
              <a:t> </a:t>
            </a:r>
            <a:r>
              <a:rPr lang="en-US" dirty="0" err="1">
                <a:solidFill>
                  <a:srgbClr val="FFFF00"/>
                </a:solidFill>
              </a:rPr>
              <a:t>dân</a:t>
            </a:r>
            <a:endParaRPr lang="en-US" altLang="en-US" sz="1800" b="1" dirty="0">
              <a:solidFill>
                <a:srgbClr val="FFFF00"/>
              </a:solidFill>
              <a:latin typeface="+mj-lt"/>
            </a:endParaRPr>
          </a:p>
        </p:txBody>
      </p:sp>
      <p:sp>
        <p:nvSpPr>
          <p:cNvPr id="20" name="Line 5">
            <a:extLst>
              <a:ext uri="{FF2B5EF4-FFF2-40B4-BE49-F238E27FC236}">
                <a16:creationId xmlns="" xmlns:a16="http://schemas.microsoft.com/office/drawing/2014/main" id="{EFFB6BA7-1B80-488D-8BF2-E366ED04D7A2}"/>
              </a:ext>
            </a:extLst>
          </p:cNvPr>
          <p:cNvSpPr>
            <a:spLocks noChangeShapeType="1"/>
          </p:cNvSpPr>
          <p:nvPr/>
        </p:nvSpPr>
        <p:spPr bwMode="auto">
          <a:xfrm>
            <a:off x="4583603" y="887693"/>
            <a:ext cx="545" cy="1204436"/>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2" name="Rectangle: Rounded Corners 1">
            <a:extLst>
              <a:ext uri="{FF2B5EF4-FFF2-40B4-BE49-F238E27FC236}">
                <a16:creationId xmlns="" xmlns:a16="http://schemas.microsoft.com/office/drawing/2014/main" id="{818B0944-ADF6-4D76-9FFC-2771F0913D9A}"/>
              </a:ext>
            </a:extLst>
          </p:cNvPr>
          <p:cNvSpPr/>
          <p:nvPr/>
        </p:nvSpPr>
        <p:spPr bwMode="auto">
          <a:xfrm>
            <a:off x="1676400" y="4785122"/>
            <a:ext cx="5638800" cy="510778"/>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r>
              <a:rPr lang="en-US" sz="2400">
                <a:solidFill>
                  <a:srgbClr val="FF0000"/>
                </a:solidFill>
                <a:effectLst/>
                <a:latin typeface="+mj-lt"/>
                <a:ea typeface="Times New Roman" panose="02020603050405020304" pitchFamily="18" charset="0"/>
              </a:rPr>
              <a:t>Gióng tiêu biểu cho sức mạnh toàn dân</a:t>
            </a:r>
            <a:endParaRPr kumimoji="0" lang="en-US" sz="2800" b="0" i="0" u="none" strike="noStrike" cap="none" normalizeH="0" baseline="0">
              <a:ln>
                <a:noFill/>
              </a:ln>
              <a:solidFill>
                <a:srgbClr val="FF0000"/>
              </a:solidFill>
              <a:effectLst/>
              <a:latin typeface="+mj-lt"/>
            </a:endParaRPr>
          </a:p>
        </p:txBody>
      </p:sp>
    </p:spTree>
    <p:extLst>
      <p:ext uri="{BB962C8B-B14F-4D97-AF65-F5344CB8AC3E}">
        <p14:creationId xmlns:p14="http://schemas.microsoft.com/office/powerpoint/2010/main" val="148646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up)">
                                      <p:cBhvr>
                                        <p:cTn id="18" dur="500"/>
                                        <p:tgtEl>
                                          <p:spTgt spid="20"/>
                                        </p:tgtEl>
                                      </p:cBhvr>
                                    </p:animEffect>
                                  </p:childTnLst>
                                </p:cTn>
                              </p:par>
                            </p:childTnLst>
                          </p:cTn>
                        </p:par>
                        <p:par>
                          <p:cTn id="19" fill="hold">
                            <p:stCondLst>
                              <p:cond delay="500"/>
                            </p:stCondLst>
                            <p:childTnLst>
                              <p:par>
                                <p:cTn id="20" presetID="53"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fltVal val="0"/>
                                          </p:val>
                                        </p:tav>
                                        <p:tav tm="100000">
                                          <p:val>
                                            <p:strVal val="#ppt_w"/>
                                          </p:val>
                                        </p:tav>
                                      </p:tavLst>
                                    </p:anim>
                                    <p:anim calcmode="lin" valueType="num">
                                      <p:cBhvr>
                                        <p:cTn id="23" dur="1000" fill="hold"/>
                                        <p:tgtEl>
                                          <p:spTgt spid="17"/>
                                        </p:tgtEl>
                                        <p:attrNameLst>
                                          <p:attrName>ppt_h</p:attrName>
                                        </p:attrNameLst>
                                      </p:cBhvr>
                                      <p:tavLst>
                                        <p:tav tm="0">
                                          <p:val>
                                            <p:fltVal val="0"/>
                                          </p:val>
                                        </p:tav>
                                        <p:tav tm="100000">
                                          <p:val>
                                            <p:strVal val="#ppt_h"/>
                                          </p:val>
                                        </p:tav>
                                      </p:tavLst>
                                    </p:anim>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53"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9"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lIns="71323" tIns="35662" rIns="71323" bIns="35662"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5" y="897483"/>
            <a:ext cx="7153275" cy="41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2200" b="1">
                <a:solidFill>
                  <a:schemeClr val="bg1"/>
                </a:solidFill>
                <a:latin typeface="Arial" charset="0"/>
                <a:cs typeface="Arial" charset="0"/>
              </a:rPr>
              <a:t>THẢO LUẬN NHÓM</a:t>
            </a:r>
          </a:p>
        </p:txBody>
      </p:sp>
      <p:sp>
        <p:nvSpPr>
          <p:cNvPr id="10" name="Rounded Rectangle 9"/>
          <p:cNvSpPr/>
          <p:nvPr>
            <p:custDataLst>
              <p:tags r:id="rId3"/>
            </p:custDataLst>
          </p:nvPr>
        </p:nvSpPr>
        <p:spPr>
          <a:xfrm>
            <a:off x="685800" y="1488654"/>
            <a:ext cx="4604859" cy="2366423"/>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lIns="71323" tIns="35662" rIns="71323" bIns="35662" anchor="ctr"/>
          <a:lstStyle/>
          <a:p>
            <a:pPr algn="just">
              <a:lnSpc>
                <a:spcPct val="150000"/>
              </a:lnSpc>
              <a:defRPr/>
            </a:pPr>
            <a:r>
              <a:rPr lang="en-US" b="1" dirty="0" err="1">
                <a:ln>
                  <a:prstDash val="solid"/>
                </a:ln>
                <a:solidFill>
                  <a:srgbClr val="FFFF00"/>
                </a:solidFill>
                <a:latin typeface="Arial" charset="0"/>
                <a:cs typeface="Arial" charset="0"/>
              </a:rPr>
              <a:t>Việc</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Gióng</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vươn</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vai</a:t>
            </a:r>
            <a:r>
              <a:rPr lang="en-US" b="1" dirty="0">
                <a:ln>
                  <a:prstDash val="solid"/>
                </a:ln>
                <a:solidFill>
                  <a:srgbClr val="FFFF00"/>
                </a:solidFill>
                <a:latin typeface="Arial" charset="0"/>
                <a:cs typeface="Arial" charset="0"/>
              </a:rPr>
              <a:t> ra </a:t>
            </a:r>
            <a:r>
              <a:rPr lang="en-US" b="1" dirty="0" err="1">
                <a:ln>
                  <a:prstDash val="solid"/>
                </a:ln>
                <a:solidFill>
                  <a:srgbClr val="FFFF00"/>
                </a:solidFill>
                <a:latin typeface="Arial" charset="0"/>
                <a:cs typeface="Arial" charset="0"/>
              </a:rPr>
              <a:t>trận</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đánh</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giặc</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thể</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hiện</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điều</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gì</a:t>
            </a:r>
            <a:r>
              <a:rPr lang="en-US" b="1" dirty="0">
                <a:ln>
                  <a:prstDash val="solid"/>
                </a:ln>
                <a:solidFill>
                  <a:srgbClr val="FFFF00"/>
                </a:solidFill>
                <a:latin typeface="Arial" charset="0"/>
                <a:cs typeface="Arial" charset="0"/>
              </a:rPr>
              <a:t>? Quang </a:t>
            </a:r>
            <a:r>
              <a:rPr lang="en-US" b="1" dirty="0" err="1">
                <a:ln>
                  <a:prstDash val="solid"/>
                </a:ln>
                <a:solidFill>
                  <a:srgbClr val="FFFF00"/>
                </a:solidFill>
                <a:latin typeface="Arial" charset="0"/>
                <a:cs typeface="Arial" charset="0"/>
              </a:rPr>
              <a:t>cảnh</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trận</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đánh</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và</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sức</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mạnh</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của</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Gióng</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có</a:t>
            </a:r>
            <a:r>
              <a:rPr lang="en-US" b="1" dirty="0">
                <a:ln>
                  <a:prstDash val="solid"/>
                </a:ln>
                <a:solidFill>
                  <a:srgbClr val="FFFF00"/>
                </a:solidFill>
                <a:latin typeface="Arial" charset="0"/>
                <a:cs typeface="Arial" charset="0"/>
              </a:rPr>
              <a:t> ý </a:t>
            </a:r>
            <a:r>
              <a:rPr lang="en-US" b="1" dirty="0" err="1">
                <a:ln>
                  <a:prstDash val="solid"/>
                </a:ln>
                <a:solidFill>
                  <a:srgbClr val="FFFF00"/>
                </a:solidFill>
                <a:latin typeface="Arial" charset="0"/>
                <a:cs typeface="Arial" charset="0"/>
              </a:rPr>
              <a:t>nghĩa</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như</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thế</a:t>
            </a:r>
            <a:r>
              <a:rPr lang="en-US" b="1" dirty="0">
                <a:ln>
                  <a:prstDash val="solid"/>
                </a:ln>
                <a:solidFill>
                  <a:srgbClr val="FFFF00"/>
                </a:solidFill>
                <a:latin typeface="Arial" charset="0"/>
                <a:cs typeface="Arial" charset="0"/>
              </a:rPr>
              <a:t> </a:t>
            </a:r>
            <a:r>
              <a:rPr lang="en-US" b="1" dirty="0" err="1">
                <a:ln>
                  <a:prstDash val="solid"/>
                </a:ln>
                <a:solidFill>
                  <a:srgbClr val="FFFF00"/>
                </a:solidFill>
                <a:latin typeface="Arial" charset="0"/>
                <a:cs typeface="Arial" charset="0"/>
              </a:rPr>
              <a:t>nào</a:t>
            </a:r>
            <a:r>
              <a:rPr lang="en-US" b="1" dirty="0">
                <a:ln>
                  <a:prstDash val="solid"/>
                </a:ln>
                <a:solidFill>
                  <a:srgbClr val="FFFF00"/>
                </a:solidFill>
                <a:latin typeface="Arial" charset="0"/>
                <a:cs typeface="Arial" charset="0"/>
              </a:rPr>
              <a:t>?</a:t>
            </a:r>
          </a:p>
        </p:txBody>
      </p:sp>
      <p:sp>
        <p:nvSpPr>
          <p:cNvPr id="6153" name="TextBox 5"/>
          <p:cNvSpPr txBox="1">
            <a:spLocks noChangeArrowheads="1"/>
          </p:cNvSpPr>
          <p:nvPr/>
        </p:nvSpPr>
        <p:spPr bwMode="auto">
          <a:xfrm>
            <a:off x="76200" y="4035673"/>
            <a:ext cx="8991600" cy="1610903"/>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Làm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việc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theo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lớn</a:t>
            </a:r>
            <a:endParaRPr lang="en-US" altLang="en-US" sz="2000" b="1" dirty="0">
              <a:solidFill>
                <a:srgbClr val="006600"/>
              </a:solidFill>
              <a:latin typeface="Arial" charset="0"/>
              <a:cs typeface="Arial" charset="0"/>
            </a:endParaRP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Các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thành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sơ</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đồ</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tư</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duy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cắt</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dán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kẻ</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bảng</a:t>
            </a:r>
            <a:r>
              <a:rPr lang="en-US" altLang="en-US" sz="2000" b="1" dirty="0">
                <a:solidFill>
                  <a:srgbClr val="006600"/>
                </a:solidFill>
                <a:latin typeface="Arial" charset="0"/>
                <a:cs typeface="Arial" charset="0"/>
              </a:rPr>
              <a:t>…</a:t>
            </a:r>
          </a:p>
          <a:p>
            <a:pPr algn="just" eaLnBrk="1" hangingPunct="1">
              <a:spcBef>
                <a:spcPct val="0"/>
              </a:spcBef>
              <a:buFontTx/>
              <a:buNone/>
            </a:pP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Nếu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thời</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gian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yêu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cầu</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thì</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nhóm</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nào</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xong</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trước</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lên</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trình</a:t>
            </a:r>
            <a:r>
              <a:rPr lang="en-US" altLang="en-US" sz="2000" b="1" dirty="0">
                <a:solidFill>
                  <a:srgbClr val="006600"/>
                </a:solidFill>
                <a:latin typeface="Arial" charset="0"/>
                <a:cs typeface="Arial" charset="0"/>
              </a:rPr>
              <a:t> </a:t>
            </a:r>
            <a:r>
              <a:rPr lang="en-US" altLang="en-US" sz="2000" b="1" dirty="0" err="1">
                <a:solidFill>
                  <a:srgbClr val="006600"/>
                </a:solidFill>
                <a:latin typeface="Arial" charset="0"/>
                <a:cs typeface="Arial" charset="0"/>
              </a:rPr>
              <a:t>bày</a:t>
            </a:r>
            <a:r>
              <a:rPr lang="en-US" altLang="en-US" sz="2000" b="1" dirty="0">
                <a:solidFill>
                  <a:srgbClr val="006600"/>
                </a:solidFill>
                <a:latin typeface="Arial" charset="0"/>
                <a:cs typeface="Arial" charset="0"/>
              </a:rPr>
              <a:t>.</a:t>
            </a: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323" tIns="35662" rIns="71323" bIns="35662"/>
          <a:lstStyle/>
          <a:p>
            <a:endParaRPr lang="en-US"/>
          </a:p>
        </p:txBody>
      </p:sp>
      <p:sp>
        <p:nvSpPr>
          <p:cNvPr id="12" name="Text Box 6"/>
          <p:cNvSpPr txBox="1">
            <a:spLocks noChangeArrowheads="1"/>
          </p:cNvSpPr>
          <p:nvPr/>
        </p:nvSpPr>
        <p:spPr bwMode="auto">
          <a:xfrm>
            <a:off x="3781426" y="6706"/>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0</a:t>
            </a:r>
          </a:p>
        </p:txBody>
      </p:sp>
      <p:sp>
        <p:nvSpPr>
          <p:cNvPr id="13" name="Text Box 7"/>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a:t>
            </a:r>
          </a:p>
        </p:txBody>
      </p:sp>
      <p:sp>
        <p:nvSpPr>
          <p:cNvPr id="14" name="Text Box 8"/>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a:t>
            </a:r>
          </a:p>
        </p:txBody>
      </p:sp>
      <p:sp>
        <p:nvSpPr>
          <p:cNvPr id="15" name="Text Box 9"/>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a:t>
            </a:r>
          </a:p>
        </p:txBody>
      </p:sp>
      <p:sp>
        <p:nvSpPr>
          <p:cNvPr id="16" name="Text Box 10"/>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a:t>
            </a:r>
          </a:p>
        </p:txBody>
      </p:sp>
      <p:sp>
        <p:nvSpPr>
          <p:cNvPr id="17" name="Text Box 11"/>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a:t>
            </a:r>
          </a:p>
        </p:txBody>
      </p:sp>
      <p:sp>
        <p:nvSpPr>
          <p:cNvPr id="18" name="Text Box 12"/>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a:t>
            </a:r>
          </a:p>
        </p:txBody>
      </p:sp>
      <p:sp>
        <p:nvSpPr>
          <p:cNvPr id="19" name="Text Box 13"/>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a:t>
            </a:r>
          </a:p>
        </p:txBody>
      </p:sp>
      <p:sp>
        <p:nvSpPr>
          <p:cNvPr id="20" name="Text Box 14"/>
          <p:cNvSpPr txBox="1">
            <a:spLocks noChangeArrowheads="1"/>
          </p:cNvSpPr>
          <p:nvPr/>
        </p:nvSpPr>
        <p:spPr bwMode="auto">
          <a:xfrm>
            <a:off x="3781426"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a:t>
            </a:r>
          </a:p>
        </p:txBody>
      </p:sp>
      <p:sp>
        <p:nvSpPr>
          <p:cNvPr id="21" name="Text Box 15"/>
          <p:cNvSpPr txBox="1">
            <a:spLocks noChangeArrowheads="1"/>
          </p:cNvSpPr>
          <p:nvPr/>
        </p:nvSpPr>
        <p:spPr bwMode="auto">
          <a:xfrm>
            <a:off x="3733801" y="45071"/>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a:t>
            </a:r>
          </a:p>
        </p:txBody>
      </p:sp>
      <p:sp>
        <p:nvSpPr>
          <p:cNvPr id="22" name="Text Box 16"/>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a:t>
            </a:r>
          </a:p>
        </p:txBody>
      </p:sp>
      <p:sp>
        <p:nvSpPr>
          <p:cNvPr id="23" name="Text Box 17"/>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20</a:t>
            </a:r>
          </a:p>
        </p:txBody>
      </p:sp>
      <p:sp>
        <p:nvSpPr>
          <p:cNvPr id="24" name="Text Box 18"/>
          <p:cNvSpPr txBox="1">
            <a:spLocks noChangeArrowheads="1"/>
          </p:cNvSpPr>
          <p:nvPr/>
        </p:nvSpPr>
        <p:spPr bwMode="auto">
          <a:xfrm>
            <a:off x="3748089" y="92"/>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30</a:t>
            </a:r>
          </a:p>
        </p:txBody>
      </p:sp>
      <p:sp>
        <p:nvSpPr>
          <p:cNvPr id="25" name="Text Box 19"/>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40</a:t>
            </a:r>
          </a:p>
        </p:txBody>
      </p:sp>
      <p:sp>
        <p:nvSpPr>
          <p:cNvPr id="26" name="Text Box 20"/>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50</a:t>
            </a:r>
          </a:p>
        </p:txBody>
      </p:sp>
      <p:sp>
        <p:nvSpPr>
          <p:cNvPr id="27" name="Text Box 21"/>
          <p:cNvSpPr txBox="1">
            <a:spLocks noChangeArrowheads="1"/>
          </p:cNvSpPr>
          <p:nvPr/>
        </p:nvSpPr>
        <p:spPr bwMode="auto">
          <a:xfrm>
            <a:off x="3748089" y="13321"/>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60</a:t>
            </a:r>
          </a:p>
        </p:txBody>
      </p:sp>
      <p:sp>
        <p:nvSpPr>
          <p:cNvPr id="28" name="Text Box 22"/>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70</a:t>
            </a:r>
          </a:p>
        </p:txBody>
      </p:sp>
      <p:sp>
        <p:nvSpPr>
          <p:cNvPr id="29" name="Text Box 23"/>
          <p:cNvSpPr txBox="1">
            <a:spLocks noChangeArrowheads="1"/>
          </p:cNvSpPr>
          <p:nvPr/>
        </p:nvSpPr>
        <p:spPr bwMode="auto">
          <a:xfrm>
            <a:off x="3748089" y="1464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80</a:t>
            </a:r>
          </a:p>
        </p:txBody>
      </p:sp>
      <p:sp>
        <p:nvSpPr>
          <p:cNvPr id="30" name="Text Box 24"/>
          <p:cNvSpPr txBox="1">
            <a:spLocks noChangeArrowheads="1"/>
          </p:cNvSpPr>
          <p:nvPr/>
        </p:nvSpPr>
        <p:spPr bwMode="auto">
          <a:xfrm>
            <a:off x="3748089" y="27873"/>
            <a:ext cx="1728787"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90</a:t>
            </a:r>
          </a:p>
        </p:txBody>
      </p:sp>
      <p:sp>
        <p:nvSpPr>
          <p:cNvPr id="31" name="Text Box 25"/>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100</a:t>
            </a:r>
          </a:p>
        </p:txBody>
      </p:sp>
      <p:sp>
        <p:nvSpPr>
          <p:cNvPr id="32" name="Text Box 26"/>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110</a:t>
            </a:r>
          </a:p>
        </p:txBody>
      </p:sp>
      <p:sp>
        <p:nvSpPr>
          <p:cNvPr id="33" name="Text Box 27"/>
          <p:cNvSpPr txBox="1">
            <a:spLocks noChangeArrowheads="1"/>
          </p:cNvSpPr>
          <p:nvPr/>
        </p:nvSpPr>
        <p:spPr bwMode="auto">
          <a:xfrm>
            <a:off x="38100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120</a:t>
            </a:r>
          </a:p>
        </p:txBody>
      </p:sp>
      <p:sp>
        <p:nvSpPr>
          <p:cNvPr id="36" name="Text Box 27"/>
          <p:cNvSpPr txBox="1">
            <a:spLocks noChangeArrowheads="1"/>
          </p:cNvSpPr>
          <p:nvPr/>
        </p:nvSpPr>
        <p:spPr bwMode="auto">
          <a:xfrm>
            <a:off x="3781426" y="10264"/>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130</a:t>
            </a:r>
          </a:p>
        </p:txBody>
      </p:sp>
      <p:sp>
        <p:nvSpPr>
          <p:cNvPr id="37"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140</a:t>
            </a:r>
          </a:p>
        </p:txBody>
      </p:sp>
      <p:sp>
        <p:nvSpPr>
          <p:cNvPr id="38" name="Text Box 27"/>
          <p:cNvSpPr txBox="1">
            <a:spLocks noChangeArrowheads="1"/>
          </p:cNvSpPr>
          <p:nvPr/>
        </p:nvSpPr>
        <p:spPr bwMode="auto">
          <a:xfrm>
            <a:off x="3733801"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150</a:t>
            </a:r>
          </a:p>
        </p:txBody>
      </p:sp>
      <p:sp>
        <p:nvSpPr>
          <p:cNvPr id="39" name="Text Box 27"/>
          <p:cNvSpPr txBox="1">
            <a:spLocks noChangeArrowheads="1"/>
          </p:cNvSpPr>
          <p:nvPr/>
        </p:nvSpPr>
        <p:spPr bwMode="auto">
          <a:xfrm>
            <a:off x="3757612" y="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160</a:t>
            </a:r>
          </a:p>
        </p:txBody>
      </p:sp>
      <p:sp>
        <p:nvSpPr>
          <p:cNvPr id="40" name="Text Box 27"/>
          <p:cNvSpPr txBox="1">
            <a:spLocks noChangeArrowheads="1"/>
          </p:cNvSpPr>
          <p:nvPr/>
        </p:nvSpPr>
        <p:spPr bwMode="auto">
          <a:xfrm>
            <a:off x="3757612" y="20300"/>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170</a:t>
            </a:r>
          </a:p>
        </p:txBody>
      </p:sp>
      <p:sp>
        <p:nvSpPr>
          <p:cNvPr id="41" name="Text Box 27"/>
          <p:cNvSpPr txBox="1">
            <a:spLocks noChangeArrowheads="1"/>
          </p:cNvSpPr>
          <p:nvPr/>
        </p:nvSpPr>
        <p:spPr bwMode="auto">
          <a:xfrm>
            <a:off x="3757612" y="27873"/>
            <a:ext cx="1728788" cy="718351"/>
          </a:xfrm>
          <a:prstGeom prst="rect">
            <a:avLst/>
          </a:prstGeom>
          <a:gradFill rotWithShape="1">
            <a:gsLst>
              <a:gs pos="0">
                <a:srgbClr val="FFFFFF"/>
              </a:gs>
              <a:gs pos="100000">
                <a:srgbClr val="91FF9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71323" tIns="35662" rIns="71323" bIns="35662">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vi-VN" sz="4200">
                <a:solidFill>
                  <a:srgbClr val="FF0066"/>
                </a:solidFill>
                <a:latin typeface=".VnTifani Heavy" pitchFamily="34" charset="0"/>
              </a:rPr>
              <a:t>180</a:t>
            </a:r>
          </a:p>
        </p:txBody>
      </p:sp>
      <p:pic>
        <p:nvPicPr>
          <p:cNvPr id="35" name="Picture 34"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90926" y="-27873"/>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BELLS2~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562351" y="-1597"/>
            <a:ext cx="21669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vĂN BẢN: THÁNH GIÓNG">
            <a:extLst>
              <a:ext uri="{FF2B5EF4-FFF2-40B4-BE49-F238E27FC236}">
                <a16:creationId xmlns="" xmlns:a16="http://schemas.microsoft.com/office/drawing/2014/main" id="{DE9F307F-1D49-4A28-AC47-3A7094F96A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7864" y="1462502"/>
            <a:ext cx="2216048" cy="23664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19619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ppt_w+.3"/>
                                          </p:val>
                                        </p:tav>
                                        <p:tav tm="100000">
                                          <p:val>
                                            <p:strVal val="#ppt_w"/>
                                          </p:val>
                                        </p:tav>
                                      </p:tavLst>
                                    </p:anim>
                                    <p:anim calcmode="lin" valueType="num">
                                      <p:cBhvr>
                                        <p:cTn id="8" dur="2000" fill="hold"/>
                                        <p:tgtEl>
                                          <p:spTgt spid="12"/>
                                        </p:tgtEl>
                                        <p:attrNameLst>
                                          <p:attrName>ppt_h</p:attrName>
                                        </p:attrNameLst>
                                      </p:cBhvr>
                                      <p:tavLst>
                                        <p:tav tm="0">
                                          <p:val>
                                            <p:strVal val="#ppt_h"/>
                                          </p:val>
                                        </p:tav>
                                        <p:tav tm="100000">
                                          <p:val>
                                            <p:strVal val="#ppt_h"/>
                                          </p:val>
                                        </p:tav>
                                      </p:tavLst>
                                    </p:anim>
                                    <p:animEffect transition="in" filter="fade">
                                      <p:cBhvr>
                                        <p:cTn id="9" dur="2000"/>
                                        <p:tgtEl>
                                          <p:spTgt spid="12"/>
                                        </p:tgtEl>
                                      </p:cBhvr>
                                    </p:animEffect>
                                  </p:childTnLst>
                                </p:cTn>
                              </p:par>
                              <p:par>
                                <p:cTn id="10" presetID="50" presetClass="entr" presetSubtype="0" decel="100000" fill="hold" grpId="1"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2000" fill="hold"/>
                                        <p:tgtEl>
                                          <p:spTgt spid="13"/>
                                        </p:tgtEl>
                                        <p:attrNameLst>
                                          <p:attrName>ppt_w</p:attrName>
                                        </p:attrNameLst>
                                      </p:cBhvr>
                                      <p:tavLst>
                                        <p:tav tm="0">
                                          <p:val>
                                            <p:strVal val="#ppt_w+.3"/>
                                          </p:val>
                                        </p:tav>
                                        <p:tav tm="100000">
                                          <p:val>
                                            <p:strVal val="#ppt_w"/>
                                          </p:val>
                                        </p:tav>
                                      </p:tavLst>
                                    </p:anim>
                                    <p:anim calcmode="lin" valueType="num">
                                      <p:cBhvr>
                                        <p:cTn id="13" dur="2000" fill="hold"/>
                                        <p:tgtEl>
                                          <p:spTgt spid="13"/>
                                        </p:tgtEl>
                                        <p:attrNameLst>
                                          <p:attrName>ppt_h</p:attrName>
                                        </p:attrNameLst>
                                      </p:cBhvr>
                                      <p:tavLst>
                                        <p:tav tm="0">
                                          <p:val>
                                            <p:strVal val="#ppt_h"/>
                                          </p:val>
                                        </p:tav>
                                        <p:tav tm="100000">
                                          <p:val>
                                            <p:strVal val="#ppt_h"/>
                                          </p:val>
                                        </p:tav>
                                      </p:tavLst>
                                    </p:anim>
                                    <p:animEffect transition="in" filter="fade">
                                      <p:cBhvr>
                                        <p:cTn id="14" dur="2000"/>
                                        <p:tgtEl>
                                          <p:spTgt spid="13"/>
                                        </p:tgtEl>
                                      </p:cBhvr>
                                    </p:animEffect>
                                  </p:childTnLst>
                                </p:cTn>
                              </p:par>
                              <p:par>
                                <p:cTn id="15" presetID="50" presetClass="entr" presetSubtype="0" decel="10000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2000" fill="hold"/>
                                        <p:tgtEl>
                                          <p:spTgt spid="14"/>
                                        </p:tgtEl>
                                        <p:attrNameLst>
                                          <p:attrName>ppt_w</p:attrName>
                                        </p:attrNameLst>
                                      </p:cBhvr>
                                      <p:tavLst>
                                        <p:tav tm="0">
                                          <p:val>
                                            <p:strVal val="#ppt_w+.3"/>
                                          </p:val>
                                        </p:tav>
                                        <p:tav tm="100000">
                                          <p:val>
                                            <p:strVal val="#ppt_w"/>
                                          </p:val>
                                        </p:tav>
                                      </p:tavLst>
                                    </p:anim>
                                    <p:anim calcmode="lin" valueType="num">
                                      <p:cBhvr>
                                        <p:cTn id="18" dur="2000" fill="hold"/>
                                        <p:tgtEl>
                                          <p:spTgt spid="14"/>
                                        </p:tgtEl>
                                        <p:attrNameLst>
                                          <p:attrName>ppt_h</p:attrName>
                                        </p:attrNameLst>
                                      </p:cBhvr>
                                      <p:tavLst>
                                        <p:tav tm="0">
                                          <p:val>
                                            <p:strVal val="#ppt_h"/>
                                          </p:val>
                                        </p:tav>
                                        <p:tav tm="100000">
                                          <p:val>
                                            <p:strVal val="#ppt_h"/>
                                          </p:val>
                                        </p:tav>
                                      </p:tavLst>
                                    </p:anim>
                                    <p:animEffect transition="in" filter="fade">
                                      <p:cBhvr>
                                        <p:cTn id="19" dur="2000"/>
                                        <p:tgtEl>
                                          <p:spTgt spid="14"/>
                                        </p:tgtEl>
                                      </p:cBhvr>
                                    </p:animEffect>
                                  </p:childTnLst>
                                </p:cTn>
                              </p:par>
                              <p:par>
                                <p:cTn id="20" presetID="50" presetClass="entr" presetSubtype="0" decel="100000" fill="hold" grpId="1"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2000" fill="hold"/>
                                        <p:tgtEl>
                                          <p:spTgt spid="15"/>
                                        </p:tgtEl>
                                        <p:attrNameLst>
                                          <p:attrName>ppt_w</p:attrName>
                                        </p:attrNameLst>
                                      </p:cBhvr>
                                      <p:tavLst>
                                        <p:tav tm="0">
                                          <p:val>
                                            <p:strVal val="#ppt_w+.3"/>
                                          </p:val>
                                        </p:tav>
                                        <p:tav tm="100000">
                                          <p:val>
                                            <p:strVal val="#ppt_w"/>
                                          </p:val>
                                        </p:tav>
                                      </p:tavLst>
                                    </p:anim>
                                    <p:anim calcmode="lin" valueType="num">
                                      <p:cBhvr>
                                        <p:cTn id="23" dur="2000" fill="hold"/>
                                        <p:tgtEl>
                                          <p:spTgt spid="15"/>
                                        </p:tgtEl>
                                        <p:attrNameLst>
                                          <p:attrName>ppt_h</p:attrName>
                                        </p:attrNameLst>
                                      </p:cBhvr>
                                      <p:tavLst>
                                        <p:tav tm="0">
                                          <p:val>
                                            <p:strVal val="#ppt_h"/>
                                          </p:val>
                                        </p:tav>
                                        <p:tav tm="100000">
                                          <p:val>
                                            <p:strVal val="#ppt_h"/>
                                          </p:val>
                                        </p:tav>
                                      </p:tavLst>
                                    </p:anim>
                                    <p:animEffect transition="in" filter="fade">
                                      <p:cBhvr>
                                        <p:cTn id="24" dur="2000"/>
                                        <p:tgtEl>
                                          <p:spTgt spid="15"/>
                                        </p:tgtEl>
                                      </p:cBhvr>
                                    </p:animEffect>
                                  </p:childTnLst>
                                </p:cTn>
                              </p:par>
                              <p:par>
                                <p:cTn id="25" presetID="50" presetClass="entr" presetSubtype="0" decel="100000" fill="hold" grpId="1"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2000" fill="hold"/>
                                        <p:tgtEl>
                                          <p:spTgt spid="16"/>
                                        </p:tgtEl>
                                        <p:attrNameLst>
                                          <p:attrName>ppt_w</p:attrName>
                                        </p:attrNameLst>
                                      </p:cBhvr>
                                      <p:tavLst>
                                        <p:tav tm="0">
                                          <p:val>
                                            <p:strVal val="#ppt_w+.3"/>
                                          </p:val>
                                        </p:tav>
                                        <p:tav tm="100000">
                                          <p:val>
                                            <p:strVal val="#ppt_w"/>
                                          </p:val>
                                        </p:tav>
                                      </p:tavLst>
                                    </p:anim>
                                    <p:anim calcmode="lin" valueType="num">
                                      <p:cBhvr>
                                        <p:cTn id="28" dur="2000" fill="hold"/>
                                        <p:tgtEl>
                                          <p:spTgt spid="16"/>
                                        </p:tgtEl>
                                        <p:attrNameLst>
                                          <p:attrName>ppt_h</p:attrName>
                                        </p:attrNameLst>
                                      </p:cBhvr>
                                      <p:tavLst>
                                        <p:tav tm="0">
                                          <p:val>
                                            <p:strVal val="#ppt_h"/>
                                          </p:val>
                                        </p:tav>
                                        <p:tav tm="100000">
                                          <p:val>
                                            <p:strVal val="#ppt_h"/>
                                          </p:val>
                                        </p:tav>
                                      </p:tavLst>
                                    </p:anim>
                                    <p:animEffect transition="in" filter="fade">
                                      <p:cBhvr>
                                        <p:cTn id="29" dur="2000"/>
                                        <p:tgtEl>
                                          <p:spTgt spid="16"/>
                                        </p:tgtEl>
                                      </p:cBhvr>
                                    </p:animEffect>
                                  </p:childTnLst>
                                </p:cTn>
                              </p:par>
                              <p:par>
                                <p:cTn id="30" presetID="50" presetClass="entr" presetSubtype="0" decel="100000" fill="hold" grpId="1"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2000" fill="hold"/>
                                        <p:tgtEl>
                                          <p:spTgt spid="17"/>
                                        </p:tgtEl>
                                        <p:attrNameLst>
                                          <p:attrName>ppt_w</p:attrName>
                                        </p:attrNameLst>
                                      </p:cBhvr>
                                      <p:tavLst>
                                        <p:tav tm="0">
                                          <p:val>
                                            <p:strVal val="#ppt_w+.3"/>
                                          </p:val>
                                        </p:tav>
                                        <p:tav tm="100000">
                                          <p:val>
                                            <p:strVal val="#ppt_w"/>
                                          </p:val>
                                        </p:tav>
                                      </p:tavLst>
                                    </p:anim>
                                    <p:anim calcmode="lin" valueType="num">
                                      <p:cBhvr>
                                        <p:cTn id="33" dur="2000" fill="hold"/>
                                        <p:tgtEl>
                                          <p:spTgt spid="17"/>
                                        </p:tgtEl>
                                        <p:attrNameLst>
                                          <p:attrName>ppt_h</p:attrName>
                                        </p:attrNameLst>
                                      </p:cBhvr>
                                      <p:tavLst>
                                        <p:tav tm="0">
                                          <p:val>
                                            <p:strVal val="#ppt_h"/>
                                          </p:val>
                                        </p:tav>
                                        <p:tav tm="100000">
                                          <p:val>
                                            <p:strVal val="#ppt_h"/>
                                          </p:val>
                                        </p:tav>
                                      </p:tavLst>
                                    </p:anim>
                                    <p:animEffect transition="in" filter="fade">
                                      <p:cBhvr>
                                        <p:cTn id="34" dur="2000"/>
                                        <p:tgtEl>
                                          <p:spTgt spid="17"/>
                                        </p:tgtEl>
                                      </p:cBhvr>
                                    </p:animEffect>
                                  </p:childTnLst>
                                </p:cTn>
                              </p:par>
                              <p:par>
                                <p:cTn id="35" presetID="50" presetClass="entr" presetSubtype="0" decel="100000" fill="hold" grpId="1"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par>
                                <p:cTn id="40" presetID="50" presetClass="entr" presetSubtype="0" decel="100000" fill="hold" grpId="1"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strVal val="#ppt_w+.3"/>
                                          </p:val>
                                        </p:tav>
                                        <p:tav tm="100000">
                                          <p:val>
                                            <p:strVal val="#ppt_w"/>
                                          </p:val>
                                        </p:tav>
                                      </p:tavLst>
                                    </p:anim>
                                    <p:anim calcmode="lin" valueType="num">
                                      <p:cBhvr>
                                        <p:cTn id="43" dur="2000" fill="hold"/>
                                        <p:tgtEl>
                                          <p:spTgt spid="19"/>
                                        </p:tgtEl>
                                        <p:attrNameLst>
                                          <p:attrName>ppt_h</p:attrName>
                                        </p:attrNameLst>
                                      </p:cBhvr>
                                      <p:tavLst>
                                        <p:tav tm="0">
                                          <p:val>
                                            <p:strVal val="#ppt_h"/>
                                          </p:val>
                                        </p:tav>
                                        <p:tav tm="100000">
                                          <p:val>
                                            <p:strVal val="#ppt_h"/>
                                          </p:val>
                                        </p:tav>
                                      </p:tavLst>
                                    </p:anim>
                                    <p:animEffect transition="in" filter="fade">
                                      <p:cBhvr>
                                        <p:cTn id="44" dur="2000"/>
                                        <p:tgtEl>
                                          <p:spTgt spid="19"/>
                                        </p:tgtEl>
                                      </p:cBhvr>
                                    </p:animEffect>
                                  </p:childTnLst>
                                </p:cTn>
                              </p:par>
                              <p:par>
                                <p:cTn id="45" presetID="50" presetClass="entr" presetSubtype="0" decel="100000" fill="hold" grpId="1"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2000" fill="hold"/>
                                        <p:tgtEl>
                                          <p:spTgt spid="20"/>
                                        </p:tgtEl>
                                        <p:attrNameLst>
                                          <p:attrName>ppt_w</p:attrName>
                                        </p:attrNameLst>
                                      </p:cBhvr>
                                      <p:tavLst>
                                        <p:tav tm="0">
                                          <p:val>
                                            <p:strVal val="#ppt_w+.3"/>
                                          </p:val>
                                        </p:tav>
                                        <p:tav tm="100000">
                                          <p:val>
                                            <p:strVal val="#ppt_w"/>
                                          </p:val>
                                        </p:tav>
                                      </p:tavLst>
                                    </p:anim>
                                    <p:anim calcmode="lin" valueType="num">
                                      <p:cBhvr>
                                        <p:cTn id="48" dur="2000" fill="hold"/>
                                        <p:tgtEl>
                                          <p:spTgt spid="20"/>
                                        </p:tgtEl>
                                        <p:attrNameLst>
                                          <p:attrName>ppt_h</p:attrName>
                                        </p:attrNameLst>
                                      </p:cBhvr>
                                      <p:tavLst>
                                        <p:tav tm="0">
                                          <p:val>
                                            <p:strVal val="#ppt_h"/>
                                          </p:val>
                                        </p:tav>
                                        <p:tav tm="100000">
                                          <p:val>
                                            <p:strVal val="#ppt_h"/>
                                          </p:val>
                                        </p:tav>
                                      </p:tavLst>
                                    </p:anim>
                                    <p:animEffect transition="in" filter="fade">
                                      <p:cBhvr>
                                        <p:cTn id="49" dur="2000"/>
                                        <p:tgtEl>
                                          <p:spTgt spid="20"/>
                                        </p:tgtEl>
                                      </p:cBhvr>
                                    </p:animEffect>
                                  </p:childTnLst>
                                </p:cTn>
                              </p:par>
                              <p:par>
                                <p:cTn id="50" presetID="50" presetClass="entr" presetSubtype="0" decel="100000" fill="hold" grpId="1"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ppt_w</p:attrName>
                                        </p:attrNameLst>
                                      </p:cBhvr>
                                      <p:tavLst>
                                        <p:tav tm="0">
                                          <p:val>
                                            <p:strVal val="#ppt_w+.3"/>
                                          </p:val>
                                        </p:tav>
                                        <p:tav tm="100000">
                                          <p:val>
                                            <p:strVal val="#ppt_w"/>
                                          </p:val>
                                        </p:tav>
                                      </p:tavLst>
                                    </p:anim>
                                    <p:anim calcmode="lin" valueType="num">
                                      <p:cBhvr>
                                        <p:cTn id="53" dur="2000" fill="hold"/>
                                        <p:tgtEl>
                                          <p:spTgt spid="21"/>
                                        </p:tgtEl>
                                        <p:attrNameLst>
                                          <p:attrName>ppt_h</p:attrName>
                                        </p:attrNameLst>
                                      </p:cBhvr>
                                      <p:tavLst>
                                        <p:tav tm="0">
                                          <p:val>
                                            <p:strVal val="#ppt_h"/>
                                          </p:val>
                                        </p:tav>
                                        <p:tav tm="100000">
                                          <p:val>
                                            <p:strVal val="#ppt_h"/>
                                          </p:val>
                                        </p:tav>
                                      </p:tavLst>
                                    </p:anim>
                                    <p:animEffect transition="in" filter="fade">
                                      <p:cBhvr>
                                        <p:cTn id="54" dur="2000"/>
                                        <p:tgtEl>
                                          <p:spTgt spid="21"/>
                                        </p:tgtEl>
                                      </p:cBhvr>
                                    </p:animEffect>
                                  </p:childTnLst>
                                </p:cTn>
                              </p:par>
                              <p:par>
                                <p:cTn id="55" presetID="50" presetClass="entr" presetSubtype="0" decel="100000" fill="hold" grpId="1" nodeType="with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000" fill="hold"/>
                                        <p:tgtEl>
                                          <p:spTgt spid="22"/>
                                        </p:tgtEl>
                                        <p:attrNameLst>
                                          <p:attrName>ppt_w</p:attrName>
                                        </p:attrNameLst>
                                      </p:cBhvr>
                                      <p:tavLst>
                                        <p:tav tm="0">
                                          <p:val>
                                            <p:strVal val="#ppt_w+.3"/>
                                          </p:val>
                                        </p:tav>
                                        <p:tav tm="100000">
                                          <p:val>
                                            <p:strVal val="#ppt_w"/>
                                          </p:val>
                                        </p:tav>
                                      </p:tavLst>
                                    </p:anim>
                                    <p:anim calcmode="lin" valueType="num">
                                      <p:cBhvr>
                                        <p:cTn id="58" dur="2000" fill="hold"/>
                                        <p:tgtEl>
                                          <p:spTgt spid="22"/>
                                        </p:tgtEl>
                                        <p:attrNameLst>
                                          <p:attrName>ppt_h</p:attrName>
                                        </p:attrNameLst>
                                      </p:cBhvr>
                                      <p:tavLst>
                                        <p:tav tm="0">
                                          <p:val>
                                            <p:strVal val="#ppt_h"/>
                                          </p:val>
                                        </p:tav>
                                        <p:tav tm="100000">
                                          <p:val>
                                            <p:strVal val="#ppt_h"/>
                                          </p:val>
                                        </p:tav>
                                      </p:tavLst>
                                    </p:anim>
                                    <p:animEffect transition="in" filter="fade">
                                      <p:cBhvr>
                                        <p:cTn id="59" dur="2000"/>
                                        <p:tgtEl>
                                          <p:spTgt spid="22"/>
                                        </p:tgtEl>
                                      </p:cBhvr>
                                    </p:animEffect>
                                  </p:childTnLst>
                                </p:cTn>
                              </p:par>
                              <p:par>
                                <p:cTn id="60" presetID="50" presetClass="entr" presetSubtype="0" decel="100000" fill="hold" grpId="1"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000" fill="hold"/>
                                        <p:tgtEl>
                                          <p:spTgt spid="23"/>
                                        </p:tgtEl>
                                        <p:attrNameLst>
                                          <p:attrName>ppt_w</p:attrName>
                                        </p:attrNameLst>
                                      </p:cBhvr>
                                      <p:tavLst>
                                        <p:tav tm="0">
                                          <p:val>
                                            <p:strVal val="#ppt_w+.3"/>
                                          </p:val>
                                        </p:tav>
                                        <p:tav tm="100000">
                                          <p:val>
                                            <p:strVal val="#ppt_w"/>
                                          </p:val>
                                        </p:tav>
                                      </p:tavLst>
                                    </p:anim>
                                    <p:anim calcmode="lin" valueType="num">
                                      <p:cBhvr>
                                        <p:cTn id="63" dur="2000" fill="hold"/>
                                        <p:tgtEl>
                                          <p:spTgt spid="23"/>
                                        </p:tgtEl>
                                        <p:attrNameLst>
                                          <p:attrName>ppt_h</p:attrName>
                                        </p:attrNameLst>
                                      </p:cBhvr>
                                      <p:tavLst>
                                        <p:tav tm="0">
                                          <p:val>
                                            <p:strVal val="#ppt_h"/>
                                          </p:val>
                                        </p:tav>
                                        <p:tav tm="100000">
                                          <p:val>
                                            <p:strVal val="#ppt_h"/>
                                          </p:val>
                                        </p:tav>
                                      </p:tavLst>
                                    </p:anim>
                                    <p:animEffect transition="in" filter="fade">
                                      <p:cBhvr>
                                        <p:cTn id="64" dur="2000"/>
                                        <p:tgtEl>
                                          <p:spTgt spid="23"/>
                                        </p:tgtEl>
                                      </p:cBhvr>
                                    </p:animEffect>
                                  </p:childTnLst>
                                </p:cTn>
                              </p:par>
                              <p:par>
                                <p:cTn id="65" presetID="50" presetClass="entr" presetSubtype="0" decel="100000" fill="hold" grpId="1" nodeType="with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p:cTn id="67" dur="2000" fill="hold"/>
                                        <p:tgtEl>
                                          <p:spTgt spid="24"/>
                                        </p:tgtEl>
                                        <p:attrNameLst>
                                          <p:attrName>ppt_w</p:attrName>
                                        </p:attrNameLst>
                                      </p:cBhvr>
                                      <p:tavLst>
                                        <p:tav tm="0">
                                          <p:val>
                                            <p:strVal val="#ppt_w+.3"/>
                                          </p:val>
                                        </p:tav>
                                        <p:tav tm="100000">
                                          <p:val>
                                            <p:strVal val="#ppt_w"/>
                                          </p:val>
                                        </p:tav>
                                      </p:tavLst>
                                    </p:anim>
                                    <p:anim calcmode="lin" valueType="num">
                                      <p:cBhvr>
                                        <p:cTn id="68" dur="2000" fill="hold"/>
                                        <p:tgtEl>
                                          <p:spTgt spid="24"/>
                                        </p:tgtEl>
                                        <p:attrNameLst>
                                          <p:attrName>ppt_h</p:attrName>
                                        </p:attrNameLst>
                                      </p:cBhvr>
                                      <p:tavLst>
                                        <p:tav tm="0">
                                          <p:val>
                                            <p:strVal val="#ppt_h"/>
                                          </p:val>
                                        </p:tav>
                                        <p:tav tm="100000">
                                          <p:val>
                                            <p:strVal val="#ppt_h"/>
                                          </p:val>
                                        </p:tav>
                                      </p:tavLst>
                                    </p:anim>
                                    <p:animEffect transition="in" filter="fade">
                                      <p:cBhvr>
                                        <p:cTn id="69" dur="2000"/>
                                        <p:tgtEl>
                                          <p:spTgt spid="24"/>
                                        </p:tgtEl>
                                      </p:cBhvr>
                                    </p:animEffect>
                                  </p:childTnLst>
                                </p:cTn>
                              </p:par>
                              <p:par>
                                <p:cTn id="70" presetID="50" presetClass="entr" presetSubtype="0" decel="100000" fill="hold" grpId="1" nodeType="with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2000" fill="hold"/>
                                        <p:tgtEl>
                                          <p:spTgt spid="25"/>
                                        </p:tgtEl>
                                        <p:attrNameLst>
                                          <p:attrName>ppt_w</p:attrName>
                                        </p:attrNameLst>
                                      </p:cBhvr>
                                      <p:tavLst>
                                        <p:tav tm="0">
                                          <p:val>
                                            <p:strVal val="#ppt_w+.3"/>
                                          </p:val>
                                        </p:tav>
                                        <p:tav tm="100000">
                                          <p:val>
                                            <p:strVal val="#ppt_w"/>
                                          </p:val>
                                        </p:tav>
                                      </p:tavLst>
                                    </p:anim>
                                    <p:anim calcmode="lin" valueType="num">
                                      <p:cBhvr>
                                        <p:cTn id="73" dur="2000" fill="hold"/>
                                        <p:tgtEl>
                                          <p:spTgt spid="25"/>
                                        </p:tgtEl>
                                        <p:attrNameLst>
                                          <p:attrName>ppt_h</p:attrName>
                                        </p:attrNameLst>
                                      </p:cBhvr>
                                      <p:tavLst>
                                        <p:tav tm="0">
                                          <p:val>
                                            <p:strVal val="#ppt_h"/>
                                          </p:val>
                                        </p:tav>
                                        <p:tav tm="100000">
                                          <p:val>
                                            <p:strVal val="#ppt_h"/>
                                          </p:val>
                                        </p:tav>
                                      </p:tavLst>
                                    </p:anim>
                                    <p:animEffect transition="in" filter="fade">
                                      <p:cBhvr>
                                        <p:cTn id="74" dur="2000"/>
                                        <p:tgtEl>
                                          <p:spTgt spid="25"/>
                                        </p:tgtEl>
                                      </p:cBhvr>
                                    </p:animEffect>
                                  </p:childTnLst>
                                </p:cTn>
                              </p:par>
                              <p:par>
                                <p:cTn id="75" presetID="50" presetClass="entr" presetSubtype="0" decel="10000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strVal val="#ppt_w+.3"/>
                                          </p:val>
                                        </p:tav>
                                        <p:tav tm="100000">
                                          <p:val>
                                            <p:strVal val="#ppt_w"/>
                                          </p:val>
                                        </p:tav>
                                      </p:tavLst>
                                    </p:anim>
                                    <p:anim calcmode="lin" valueType="num">
                                      <p:cBhvr>
                                        <p:cTn id="78" dur="2000" fill="hold"/>
                                        <p:tgtEl>
                                          <p:spTgt spid="26"/>
                                        </p:tgtEl>
                                        <p:attrNameLst>
                                          <p:attrName>ppt_h</p:attrName>
                                        </p:attrNameLst>
                                      </p:cBhvr>
                                      <p:tavLst>
                                        <p:tav tm="0">
                                          <p:val>
                                            <p:strVal val="#ppt_h"/>
                                          </p:val>
                                        </p:tav>
                                        <p:tav tm="100000">
                                          <p:val>
                                            <p:strVal val="#ppt_h"/>
                                          </p:val>
                                        </p:tav>
                                      </p:tavLst>
                                    </p:anim>
                                    <p:animEffect transition="in" filter="fade">
                                      <p:cBhvr>
                                        <p:cTn id="79" dur="2000"/>
                                        <p:tgtEl>
                                          <p:spTgt spid="26"/>
                                        </p:tgtEl>
                                      </p:cBhvr>
                                    </p:animEffect>
                                  </p:childTnLst>
                                </p:cTn>
                              </p:par>
                              <p:par>
                                <p:cTn id="80" presetID="50" presetClass="entr" presetSubtype="0" decel="100000" fill="hold" grpId="1" nodeType="withEffect">
                                  <p:stCondLst>
                                    <p:cond delay="0"/>
                                  </p:stCondLst>
                                  <p:childTnLst>
                                    <p:set>
                                      <p:cBhvr>
                                        <p:cTn id="81" dur="1" fill="hold">
                                          <p:stCondLst>
                                            <p:cond delay="0"/>
                                          </p:stCondLst>
                                        </p:cTn>
                                        <p:tgtEl>
                                          <p:spTgt spid="27"/>
                                        </p:tgtEl>
                                        <p:attrNameLst>
                                          <p:attrName>style.visibility</p:attrName>
                                        </p:attrNameLst>
                                      </p:cBhvr>
                                      <p:to>
                                        <p:strVal val="visible"/>
                                      </p:to>
                                    </p:set>
                                    <p:anim calcmode="lin" valueType="num">
                                      <p:cBhvr>
                                        <p:cTn id="82" dur="2000" fill="hold"/>
                                        <p:tgtEl>
                                          <p:spTgt spid="27"/>
                                        </p:tgtEl>
                                        <p:attrNameLst>
                                          <p:attrName>ppt_w</p:attrName>
                                        </p:attrNameLst>
                                      </p:cBhvr>
                                      <p:tavLst>
                                        <p:tav tm="0">
                                          <p:val>
                                            <p:strVal val="#ppt_w+.3"/>
                                          </p:val>
                                        </p:tav>
                                        <p:tav tm="100000">
                                          <p:val>
                                            <p:strVal val="#ppt_w"/>
                                          </p:val>
                                        </p:tav>
                                      </p:tavLst>
                                    </p:anim>
                                    <p:anim calcmode="lin" valueType="num">
                                      <p:cBhvr>
                                        <p:cTn id="83" dur="2000" fill="hold"/>
                                        <p:tgtEl>
                                          <p:spTgt spid="27"/>
                                        </p:tgtEl>
                                        <p:attrNameLst>
                                          <p:attrName>ppt_h</p:attrName>
                                        </p:attrNameLst>
                                      </p:cBhvr>
                                      <p:tavLst>
                                        <p:tav tm="0">
                                          <p:val>
                                            <p:strVal val="#ppt_h"/>
                                          </p:val>
                                        </p:tav>
                                        <p:tav tm="100000">
                                          <p:val>
                                            <p:strVal val="#ppt_h"/>
                                          </p:val>
                                        </p:tav>
                                      </p:tavLst>
                                    </p:anim>
                                    <p:animEffect transition="in" filter="fade">
                                      <p:cBhvr>
                                        <p:cTn id="84" dur="2000"/>
                                        <p:tgtEl>
                                          <p:spTgt spid="27"/>
                                        </p:tgtEl>
                                      </p:cBhvr>
                                    </p:animEffect>
                                  </p:childTnLst>
                                </p:cTn>
                              </p:par>
                              <p:par>
                                <p:cTn id="85" presetID="50" presetClass="entr" presetSubtype="0" decel="100000" fill="hold" grpId="1" nodeType="with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p:cTn id="87" dur="2000" fill="hold"/>
                                        <p:tgtEl>
                                          <p:spTgt spid="28"/>
                                        </p:tgtEl>
                                        <p:attrNameLst>
                                          <p:attrName>ppt_w</p:attrName>
                                        </p:attrNameLst>
                                      </p:cBhvr>
                                      <p:tavLst>
                                        <p:tav tm="0">
                                          <p:val>
                                            <p:strVal val="#ppt_w+.3"/>
                                          </p:val>
                                        </p:tav>
                                        <p:tav tm="100000">
                                          <p:val>
                                            <p:strVal val="#ppt_w"/>
                                          </p:val>
                                        </p:tav>
                                      </p:tavLst>
                                    </p:anim>
                                    <p:anim calcmode="lin" valueType="num">
                                      <p:cBhvr>
                                        <p:cTn id="88" dur="2000" fill="hold"/>
                                        <p:tgtEl>
                                          <p:spTgt spid="28"/>
                                        </p:tgtEl>
                                        <p:attrNameLst>
                                          <p:attrName>ppt_h</p:attrName>
                                        </p:attrNameLst>
                                      </p:cBhvr>
                                      <p:tavLst>
                                        <p:tav tm="0">
                                          <p:val>
                                            <p:strVal val="#ppt_h"/>
                                          </p:val>
                                        </p:tav>
                                        <p:tav tm="100000">
                                          <p:val>
                                            <p:strVal val="#ppt_h"/>
                                          </p:val>
                                        </p:tav>
                                      </p:tavLst>
                                    </p:anim>
                                    <p:animEffect transition="in" filter="fade">
                                      <p:cBhvr>
                                        <p:cTn id="89" dur="2000"/>
                                        <p:tgtEl>
                                          <p:spTgt spid="28"/>
                                        </p:tgtEl>
                                      </p:cBhvr>
                                    </p:animEffect>
                                  </p:childTnLst>
                                </p:cTn>
                              </p:par>
                              <p:par>
                                <p:cTn id="90" presetID="50" presetClass="entr" presetSubtype="0" decel="100000" fill="hold" grpId="1" nodeType="withEffect">
                                  <p:stCondLst>
                                    <p:cond delay="0"/>
                                  </p:stCondLst>
                                  <p:childTnLst>
                                    <p:set>
                                      <p:cBhvr>
                                        <p:cTn id="91" dur="1" fill="hold">
                                          <p:stCondLst>
                                            <p:cond delay="0"/>
                                          </p:stCondLst>
                                        </p:cTn>
                                        <p:tgtEl>
                                          <p:spTgt spid="29"/>
                                        </p:tgtEl>
                                        <p:attrNameLst>
                                          <p:attrName>style.visibility</p:attrName>
                                        </p:attrNameLst>
                                      </p:cBhvr>
                                      <p:to>
                                        <p:strVal val="visible"/>
                                      </p:to>
                                    </p:set>
                                    <p:anim calcmode="lin" valueType="num">
                                      <p:cBhvr>
                                        <p:cTn id="92" dur="2000" fill="hold"/>
                                        <p:tgtEl>
                                          <p:spTgt spid="29"/>
                                        </p:tgtEl>
                                        <p:attrNameLst>
                                          <p:attrName>ppt_w</p:attrName>
                                        </p:attrNameLst>
                                      </p:cBhvr>
                                      <p:tavLst>
                                        <p:tav tm="0">
                                          <p:val>
                                            <p:strVal val="#ppt_w+.3"/>
                                          </p:val>
                                        </p:tav>
                                        <p:tav tm="100000">
                                          <p:val>
                                            <p:strVal val="#ppt_w"/>
                                          </p:val>
                                        </p:tav>
                                      </p:tavLst>
                                    </p:anim>
                                    <p:anim calcmode="lin" valueType="num">
                                      <p:cBhvr>
                                        <p:cTn id="93" dur="2000" fill="hold"/>
                                        <p:tgtEl>
                                          <p:spTgt spid="29"/>
                                        </p:tgtEl>
                                        <p:attrNameLst>
                                          <p:attrName>ppt_h</p:attrName>
                                        </p:attrNameLst>
                                      </p:cBhvr>
                                      <p:tavLst>
                                        <p:tav tm="0">
                                          <p:val>
                                            <p:strVal val="#ppt_h"/>
                                          </p:val>
                                        </p:tav>
                                        <p:tav tm="100000">
                                          <p:val>
                                            <p:strVal val="#ppt_h"/>
                                          </p:val>
                                        </p:tav>
                                      </p:tavLst>
                                    </p:anim>
                                    <p:animEffect transition="in" filter="fade">
                                      <p:cBhvr>
                                        <p:cTn id="94" dur="2000"/>
                                        <p:tgtEl>
                                          <p:spTgt spid="29"/>
                                        </p:tgtEl>
                                      </p:cBhvr>
                                    </p:animEffect>
                                  </p:childTnLst>
                                </p:cTn>
                              </p:par>
                              <p:par>
                                <p:cTn id="95" presetID="50" presetClass="entr" presetSubtype="0" decel="100000" fill="hold" grpId="1" nodeType="with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p:cTn id="97" dur="2000" fill="hold"/>
                                        <p:tgtEl>
                                          <p:spTgt spid="30"/>
                                        </p:tgtEl>
                                        <p:attrNameLst>
                                          <p:attrName>ppt_w</p:attrName>
                                        </p:attrNameLst>
                                      </p:cBhvr>
                                      <p:tavLst>
                                        <p:tav tm="0">
                                          <p:val>
                                            <p:strVal val="#ppt_w+.3"/>
                                          </p:val>
                                        </p:tav>
                                        <p:tav tm="100000">
                                          <p:val>
                                            <p:strVal val="#ppt_w"/>
                                          </p:val>
                                        </p:tav>
                                      </p:tavLst>
                                    </p:anim>
                                    <p:anim calcmode="lin" valueType="num">
                                      <p:cBhvr>
                                        <p:cTn id="98" dur="2000" fill="hold"/>
                                        <p:tgtEl>
                                          <p:spTgt spid="30"/>
                                        </p:tgtEl>
                                        <p:attrNameLst>
                                          <p:attrName>ppt_h</p:attrName>
                                        </p:attrNameLst>
                                      </p:cBhvr>
                                      <p:tavLst>
                                        <p:tav tm="0">
                                          <p:val>
                                            <p:strVal val="#ppt_h"/>
                                          </p:val>
                                        </p:tav>
                                        <p:tav tm="100000">
                                          <p:val>
                                            <p:strVal val="#ppt_h"/>
                                          </p:val>
                                        </p:tav>
                                      </p:tavLst>
                                    </p:anim>
                                    <p:animEffect transition="in" filter="fade">
                                      <p:cBhvr>
                                        <p:cTn id="99" dur="2000"/>
                                        <p:tgtEl>
                                          <p:spTgt spid="30"/>
                                        </p:tgtEl>
                                      </p:cBhvr>
                                    </p:animEffect>
                                  </p:childTnLst>
                                </p:cTn>
                              </p:par>
                              <p:par>
                                <p:cTn id="100" presetID="50" presetClass="entr" presetSubtype="0" decel="100000" fill="hold" grpId="1" nodeType="with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2000" fill="hold"/>
                                        <p:tgtEl>
                                          <p:spTgt spid="31"/>
                                        </p:tgtEl>
                                        <p:attrNameLst>
                                          <p:attrName>ppt_w</p:attrName>
                                        </p:attrNameLst>
                                      </p:cBhvr>
                                      <p:tavLst>
                                        <p:tav tm="0">
                                          <p:val>
                                            <p:strVal val="#ppt_w+.3"/>
                                          </p:val>
                                        </p:tav>
                                        <p:tav tm="100000">
                                          <p:val>
                                            <p:strVal val="#ppt_w"/>
                                          </p:val>
                                        </p:tav>
                                      </p:tavLst>
                                    </p:anim>
                                    <p:anim calcmode="lin" valueType="num">
                                      <p:cBhvr>
                                        <p:cTn id="103" dur="2000" fill="hold"/>
                                        <p:tgtEl>
                                          <p:spTgt spid="31"/>
                                        </p:tgtEl>
                                        <p:attrNameLst>
                                          <p:attrName>ppt_h</p:attrName>
                                        </p:attrNameLst>
                                      </p:cBhvr>
                                      <p:tavLst>
                                        <p:tav tm="0">
                                          <p:val>
                                            <p:strVal val="#ppt_h"/>
                                          </p:val>
                                        </p:tav>
                                        <p:tav tm="100000">
                                          <p:val>
                                            <p:strVal val="#ppt_h"/>
                                          </p:val>
                                        </p:tav>
                                      </p:tavLst>
                                    </p:anim>
                                    <p:animEffect transition="in" filter="fade">
                                      <p:cBhvr>
                                        <p:cTn id="104" dur="2000"/>
                                        <p:tgtEl>
                                          <p:spTgt spid="31"/>
                                        </p:tgtEl>
                                      </p:cBhvr>
                                    </p:animEffect>
                                  </p:childTnLst>
                                </p:cTn>
                              </p:par>
                              <p:par>
                                <p:cTn id="105" presetID="50" presetClass="entr" presetSubtype="0" decel="100000" fill="hold" grpId="1" nodeType="withEffect">
                                  <p:stCondLst>
                                    <p:cond delay="0"/>
                                  </p:stCondLst>
                                  <p:childTnLst>
                                    <p:set>
                                      <p:cBhvr>
                                        <p:cTn id="106" dur="1" fill="hold">
                                          <p:stCondLst>
                                            <p:cond delay="0"/>
                                          </p:stCondLst>
                                        </p:cTn>
                                        <p:tgtEl>
                                          <p:spTgt spid="32"/>
                                        </p:tgtEl>
                                        <p:attrNameLst>
                                          <p:attrName>style.visibility</p:attrName>
                                        </p:attrNameLst>
                                      </p:cBhvr>
                                      <p:to>
                                        <p:strVal val="visible"/>
                                      </p:to>
                                    </p:set>
                                    <p:anim calcmode="lin" valueType="num">
                                      <p:cBhvr>
                                        <p:cTn id="107" dur="2000" fill="hold"/>
                                        <p:tgtEl>
                                          <p:spTgt spid="32"/>
                                        </p:tgtEl>
                                        <p:attrNameLst>
                                          <p:attrName>ppt_w</p:attrName>
                                        </p:attrNameLst>
                                      </p:cBhvr>
                                      <p:tavLst>
                                        <p:tav tm="0">
                                          <p:val>
                                            <p:strVal val="#ppt_w+.3"/>
                                          </p:val>
                                        </p:tav>
                                        <p:tav tm="100000">
                                          <p:val>
                                            <p:strVal val="#ppt_w"/>
                                          </p:val>
                                        </p:tav>
                                      </p:tavLst>
                                    </p:anim>
                                    <p:anim calcmode="lin" valueType="num">
                                      <p:cBhvr>
                                        <p:cTn id="108" dur="2000" fill="hold"/>
                                        <p:tgtEl>
                                          <p:spTgt spid="32"/>
                                        </p:tgtEl>
                                        <p:attrNameLst>
                                          <p:attrName>ppt_h</p:attrName>
                                        </p:attrNameLst>
                                      </p:cBhvr>
                                      <p:tavLst>
                                        <p:tav tm="0">
                                          <p:val>
                                            <p:strVal val="#ppt_h"/>
                                          </p:val>
                                        </p:tav>
                                        <p:tav tm="100000">
                                          <p:val>
                                            <p:strVal val="#ppt_h"/>
                                          </p:val>
                                        </p:tav>
                                      </p:tavLst>
                                    </p:anim>
                                    <p:animEffect transition="in" filter="fade">
                                      <p:cBhvr>
                                        <p:cTn id="109" dur="2000"/>
                                        <p:tgtEl>
                                          <p:spTgt spid="32"/>
                                        </p:tgtEl>
                                      </p:cBhvr>
                                    </p:animEffect>
                                  </p:childTnLst>
                                </p:cTn>
                              </p:par>
                              <p:par>
                                <p:cTn id="110" presetID="50" presetClass="entr" presetSubtype="0" decel="100000" fill="hold" grpId="1" nodeType="withEffect">
                                  <p:stCondLst>
                                    <p:cond delay="0"/>
                                  </p:stCondLst>
                                  <p:childTnLst>
                                    <p:set>
                                      <p:cBhvr>
                                        <p:cTn id="111" dur="1" fill="hold">
                                          <p:stCondLst>
                                            <p:cond delay="0"/>
                                          </p:stCondLst>
                                        </p:cTn>
                                        <p:tgtEl>
                                          <p:spTgt spid="33"/>
                                        </p:tgtEl>
                                        <p:attrNameLst>
                                          <p:attrName>style.visibility</p:attrName>
                                        </p:attrNameLst>
                                      </p:cBhvr>
                                      <p:to>
                                        <p:strVal val="visible"/>
                                      </p:to>
                                    </p:set>
                                    <p:anim calcmode="lin" valueType="num">
                                      <p:cBhvr>
                                        <p:cTn id="112" dur="2000" fill="hold"/>
                                        <p:tgtEl>
                                          <p:spTgt spid="33"/>
                                        </p:tgtEl>
                                        <p:attrNameLst>
                                          <p:attrName>ppt_w</p:attrName>
                                        </p:attrNameLst>
                                      </p:cBhvr>
                                      <p:tavLst>
                                        <p:tav tm="0">
                                          <p:val>
                                            <p:strVal val="#ppt_w+.3"/>
                                          </p:val>
                                        </p:tav>
                                        <p:tav tm="100000">
                                          <p:val>
                                            <p:strVal val="#ppt_w"/>
                                          </p:val>
                                        </p:tav>
                                      </p:tavLst>
                                    </p:anim>
                                    <p:anim calcmode="lin" valueType="num">
                                      <p:cBhvr>
                                        <p:cTn id="113" dur="2000" fill="hold"/>
                                        <p:tgtEl>
                                          <p:spTgt spid="33"/>
                                        </p:tgtEl>
                                        <p:attrNameLst>
                                          <p:attrName>ppt_h</p:attrName>
                                        </p:attrNameLst>
                                      </p:cBhvr>
                                      <p:tavLst>
                                        <p:tav tm="0">
                                          <p:val>
                                            <p:strVal val="#ppt_h"/>
                                          </p:val>
                                        </p:tav>
                                        <p:tav tm="100000">
                                          <p:val>
                                            <p:strVal val="#ppt_h"/>
                                          </p:val>
                                        </p:tav>
                                      </p:tavLst>
                                    </p:anim>
                                    <p:animEffect transition="in" filter="fade">
                                      <p:cBhvr>
                                        <p:cTn id="114" dur="2000"/>
                                        <p:tgtEl>
                                          <p:spTgt spid="33"/>
                                        </p:tgtEl>
                                      </p:cBhvr>
                                    </p:animEffect>
                                  </p:childTnLst>
                                </p:cTn>
                              </p:par>
                              <p:par>
                                <p:cTn id="115" presetID="50" presetClass="entr" presetSubtype="0" decel="100000" fill="hold" grpId="1" nodeType="with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2000" fill="hold"/>
                                        <p:tgtEl>
                                          <p:spTgt spid="36"/>
                                        </p:tgtEl>
                                        <p:attrNameLst>
                                          <p:attrName>ppt_w</p:attrName>
                                        </p:attrNameLst>
                                      </p:cBhvr>
                                      <p:tavLst>
                                        <p:tav tm="0">
                                          <p:val>
                                            <p:strVal val="#ppt_w+.3"/>
                                          </p:val>
                                        </p:tav>
                                        <p:tav tm="100000">
                                          <p:val>
                                            <p:strVal val="#ppt_w"/>
                                          </p:val>
                                        </p:tav>
                                      </p:tavLst>
                                    </p:anim>
                                    <p:anim calcmode="lin" valueType="num">
                                      <p:cBhvr>
                                        <p:cTn id="118" dur="2000" fill="hold"/>
                                        <p:tgtEl>
                                          <p:spTgt spid="36"/>
                                        </p:tgtEl>
                                        <p:attrNameLst>
                                          <p:attrName>ppt_h</p:attrName>
                                        </p:attrNameLst>
                                      </p:cBhvr>
                                      <p:tavLst>
                                        <p:tav tm="0">
                                          <p:val>
                                            <p:strVal val="#ppt_h"/>
                                          </p:val>
                                        </p:tav>
                                        <p:tav tm="100000">
                                          <p:val>
                                            <p:strVal val="#ppt_h"/>
                                          </p:val>
                                        </p:tav>
                                      </p:tavLst>
                                    </p:anim>
                                    <p:animEffect transition="in" filter="fade">
                                      <p:cBhvr>
                                        <p:cTn id="119" dur="2000"/>
                                        <p:tgtEl>
                                          <p:spTgt spid="36"/>
                                        </p:tgtEl>
                                      </p:cBhvr>
                                    </p:animEffect>
                                  </p:childTnLst>
                                </p:cTn>
                              </p:par>
                              <p:par>
                                <p:cTn id="120" presetID="50" presetClass="entr" presetSubtype="0" decel="100000" fill="hold" grpId="1" nodeType="withEffect">
                                  <p:stCondLst>
                                    <p:cond delay="0"/>
                                  </p:stCondLst>
                                  <p:childTnLst>
                                    <p:set>
                                      <p:cBhvr>
                                        <p:cTn id="121" dur="1" fill="hold">
                                          <p:stCondLst>
                                            <p:cond delay="0"/>
                                          </p:stCondLst>
                                        </p:cTn>
                                        <p:tgtEl>
                                          <p:spTgt spid="37"/>
                                        </p:tgtEl>
                                        <p:attrNameLst>
                                          <p:attrName>style.visibility</p:attrName>
                                        </p:attrNameLst>
                                      </p:cBhvr>
                                      <p:to>
                                        <p:strVal val="visible"/>
                                      </p:to>
                                    </p:set>
                                    <p:anim calcmode="lin" valueType="num">
                                      <p:cBhvr>
                                        <p:cTn id="122" dur="2000" fill="hold"/>
                                        <p:tgtEl>
                                          <p:spTgt spid="37"/>
                                        </p:tgtEl>
                                        <p:attrNameLst>
                                          <p:attrName>ppt_w</p:attrName>
                                        </p:attrNameLst>
                                      </p:cBhvr>
                                      <p:tavLst>
                                        <p:tav tm="0">
                                          <p:val>
                                            <p:strVal val="#ppt_w+.3"/>
                                          </p:val>
                                        </p:tav>
                                        <p:tav tm="100000">
                                          <p:val>
                                            <p:strVal val="#ppt_w"/>
                                          </p:val>
                                        </p:tav>
                                      </p:tavLst>
                                    </p:anim>
                                    <p:anim calcmode="lin" valueType="num">
                                      <p:cBhvr>
                                        <p:cTn id="123" dur="2000" fill="hold"/>
                                        <p:tgtEl>
                                          <p:spTgt spid="37"/>
                                        </p:tgtEl>
                                        <p:attrNameLst>
                                          <p:attrName>ppt_h</p:attrName>
                                        </p:attrNameLst>
                                      </p:cBhvr>
                                      <p:tavLst>
                                        <p:tav tm="0">
                                          <p:val>
                                            <p:strVal val="#ppt_h"/>
                                          </p:val>
                                        </p:tav>
                                        <p:tav tm="100000">
                                          <p:val>
                                            <p:strVal val="#ppt_h"/>
                                          </p:val>
                                        </p:tav>
                                      </p:tavLst>
                                    </p:anim>
                                    <p:animEffect transition="in" filter="fade">
                                      <p:cBhvr>
                                        <p:cTn id="124" dur="2000"/>
                                        <p:tgtEl>
                                          <p:spTgt spid="37"/>
                                        </p:tgtEl>
                                      </p:cBhvr>
                                    </p:animEffect>
                                  </p:childTnLst>
                                </p:cTn>
                              </p:par>
                              <p:par>
                                <p:cTn id="125" presetID="50" presetClass="entr" presetSubtype="0" decel="100000" fill="hold" grpId="1" nodeType="with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p:cTn id="127" dur="2000" fill="hold"/>
                                        <p:tgtEl>
                                          <p:spTgt spid="38"/>
                                        </p:tgtEl>
                                        <p:attrNameLst>
                                          <p:attrName>ppt_w</p:attrName>
                                        </p:attrNameLst>
                                      </p:cBhvr>
                                      <p:tavLst>
                                        <p:tav tm="0">
                                          <p:val>
                                            <p:strVal val="#ppt_w+.3"/>
                                          </p:val>
                                        </p:tav>
                                        <p:tav tm="100000">
                                          <p:val>
                                            <p:strVal val="#ppt_w"/>
                                          </p:val>
                                        </p:tav>
                                      </p:tavLst>
                                    </p:anim>
                                    <p:anim calcmode="lin" valueType="num">
                                      <p:cBhvr>
                                        <p:cTn id="128" dur="2000" fill="hold"/>
                                        <p:tgtEl>
                                          <p:spTgt spid="38"/>
                                        </p:tgtEl>
                                        <p:attrNameLst>
                                          <p:attrName>ppt_h</p:attrName>
                                        </p:attrNameLst>
                                      </p:cBhvr>
                                      <p:tavLst>
                                        <p:tav tm="0">
                                          <p:val>
                                            <p:strVal val="#ppt_h"/>
                                          </p:val>
                                        </p:tav>
                                        <p:tav tm="100000">
                                          <p:val>
                                            <p:strVal val="#ppt_h"/>
                                          </p:val>
                                        </p:tav>
                                      </p:tavLst>
                                    </p:anim>
                                    <p:animEffect transition="in" filter="fade">
                                      <p:cBhvr>
                                        <p:cTn id="129" dur="2000"/>
                                        <p:tgtEl>
                                          <p:spTgt spid="38"/>
                                        </p:tgtEl>
                                      </p:cBhvr>
                                    </p:animEffect>
                                  </p:childTnLst>
                                </p:cTn>
                              </p:par>
                              <p:par>
                                <p:cTn id="130" presetID="50" presetClass="entr" presetSubtype="0" decel="100000" fill="hold" grpId="1" nodeType="withEffect">
                                  <p:stCondLst>
                                    <p:cond delay="0"/>
                                  </p:stCondLst>
                                  <p:childTnLst>
                                    <p:set>
                                      <p:cBhvr>
                                        <p:cTn id="131" dur="1" fill="hold">
                                          <p:stCondLst>
                                            <p:cond delay="0"/>
                                          </p:stCondLst>
                                        </p:cTn>
                                        <p:tgtEl>
                                          <p:spTgt spid="39"/>
                                        </p:tgtEl>
                                        <p:attrNameLst>
                                          <p:attrName>style.visibility</p:attrName>
                                        </p:attrNameLst>
                                      </p:cBhvr>
                                      <p:to>
                                        <p:strVal val="visible"/>
                                      </p:to>
                                    </p:set>
                                    <p:anim calcmode="lin" valueType="num">
                                      <p:cBhvr>
                                        <p:cTn id="132" dur="2000" fill="hold"/>
                                        <p:tgtEl>
                                          <p:spTgt spid="39"/>
                                        </p:tgtEl>
                                        <p:attrNameLst>
                                          <p:attrName>ppt_w</p:attrName>
                                        </p:attrNameLst>
                                      </p:cBhvr>
                                      <p:tavLst>
                                        <p:tav tm="0">
                                          <p:val>
                                            <p:strVal val="#ppt_w+.3"/>
                                          </p:val>
                                        </p:tav>
                                        <p:tav tm="100000">
                                          <p:val>
                                            <p:strVal val="#ppt_w"/>
                                          </p:val>
                                        </p:tav>
                                      </p:tavLst>
                                    </p:anim>
                                    <p:anim calcmode="lin" valueType="num">
                                      <p:cBhvr>
                                        <p:cTn id="133" dur="2000" fill="hold"/>
                                        <p:tgtEl>
                                          <p:spTgt spid="39"/>
                                        </p:tgtEl>
                                        <p:attrNameLst>
                                          <p:attrName>ppt_h</p:attrName>
                                        </p:attrNameLst>
                                      </p:cBhvr>
                                      <p:tavLst>
                                        <p:tav tm="0">
                                          <p:val>
                                            <p:strVal val="#ppt_h"/>
                                          </p:val>
                                        </p:tav>
                                        <p:tav tm="100000">
                                          <p:val>
                                            <p:strVal val="#ppt_h"/>
                                          </p:val>
                                        </p:tav>
                                      </p:tavLst>
                                    </p:anim>
                                    <p:animEffect transition="in" filter="fade">
                                      <p:cBhvr>
                                        <p:cTn id="134" dur="2000"/>
                                        <p:tgtEl>
                                          <p:spTgt spid="39"/>
                                        </p:tgtEl>
                                      </p:cBhvr>
                                    </p:animEffect>
                                  </p:childTnLst>
                                </p:cTn>
                              </p:par>
                              <p:par>
                                <p:cTn id="135" presetID="50" presetClass="entr" presetSubtype="0" decel="100000" fill="hold" grpId="1" nodeType="withEffect">
                                  <p:stCondLst>
                                    <p:cond delay="0"/>
                                  </p:stCondLst>
                                  <p:childTnLst>
                                    <p:set>
                                      <p:cBhvr>
                                        <p:cTn id="136" dur="1" fill="hold">
                                          <p:stCondLst>
                                            <p:cond delay="0"/>
                                          </p:stCondLst>
                                        </p:cTn>
                                        <p:tgtEl>
                                          <p:spTgt spid="40"/>
                                        </p:tgtEl>
                                        <p:attrNameLst>
                                          <p:attrName>style.visibility</p:attrName>
                                        </p:attrNameLst>
                                      </p:cBhvr>
                                      <p:to>
                                        <p:strVal val="visible"/>
                                      </p:to>
                                    </p:set>
                                    <p:anim calcmode="lin" valueType="num">
                                      <p:cBhvr>
                                        <p:cTn id="137" dur="2000" fill="hold"/>
                                        <p:tgtEl>
                                          <p:spTgt spid="40"/>
                                        </p:tgtEl>
                                        <p:attrNameLst>
                                          <p:attrName>ppt_w</p:attrName>
                                        </p:attrNameLst>
                                      </p:cBhvr>
                                      <p:tavLst>
                                        <p:tav tm="0">
                                          <p:val>
                                            <p:strVal val="#ppt_w+.3"/>
                                          </p:val>
                                        </p:tav>
                                        <p:tav tm="100000">
                                          <p:val>
                                            <p:strVal val="#ppt_w"/>
                                          </p:val>
                                        </p:tav>
                                      </p:tavLst>
                                    </p:anim>
                                    <p:anim calcmode="lin" valueType="num">
                                      <p:cBhvr>
                                        <p:cTn id="138" dur="2000" fill="hold"/>
                                        <p:tgtEl>
                                          <p:spTgt spid="40"/>
                                        </p:tgtEl>
                                        <p:attrNameLst>
                                          <p:attrName>ppt_h</p:attrName>
                                        </p:attrNameLst>
                                      </p:cBhvr>
                                      <p:tavLst>
                                        <p:tav tm="0">
                                          <p:val>
                                            <p:strVal val="#ppt_h"/>
                                          </p:val>
                                        </p:tav>
                                        <p:tav tm="100000">
                                          <p:val>
                                            <p:strVal val="#ppt_h"/>
                                          </p:val>
                                        </p:tav>
                                      </p:tavLst>
                                    </p:anim>
                                    <p:animEffect transition="in" filter="fade">
                                      <p:cBhvr>
                                        <p:cTn id="139" dur="2000"/>
                                        <p:tgtEl>
                                          <p:spTgt spid="40"/>
                                        </p:tgtEl>
                                      </p:cBhvr>
                                    </p:animEffect>
                                  </p:childTnLst>
                                </p:cTn>
                              </p:par>
                              <p:par>
                                <p:cTn id="140" presetID="50" presetClass="entr" presetSubtype="0" decel="100000" fill="hold" grpId="1" nodeType="withEffect">
                                  <p:stCondLst>
                                    <p:cond delay="0"/>
                                  </p:stCondLst>
                                  <p:childTnLst>
                                    <p:set>
                                      <p:cBhvr>
                                        <p:cTn id="141" dur="1" fill="hold">
                                          <p:stCondLst>
                                            <p:cond delay="0"/>
                                          </p:stCondLst>
                                        </p:cTn>
                                        <p:tgtEl>
                                          <p:spTgt spid="41"/>
                                        </p:tgtEl>
                                        <p:attrNameLst>
                                          <p:attrName>style.visibility</p:attrName>
                                        </p:attrNameLst>
                                      </p:cBhvr>
                                      <p:to>
                                        <p:strVal val="visible"/>
                                      </p:to>
                                    </p:set>
                                    <p:anim calcmode="lin" valueType="num">
                                      <p:cBhvr>
                                        <p:cTn id="142" dur="2000" fill="hold"/>
                                        <p:tgtEl>
                                          <p:spTgt spid="41"/>
                                        </p:tgtEl>
                                        <p:attrNameLst>
                                          <p:attrName>ppt_w</p:attrName>
                                        </p:attrNameLst>
                                      </p:cBhvr>
                                      <p:tavLst>
                                        <p:tav tm="0">
                                          <p:val>
                                            <p:strVal val="#ppt_w+.3"/>
                                          </p:val>
                                        </p:tav>
                                        <p:tav tm="100000">
                                          <p:val>
                                            <p:strVal val="#ppt_w"/>
                                          </p:val>
                                        </p:tav>
                                      </p:tavLst>
                                    </p:anim>
                                    <p:anim calcmode="lin" valueType="num">
                                      <p:cBhvr>
                                        <p:cTn id="143" dur="2000" fill="hold"/>
                                        <p:tgtEl>
                                          <p:spTgt spid="41"/>
                                        </p:tgtEl>
                                        <p:attrNameLst>
                                          <p:attrName>ppt_h</p:attrName>
                                        </p:attrNameLst>
                                      </p:cBhvr>
                                      <p:tavLst>
                                        <p:tav tm="0">
                                          <p:val>
                                            <p:strVal val="#ppt_h"/>
                                          </p:val>
                                        </p:tav>
                                        <p:tav tm="100000">
                                          <p:val>
                                            <p:strVal val="#ppt_h"/>
                                          </p:val>
                                        </p:tav>
                                      </p:tavLst>
                                    </p:anim>
                                    <p:animEffect transition="in" filter="fade">
                                      <p:cBhvr>
                                        <p:cTn id="144" dur="2000"/>
                                        <p:tgtEl>
                                          <p:spTgt spid="41"/>
                                        </p:tgtEl>
                                      </p:cBhvr>
                                    </p:animEffect>
                                  </p:childTnLst>
                                </p:cTn>
                              </p:par>
                            </p:childTnLst>
                          </p:cTn>
                        </p:par>
                        <p:par>
                          <p:cTn id="145" fill="hold">
                            <p:stCondLst>
                              <p:cond delay="2000"/>
                            </p:stCondLst>
                            <p:childTnLst>
                              <p:par>
                                <p:cTn id="146" presetID="50" presetClass="exit" presetSubtype="0" accel="100000" fill="hold" grpId="0" nodeType="afterEffect">
                                  <p:stCondLst>
                                    <p:cond delay="0"/>
                                  </p:stCondLst>
                                  <p:childTnLst>
                                    <p:anim calcmode="lin" valueType="num">
                                      <p:cBhvr>
                                        <p:cTn id="147" dur="10000"/>
                                        <p:tgtEl>
                                          <p:spTgt spid="41"/>
                                        </p:tgtEl>
                                        <p:attrNameLst>
                                          <p:attrName>ppt_w</p:attrName>
                                        </p:attrNameLst>
                                      </p:cBhvr>
                                      <p:tavLst>
                                        <p:tav tm="0">
                                          <p:val>
                                            <p:strVal val="ppt_w"/>
                                          </p:val>
                                        </p:tav>
                                        <p:tav tm="100000">
                                          <p:val>
                                            <p:strVal val="ppt_w+.3"/>
                                          </p:val>
                                        </p:tav>
                                      </p:tavLst>
                                    </p:anim>
                                    <p:anim calcmode="lin" valueType="num">
                                      <p:cBhvr>
                                        <p:cTn id="148" dur="10000"/>
                                        <p:tgtEl>
                                          <p:spTgt spid="41"/>
                                        </p:tgtEl>
                                        <p:attrNameLst>
                                          <p:attrName>ppt_h</p:attrName>
                                        </p:attrNameLst>
                                      </p:cBhvr>
                                      <p:tavLst>
                                        <p:tav tm="0">
                                          <p:val>
                                            <p:strVal val="ppt_h"/>
                                          </p:val>
                                        </p:tav>
                                        <p:tav tm="100000">
                                          <p:val>
                                            <p:strVal val="ppt_h"/>
                                          </p:val>
                                        </p:tav>
                                      </p:tavLst>
                                    </p:anim>
                                    <p:animEffect transition="out" filter="fade">
                                      <p:cBhvr>
                                        <p:cTn id="149" dur="10000"/>
                                        <p:tgtEl>
                                          <p:spTgt spid="41"/>
                                        </p:tgtEl>
                                      </p:cBhvr>
                                    </p:animEffect>
                                    <p:set>
                                      <p:cBhvr>
                                        <p:cTn id="150" dur="1" fill="hold">
                                          <p:stCondLst>
                                            <p:cond delay="9999"/>
                                          </p:stCondLst>
                                        </p:cTn>
                                        <p:tgtEl>
                                          <p:spTgt spid="41"/>
                                        </p:tgtEl>
                                        <p:attrNameLst>
                                          <p:attrName>style.visibility</p:attrName>
                                        </p:attrNameLst>
                                      </p:cBhvr>
                                      <p:to>
                                        <p:strVal val="hidden"/>
                                      </p:to>
                                    </p:set>
                                  </p:childTnLst>
                                  <p:subTnLst>
                                    <p:audio>
                                      <p:cMediaNode vol="100000">
                                        <p:cTn display="0" masterRel="sameClick">
                                          <p:stCondLst>
                                            <p:cond evt="begin" delay="0">
                                              <p:tn val="146"/>
                                            </p:cond>
                                          </p:stCondLst>
                                          <p:endCondLst>
                                            <p:cond evt="onStopAudio" delay="0">
                                              <p:tgtEl>
                                                <p:sldTgt/>
                                              </p:tgtEl>
                                            </p:cond>
                                          </p:endCondLst>
                                        </p:cTn>
                                        <p:tgtEl>
                                          <p:sndTgt r:embed="rId5" name="click.wav"/>
                                        </p:tgtEl>
                                      </p:cMediaNode>
                                    </p:audio>
                                  </p:subTnLst>
                                </p:cTn>
                              </p:par>
                            </p:childTnLst>
                          </p:cTn>
                        </p:par>
                        <p:par>
                          <p:cTn id="151" fill="hold">
                            <p:stCondLst>
                              <p:cond delay="12000"/>
                            </p:stCondLst>
                            <p:childTnLst>
                              <p:par>
                                <p:cTn id="152" presetID="50" presetClass="exit" presetSubtype="0" accel="100000" fill="hold" grpId="0" nodeType="afterEffect">
                                  <p:stCondLst>
                                    <p:cond delay="0"/>
                                  </p:stCondLst>
                                  <p:childTnLst>
                                    <p:anim calcmode="lin" valueType="num">
                                      <p:cBhvr>
                                        <p:cTn id="153" dur="10000"/>
                                        <p:tgtEl>
                                          <p:spTgt spid="40"/>
                                        </p:tgtEl>
                                        <p:attrNameLst>
                                          <p:attrName>ppt_w</p:attrName>
                                        </p:attrNameLst>
                                      </p:cBhvr>
                                      <p:tavLst>
                                        <p:tav tm="0">
                                          <p:val>
                                            <p:strVal val="ppt_w"/>
                                          </p:val>
                                        </p:tav>
                                        <p:tav tm="100000">
                                          <p:val>
                                            <p:strVal val="ppt_w+.3"/>
                                          </p:val>
                                        </p:tav>
                                      </p:tavLst>
                                    </p:anim>
                                    <p:anim calcmode="lin" valueType="num">
                                      <p:cBhvr>
                                        <p:cTn id="154" dur="10000"/>
                                        <p:tgtEl>
                                          <p:spTgt spid="40"/>
                                        </p:tgtEl>
                                        <p:attrNameLst>
                                          <p:attrName>ppt_h</p:attrName>
                                        </p:attrNameLst>
                                      </p:cBhvr>
                                      <p:tavLst>
                                        <p:tav tm="0">
                                          <p:val>
                                            <p:strVal val="ppt_h"/>
                                          </p:val>
                                        </p:tav>
                                        <p:tav tm="100000">
                                          <p:val>
                                            <p:strVal val="ppt_h"/>
                                          </p:val>
                                        </p:tav>
                                      </p:tavLst>
                                    </p:anim>
                                    <p:animEffect transition="out" filter="fade">
                                      <p:cBhvr>
                                        <p:cTn id="155" dur="10000"/>
                                        <p:tgtEl>
                                          <p:spTgt spid="40"/>
                                        </p:tgtEl>
                                      </p:cBhvr>
                                    </p:animEffect>
                                    <p:set>
                                      <p:cBhvr>
                                        <p:cTn id="156" dur="1" fill="hold">
                                          <p:stCondLst>
                                            <p:cond delay="9999"/>
                                          </p:stCondLst>
                                        </p:cTn>
                                        <p:tgtEl>
                                          <p:spTgt spid="40"/>
                                        </p:tgtEl>
                                        <p:attrNameLst>
                                          <p:attrName>style.visibility</p:attrName>
                                        </p:attrNameLst>
                                      </p:cBhvr>
                                      <p:to>
                                        <p:strVal val="hidden"/>
                                      </p:to>
                                    </p:set>
                                  </p:childTnLst>
                                  <p:subTnLst>
                                    <p:audio>
                                      <p:cMediaNode vol="100000">
                                        <p:cTn display="0" masterRel="sameClick">
                                          <p:stCondLst>
                                            <p:cond evt="begin" delay="0">
                                              <p:tn val="152"/>
                                            </p:cond>
                                          </p:stCondLst>
                                          <p:endCondLst>
                                            <p:cond evt="onStopAudio" delay="0">
                                              <p:tgtEl>
                                                <p:sldTgt/>
                                              </p:tgtEl>
                                            </p:cond>
                                          </p:endCondLst>
                                        </p:cTn>
                                        <p:tgtEl>
                                          <p:sndTgt r:embed="rId5" name="click.wav"/>
                                        </p:tgtEl>
                                      </p:cMediaNode>
                                    </p:audio>
                                  </p:subTnLst>
                                </p:cTn>
                              </p:par>
                            </p:childTnLst>
                          </p:cTn>
                        </p:par>
                        <p:par>
                          <p:cTn id="157" fill="hold">
                            <p:stCondLst>
                              <p:cond delay="22000"/>
                            </p:stCondLst>
                            <p:childTnLst>
                              <p:par>
                                <p:cTn id="158" presetID="50" presetClass="exit" presetSubtype="0" accel="100000" fill="hold" grpId="0" nodeType="afterEffect">
                                  <p:stCondLst>
                                    <p:cond delay="0"/>
                                  </p:stCondLst>
                                  <p:childTnLst>
                                    <p:anim calcmode="lin" valueType="num">
                                      <p:cBhvr>
                                        <p:cTn id="159" dur="10000"/>
                                        <p:tgtEl>
                                          <p:spTgt spid="39"/>
                                        </p:tgtEl>
                                        <p:attrNameLst>
                                          <p:attrName>ppt_w</p:attrName>
                                        </p:attrNameLst>
                                      </p:cBhvr>
                                      <p:tavLst>
                                        <p:tav tm="0">
                                          <p:val>
                                            <p:strVal val="ppt_w"/>
                                          </p:val>
                                        </p:tav>
                                        <p:tav tm="100000">
                                          <p:val>
                                            <p:strVal val="ppt_w+.3"/>
                                          </p:val>
                                        </p:tav>
                                      </p:tavLst>
                                    </p:anim>
                                    <p:anim calcmode="lin" valueType="num">
                                      <p:cBhvr>
                                        <p:cTn id="160" dur="10000"/>
                                        <p:tgtEl>
                                          <p:spTgt spid="39"/>
                                        </p:tgtEl>
                                        <p:attrNameLst>
                                          <p:attrName>ppt_h</p:attrName>
                                        </p:attrNameLst>
                                      </p:cBhvr>
                                      <p:tavLst>
                                        <p:tav tm="0">
                                          <p:val>
                                            <p:strVal val="ppt_h"/>
                                          </p:val>
                                        </p:tav>
                                        <p:tav tm="100000">
                                          <p:val>
                                            <p:strVal val="ppt_h"/>
                                          </p:val>
                                        </p:tav>
                                      </p:tavLst>
                                    </p:anim>
                                    <p:animEffect transition="out" filter="fade">
                                      <p:cBhvr>
                                        <p:cTn id="161" dur="10000"/>
                                        <p:tgtEl>
                                          <p:spTgt spid="39"/>
                                        </p:tgtEl>
                                      </p:cBhvr>
                                    </p:animEffect>
                                    <p:set>
                                      <p:cBhvr>
                                        <p:cTn id="162" dur="1" fill="hold">
                                          <p:stCondLst>
                                            <p:cond delay="9999"/>
                                          </p:stCondLst>
                                        </p:cTn>
                                        <p:tgtEl>
                                          <p:spTgt spid="39"/>
                                        </p:tgtEl>
                                        <p:attrNameLst>
                                          <p:attrName>style.visibility</p:attrName>
                                        </p:attrNameLst>
                                      </p:cBhvr>
                                      <p:to>
                                        <p:strVal val="hidden"/>
                                      </p:to>
                                    </p:set>
                                  </p:childTnLst>
                                  <p:subTnLst>
                                    <p:audio>
                                      <p:cMediaNode vol="100000">
                                        <p:cTn display="0" masterRel="sameClick">
                                          <p:stCondLst>
                                            <p:cond evt="begin" delay="0">
                                              <p:tn val="158"/>
                                            </p:cond>
                                          </p:stCondLst>
                                          <p:endCondLst>
                                            <p:cond evt="onStopAudio" delay="0">
                                              <p:tgtEl>
                                                <p:sldTgt/>
                                              </p:tgtEl>
                                            </p:cond>
                                          </p:endCondLst>
                                        </p:cTn>
                                        <p:tgtEl>
                                          <p:sndTgt r:embed="rId5" name="click.wav"/>
                                        </p:tgtEl>
                                      </p:cMediaNode>
                                    </p:audio>
                                  </p:subTnLst>
                                </p:cTn>
                              </p:par>
                            </p:childTnLst>
                          </p:cTn>
                        </p:par>
                        <p:par>
                          <p:cTn id="163" fill="hold">
                            <p:stCondLst>
                              <p:cond delay="32000"/>
                            </p:stCondLst>
                            <p:childTnLst>
                              <p:par>
                                <p:cTn id="164" presetID="50" presetClass="exit" presetSubtype="0" accel="100000" fill="hold" grpId="0" nodeType="afterEffect">
                                  <p:stCondLst>
                                    <p:cond delay="0"/>
                                  </p:stCondLst>
                                  <p:childTnLst>
                                    <p:anim calcmode="lin" valueType="num">
                                      <p:cBhvr>
                                        <p:cTn id="165" dur="10000"/>
                                        <p:tgtEl>
                                          <p:spTgt spid="38"/>
                                        </p:tgtEl>
                                        <p:attrNameLst>
                                          <p:attrName>ppt_w</p:attrName>
                                        </p:attrNameLst>
                                      </p:cBhvr>
                                      <p:tavLst>
                                        <p:tav tm="0">
                                          <p:val>
                                            <p:strVal val="ppt_w"/>
                                          </p:val>
                                        </p:tav>
                                        <p:tav tm="100000">
                                          <p:val>
                                            <p:strVal val="ppt_w+.3"/>
                                          </p:val>
                                        </p:tav>
                                      </p:tavLst>
                                    </p:anim>
                                    <p:anim calcmode="lin" valueType="num">
                                      <p:cBhvr>
                                        <p:cTn id="166" dur="10000"/>
                                        <p:tgtEl>
                                          <p:spTgt spid="38"/>
                                        </p:tgtEl>
                                        <p:attrNameLst>
                                          <p:attrName>ppt_h</p:attrName>
                                        </p:attrNameLst>
                                      </p:cBhvr>
                                      <p:tavLst>
                                        <p:tav tm="0">
                                          <p:val>
                                            <p:strVal val="ppt_h"/>
                                          </p:val>
                                        </p:tav>
                                        <p:tav tm="100000">
                                          <p:val>
                                            <p:strVal val="ppt_h"/>
                                          </p:val>
                                        </p:tav>
                                      </p:tavLst>
                                    </p:anim>
                                    <p:animEffect transition="out" filter="fade">
                                      <p:cBhvr>
                                        <p:cTn id="167" dur="10000"/>
                                        <p:tgtEl>
                                          <p:spTgt spid="38"/>
                                        </p:tgtEl>
                                      </p:cBhvr>
                                    </p:animEffect>
                                    <p:set>
                                      <p:cBhvr>
                                        <p:cTn id="168" dur="1" fill="hold">
                                          <p:stCondLst>
                                            <p:cond delay="9999"/>
                                          </p:stCondLst>
                                        </p:cTn>
                                        <p:tgtEl>
                                          <p:spTgt spid="38"/>
                                        </p:tgtEl>
                                        <p:attrNameLst>
                                          <p:attrName>style.visibility</p:attrName>
                                        </p:attrNameLst>
                                      </p:cBhvr>
                                      <p:to>
                                        <p:strVal val="hidden"/>
                                      </p:to>
                                    </p:set>
                                  </p:childTnLst>
                                  <p:subTnLst>
                                    <p:audio>
                                      <p:cMediaNode vol="100000">
                                        <p:cTn display="0" masterRel="sameClick">
                                          <p:stCondLst>
                                            <p:cond evt="begin" delay="0">
                                              <p:tn val="164"/>
                                            </p:cond>
                                          </p:stCondLst>
                                          <p:endCondLst>
                                            <p:cond evt="onStopAudio" delay="0">
                                              <p:tgtEl>
                                                <p:sldTgt/>
                                              </p:tgtEl>
                                            </p:cond>
                                          </p:endCondLst>
                                        </p:cTn>
                                        <p:tgtEl>
                                          <p:sndTgt r:embed="rId5" name="click.wav"/>
                                        </p:tgtEl>
                                      </p:cMediaNode>
                                    </p:audio>
                                  </p:subTnLst>
                                </p:cTn>
                              </p:par>
                            </p:childTnLst>
                          </p:cTn>
                        </p:par>
                        <p:par>
                          <p:cTn id="169" fill="hold">
                            <p:stCondLst>
                              <p:cond delay="42000"/>
                            </p:stCondLst>
                            <p:childTnLst>
                              <p:par>
                                <p:cTn id="170" presetID="50" presetClass="exit" presetSubtype="0" accel="100000" fill="hold" grpId="0" nodeType="afterEffect">
                                  <p:stCondLst>
                                    <p:cond delay="0"/>
                                  </p:stCondLst>
                                  <p:childTnLst>
                                    <p:anim calcmode="lin" valueType="num">
                                      <p:cBhvr>
                                        <p:cTn id="171" dur="10000"/>
                                        <p:tgtEl>
                                          <p:spTgt spid="37"/>
                                        </p:tgtEl>
                                        <p:attrNameLst>
                                          <p:attrName>ppt_w</p:attrName>
                                        </p:attrNameLst>
                                      </p:cBhvr>
                                      <p:tavLst>
                                        <p:tav tm="0">
                                          <p:val>
                                            <p:strVal val="ppt_w"/>
                                          </p:val>
                                        </p:tav>
                                        <p:tav tm="100000">
                                          <p:val>
                                            <p:strVal val="ppt_w+.3"/>
                                          </p:val>
                                        </p:tav>
                                      </p:tavLst>
                                    </p:anim>
                                    <p:anim calcmode="lin" valueType="num">
                                      <p:cBhvr>
                                        <p:cTn id="172" dur="10000"/>
                                        <p:tgtEl>
                                          <p:spTgt spid="37"/>
                                        </p:tgtEl>
                                        <p:attrNameLst>
                                          <p:attrName>ppt_h</p:attrName>
                                        </p:attrNameLst>
                                      </p:cBhvr>
                                      <p:tavLst>
                                        <p:tav tm="0">
                                          <p:val>
                                            <p:strVal val="ppt_h"/>
                                          </p:val>
                                        </p:tav>
                                        <p:tav tm="100000">
                                          <p:val>
                                            <p:strVal val="ppt_h"/>
                                          </p:val>
                                        </p:tav>
                                      </p:tavLst>
                                    </p:anim>
                                    <p:animEffect transition="out" filter="fade">
                                      <p:cBhvr>
                                        <p:cTn id="173" dur="10000"/>
                                        <p:tgtEl>
                                          <p:spTgt spid="37"/>
                                        </p:tgtEl>
                                      </p:cBhvr>
                                    </p:animEffect>
                                    <p:set>
                                      <p:cBhvr>
                                        <p:cTn id="174" dur="1" fill="hold">
                                          <p:stCondLst>
                                            <p:cond delay="9999"/>
                                          </p:stCondLst>
                                        </p:cTn>
                                        <p:tgtEl>
                                          <p:spTgt spid="37"/>
                                        </p:tgtEl>
                                        <p:attrNameLst>
                                          <p:attrName>style.visibility</p:attrName>
                                        </p:attrNameLst>
                                      </p:cBhvr>
                                      <p:to>
                                        <p:strVal val="hidden"/>
                                      </p:to>
                                    </p:set>
                                  </p:childTnLst>
                                  <p:subTnLst>
                                    <p:audio>
                                      <p:cMediaNode vol="100000">
                                        <p:cTn display="0" masterRel="sameClick">
                                          <p:stCondLst>
                                            <p:cond evt="begin" delay="0">
                                              <p:tn val="170"/>
                                            </p:cond>
                                          </p:stCondLst>
                                          <p:endCondLst>
                                            <p:cond evt="onStopAudio" delay="0">
                                              <p:tgtEl>
                                                <p:sldTgt/>
                                              </p:tgtEl>
                                            </p:cond>
                                          </p:endCondLst>
                                        </p:cTn>
                                        <p:tgtEl>
                                          <p:sndTgt r:embed="rId5" name="click.wav"/>
                                        </p:tgtEl>
                                      </p:cMediaNode>
                                    </p:audio>
                                  </p:subTnLst>
                                </p:cTn>
                              </p:par>
                            </p:childTnLst>
                          </p:cTn>
                        </p:par>
                        <p:par>
                          <p:cTn id="175" fill="hold">
                            <p:stCondLst>
                              <p:cond delay="52000"/>
                            </p:stCondLst>
                            <p:childTnLst>
                              <p:par>
                                <p:cTn id="176" presetID="50" presetClass="exit" presetSubtype="0" accel="100000" fill="hold" grpId="0" nodeType="afterEffect">
                                  <p:stCondLst>
                                    <p:cond delay="0"/>
                                  </p:stCondLst>
                                  <p:childTnLst>
                                    <p:anim calcmode="lin" valueType="num">
                                      <p:cBhvr>
                                        <p:cTn id="177" dur="10000"/>
                                        <p:tgtEl>
                                          <p:spTgt spid="36"/>
                                        </p:tgtEl>
                                        <p:attrNameLst>
                                          <p:attrName>ppt_w</p:attrName>
                                        </p:attrNameLst>
                                      </p:cBhvr>
                                      <p:tavLst>
                                        <p:tav tm="0">
                                          <p:val>
                                            <p:strVal val="ppt_w"/>
                                          </p:val>
                                        </p:tav>
                                        <p:tav tm="100000">
                                          <p:val>
                                            <p:strVal val="ppt_w+.3"/>
                                          </p:val>
                                        </p:tav>
                                      </p:tavLst>
                                    </p:anim>
                                    <p:anim calcmode="lin" valueType="num">
                                      <p:cBhvr>
                                        <p:cTn id="178" dur="10000"/>
                                        <p:tgtEl>
                                          <p:spTgt spid="36"/>
                                        </p:tgtEl>
                                        <p:attrNameLst>
                                          <p:attrName>ppt_h</p:attrName>
                                        </p:attrNameLst>
                                      </p:cBhvr>
                                      <p:tavLst>
                                        <p:tav tm="0">
                                          <p:val>
                                            <p:strVal val="ppt_h"/>
                                          </p:val>
                                        </p:tav>
                                        <p:tav tm="100000">
                                          <p:val>
                                            <p:strVal val="ppt_h"/>
                                          </p:val>
                                        </p:tav>
                                      </p:tavLst>
                                    </p:anim>
                                    <p:animEffect transition="out" filter="fade">
                                      <p:cBhvr>
                                        <p:cTn id="179" dur="10000"/>
                                        <p:tgtEl>
                                          <p:spTgt spid="36"/>
                                        </p:tgtEl>
                                      </p:cBhvr>
                                    </p:animEffect>
                                    <p:set>
                                      <p:cBhvr>
                                        <p:cTn id="180" dur="1" fill="hold">
                                          <p:stCondLst>
                                            <p:cond delay="9999"/>
                                          </p:stCondLst>
                                        </p:cTn>
                                        <p:tgtEl>
                                          <p:spTgt spid="36"/>
                                        </p:tgtEl>
                                        <p:attrNameLst>
                                          <p:attrName>style.visibility</p:attrName>
                                        </p:attrNameLst>
                                      </p:cBhvr>
                                      <p:to>
                                        <p:strVal val="hidden"/>
                                      </p:to>
                                    </p:set>
                                  </p:childTnLst>
                                  <p:subTnLst>
                                    <p:audio>
                                      <p:cMediaNode vol="100000">
                                        <p:cTn display="0" masterRel="sameClick">
                                          <p:stCondLst>
                                            <p:cond evt="begin" delay="0">
                                              <p:tn val="176"/>
                                            </p:cond>
                                          </p:stCondLst>
                                          <p:endCondLst>
                                            <p:cond evt="onStopAudio" delay="0">
                                              <p:tgtEl>
                                                <p:sldTgt/>
                                              </p:tgtEl>
                                            </p:cond>
                                          </p:endCondLst>
                                        </p:cTn>
                                        <p:tgtEl>
                                          <p:sndTgt r:embed="rId5" name="click.wav"/>
                                        </p:tgtEl>
                                      </p:cMediaNode>
                                    </p:audio>
                                  </p:subTnLst>
                                </p:cTn>
                              </p:par>
                            </p:childTnLst>
                          </p:cTn>
                        </p:par>
                        <p:par>
                          <p:cTn id="181" fill="hold">
                            <p:stCondLst>
                              <p:cond delay="62000"/>
                            </p:stCondLst>
                            <p:childTnLst>
                              <p:par>
                                <p:cTn id="182" presetID="50" presetClass="exit" presetSubtype="0" accel="100000" fill="hold" grpId="0" nodeType="afterEffect">
                                  <p:stCondLst>
                                    <p:cond delay="0"/>
                                  </p:stCondLst>
                                  <p:childTnLst>
                                    <p:anim calcmode="lin" valueType="num">
                                      <p:cBhvr>
                                        <p:cTn id="183" dur="10000"/>
                                        <p:tgtEl>
                                          <p:spTgt spid="33"/>
                                        </p:tgtEl>
                                        <p:attrNameLst>
                                          <p:attrName>ppt_w</p:attrName>
                                        </p:attrNameLst>
                                      </p:cBhvr>
                                      <p:tavLst>
                                        <p:tav tm="0">
                                          <p:val>
                                            <p:strVal val="ppt_w"/>
                                          </p:val>
                                        </p:tav>
                                        <p:tav tm="100000">
                                          <p:val>
                                            <p:strVal val="ppt_w+.3"/>
                                          </p:val>
                                        </p:tav>
                                      </p:tavLst>
                                    </p:anim>
                                    <p:anim calcmode="lin" valueType="num">
                                      <p:cBhvr>
                                        <p:cTn id="184" dur="10000"/>
                                        <p:tgtEl>
                                          <p:spTgt spid="33"/>
                                        </p:tgtEl>
                                        <p:attrNameLst>
                                          <p:attrName>ppt_h</p:attrName>
                                        </p:attrNameLst>
                                      </p:cBhvr>
                                      <p:tavLst>
                                        <p:tav tm="0">
                                          <p:val>
                                            <p:strVal val="ppt_h"/>
                                          </p:val>
                                        </p:tav>
                                        <p:tav tm="100000">
                                          <p:val>
                                            <p:strVal val="ppt_h"/>
                                          </p:val>
                                        </p:tav>
                                      </p:tavLst>
                                    </p:anim>
                                    <p:animEffect transition="out" filter="fade">
                                      <p:cBhvr>
                                        <p:cTn id="185" dur="10000"/>
                                        <p:tgtEl>
                                          <p:spTgt spid="33"/>
                                        </p:tgtEl>
                                      </p:cBhvr>
                                    </p:animEffect>
                                    <p:set>
                                      <p:cBhvr>
                                        <p:cTn id="186" dur="1" fill="hold">
                                          <p:stCondLst>
                                            <p:cond delay="9999"/>
                                          </p:stCondLst>
                                        </p:cTn>
                                        <p:tgtEl>
                                          <p:spTgt spid="33"/>
                                        </p:tgtEl>
                                        <p:attrNameLst>
                                          <p:attrName>style.visibility</p:attrName>
                                        </p:attrNameLst>
                                      </p:cBhvr>
                                      <p:to>
                                        <p:strVal val="hidden"/>
                                      </p:to>
                                    </p:set>
                                  </p:childTnLst>
                                  <p:subTnLst>
                                    <p:audio>
                                      <p:cMediaNode vol="100000">
                                        <p:cTn display="0" masterRel="sameClick">
                                          <p:stCondLst>
                                            <p:cond evt="begin" delay="0">
                                              <p:tn val="182"/>
                                            </p:cond>
                                          </p:stCondLst>
                                          <p:endCondLst>
                                            <p:cond evt="onStopAudio" delay="0">
                                              <p:tgtEl>
                                                <p:sldTgt/>
                                              </p:tgtEl>
                                            </p:cond>
                                          </p:endCondLst>
                                        </p:cTn>
                                        <p:tgtEl>
                                          <p:sndTgt r:embed="rId5" name="click.wav"/>
                                        </p:tgtEl>
                                      </p:cMediaNode>
                                    </p:audio>
                                  </p:subTnLst>
                                </p:cTn>
                              </p:par>
                            </p:childTnLst>
                          </p:cTn>
                        </p:par>
                        <p:par>
                          <p:cTn id="187" fill="hold">
                            <p:stCondLst>
                              <p:cond delay="72000"/>
                            </p:stCondLst>
                            <p:childTnLst>
                              <p:par>
                                <p:cTn id="188" presetID="50" presetClass="exit" presetSubtype="0" accel="100000" fill="hold" grpId="0" nodeType="afterEffect">
                                  <p:stCondLst>
                                    <p:cond delay="0"/>
                                  </p:stCondLst>
                                  <p:childTnLst>
                                    <p:anim calcmode="lin" valueType="num">
                                      <p:cBhvr>
                                        <p:cTn id="189" dur="10000"/>
                                        <p:tgtEl>
                                          <p:spTgt spid="32"/>
                                        </p:tgtEl>
                                        <p:attrNameLst>
                                          <p:attrName>ppt_w</p:attrName>
                                        </p:attrNameLst>
                                      </p:cBhvr>
                                      <p:tavLst>
                                        <p:tav tm="0">
                                          <p:val>
                                            <p:strVal val="ppt_w"/>
                                          </p:val>
                                        </p:tav>
                                        <p:tav tm="100000">
                                          <p:val>
                                            <p:strVal val="ppt_w+.3"/>
                                          </p:val>
                                        </p:tav>
                                      </p:tavLst>
                                    </p:anim>
                                    <p:anim calcmode="lin" valueType="num">
                                      <p:cBhvr>
                                        <p:cTn id="190" dur="10000"/>
                                        <p:tgtEl>
                                          <p:spTgt spid="32"/>
                                        </p:tgtEl>
                                        <p:attrNameLst>
                                          <p:attrName>ppt_h</p:attrName>
                                        </p:attrNameLst>
                                      </p:cBhvr>
                                      <p:tavLst>
                                        <p:tav tm="0">
                                          <p:val>
                                            <p:strVal val="ppt_h"/>
                                          </p:val>
                                        </p:tav>
                                        <p:tav tm="100000">
                                          <p:val>
                                            <p:strVal val="ppt_h"/>
                                          </p:val>
                                        </p:tav>
                                      </p:tavLst>
                                    </p:anim>
                                    <p:animEffect transition="out" filter="fade">
                                      <p:cBhvr>
                                        <p:cTn id="191" dur="10000"/>
                                        <p:tgtEl>
                                          <p:spTgt spid="32"/>
                                        </p:tgtEl>
                                      </p:cBhvr>
                                    </p:animEffect>
                                    <p:set>
                                      <p:cBhvr>
                                        <p:cTn id="192" dur="1" fill="hold">
                                          <p:stCondLst>
                                            <p:cond delay="9999"/>
                                          </p:stCondLst>
                                        </p:cTn>
                                        <p:tgtEl>
                                          <p:spTgt spid="32"/>
                                        </p:tgtEl>
                                        <p:attrNameLst>
                                          <p:attrName>style.visibility</p:attrName>
                                        </p:attrNameLst>
                                      </p:cBhvr>
                                      <p:to>
                                        <p:strVal val="hidden"/>
                                      </p:to>
                                    </p:set>
                                  </p:childTnLst>
                                  <p:subTnLst>
                                    <p:audio>
                                      <p:cMediaNode vol="100000">
                                        <p:cTn display="0" masterRel="sameClick">
                                          <p:stCondLst>
                                            <p:cond evt="begin" delay="0">
                                              <p:tn val="188"/>
                                            </p:cond>
                                          </p:stCondLst>
                                          <p:endCondLst>
                                            <p:cond evt="onStopAudio" delay="0">
                                              <p:tgtEl>
                                                <p:sldTgt/>
                                              </p:tgtEl>
                                            </p:cond>
                                          </p:endCondLst>
                                        </p:cTn>
                                        <p:tgtEl>
                                          <p:sndTgt r:embed="rId5" name="click.wav"/>
                                        </p:tgtEl>
                                      </p:cMediaNode>
                                    </p:audio>
                                  </p:subTnLst>
                                </p:cTn>
                              </p:par>
                            </p:childTnLst>
                          </p:cTn>
                        </p:par>
                        <p:par>
                          <p:cTn id="193" fill="hold">
                            <p:stCondLst>
                              <p:cond delay="82000"/>
                            </p:stCondLst>
                            <p:childTnLst>
                              <p:par>
                                <p:cTn id="194" presetID="50" presetClass="exit" presetSubtype="0" accel="100000" fill="hold" grpId="0" nodeType="afterEffect">
                                  <p:stCondLst>
                                    <p:cond delay="0"/>
                                  </p:stCondLst>
                                  <p:childTnLst>
                                    <p:anim calcmode="lin" valueType="num">
                                      <p:cBhvr>
                                        <p:cTn id="195" dur="10000"/>
                                        <p:tgtEl>
                                          <p:spTgt spid="31"/>
                                        </p:tgtEl>
                                        <p:attrNameLst>
                                          <p:attrName>ppt_w</p:attrName>
                                        </p:attrNameLst>
                                      </p:cBhvr>
                                      <p:tavLst>
                                        <p:tav tm="0">
                                          <p:val>
                                            <p:strVal val="ppt_w"/>
                                          </p:val>
                                        </p:tav>
                                        <p:tav tm="100000">
                                          <p:val>
                                            <p:strVal val="ppt_w+.3"/>
                                          </p:val>
                                        </p:tav>
                                      </p:tavLst>
                                    </p:anim>
                                    <p:anim calcmode="lin" valueType="num">
                                      <p:cBhvr>
                                        <p:cTn id="196" dur="10000"/>
                                        <p:tgtEl>
                                          <p:spTgt spid="31"/>
                                        </p:tgtEl>
                                        <p:attrNameLst>
                                          <p:attrName>ppt_h</p:attrName>
                                        </p:attrNameLst>
                                      </p:cBhvr>
                                      <p:tavLst>
                                        <p:tav tm="0">
                                          <p:val>
                                            <p:strVal val="ppt_h"/>
                                          </p:val>
                                        </p:tav>
                                        <p:tav tm="100000">
                                          <p:val>
                                            <p:strVal val="ppt_h"/>
                                          </p:val>
                                        </p:tav>
                                      </p:tavLst>
                                    </p:anim>
                                    <p:animEffect transition="out" filter="fade">
                                      <p:cBhvr>
                                        <p:cTn id="197" dur="10000"/>
                                        <p:tgtEl>
                                          <p:spTgt spid="31"/>
                                        </p:tgtEl>
                                      </p:cBhvr>
                                    </p:animEffect>
                                    <p:set>
                                      <p:cBhvr>
                                        <p:cTn id="198" dur="1" fill="hold">
                                          <p:stCondLst>
                                            <p:cond delay="9999"/>
                                          </p:stCondLst>
                                        </p:cTn>
                                        <p:tgtEl>
                                          <p:spTgt spid="31"/>
                                        </p:tgtEl>
                                        <p:attrNameLst>
                                          <p:attrName>style.visibility</p:attrName>
                                        </p:attrNameLst>
                                      </p:cBhvr>
                                      <p:to>
                                        <p:strVal val="hidden"/>
                                      </p:to>
                                    </p:set>
                                  </p:childTnLst>
                                  <p:subTnLst>
                                    <p:audio>
                                      <p:cMediaNode vol="100000">
                                        <p:cTn display="0" masterRel="sameClick">
                                          <p:stCondLst>
                                            <p:cond evt="begin" delay="0">
                                              <p:tn val="194"/>
                                            </p:cond>
                                          </p:stCondLst>
                                          <p:endCondLst>
                                            <p:cond evt="onStopAudio" delay="0">
                                              <p:tgtEl>
                                                <p:sldTgt/>
                                              </p:tgtEl>
                                            </p:cond>
                                          </p:endCondLst>
                                        </p:cTn>
                                        <p:tgtEl>
                                          <p:sndTgt r:embed="rId5" name="click.wav"/>
                                        </p:tgtEl>
                                      </p:cMediaNode>
                                    </p:audio>
                                  </p:subTnLst>
                                </p:cTn>
                              </p:par>
                            </p:childTnLst>
                          </p:cTn>
                        </p:par>
                        <p:par>
                          <p:cTn id="199" fill="hold">
                            <p:stCondLst>
                              <p:cond delay="92000"/>
                            </p:stCondLst>
                            <p:childTnLst>
                              <p:par>
                                <p:cTn id="200" presetID="50" presetClass="exit" presetSubtype="0" accel="100000" fill="hold" grpId="0" nodeType="afterEffect">
                                  <p:stCondLst>
                                    <p:cond delay="0"/>
                                  </p:stCondLst>
                                  <p:childTnLst>
                                    <p:anim calcmode="lin" valueType="num">
                                      <p:cBhvr>
                                        <p:cTn id="201" dur="10000"/>
                                        <p:tgtEl>
                                          <p:spTgt spid="30"/>
                                        </p:tgtEl>
                                        <p:attrNameLst>
                                          <p:attrName>ppt_w</p:attrName>
                                        </p:attrNameLst>
                                      </p:cBhvr>
                                      <p:tavLst>
                                        <p:tav tm="0">
                                          <p:val>
                                            <p:strVal val="ppt_w"/>
                                          </p:val>
                                        </p:tav>
                                        <p:tav tm="100000">
                                          <p:val>
                                            <p:strVal val="ppt_w+.3"/>
                                          </p:val>
                                        </p:tav>
                                      </p:tavLst>
                                    </p:anim>
                                    <p:anim calcmode="lin" valueType="num">
                                      <p:cBhvr>
                                        <p:cTn id="202" dur="10000"/>
                                        <p:tgtEl>
                                          <p:spTgt spid="30"/>
                                        </p:tgtEl>
                                        <p:attrNameLst>
                                          <p:attrName>ppt_h</p:attrName>
                                        </p:attrNameLst>
                                      </p:cBhvr>
                                      <p:tavLst>
                                        <p:tav tm="0">
                                          <p:val>
                                            <p:strVal val="ppt_h"/>
                                          </p:val>
                                        </p:tav>
                                        <p:tav tm="100000">
                                          <p:val>
                                            <p:strVal val="ppt_h"/>
                                          </p:val>
                                        </p:tav>
                                      </p:tavLst>
                                    </p:anim>
                                    <p:animEffect transition="out" filter="fade">
                                      <p:cBhvr>
                                        <p:cTn id="203" dur="10000"/>
                                        <p:tgtEl>
                                          <p:spTgt spid="30"/>
                                        </p:tgtEl>
                                      </p:cBhvr>
                                    </p:animEffect>
                                    <p:set>
                                      <p:cBhvr>
                                        <p:cTn id="204" dur="1" fill="hold">
                                          <p:stCondLst>
                                            <p:cond delay="9999"/>
                                          </p:stCondLst>
                                        </p:cTn>
                                        <p:tgtEl>
                                          <p:spTgt spid="30"/>
                                        </p:tgtEl>
                                        <p:attrNameLst>
                                          <p:attrName>style.visibility</p:attrName>
                                        </p:attrNameLst>
                                      </p:cBhvr>
                                      <p:to>
                                        <p:strVal val="hidden"/>
                                      </p:to>
                                    </p:set>
                                  </p:childTnLst>
                                  <p:subTnLst>
                                    <p:audio>
                                      <p:cMediaNode vol="100000">
                                        <p:cTn display="0" masterRel="sameClick">
                                          <p:stCondLst>
                                            <p:cond evt="begin" delay="0">
                                              <p:tn val="200"/>
                                            </p:cond>
                                          </p:stCondLst>
                                          <p:endCondLst>
                                            <p:cond evt="onStopAudio" delay="0">
                                              <p:tgtEl>
                                                <p:sldTgt/>
                                              </p:tgtEl>
                                            </p:cond>
                                          </p:endCondLst>
                                        </p:cTn>
                                        <p:tgtEl>
                                          <p:sndTgt r:embed="rId5" name="click.wav"/>
                                        </p:tgtEl>
                                      </p:cMediaNode>
                                    </p:audio>
                                  </p:subTnLst>
                                </p:cTn>
                              </p:par>
                            </p:childTnLst>
                          </p:cTn>
                        </p:par>
                        <p:par>
                          <p:cTn id="205" fill="hold">
                            <p:stCondLst>
                              <p:cond delay="102000"/>
                            </p:stCondLst>
                            <p:childTnLst>
                              <p:par>
                                <p:cTn id="206" presetID="50" presetClass="exit" presetSubtype="0" accel="100000" fill="hold" grpId="0" nodeType="afterEffect">
                                  <p:stCondLst>
                                    <p:cond delay="0"/>
                                  </p:stCondLst>
                                  <p:childTnLst>
                                    <p:anim calcmode="lin" valueType="num">
                                      <p:cBhvr>
                                        <p:cTn id="207" dur="10000"/>
                                        <p:tgtEl>
                                          <p:spTgt spid="29"/>
                                        </p:tgtEl>
                                        <p:attrNameLst>
                                          <p:attrName>ppt_w</p:attrName>
                                        </p:attrNameLst>
                                      </p:cBhvr>
                                      <p:tavLst>
                                        <p:tav tm="0">
                                          <p:val>
                                            <p:strVal val="ppt_w"/>
                                          </p:val>
                                        </p:tav>
                                        <p:tav tm="100000">
                                          <p:val>
                                            <p:strVal val="ppt_w+.3"/>
                                          </p:val>
                                        </p:tav>
                                      </p:tavLst>
                                    </p:anim>
                                    <p:anim calcmode="lin" valueType="num">
                                      <p:cBhvr>
                                        <p:cTn id="208" dur="10000"/>
                                        <p:tgtEl>
                                          <p:spTgt spid="29"/>
                                        </p:tgtEl>
                                        <p:attrNameLst>
                                          <p:attrName>ppt_h</p:attrName>
                                        </p:attrNameLst>
                                      </p:cBhvr>
                                      <p:tavLst>
                                        <p:tav tm="0">
                                          <p:val>
                                            <p:strVal val="ppt_h"/>
                                          </p:val>
                                        </p:tav>
                                        <p:tav tm="100000">
                                          <p:val>
                                            <p:strVal val="ppt_h"/>
                                          </p:val>
                                        </p:tav>
                                      </p:tavLst>
                                    </p:anim>
                                    <p:animEffect transition="out" filter="fade">
                                      <p:cBhvr>
                                        <p:cTn id="209" dur="10000"/>
                                        <p:tgtEl>
                                          <p:spTgt spid="29"/>
                                        </p:tgtEl>
                                      </p:cBhvr>
                                    </p:animEffect>
                                    <p:set>
                                      <p:cBhvr>
                                        <p:cTn id="210" dur="1" fill="hold">
                                          <p:stCondLst>
                                            <p:cond delay="9999"/>
                                          </p:stCondLst>
                                        </p:cTn>
                                        <p:tgtEl>
                                          <p:spTgt spid="29"/>
                                        </p:tgtEl>
                                        <p:attrNameLst>
                                          <p:attrName>style.visibility</p:attrName>
                                        </p:attrNameLst>
                                      </p:cBhvr>
                                      <p:to>
                                        <p:strVal val="hidden"/>
                                      </p:to>
                                    </p:set>
                                  </p:childTnLst>
                                  <p:subTnLst>
                                    <p:audio>
                                      <p:cMediaNode vol="100000">
                                        <p:cTn display="0" masterRel="sameClick">
                                          <p:stCondLst>
                                            <p:cond evt="begin" delay="0">
                                              <p:tn val="206"/>
                                            </p:cond>
                                          </p:stCondLst>
                                          <p:endCondLst>
                                            <p:cond evt="onStopAudio" delay="0">
                                              <p:tgtEl>
                                                <p:sldTgt/>
                                              </p:tgtEl>
                                            </p:cond>
                                          </p:endCondLst>
                                        </p:cTn>
                                        <p:tgtEl>
                                          <p:sndTgt r:embed="rId5" name="click.wav"/>
                                        </p:tgtEl>
                                      </p:cMediaNode>
                                    </p:audio>
                                  </p:subTnLst>
                                </p:cTn>
                              </p:par>
                            </p:childTnLst>
                          </p:cTn>
                        </p:par>
                        <p:par>
                          <p:cTn id="211" fill="hold">
                            <p:stCondLst>
                              <p:cond delay="112000"/>
                            </p:stCondLst>
                            <p:childTnLst>
                              <p:par>
                                <p:cTn id="212" presetID="50" presetClass="exit" presetSubtype="0" accel="100000" fill="hold" grpId="0" nodeType="afterEffect">
                                  <p:stCondLst>
                                    <p:cond delay="0"/>
                                  </p:stCondLst>
                                  <p:childTnLst>
                                    <p:anim calcmode="lin" valueType="num">
                                      <p:cBhvr>
                                        <p:cTn id="213" dur="10000"/>
                                        <p:tgtEl>
                                          <p:spTgt spid="28"/>
                                        </p:tgtEl>
                                        <p:attrNameLst>
                                          <p:attrName>ppt_w</p:attrName>
                                        </p:attrNameLst>
                                      </p:cBhvr>
                                      <p:tavLst>
                                        <p:tav tm="0">
                                          <p:val>
                                            <p:strVal val="ppt_w"/>
                                          </p:val>
                                        </p:tav>
                                        <p:tav tm="100000">
                                          <p:val>
                                            <p:strVal val="ppt_w+.3"/>
                                          </p:val>
                                        </p:tav>
                                      </p:tavLst>
                                    </p:anim>
                                    <p:anim calcmode="lin" valueType="num">
                                      <p:cBhvr>
                                        <p:cTn id="214" dur="10000"/>
                                        <p:tgtEl>
                                          <p:spTgt spid="28"/>
                                        </p:tgtEl>
                                        <p:attrNameLst>
                                          <p:attrName>ppt_h</p:attrName>
                                        </p:attrNameLst>
                                      </p:cBhvr>
                                      <p:tavLst>
                                        <p:tav tm="0">
                                          <p:val>
                                            <p:strVal val="ppt_h"/>
                                          </p:val>
                                        </p:tav>
                                        <p:tav tm="100000">
                                          <p:val>
                                            <p:strVal val="ppt_h"/>
                                          </p:val>
                                        </p:tav>
                                      </p:tavLst>
                                    </p:anim>
                                    <p:animEffect transition="out" filter="fade">
                                      <p:cBhvr>
                                        <p:cTn id="215" dur="10000"/>
                                        <p:tgtEl>
                                          <p:spTgt spid="28"/>
                                        </p:tgtEl>
                                      </p:cBhvr>
                                    </p:animEffect>
                                    <p:set>
                                      <p:cBhvr>
                                        <p:cTn id="216" dur="1" fill="hold">
                                          <p:stCondLst>
                                            <p:cond delay="9999"/>
                                          </p:stCondLst>
                                        </p:cTn>
                                        <p:tgtEl>
                                          <p:spTgt spid="28"/>
                                        </p:tgtEl>
                                        <p:attrNameLst>
                                          <p:attrName>style.visibility</p:attrName>
                                        </p:attrNameLst>
                                      </p:cBhvr>
                                      <p:to>
                                        <p:strVal val="hidden"/>
                                      </p:to>
                                    </p:set>
                                  </p:childTnLst>
                                  <p:subTnLst>
                                    <p:audio>
                                      <p:cMediaNode vol="100000">
                                        <p:cTn display="0" masterRel="sameClick">
                                          <p:stCondLst>
                                            <p:cond evt="begin" delay="0">
                                              <p:tn val="212"/>
                                            </p:cond>
                                          </p:stCondLst>
                                          <p:endCondLst>
                                            <p:cond evt="onStopAudio" delay="0">
                                              <p:tgtEl>
                                                <p:sldTgt/>
                                              </p:tgtEl>
                                            </p:cond>
                                          </p:endCondLst>
                                        </p:cTn>
                                        <p:tgtEl>
                                          <p:sndTgt r:embed="rId5" name="click.wav"/>
                                        </p:tgtEl>
                                      </p:cMediaNode>
                                    </p:audio>
                                  </p:subTnLst>
                                </p:cTn>
                              </p:par>
                            </p:childTnLst>
                          </p:cTn>
                        </p:par>
                        <p:par>
                          <p:cTn id="217" fill="hold">
                            <p:stCondLst>
                              <p:cond delay="122000"/>
                            </p:stCondLst>
                            <p:childTnLst>
                              <p:par>
                                <p:cTn id="218" presetID="50" presetClass="exit" presetSubtype="0" accel="100000" fill="hold" grpId="0" nodeType="afterEffect">
                                  <p:stCondLst>
                                    <p:cond delay="0"/>
                                  </p:stCondLst>
                                  <p:childTnLst>
                                    <p:anim calcmode="lin" valueType="num">
                                      <p:cBhvr>
                                        <p:cTn id="219" dur="10000"/>
                                        <p:tgtEl>
                                          <p:spTgt spid="27"/>
                                        </p:tgtEl>
                                        <p:attrNameLst>
                                          <p:attrName>ppt_w</p:attrName>
                                        </p:attrNameLst>
                                      </p:cBhvr>
                                      <p:tavLst>
                                        <p:tav tm="0">
                                          <p:val>
                                            <p:strVal val="ppt_w"/>
                                          </p:val>
                                        </p:tav>
                                        <p:tav tm="100000">
                                          <p:val>
                                            <p:strVal val="ppt_w+.3"/>
                                          </p:val>
                                        </p:tav>
                                      </p:tavLst>
                                    </p:anim>
                                    <p:anim calcmode="lin" valueType="num">
                                      <p:cBhvr>
                                        <p:cTn id="220" dur="10000"/>
                                        <p:tgtEl>
                                          <p:spTgt spid="27"/>
                                        </p:tgtEl>
                                        <p:attrNameLst>
                                          <p:attrName>ppt_h</p:attrName>
                                        </p:attrNameLst>
                                      </p:cBhvr>
                                      <p:tavLst>
                                        <p:tav tm="0">
                                          <p:val>
                                            <p:strVal val="ppt_h"/>
                                          </p:val>
                                        </p:tav>
                                        <p:tav tm="100000">
                                          <p:val>
                                            <p:strVal val="ppt_h"/>
                                          </p:val>
                                        </p:tav>
                                      </p:tavLst>
                                    </p:anim>
                                    <p:animEffect transition="out" filter="fade">
                                      <p:cBhvr>
                                        <p:cTn id="221" dur="10000"/>
                                        <p:tgtEl>
                                          <p:spTgt spid="27"/>
                                        </p:tgtEl>
                                      </p:cBhvr>
                                    </p:animEffect>
                                    <p:set>
                                      <p:cBhvr>
                                        <p:cTn id="222" dur="1" fill="hold">
                                          <p:stCondLst>
                                            <p:cond delay="9999"/>
                                          </p:stCondLst>
                                        </p:cTn>
                                        <p:tgtEl>
                                          <p:spTgt spid="27"/>
                                        </p:tgtEl>
                                        <p:attrNameLst>
                                          <p:attrName>style.visibility</p:attrName>
                                        </p:attrNameLst>
                                      </p:cBhvr>
                                      <p:to>
                                        <p:strVal val="hidden"/>
                                      </p:to>
                                    </p:set>
                                  </p:childTnLst>
                                  <p:subTnLst>
                                    <p:audio>
                                      <p:cMediaNode vol="100000">
                                        <p:cTn display="0" masterRel="sameClick">
                                          <p:stCondLst>
                                            <p:cond evt="begin" delay="0">
                                              <p:tn val="218"/>
                                            </p:cond>
                                          </p:stCondLst>
                                          <p:endCondLst>
                                            <p:cond evt="onStopAudio" delay="0">
                                              <p:tgtEl>
                                                <p:sldTgt/>
                                              </p:tgtEl>
                                            </p:cond>
                                          </p:endCondLst>
                                        </p:cTn>
                                        <p:tgtEl>
                                          <p:sndTgt r:embed="rId5" name="click.wav"/>
                                        </p:tgtEl>
                                      </p:cMediaNode>
                                    </p:audio>
                                  </p:subTnLst>
                                </p:cTn>
                              </p:par>
                            </p:childTnLst>
                          </p:cTn>
                        </p:par>
                        <p:par>
                          <p:cTn id="223" fill="hold">
                            <p:stCondLst>
                              <p:cond delay="132000"/>
                            </p:stCondLst>
                            <p:childTnLst>
                              <p:par>
                                <p:cTn id="224" presetID="50" presetClass="exit" presetSubtype="0" accel="100000" fill="hold" grpId="0" nodeType="afterEffect">
                                  <p:stCondLst>
                                    <p:cond delay="0"/>
                                  </p:stCondLst>
                                  <p:childTnLst>
                                    <p:anim calcmode="lin" valueType="num">
                                      <p:cBhvr>
                                        <p:cTn id="225" dur="10000"/>
                                        <p:tgtEl>
                                          <p:spTgt spid="26"/>
                                        </p:tgtEl>
                                        <p:attrNameLst>
                                          <p:attrName>ppt_w</p:attrName>
                                        </p:attrNameLst>
                                      </p:cBhvr>
                                      <p:tavLst>
                                        <p:tav tm="0">
                                          <p:val>
                                            <p:strVal val="ppt_w"/>
                                          </p:val>
                                        </p:tav>
                                        <p:tav tm="100000">
                                          <p:val>
                                            <p:strVal val="ppt_w+.3"/>
                                          </p:val>
                                        </p:tav>
                                      </p:tavLst>
                                    </p:anim>
                                    <p:anim calcmode="lin" valueType="num">
                                      <p:cBhvr>
                                        <p:cTn id="226" dur="10000"/>
                                        <p:tgtEl>
                                          <p:spTgt spid="26"/>
                                        </p:tgtEl>
                                        <p:attrNameLst>
                                          <p:attrName>ppt_h</p:attrName>
                                        </p:attrNameLst>
                                      </p:cBhvr>
                                      <p:tavLst>
                                        <p:tav tm="0">
                                          <p:val>
                                            <p:strVal val="ppt_h"/>
                                          </p:val>
                                        </p:tav>
                                        <p:tav tm="100000">
                                          <p:val>
                                            <p:strVal val="ppt_h"/>
                                          </p:val>
                                        </p:tav>
                                      </p:tavLst>
                                    </p:anim>
                                    <p:animEffect transition="out" filter="fade">
                                      <p:cBhvr>
                                        <p:cTn id="227" dur="10000"/>
                                        <p:tgtEl>
                                          <p:spTgt spid="26"/>
                                        </p:tgtEl>
                                      </p:cBhvr>
                                    </p:animEffect>
                                    <p:set>
                                      <p:cBhvr>
                                        <p:cTn id="228" dur="1" fill="hold">
                                          <p:stCondLst>
                                            <p:cond delay="9999"/>
                                          </p:stCondLst>
                                        </p:cTn>
                                        <p:tgtEl>
                                          <p:spTgt spid="26"/>
                                        </p:tgtEl>
                                        <p:attrNameLst>
                                          <p:attrName>style.visibility</p:attrName>
                                        </p:attrNameLst>
                                      </p:cBhvr>
                                      <p:to>
                                        <p:strVal val="hidden"/>
                                      </p:to>
                                    </p:set>
                                  </p:childTnLst>
                                  <p:subTnLst>
                                    <p:audio>
                                      <p:cMediaNode vol="100000">
                                        <p:cTn display="0" masterRel="sameClick">
                                          <p:stCondLst>
                                            <p:cond evt="begin" delay="0">
                                              <p:tn val="224"/>
                                            </p:cond>
                                          </p:stCondLst>
                                          <p:endCondLst>
                                            <p:cond evt="onStopAudio" delay="0">
                                              <p:tgtEl>
                                                <p:sldTgt/>
                                              </p:tgtEl>
                                            </p:cond>
                                          </p:endCondLst>
                                        </p:cTn>
                                        <p:tgtEl>
                                          <p:sndTgt r:embed="rId5" name="click.wav"/>
                                        </p:tgtEl>
                                      </p:cMediaNode>
                                    </p:audio>
                                  </p:subTnLst>
                                </p:cTn>
                              </p:par>
                            </p:childTnLst>
                          </p:cTn>
                        </p:par>
                        <p:par>
                          <p:cTn id="229" fill="hold">
                            <p:stCondLst>
                              <p:cond delay="142000"/>
                            </p:stCondLst>
                            <p:childTnLst>
                              <p:par>
                                <p:cTn id="230" presetID="50" presetClass="exit" presetSubtype="0" accel="100000" fill="hold" grpId="0" nodeType="afterEffect">
                                  <p:stCondLst>
                                    <p:cond delay="0"/>
                                  </p:stCondLst>
                                  <p:childTnLst>
                                    <p:anim calcmode="lin" valueType="num">
                                      <p:cBhvr>
                                        <p:cTn id="231" dur="10000"/>
                                        <p:tgtEl>
                                          <p:spTgt spid="25"/>
                                        </p:tgtEl>
                                        <p:attrNameLst>
                                          <p:attrName>ppt_w</p:attrName>
                                        </p:attrNameLst>
                                      </p:cBhvr>
                                      <p:tavLst>
                                        <p:tav tm="0">
                                          <p:val>
                                            <p:strVal val="ppt_w"/>
                                          </p:val>
                                        </p:tav>
                                        <p:tav tm="100000">
                                          <p:val>
                                            <p:strVal val="ppt_w+.3"/>
                                          </p:val>
                                        </p:tav>
                                      </p:tavLst>
                                    </p:anim>
                                    <p:anim calcmode="lin" valueType="num">
                                      <p:cBhvr>
                                        <p:cTn id="232" dur="10000"/>
                                        <p:tgtEl>
                                          <p:spTgt spid="25"/>
                                        </p:tgtEl>
                                        <p:attrNameLst>
                                          <p:attrName>ppt_h</p:attrName>
                                        </p:attrNameLst>
                                      </p:cBhvr>
                                      <p:tavLst>
                                        <p:tav tm="0">
                                          <p:val>
                                            <p:strVal val="ppt_h"/>
                                          </p:val>
                                        </p:tav>
                                        <p:tav tm="100000">
                                          <p:val>
                                            <p:strVal val="ppt_h"/>
                                          </p:val>
                                        </p:tav>
                                      </p:tavLst>
                                    </p:anim>
                                    <p:animEffect transition="out" filter="fade">
                                      <p:cBhvr>
                                        <p:cTn id="233" dur="10000"/>
                                        <p:tgtEl>
                                          <p:spTgt spid="25"/>
                                        </p:tgtEl>
                                      </p:cBhvr>
                                    </p:animEffect>
                                    <p:set>
                                      <p:cBhvr>
                                        <p:cTn id="234" dur="1" fill="hold">
                                          <p:stCondLst>
                                            <p:cond delay="9999"/>
                                          </p:stCondLst>
                                        </p:cTn>
                                        <p:tgtEl>
                                          <p:spTgt spid="25"/>
                                        </p:tgtEl>
                                        <p:attrNameLst>
                                          <p:attrName>style.visibility</p:attrName>
                                        </p:attrNameLst>
                                      </p:cBhvr>
                                      <p:to>
                                        <p:strVal val="hidden"/>
                                      </p:to>
                                    </p:set>
                                  </p:childTnLst>
                                  <p:subTnLst>
                                    <p:audio>
                                      <p:cMediaNode vol="100000">
                                        <p:cTn display="0" masterRel="sameClick">
                                          <p:stCondLst>
                                            <p:cond evt="begin" delay="0">
                                              <p:tn val="230"/>
                                            </p:cond>
                                          </p:stCondLst>
                                          <p:endCondLst>
                                            <p:cond evt="onStopAudio" delay="0">
                                              <p:tgtEl>
                                                <p:sldTgt/>
                                              </p:tgtEl>
                                            </p:cond>
                                          </p:endCondLst>
                                        </p:cTn>
                                        <p:tgtEl>
                                          <p:sndTgt r:embed="rId5" name="click.wav"/>
                                        </p:tgtEl>
                                      </p:cMediaNode>
                                    </p:audio>
                                  </p:subTnLst>
                                </p:cTn>
                              </p:par>
                            </p:childTnLst>
                          </p:cTn>
                        </p:par>
                        <p:par>
                          <p:cTn id="235" fill="hold">
                            <p:stCondLst>
                              <p:cond delay="152000"/>
                            </p:stCondLst>
                            <p:childTnLst>
                              <p:par>
                                <p:cTn id="236" presetID="50" presetClass="exit" presetSubtype="0" accel="100000" fill="hold" grpId="0" nodeType="afterEffect">
                                  <p:stCondLst>
                                    <p:cond delay="0"/>
                                  </p:stCondLst>
                                  <p:childTnLst>
                                    <p:anim calcmode="lin" valueType="num">
                                      <p:cBhvr>
                                        <p:cTn id="237" dur="10000"/>
                                        <p:tgtEl>
                                          <p:spTgt spid="24"/>
                                        </p:tgtEl>
                                        <p:attrNameLst>
                                          <p:attrName>ppt_w</p:attrName>
                                        </p:attrNameLst>
                                      </p:cBhvr>
                                      <p:tavLst>
                                        <p:tav tm="0">
                                          <p:val>
                                            <p:strVal val="ppt_w"/>
                                          </p:val>
                                        </p:tav>
                                        <p:tav tm="100000">
                                          <p:val>
                                            <p:strVal val="ppt_w+.3"/>
                                          </p:val>
                                        </p:tav>
                                      </p:tavLst>
                                    </p:anim>
                                    <p:anim calcmode="lin" valueType="num">
                                      <p:cBhvr>
                                        <p:cTn id="238" dur="10000"/>
                                        <p:tgtEl>
                                          <p:spTgt spid="24"/>
                                        </p:tgtEl>
                                        <p:attrNameLst>
                                          <p:attrName>ppt_h</p:attrName>
                                        </p:attrNameLst>
                                      </p:cBhvr>
                                      <p:tavLst>
                                        <p:tav tm="0">
                                          <p:val>
                                            <p:strVal val="ppt_h"/>
                                          </p:val>
                                        </p:tav>
                                        <p:tav tm="100000">
                                          <p:val>
                                            <p:strVal val="ppt_h"/>
                                          </p:val>
                                        </p:tav>
                                      </p:tavLst>
                                    </p:anim>
                                    <p:animEffect transition="out" filter="fade">
                                      <p:cBhvr>
                                        <p:cTn id="239" dur="10000"/>
                                        <p:tgtEl>
                                          <p:spTgt spid="24"/>
                                        </p:tgtEl>
                                      </p:cBhvr>
                                    </p:animEffect>
                                    <p:set>
                                      <p:cBhvr>
                                        <p:cTn id="240" dur="1" fill="hold">
                                          <p:stCondLst>
                                            <p:cond delay="9999"/>
                                          </p:stCondLst>
                                        </p:cTn>
                                        <p:tgtEl>
                                          <p:spTgt spid="24"/>
                                        </p:tgtEl>
                                        <p:attrNameLst>
                                          <p:attrName>style.visibility</p:attrName>
                                        </p:attrNameLst>
                                      </p:cBhvr>
                                      <p:to>
                                        <p:strVal val="hidden"/>
                                      </p:to>
                                    </p:set>
                                  </p:childTnLst>
                                  <p:subTnLst>
                                    <p:audio>
                                      <p:cMediaNode vol="100000">
                                        <p:cTn display="0" masterRel="sameClick">
                                          <p:stCondLst>
                                            <p:cond evt="begin" delay="0">
                                              <p:tn val="236"/>
                                            </p:cond>
                                          </p:stCondLst>
                                          <p:endCondLst>
                                            <p:cond evt="onStopAudio" delay="0">
                                              <p:tgtEl>
                                                <p:sldTgt/>
                                              </p:tgtEl>
                                            </p:cond>
                                          </p:endCondLst>
                                        </p:cTn>
                                        <p:tgtEl>
                                          <p:sndTgt r:embed="rId5" name="click.wav"/>
                                        </p:tgtEl>
                                      </p:cMediaNode>
                                    </p:audio>
                                  </p:subTnLst>
                                </p:cTn>
                              </p:par>
                            </p:childTnLst>
                          </p:cTn>
                        </p:par>
                        <p:par>
                          <p:cTn id="241" fill="hold">
                            <p:stCondLst>
                              <p:cond delay="162000"/>
                            </p:stCondLst>
                            <p:childTnLst>
                              <p:par>
                                <p:cTn id="242" presetID="50" presetClass="exit" presetSubtype="0" accel="100000" fill="hold" grpId="0" nodeType="afterEffect">
                                  <p:stCondLst>
                                    <p:cond delay="0"/>
                                  </p:stCondLst>
                                  <p:childTnLst>
                                    <p:anim calcmode="lin" valueType="num">
                                      <p:cBhvr>
                                        <p:cTn id="243" dur="10000"/>
                                        <p:tgtEl>
                                          <p:spTgt spid="23"/>
                                        </p:tgtEl>
                                        <p:attrNameLst>
                                          <p:attrName>ppt_w</p:attrName>
                                        </p:attrNameLst>
                                      </p:cBhvr>
                                      <p:tavLst>
                                        <p:tav tm="0">
                                          <p:val>
                                            <p:strVal val="ppt_w"/>
                                          </p:val>
                                        </p:tav>
                                        <p:tav tm="100000">
                                          <p:val>
                                            <p:strVal val="ppt_w+.3"/>
                                          </p:val>
                                        </p:tav>
                                      </p:tavLst>
                                    </p:anim>
                                    <p:anim calcmode="lin" valueType="num">
                                      <p:cBhvr>
                                        <p:cTn id="244" dur="10000"/>
                                        <p:tgtEl>
                                          <p:spTgt spid="23"/>
                                        </p:tgtEl>
                                        <p:attrNameLst>
                                          <p:attrName>ppt_h</p:attrName>
                                        </p:attrNameLst>
                                      </p:cBhvr>
                                      <p:tavLst>
                                        <p:tav tm="0">
                                          <p:val>
                                            <p:strVal val="ppt_h"/>
                                          </p:val>
                                        </p:tav>
                                        <p:tav tm="100000">
                                          <p:val>
                                            <p:strVal val="ppt_h"/>
                                          </p:val>
                                        </p:tav>
                                      </p:tavLst>
                                    </p:anim>
                                    <p:animEffect transition="out" filter="fade">
                                      <p:cBhvr>
                                        <p:cTn id="245" dur="10000"/>
                                        <p:tgtEl>
                                          <p:spTgt spid="23"/>
                                        </p:tgtEl>
                                      </p:cBhvr>
                                    </p:animEffect>
                                    <p:set>
                                      <p:cBhvr>
                                        <p:cTn id="246" dur="1" fill="hold">
                                          <p:stCondLst>
                                            <p:cond delay="9999"/>
                                          </p:stCondLst>
                                        </p:cTn>
                                        <p:tgtEl>
                                          <p:spTgt spid="23"/>
                                        </p:tgtEl>
                                        <p:attrNameLst>
                                          <p:attrName>style.visibility</p:attrName>
                                        </p:attrNameLst>
                                      </p:cBhvr>
                                      <p:to>
                                        <p:strVal val="hidden"/>
                                      </p:to>
                                    </p:set>
                                  </p:childTnLst>
                                  <p:subTnLst>
                                    <p:audio>
                                      <p:cMediaNode vol="100000">
                                        <p:cTn display="0" masterRel="sameClick">
                                          <p:stCondLst>
                                            <p:cond evt="begin" delay="0">
                                              <p:tn val="242"/>
                                            </p:cond>
                                          </p:stCondLst>
                                          <p:endCondLst>
                                            <p:cond evt="onStopAudio" delay="0">
                                              <p:tgtEl>
                                                <p:sldTgt/>
                                              </p:tgtEl>
                                            </p:cond>
                                          </p:endCondLst>
                                        </p:cTn>
                                        <p:tgtEl>
                                          <p:sndTgt r:embed="rId5" name="click.wav"/>
                                        </p:tgtEl>
                                      </p:cMediaNode>
                                    </p:audio>
                                  </p:subTnLst>
                                </p:cTn>
                              </p:par>
                            </p:childTnLst>
                          </p:cTn>
                        </p:par>
                        <p:par>
                          <p:cTn id="247" fill="hold">
                            <p:stCondLst>
                              <p:cond delay="172000"/>
                            </p:stCondLst>
                            <p:childTnLst>
                              <p:par>
                                <p:cTn id="248" presetID="50" presetClass="exit" presetSubtype="0" accel="100000" fill="hold" grpId="0" nodeType="afterEffect">
                                  <p:stCondLst>
                                    <p:cond delay="0"/>
                                  </p:stCondLst>
                                  <p:childTnLst>
                                    <p:anim calcmode="lin" valueType="num">
                                      <p:cBhvr>
                                        <p:cTn id="249" dur="10000"/>
                                        <p:tgtEl>
                                          <p:spTgt spid="22"/>
                                        </p:tgtEl>
                                        <p:attrNameLst>
                                          <p:attrName>ppt_w</p:attrName>
                                        </p:attrNameLst>
                                      </p:cBhvr>
                                      <p:tavLst>
                                        <p:tav tm="0">
                                          <p:val>
                                            <p:strVal val="ppt_w"/>
                                          </p:val>
                                        </p:tav>
                                        <p:tav tm="100000">
                                          <p:val>
                                            <p:strVal val="ppt_w+.3"/>
                                          </p:val>
                                        </p:tav>
                                      </p:tavLst>
                                    </p:anim>
                                    <p:anim calcmode="lin" valueType="num">
                                      <p:cBhvr>
                                        <p:cTn id="250" dur="10000"/>
                                        <p:tgtEl>
                                          <p:spTgt spid="22"/>
                                        </p:tgtEl>
                                        <p:attrNameLst>
                                          <p:attrName>ppt_h</p:attrName>
                                        </p:attrNameLst>
                                      </p:cBhvr>
                                      <p:tavLst>
                                        <p:tav tm="0">
                                          <p:val>
                                            <p:strVal val="ppt_h"/>
                                          </p:val>
                                        </p:tav>
                                        <p:tav tm="100000">
                                          <p:val>
                                            <p:strVal val="ppt_h"/>
                                          </p:val>
                                        </p:tav>
                                      </p:tavLst>
                                    </p:anim>
                                    <p:animEffect transition="out" filter="fade">
                                      <p:cBhvr>
                                        <p:cTn id="251" dur="10000"/>
                                        <p:tgtEl>
                                          <p:spTgt spid="22"/>
                                        </p:tgtEl>
                                      </p:cBhvr>
                                    </p:animEffect>
                                    <p:set>
                                      <p:cBhvr>
                                        <p:cTn id="252" dur="1" fill="hold">
                                          <p:stCondLst>
                                            <p:cond delay="9999"/>
                                          </p:stCondLst>
                                        </p:cTn>
                                        <p:tgtEl>
                                          <p:spTgt spid="22"/>
                                        </p:tgtEl>
                                        <p:attrNameLst>
                                          <p:attrName>style.visibility</p:attrName>
                                        </p:attrNameLst>
                                      </p:cBhvr>
                                      <p:to>
                                        <p:strVal val="hidden"/>
                                      </p:to>
                                    </p:set>
                                  </p:childTnLst>
                                  <p:subTnLst>
                                    <p:audio>
                                      <p:cMediaNode vol="100000">
                                        <p:cTn display="0" masterRel="sameClick">
                                          <p:stCondLst>
                                            <p:cond evt="begin" delay="0">
                                              <p:tn val="248"/>
                                            </p:cond>
                                          </p:stCondLst>
                                          <p:endCondLst>
                                            <p:cond evt="onStopAudio" delay="0">
                                              <p:tgtEl>
                                                <p:sldTgt/>
                                              </p:tgtEl>
                                            </p:cond>
                                          </p:endCondLst>
                                        </p:cTn>
                                        <p:tgtEl>
                                          <p:sndTgt r:embed="rId5" name="click.wav"/>
                                        </p:tgtEl>
                                      </p:cMediaNode>
                                    </p:audio>
                                  </p:subTnLst>
                                </p:cTn>
                              </p:par>
                            </p:childTnLst>
                          </p:cTn>
                        </p:par>
                        <p:par>
                          <p:cTn id="253" fill="hold">
                            <p:stCondLst>
                              <p:cond delay="182000"/>
                            </p:stCondLst>
                            <p:childTnLst>
                              <p:par>
                                <p:cTn id="254" presetID="50" presetClass="exit" presetSubtype="0" accel="100000" fill="hold" grpId="0" nodeType="afterEffect">
                                  <p:stCondLst>
                                    <p:cond delay="0"/>
                                  </p:stCondLst>
                                  <p:childTnLst>
                                    <p:anim calcmode="lin" valueType="num">
                                      <p:cBhvr>
                                        <p:cTn id="255" dur="1000"/>
                                        <p:tgtEl>
                                          <p:spTgt spid="21"/>
                                        </p:tgtEl>
                                        <p:attrNameLst>
                                          <p:attrName>ppt_w</p:attrName>
                                        </p:attrNameLst>
                                      </p:cBhvr>
                                      <p:tavLst>
                                        <p:tav tm="0">
                                          <p:val>
                                            <p:strVal val="ppt_w"/>
                                          </p:val>
                                        </p:tav>
                                        <p:tav tm="100000">
                                          <p:val>
                                            <p:strVal val="ppt_w+.3"/>
                                          </p:val>
                                        </p:tav>
                                      </p:tavLst>
                                    </p:anim>
                                    <p:anim calcmode="lin" valueType="num">
                                      <p:cBhvr>
                                        <p:cTn id="256" dur="1000"/>
                                        <p:tgtEl>
                                          <p:spTgt spid="21"/>
                                        </p:tgtEl>
                                        <p:attrNameLst>
                                          <p:attrName>ppt_h</p:attrName>
                                        </p:attrNameLst>
                                      </p:cBhvr>
                                      <p:tavLst>
                                        <p:tav tm="0">
                                          <p:val>
                                            <p:strVal val="ppt_h"/>
                                          </p:val>
                                        </p:tav>
                                        <p:tav tm="100000">
                                          <p:val>
                                            <p:strVal val="ppt_h"/>
                                          </p:val>
                                        </p:tav>
                                      </p:tavLst>
                                    </p:anim>
                                    <p:animEffect transition="out" filter="fade">
                                      <p:cBhvr>
                                        <p:cTn id="257" dur="1000"/>
                                        <p:tgtEl>
                                          <p:spTgt spid="21"/>
                                        </p:tgtEl>
                                      </p:cBhvr>
                                    </p:animEffect>
                                    <p:set>
                                      <p:cBhvr>
                                        <p:cTn id="258" dur="1" fill="hold">
                                          <p:stCondLst>
                                            <p:cond delay="999"/>
                                          </p:stCondLst>
                                        </p:cTn>
                                        <p:tgtEl>
                                          <p:spTgt spid="21"/>
                                        </p:tgtEl>
                                        <p:attrNameLst>
                                          <p:attrName>style.visibility</p:attrName>
                                        </p:attrNameLst>
                                      </p:cBhvr>
                                      <p:to>
                                        <p:strVal val="hidden"/>
                                      </p:to>
                                    </p:set>
                                  </p:childTnLst>
                                  <p:subTnLst>
                                    <p:audio>
                                      <p:cMediaNode vol="100000">
                                        <p:cTn display="0" masterRel="sameClick">
                                          <p:stCondLst>
                                            <p:cond evt="begin" delay="0">
                                              <p:tn val="254"/>
                                            </p:cond>
                                          </p:stCondLst>
                                          <p:endCondLst>
                                            <p:cond evt="onStopAudio" delay="0">
                                              <p:tgtEl>
                                                <p:sldTgt/>
                                              </p:tgtEl>
                                            </p:cond>
                                          </p:endCondLst>
                                        </p:cTn>
                                        <p:tgtEl>
                                          <p:sndTgt r:embed="rId5" name="click.wav"/>
                                        </p:tgtEl>
                                      </p:cMediaNode>
                                    </p:audio>
                                  </p:subTnLst>
                                </p:cTn>
                              </p:par>
                            </p:childTnLst>
                          </p:cTn>
                        </p:par>
                        <p:par>
                          <p:cTn id="259" fill="hold">
                            <p:stCondLst>
                              <p:cond delay="183000"/>
                            </p:stCondLst>
                            <p:childTnLst>
                              <p:par>
                                <p:cTn id="260" presetID="50" presetClass="exit" presetSubtype="0" accel="100000" fill="hold" grpId="0" nodeType="afterEffect">
                                  <p:stCondLst>
                                    <p:cond delay="0"/>
                                  </p:stCondLst>
                                  <p:childTnLst>
                                    <p:anim calcmode="lin" valueType="num">
                                      <p:cBhvr>
                                        <p:cTn id="261" dur="1000"/>
                                        <p:tgtEl>
                                          <p:spTgt spid="20"/>
                                        </p:tgtEl>
                                        <p:attrNameLst>
                                          <p:attrName>ppt_w</p:attrName>
                                        </p:attrNameLst>
                                      </p:cBhvr>
                                      <p:tavLst>
                                        <p:tav tm="0">
                                          <p:val>
                                            <p:strVal val="ppt_w"/>
                                          </p:val>
                                        </p:tav>
                                        <p:tav tm="100000">
                                          <p:val>
                                            <p:strVal val="ppt_w+.3"/>
                                          </p:val>
                                        </p:tav>
                                      </p:tavLst>
                                    </p:anim>
                                    <p:anim calcmode="lin" valueType="num">
                                      <p:cBhvr>
                                        <p:cTn id="262" dur="1000"/>
                                        <p:tgtEl>
                                          <p:spTgt spid="20"/>
                                        </p:tgtEl>
                                        <p:attrNameLst>
                                          <p:attrName>ppt_h</p:attrName>
                                        </p:attrNameLst>
                                      </p:cBhvr>
                                      <p:tavLst>
                                        <p:tav tm="0">
                                          <p:val>
                                            <p:strVal val="ppt_h"/>
                                          </p:val>
                                        </p:tav>
                                        <p:tav tm="100000">
                                          <p:val>
                                            <p:strVal val="ppt_h"/>
                                          </p:val>
                                        </p:tav>
                                      </p:tavLst>
                                    </p:anim>
                                    <p:animEffect transition="out" filter="fade">
                                      <p:cBhvr>
                                        <p:cTn id="263" dur="1000"/>
                                        <p:tgtEl>
                                          <p:spTgt spid="20"/>
                                        </p:tgtEl>
                                      </p:cBhvr>
                                    </p:animEffect>
                                    <p:set>
                                      <p:cBhvr>
                                        <p:cTn id="264" dur="1" fill="hold">
                                          <p:stCondLst>
                                            <p:cond delay="999"/>
                                          </p:stCondLst>
                                        </p:cTn>
                                        <p:tgtEl>
                                          <p:spTgt spid="20"/>
                                        </p:tgtEl>
                                        <p:attrNameLst>
                                          <p:attrName>style.visibility</p:attrName>
                                        </p:attrNameLst>
                                      </p:cBhvr>
                                      <p:to>
                                        <p:strVal val="hidden"/>
                                      </p:to>
                                    </p:set>
                                  </p:childTnLst>
                                  <p:subTnLst>
                                    <p:audio>
                                      <p:cMediaNode vol="100000">
                                        <p:cTn display="0" masterRel="sameClick">
                                          <p:stCondLst>
                                            <p:cond evt="begin" delay="0">
                                              <p:tn val="260"/>
                                            </p:cond>
                                          </p:stCondLst>
                                          <p:endCondLst>
                                            <p:cond evt="onStopAudio" delay="0">
                                              <p:tgtEl>
                                                <p:sldTgt/>
                                              </p:tgtEl>
                                            </p:cond>
                                          </p:endCondLst>
                                        </p:cTn>
                                        <p:tgtEl>
                                          <p:sndTgt r:embed="rId5" name="click.wav"/>
                                        </p:tgtEl>
                                      </p:cMediaNode>
                                    </p:audio>
                                  </p:subTnLst>
                                </p:cTn>
                              </p:par>
                            </p:childTnLst>
                          </p:cTn>
                        </p:par>
                        <p:par>
                          <p:cTn id="265" fill="hold">
                            <p:stCondLst>
                              <p:cond delay="184000"/>
                            </p:stCondLst>
                            <p:childTnLst>
                              <p:par>
                                <p:cTn id="266" presetID="50" presetClass="exit" presetSubtype="0" accel="100000" fill="hold" grpId="0" nodeType="afterEffect">
                                  <p:stCondLst>
                                    <p:cond delay="0"/>
                                  </p:stCondLst>
                                  <p:childTnLst>
                                    <p:anim calcmode="lin" valueType="num">
                                      <p:cBhvr>
                                        <p:cTn id="267" dur="1000"/>
                                        <p:tgtEl>
                                          <p:spTgt spid="19"/>
                                        </p:tgtEl>
                                        <p:attrNameLst>
                                          <p:attrName>ppt_w</p:attrName>
                                        </p:attrNameLst>
                                      </p:cBhvr>
                                      <p:tavLst>
                                        <p:tav tm="0">
                                          <p:val>
                                            <p:strVal val="ppt_w"/>
                                          </p:val>
                                        </p:tav>
                                        <p:tav tm="100000">
                                          <p:val>
                                            <p:strVal val="ppt_w+.3"/>
                                          </p:val>
                                        </p:tav>
                                      </p:tavLst>
                                    </p:anim>
                                    <p:anim calcmode="lin" valueType="num">
                                      <p:cBhvr>
                                        <p:cTn id="268" dur="1000"/>
                                        <p:tgtEl>
                                          <p:spTgt spid="19"/>
                                        </p:tgtEl>
                                        <p:attrNameLst>
                                          <p:attrName>ppt_h</p:attrName>
                                        </p:attrNameLst>
                                      </p:cBhvr>
                                      <p:tavLst>
                                        <p:tav tm="0">
                                          <p:val>
                                            <p:strVal val="ppt_h"/>
                                          </p:val>
                                        </p:tav>
                                        <p:tav tm="100000">
                                          <p:val>
                                            <p:strVal val="ppt_h"/>
                                          </p:val>
                                        </p:tav>
                                      </p:tavLst>
                                    </p:anim>
                                    <p:animEffect transition="out" filter="fade">
                                      <p:cBhvr>
                                        <p:cTn id="269" dur="1000"/>
                                        <p:tgtEl>
                                          <p:spTgt spid="19"/>
                                        </p:tgtEl>
                                      </p:cBhvr>
                                    </p:animEffect>
                                    <p:set>
                                      <p:cBhvr>
                                        <p:cTn id="270" dur="1" fill="hold">
                                          <p:stCondLst>
                                            <p:cond delay="999"/>
                                          </p:stCondLst>
                                        </p:cTn>
                                        <p:tgtEl>
                                          <p:spTgt spid="19"/>
                                        </p:tgtEl>
                                        <p:attrNameLst>
                                          <p:attrName>style.visibility</p:attrName>
                                        </p:attrNameLst>
                                      </p:cBhvr>
                                      <p:to>
                                        <p:strVal val="hidden"/>
                                      </p:to>
                                    </p:set>
                                  </p:childTnLst>
                                  <p:subTnLst>
                                    <p:audio>
                                      <p:cMediaNode vol="100000">
                                        <p:cTn display="0" masterRel="sameClick">
                                          <p:stCondLst>
                                            <p:cond evt="begin" delay="0">
                                              <p:tn val="266"/>
                                            </p:cond>
                                          </p:stCondLst>
                                          <p:endCondLst>
                                            <p:cond evt="onStopAudio" delay="0">
                                              <p:tgtEl>
                                                <p:sldTgt/>
                                              </p:tgtEl>
                                            </p:cond>
                                          </p:endCondLst>
                                        </p:cTn>
                                        <p:tgtEl>
                                          <p:sndTgt r:embed="rId5" name="click.wav"/>
                                        </p:tgtEl>
                                      </p:cMediaNode>
                                    </p:audio>
                                  </p:subTnLst>
                                </p:cTn>
                              </p:par>
                            </p:childTnLst>
                          </p:cTn>
                        </p:par>
                        <p:par>
                          <p:cTn id="271" fill="hold">
                            <p:stCondLst>
                              <p:cond delay="185000"/>
                            </p:stCondLst>
                            <p:childTnLst>
                              <p:par>
                                <p:cTn id="272" presetID="50" presetClass="exit" presetSubtype="0" accel="100000" fill="hold" grpId="0" nodeType="afterEffect">
                                  <p:stCondLst>
                                    <p:cond delay="0"/>
                                  </p:stCondLst>
                                  <p:childTnLst>
                                    <p:anim calcmode="lin" valueType="num">
                                      <p:cBhvr>
                                        <p:cTn id="273" dur="1000"/>
                                        <p:tgtEl>
                                          <p:spTgt spid="18"/>
                                        </p:tgtEl>
                                        <p:attrNameLst>
                                          <p:attrName>ppt_w</p:attrName>
                                        </p:attrNameLst>
                                      </p:cBhvr>
                                      <p:tavLst>
                                        <p:tav tm="0">
                                          <p:val>
                                            <p:strVal val="ppt_w"/>
                                          </p:val>
                                        </p:tav>
                                        <p:tav tm="100000">
                                          <p:val>
                                            <p:strVal val="ppt_w+.3"/>
                                          </p:val>
                                        </p:tav>
                                      </p:tavLst>
                                    </p:anim>
                                    <p:anim calcmode="lin" valueType="num">
                                      <p:cBhvr>
                                        <p:cTn id="274" dur="1000"/>
                                        <p:tgtEl>
                                          <p:spTgt spid="18"/>
                                        </p:tgtEl>
                                        <p:attrNameLst>
                                          <p:attrName>ppt_h</p:attrName>
                                        </p:attrNameLst>
                                      </p:cBhvr>
                                      <p:tavLst>
                                        <p:tav tm="0">
                                          <p:val>
                                            <p:strVal val="ppt_h"/>
                                          </p:val>
                                        </p:tav>
                                        <p:tav tm="100000">
                                          <p:val>
                                            <p:strVal val="ppt_h"/>
                                          </p:val>
                                        </p:tav>
                                      </p:tavLst>
                                    </p:anim>
                                    <p:animEffect transition="out" filter="fade">
                                      <p:cBhvr>
                                        <p:cTn id="275" dur="1000"/>
                                        <p:tgtEl>
                                          <p:spTgt spid="18"/>
                                        </p:tgtEl>
                                      </p:cBhvr>
                                    </p:animEffect>
                                    <p:set>
                                      <p:cBhvr>
                                        <p:cTn id="276" dur="1" fill="hold">
                                          <p:stCondLst>
                                            <p:cond delay="999"/>
                                          </p:stCondLst>
                                        </p:cTn>
                                        <p:tgtEl>
                                          <p:spTgt spid="18"/>
                                        </p:tgtEl>
                                        <p:attrNameLst>
                                          <p:attrName>style.visibility</p:attrName>
                                        </p:attrNameLst>
                                      </p:cBhvr>
                                      <p:to>
                                        <p:strVal val="hidden"/>
                                      </p:to>
                                    </p:set>
                                  </p:childTnLst>
                                  <p:subTnLst>
                                    <p:audio>
                                      <p:cMediaNode vol="100000">
                                        <p:cTn display="0" masterRel="sameClick">
                                          <p:stCondLst>
                                            <p:cond evt="begin" delay="0">
                                              <p:tn val="272"/>
                                            </p:cond>
                                          </p:stCondLst>
                                          <p:endCondLst>
                                            <p:cond evt="onStopAudio" delay="0">
                                              <p:tgtEl>
                                                <p:sldTgt/>
                                              </p:tgtEl>
                                            </p:cond>
                                          </p:endCondLst>
                                        </p:cTn>
                                        <p:tgtEl>
                                          <p:sndTgt r:embed="rId5" name="click.wav"/>
                                        </p:tgtEl>
                                      </p:cMediaNode>
                                    </p:audio>
                                  </p:subTnLst>
                                </p:cTn>
                              </p:par>
                            </p:childTnLst>
                          </p:cTn>
                        </p:par>
                        <p:par>
                          <p:cTn id="277" fill="hold">
                            <p:stCondLst>
                              <p:cond delay="186000"/>
                            </p:stCondLst>
                            <p:childTnLst>
                              <p:par>
                                <p:cTn id="278" presetID="50" presetClass="exit" presetSubtype="0" accel="100000" fill="hold" grpId="0" nodeType="afterEffect">
                                  <p:stCondLst>
                                    <p:cond delay="0"/>
                                  </p:stCondLst>
                                  <p:childTnLst>
                                    <p:anim calcmode="lin" valueType="num">
                                      <p:cBhvr>
                                        <p:cTn id="279" dur="1000"/>
                                        <p:tgtEl>
                                          <p:spTgt spid="17"/>
                                        </p:tgtEl>
                                        <p:attrNameLst>
                                          <p:attrName>ppt_w</p:attrName>
                                        </p:attrNameLst>
                                      </p:cBhvr>
                                      <p:tavLst>
                                        <p:tav tm="0">
                                          <p:val>
                                            <p:strVal val="ppt_w"/>
                                          </p:val>
                                        </p:tav>
                                        <p:tav tm="100000">
                                          <p:val>
                                            <p:strVal val="ppt_w+.3"/>
                                          </p:val>
                                        </p:tav>
                                      </p:tavLst>
                                    </p:anim>
                                    <p:anim calcmode="lin" valueType="num">
                                      <p:cBhvr>
                                        <p:cTn id="280" dur="1000"/>
                                        <p:tgtEl>
                                          <p:spTgt spid="17"/>
                                        </p:tgtEl>
                                        <p:attrNameLst>
                                          <p:attrName>ppt_h</p:attrName>
                                        </p:attrNameLst>
                                      </p:cBhvr>
                                      <p:tavLst>
                                        <p:tav tm="0">
                                          <p:val>
                                            <p:strVal val="ppt_h"/>
                                          </p:val>
                                        </p:tav>
                                        <p:tav tm="100000">
                                          <p:val>
                                            <p:strVal val="ppt_h"/>
                                          </p:val>
                                        </p:tav>
                                      </p:tavLst>
                                    </p:anim>
                                    <p:animEffect transition="out" filter="fade">
                                      <p:cBhvr>
                                        <p:cTn id="281" dur="1000"/>
                                        <p:tgtEl>
                                          <p:spTgt spid="17"/>
                                        </p:tgtEl>
                                      </p:cBhvr>
                                    </p:animEffect>
                                    <p:set>
                                      <p:cBhvr>
                                        <p:cTn id="282" dur="1" fill="hold">
                                          <p:stCondLst>
                                            <p:cond delay="999"/>
                                          </p:stCondLst>
                                        </p:cTn>
                                        <p:tgtEl>
                                          <p:spTgt spid="17"/>
                                        </p:tgtEl>
                                        <p:attrNameLst>
                                          <p:attrName>style.visibility</p:attrName>
                                        </p:attrNameLst>
                                      </p:cBhvr>
                                      <p:to>
                                        <p:strVal val="hidden"/>
                                      </p:to>
                                    </p:set>
                                  </p:childTnLst>
                                  <p:subTnLst>
                                    <p:audio>
                                      <p:cMediaNode vol="100000">
                                        <p:cTn display="0" masterRel="sameClick">
                                          <p:stCondLst>
                                            <p:cond evt="begin" delay="0">
                                              <p:tn val="278"/>
                                            </p:cond>
                                          </p:stCondLst>
                                          <p:endCondLst>
                                            <p:cond evt="onStopAudio" delay="0">
                                              <p:tgtEl>
                                                <p:sldTgt/>
                                              </p:tgtEl>
                                            </p:cond>
                                          </p:endCondLst>
                                        </p:cTn>
                                        <p:tgtEl>
                                          <p:sndTgt r:embed="rId5" name="click.wav"/>
                                        </p:tgtEl>
                                      </p:cMediaNode>
                                    </p:audio>
                                  </p:subTnLst>
                                </p:cTn>
                              </p:par>
                            </p:childTnLst>
                          </p:cTn>
                        </p:par>
                        <p:par>
                          <p:cTn id="283" fill="hold">
                            <p:stCondLst>
                              <p:cond delay="187000"/>
                            </p:stCondLst>
                            <p:childTnLst>
                              <p:par>
                                <p:cTn id="284" presetID="50" presetClass="exit" presetSubtype="0" accel="100000" fill="hold" grpId="0" nodeType="afterEffect">
                                  <p:stCondLst>
                                    <p:cond delay="0"/>
                                  </p:stCondLst>
                                  <p:childTnLst>
                                    <p:anim calcmode="lin" valueType="num">
                                      <p:cBhvr>
                                        <p:cTn id="285" dur="1000"/>
                                        <p:tgtEl>
                                          <p:spTgt spid="16"/>
                                        </p:tgtEl>
                                        <p:attrNameLst>
                                          <p:attrName>ppt_w</p:attrName>
                                        </p:attrNameLst>
                                      </p:cBhvr>
                                      <p:tavLst>
                                        <p:tav tm="0">
                                          <p:val>
                                            <p:strVal val="ppt_w"/>
                                          </p:val>
                                        </p:tav>
                                        <p:tav tm="100000">
                                          <p:val>
                                            <p:strVal val="ppt_w+.3"/>
                                          </p:val>
                                        </p:tav>
                                      </p:tavLst>
                                    </p:anim>
                                    <p:anim calcmode="lin" valueType="num">
                                      <p:cBhvr>
                                        <p:cTn id="286" dur="1000"/>
                                        <p:tgtEl>
                                          <p:spTgt spid="16"/>
                                        </p:tgtEl>
                                        <p:attrNameLst>
                                          <p:attrName>ppt_h</p:attrName>
                                        </p:attrNameLst>
                                      </p:cBhvr>
                                      <p:tavLst>
                                        <p:tav tm="0">
                                          <p:val>
                                            <p:strVal val="ppt_h"/>
                                          </p:val>
                                        </p:tav>
                                        <p:tav tm="100000">
                                          <p:val>
                                            <p:strVal val="ppt_h"/>
                                          </p:val>
                                        </p:tav>
                                      </p:tavLst>
                                    </p:anim>
                                    <p:animEffect transition="out" filter="fade">
                                      <p:cBhvr>
                                        <p:cTn id="287" dur="1000"/>
                                        <p:tgtEl>
                                          <p:spTgt spid="16"/>
                                        </p:tgtEl>
                                      </p:cBhvr>
                                    </p:animEffect>
                                    <p:set>
                                      <p:cBhvr>
                                        <p:cTn id="288" dur="1" fill="hold">
                                          <p:stCondLst>
                                            <p:cond delay="999"/>
                                          </p:stCondLst>
                                        </p:cTn>
                                        <p:tgtEl>
                                          <p:spTgt spid="16"/>
                                        </p:tgtEl>
                                        <p:attrNameLst>
                                          <p:attrName>style.visibility</p:attrName>
                                        </p:attrNameLst>
                                      </p:cBhvr>
                                      <p:to>
                                        <p:strVal val="hidden"/>
                                      </p:to>
                                    </p:set>
                                  </p:childTnLst>
                                  <p:subTnLst>
                                    <p:audio>
                                      <p:cMediaNode vol="100000">
                                        <p:cTn display="0" masterRel="sameClick">
                                          <p:stCondLst>
                                            <p:cond evt="begin" delay="0">
                                              <p:tn val="284"/>
                                            </p:cond>
                                          </p:stCondLst>
                                          <p:endCondLst>
                                            <p:cond evt="onStopAudio" delay="0">
                                              <p:tgtEl>
                                                <p:sldTgt/>
                                              </p:tgtEl>
                                            </p:cond>
                                          </p:endCondLst>
                                        </p:cTn>
                                        <p:tgtEl>
                                          <p:sndTgt r:embed="rId5" name="click.wav"/>
                                        </p:tgtEl>
                                      </p:cMediaNode>
                                    </p:audio>
                                  </p:subTnLst>
                                </p:cTn>
                              </p:par>
                            </p:childTnLst>
                          </p:cTn>
                        </p:par>
                        <p:par>
                          <p:cTn id="289" fill="hold">
                            <p:stCondLst>
                              <p:cond delay="188000"/>
                            </p:stCondLst>
                            <p:childTnLst>
                              <p:par>
                                <p:cTn id="290" presetID="50" presetClass="exit" presetSubtype="0" accel="100000" fill="hold" grpId="0" nodeType="afterEffect">
                                  <p:stCondLst>
                                    <p:cond delay="0"/>
                                  </p:stCondLst>
                                  <p:childTnLst>
                                    <p:anim calcmode="lin" valueType="num">
                                      <p:cBhvr>
                                        <p:cTn id="291" dur="1000"/>
                                        <p:tgtEl>
                                          <p:spTgt spid="15"/>
                                        </p:tgtEl>
                                        <p:attrNameLst>
                                          <p:attrName>ppt_w</p:attrName>
                                        </p:attrNameLst>
                                      </p:cBhvr>
                                      <p:tavLst>
                                        <p:tav tm="0">
                                          <p:val>
                                            <p:strVal val="ppt_w"/>
                                          </p:val>
                                        </p:tav>
                                        <p:tav tm="100000">
                                          <p:val>
                                            <p:strVal val="ppt_w+.3"/>
                                          </p:val>
                                        </p:tav>
                                      </p:tavLst>
                                    </p:anim>
                                    <p:anim calcmode="lin" valueType="num">
                                      <p:cBhvr>
                                        <p:cTn id="292" dur="1000"/>
                                        <p:tgtEl>
                                          <p:spTgt spid="15"/>
                                        </p:tgtEl>
                                        <p:attrNameLst>
                                          <p:attrName>ppt_h</p:attrName>
                                        </p:attrNameLst>
                                      </p:cBhvr>
                                      <p:tavLst>
                                        <p:tav tm="0">
                                          <p:val>
                                            <p:strVal val="ppt_h"/>
                                          </p:val>
                                        </p:tav>
                                        <p:tav tm="100000">
                                          <p:val>
                                            <p:strVal val="ppt_h"/>
                                          </p:val>
                                        </p:tav>
                                      </p:tavLst>
                                    </p:anim>
                                    <p:animEffect transition="out" filter="fade">
                                      <p:cBhvr>
                                        <p:cTn id="293" dur="1000"/>
                                        <p:tgtEl>
                                          <p:spTgt spid="15"/>
                                        </p:tgtEl>
                                      </p:cBhvr>
                                    </p:animEffect>
                                    <p:set>
                                      <p:cBhvr>
                                        <p:cTn id="294" dur="1" fill="hold">
                                          <p:stCondLst>
                                            <p:cond delay="999"/>
                                          </p:stCondLst>
                                        </p:cTn>
                                        <p:tgtEl>
                                          <p:spTgt spid="15"/>
                                        </p:tgtEl>
                                        <p:attrNameLst>
                                          <p:attrName>style.visibility</p:attrName>
                                        </p:attrNameLst>
                                      </p:cBhvr>
                                      <p:to>
                                        <p:strVal val="hidden"/>
                                      </p:to>
                                    </p:set>
                                  </p:childTnLst>
                                  <p:subTnLst>
                                    <p:audio>
                                      <p:cMediaNode vol="100000">
                                        <p:cTn display="0" masterRel="sameClick">
                                          <p:stCondLst>
                                            <p:cond evt="begin" delay="0">
                                              <p:tn val="290"/>
                                            </p:cond>
                                          </p:stCondLst>
                                          <p:endCondLst>
                                            <p:cond evt="onStopAudio" delay="0">
                                              <p:tgtEl>
                                                <p:sldTgt/>
                                              </p:tgtEl>
                                            </p:cond>
                                          </p:endCondLst>
                                        </p:cTn>
                                        <p:tgtEl>
                                          <p:sndTgt r:embed="rId5" name="click.wav"/>
                                        </p:tgtEl>
                                      </p:cMediaNode>
                                    </p:audio>
                                  </p:subTnLst>
                                </p:cTn>
                              </p:par>
                            </p:childTnLst>
                          </p:cTn>
                        </p:par>
                        <p:par>
                          <p:cTn id="295" fill="hold">
                            <p:stCondLst>
                              <p:cond delay="189000"/>
                            </p:stCondLst>
                            <p:childTnLst>
                              <p:par>
                                <p:cTn id="296" presetID="50" presetClass="exit" presetSubtype="0" accel="100000" fill="hold" grpId="0" nodeType="afterEffect">
                                  <p:stCondLst>
                                    <p:cond delay="0"/>
                                  </p:stCondLst>
                                  <p:childTnLst>
                                    <p:anim calcmode="lin" valueType="num">
                                      <p:cBhvr>
                                        <p:cTn id="297" dur="1000"/>
                                        <p:tgtEl>
                                          <p:spTgt spid="14"/>
                                        </p:tgtEl>
                                        <p:attrNameLst>
                                          <p:attrName>ppt_w</p:attrName>
                                        </p:attrNameLst>
                                      </p:cBhvr>
                                      <p:tavLst>
                                        <p:tav tm="0">
                                          <p:val>
                                            <p:strVal val="ppt_w"/>
                                          </p:val>
                                        </p:tav>
                                        <p:tav tm="100000">
                                          <p:val>
                                            <p:strVal val="ppt_w+.3"/>
                                          </p:val>
                                        </p:tav>
                                      </p:tavLst>
                                    </p:anim>
                                    <p:anim calcmode="lin" valueType="num">
                                      <p:cBhvr>
                                        <p:cTn id="298" dur="1000"/>
                                        <p:tgtEl>
                                          <p:spTgt spid="14"/>
                                        </p:tgtEl>
                                        <p:attrNameLst>
                                          <p:attrName>ppt_h</p:attrName>
                                        </p:attrNameLst>
                                      </p:cBhvr>
                                      <p:tavLst>
                                        <p:tav tm="0">
                                          <p:val>
                                            <p:strVal val="ppt_h"/>
                                          </p:val>
                                        </p:tav>
                                        <p:tav tm="100000">
                                          <p:val>
                                            <p:strVal val="ppt_h"/>
                                          </p:val>
                                        </p:tav>
                                      </p:tavLst>
                                    </p:anim>
                                    <p:animEffect transition="out" filter="fade">
                                      <p:cBhvr>
                                        <p:cTn id="299" dur="1000"/>
                                        <p:tgtEl>
                                          <p:spTgt spid="14"/>
                                        </p:tgtEl>
                                      </p:cBhvr>
                                    </p:animEffect>
                                    <p:set>
                                      <p:cBhvr>
                                        <p:cTn id="300" dur="1" fill="hold">
                                          <p:stCondLst>
                                            <p:cond delay="999"/>
                                          </p:stCondLst>
                                        </p:cTn>
                                        <p:tgtEl>
                                          <p:spTgt spid="14"/>
                                        </p:tgtEl>
                                        <p:attrNameLst>
                                          <p:attrName>style.visibility</p:attrName>
                                        </p:attrNameLst>
                                      </p:cBhvr>
                                      <p:to>
                                        <p:strVal val="hidden"/>
                                      </p:to>
                                    </p:set>
                                  </p:childTnLst>
                                  <p:subTnLst>
                                    <p:audio>
                                      <p:cMediaNode vol="100000">
                                        <p:cTn display="0" masterRel="sameClick">
                                          <p:stCondLst>
                                            <p:cond evt="begin" delay="0">
                                              <p:tn val="296"/>
                                            </p:cond>
                                          </p:stCondLst>
                                          <p:endCondLst>
                                            <p:cond evt="onStopAudio" delay="0">
                                              <p:tgtEl>
                                                <p:sldTgt/>
                                              </p:tgtEl>
                                            </p:cond>
                                          </p:endCondLst>
                                        </p:cTn>
                                        <p:tgtEl>
                                          <p:sndTgt r:embed="rId5" name="click.wav"/>
                                        </p:tgtEl>
                                      </p:cMediaNode>
                                    </p:audio>
                                  </p:subTnLst>
                                </p:cTn>
                              </p:par>
                            </p:childTnLst>
                          </p:cTn>
                        </p:par>
                        <p:par>
                          <p:cTn id="301" fill="hold">
                            <p:stCondLst>
                              <p:cond delay="190000"/>
                            </p:stCondLst>
                            <p:childTnLst>
                              <p:par>
                                <p:cTn id="302" presetID="50" presetClass="exit" presetSubtype="0" accel="100000" fill="hold" grpId="0" nodeType="afterEffect">
                                  <p:stCondLst>
                                    <p:cond delay="0"/>
                                  </p:stCondLst>
                                  <p:childTnLst>
                                    <p:anim calcmode="lin" valueType="num">
                                      <p:cBhvr>
                                        <p:cTn id="303" dur="1000"/>
                                        <p:tgtEl>
                                          <p:spTgt spid="13"/>
                                        </p:tgtEl>
                                        <p:attrNameLst>
                                          <p:attrName>ppt_w</p:attrName>
                                        </p:attrNameLst>
                                      </p:cBhvr>
                                      <p:tavLst>
                                        <p:tav tm="0">
                                          <p:val>
                                            <p:strVal val="ppt_w"/>
                                          </p:val>
                                        </p:tav>
                                        <p:tav tm="100000">
                                          <p:val>
                                            <p:strVal val="ppt_w+.3"/>
                                          </p:val>
                                        </p:tav>
                                      </p:tavLst>
                                    </p:anim>
                                    <p:anim calcmode="lin" valueType="num">
                                      <p:cBhvr>
                                        <p:cTn id="304" dur="1000"/>
                                        <p:tgtEl>
                                          <p:spTgt spid="13"/>
                                        </p:tgtEl>
                                        <p:attrNameLst>
                                          <p:attrName>ppt_h</p:attrName>
                                        </p:attrNameLst>
                                      </p:cBhvr>
                                      <p:tavLst>
                                        <p:tav tm="0">
                                          <p:val>
                                            <p:strVal val="ppt_h"/>
                                          </p:val>
                                        </p:tav>
                                        <p:tav tm="100000">
                                          <p:val>
                                            <p:strVal val="ppt_h"/>
                                          </p:val>
                                        </p:tav>
                                      </p:tavLst>
                                    </p:anim>
                                    <p:animEffect transition="out" filter="fade">
                                      <p:cBhvr>
                                        <p:cTn id="305" dur="1000"/>
                                        <p:tgtEl>
                                          <p:spTgt spid="13"/>
                                        </p:tgtEl>
                                      </p:cBhvr>
                                    </p:animEffect>
                                    <p:set>
                                      <p:cBhvr>
                                        <p:cTn id="306" dur="1" fill="hold">
                                          <p:stCondLst>
                                            <p:cond delay="999"/>
                                          </p:stCondLst>
                                        </p:cTn>
                                        <p:tgtEl>
                                          <p:spTgt spid="13"/>
                                        </p:tgtEl>
                                        <p:attrNameLst>
                                          <p:attrName>style.visibility</p:attrName>
                                        </p:attrNameLst>
                                      </p:cBhvr>
                                      <p:to>
                                        <p:strVal val="hidden"/>
                                      </p:to>
                                    </p:set>
                                  </p:childTnLst>
                                  <p:subTnLst>
                                    <p:audio>
                                      <p:cMediaNode vol="100000">
                                        <p:cTn display="0" masterRel="sameClick">
                                          <p:stCondLst>
                                            <p:cond evt="begin" delay="0">
                                              <p:tn val="302"/>
                                            </p:cond>
                                          </p:stCondLst>
                                          <p:endCondLst>
                                            <p:cond evt="onStopAudio" delay="0">
                                              <p:tgtEl>
                                                <p:sldTgt/>
                                              </p:tgtEl>
                                            </p:cond>
                                          </p:endCondLst>
                                        </p:cTn>
                                        <p:tgtEl>
                                          <p:sndTgt r:embed="rId5" name="click.wav"/>
                                        </p:tgtEl>
                                      </p:cMediaNode>
                                    </p:audio>
                                  </p:subTnLst>
                                </p:cTn>
                              </p:par>
                            </p:childTnLst>
                          </p:cTn>
                        </p:par>
                        <p:par>
                          <p:cTn id="307" fill="hold">
                            <p:stCondLst>
                              <p:cond delay="191000"/>
                            </p:stCondLst>
                            <p:childTnLst>
                              <p:par>
                                <p:cTn id="308" presetID="50" presetClass="exit" presetSubtype="0" accel="100000" fill="hold" grpId="0" nodeType="afterEffect">
                                  <p:stCondLst>
                                    <p:cond delay="0"/>
                                  </p:stCondLst>
                                  <p:childTnLst>
                                    <p:anim calcmode="lin" valueType="num">
                                      <p:cBhvr>
                                        <p:cTn id="309" dur="1000"/>
                                        <p:tgtEl>
                                          <p:spTgt spid="12"/>
                                        </p:tgtEl>
                                        <p:attrNameLst>
                                          <p:attrName>ppt_w</p:attrName>
                                        </p:attrNameLst>
                                      </p:cBhvr>
                                      <p:tavLst>
                                        <p:tav tm="0">
                                          <p:val>
                                            <p:strVal val="ppt_w"/>
                                          </p:val>
                                        </p:tav>
                                        <p:tav tm="100000">
                                          <p:val>
                                            <p:strVal val="ppt_w+.3"/>
                                          </p:val>
                                        </p:tav>
                                      </p:tavLst>
                                    </p:anim>
                                    <p:anim calcmode="lin" valueType="num">
                                      <p:cBhvr>
                                        <p:cTn id="310" dur="1000"/>
                                        <p:tgtEl>
                                          <p:spTgt spid="12"/>
                                        </p:tgtEl>
                                        <p:attrNameLst>
                                          <p:attrName>ppt_h</p:attrName>
                                        </p:attrNameLst>
                                      </p:cBhvr>
                                      <p:tavLst>
                                        <p:tav tm="0">
                                          <p:val>
                                            <p:strVal val="ppt_h"/>
                                          </p:val>
                                        </p:tav>
                                        <p:tav tm="100000">
                                          <p:val>
                                            <p:strVal val="ppt_h"/>
                                          </p:val>
                                        </p:tav>
                                      </p:tavLst>
                                    </p:anim>
                                    <p:animEffect transition="out" filter="fade">
                                      <p:cBhvr>
                                        <p:cTn id="311" dur="1000"/>
                                        <p:tgtEl>
                                          <p:spTgt spid="12"/>
                                        </p:tgtEl>
                                      </p:cBhvr>
                                    </p:animEffect>
                                    <p:set>
                                      <p:cBhvr>
                                        <p:cTn id="312" dur="1" fill="hold">
                                          <p:stCondLst>
                                            <p:cond delay="999"/>
                                          </p:stCondLst>
                                        </p:cTn>
                                        <p:tgtEl>
                                          <p:spTgt spid="12"/>
                                        </p:tgtEl>
                                        <p:attrNameLst>
                                          <p:attrName>style.visibility</p:attrName>
                                        </p:attrNameLst>
                                      </p:cBhvr>
                                      <p:to>
                                        <p:strVal val="hidden"/>
                                      </p:to>
                                    </p:set>
                                  </p:childTnLst>
                                  <p:subTnLst>
                                    <p:audio>
                                      <p:cMediaNode vol="100000">
                                        <p:cTn display="0" masterRel="sameClick">
                                          <p:stCondLst>
                                            <p:cond evt="begin" delay="0">
                                              <p:tn val="308"/>
                                            </p:cond>
                                          </p:stCondLst>
                                          <p:endCondLst>
                                            <p:cond evt="onStopAudio" delay="0">
                                              <p:tgtEl>
                                                <p:sldTgt/>
                                              </p:tgtEl>
                                            </p:cond>
                                          </p:endCondLst>
                                        </p:cTn>
                                        <p:tgtEl>
                                          <p:sndTgt r:embed="rId5" name="click.wav"/>
                                        </p:tgtEl>
                                      </p:cMediaNode>
                                    </p:audio>
                                  </p:subTnLst>
                                </p:cTn>
                              </p:par>
                            </p:childTnLst>
                          </p:cTn>
                        </p:par>
                        <p:par>
                          <p:cTn id="313" fill="hold">
                            <p:stCondLst>
                              <p:cond delay="192000"/>
                            </p:stCondLst>
                            <p:childTnLst>
                              <p:par>
                                <p:cTn id="314" presetID="50" presetClass="entr" presetSubtype="0" repeatCount="2000" decel="100000" fill="hold" nodeType="afterEffect">
                                  <p:stCondLst>
                                    <p:cond delay="0"/>
                                  </p:stCondLst>
                                  <p:childTnLst>
                                    <p:set>
                                      <p:cBhvr>
                                        <p:cTn id="315" dur="1" fill="hold">
                                          <p:stCondLst>
                                            <p:cond delay="0"/>
                                          </p:stCondLst>
                                        </p:cTn>
                                        <p:tgtEl>
                                          <p:spTgt spid="34"/>
                                        </p:tgtEl>
                                        <p:attrNameLst>
                                          <p:attrName>style.visibility</p:attrName>
                                        </p:attrNameLst>
                                      </p:cBhvr>
                                      <p:to>
                                        <p:strVal val="visible"/>
                                      </p:to>
                                    </p:set>
                                    <p:anim calcmode="lin" valueType="num">
                                      <p:cBhvr>
                                        <p:cTn id="316" dur="500" fill="hold"/>
                                        <p:tgtEl>
                                          <p:spTgt spid="34"/>
                                        </p:tgtEl>
                                        <p:attrNameLst>
                                          <p:attrName>ppt_w</p:attrName>
                                        </p:attrNameLst>
                                      </p:cBhvr>
                                      <p:tavLst>
                                        <p:tav tm="0">
                                          <p:val>
                                            <p:strVal val="#ppt_w+.3"/>
                                          </p:val>
                                        </p:tav>
                                        <p:tav tm="100000">
                                          <p:val>
                                            <p:strVal val="#ppt_w"/>
                                          </p:val>
                                        </p:tav>
                                      </p:tavLst>
                                    </p:anim>
                                    <p:anim calcmode="lin" valueType="num">
                                      <p:cBhvr>
                                        <p:cTn id="317" dur="500" fill="hold"/>
                                        <p:tgtEl>
                                          <p:spTgt spid="34"/>
                                        </p:tgtEl>
                                        <p:attrNameLst>
                                          <p:attrName>ppt_h</p:attrName>
                                        </p:attrNameLst>
                                      </p:cBhvr>
                                      <p:tavLst>
                                        <p:tav tm="0">
                                          <p:val>
                                            <p:strVal val="#ppt_h"/>
                                          </p:val>
                                        </p:tav>
                                        <p:tav tm="100000">
                                          <p:val>
                                            <p:strVal val="#ppt_h"/>
                                          </p:val>
                                        </p:tav>
                                      </p:tavLst>
                                    </p:anim>
                                    <p:animEffect transition="in" filter="fade">
                                      <p:cBhvr>
                                        <p:cTn id="318" dur="500"/>
                                        <p:tgtEl>
                                          <p:spTgt spid="34"/>
                                        </p:tgtEl>
                                      </p:cBhvr>
                                    </p:animEffect>
                                  </p:childTnLst>
                                  <p:subTnLst>
                                    <p:audio>
                                      <p:cMediaNode vol="100000">
                                        <p:cTn display="0" masterRel="sameClick">
                                          <p:stCondLst>
                                            <p:cond evt="begin" delay="0">
                                              <p:tn val="314"/>
                                            </p:cond>
                                          </p:stCondLst>
                                          <p:endCondLst>
                                            <p:cond evt="onStopAudio" delay="0">
                                              <p:tgtEl>
                                                <p:sldTgt/>
                                              </p:tgtEl>
                                            </p:cond>
                                          </p:endCondLst>
                                        </p:cTn>
                                        <p:tgtEl>
                                          <p:sndTgt r:embed="rId6" name="DOORBELL.WAV"/>
                                        </p:tgtEl>
                                      </p:cMediaNode>
                                    </p:audio>
                                  </p:subTnLst>
                                </p:cTn>
                              </p:par>
                            </p:childTnLst>
                          </p:cTn>
                        </p:par>
                        <p:par>
                          <p:cTn id="319" fill="hold">
                            <p:stCondLst>
                              <p:cond delay="193000"/>
                            </p:stCondLst>
                            <p:childTnLst>
                              <p:par>
                                <p:cTn id="320" presetID="50" presetClass="entr" presetSubtype="0" repeatCount="2000" decel="100000" fill="hold" nodeType="afterEffect">
                                  <p:stCondLst>
                                    <p:cond delay="0"/>
                                  </p:stCondLst>
                                  <p:childTnLst>
                                    <p:set>
                                      <p:cBhvr>
                                        <p:cTn id="321" dur="1" fill="hold">
                                          <p:stCondLst>
                                            <p:cond delay="0"/>
                                          </p:stCondLst>
                                        </p:cTn>
                                        <p:tgtEl>
                                          <p:spTgt spid="35"/>
                                        </p:tgtEl>
                                        <p:attrNameLst>
                                          <p:attrName>style.visibility</p:attrName>
                                        </p:attrNameLst>
                                      </p:cBhvr>
                                      <p:to>
                                        <p:strVal val="visible"/>
                                      </p:to>
                                    </p:set>
                                    <p:anim calcmode="lin" valueType="num">
                                      <p:cBhvr>
                                        <p:cTn id="322" dur="500" fill="hold"/>
                                        <p:tgtEl>
                                          <p:spTgt spid="35"/>
                                        </p:tgtEl>
                                        <p:attrNameLst>
                                          <p:attrName>ppt_w</p:attrName>
                                        </p:attrNameLst>
                                      </p:cBhvr>
                                      <p:tavLst>
                                        <p:tav tm="0">
                                          <p:val>
                                            <p:strVal val="#ppt_w+.3"/>
                                          </p:val>
                                        </p:tav>
                                        <p:tav tm="100000">
                                          <p:val>
                                            <p:strVal val="#ppt_w"/>
                                          </p:val>
                                        </p:tav>
                                      </p:tavLst>
                                    </p:anim>
                                    <p:anim calcmode="lin" valueType="num">
                                      <p:cBhvr>
                                        <p:cTn id="323" dur="500" fill="hold"/>
                                        <p:tgtEl>
                                          <p:spTgt spid="35"/>
                                        </p:tgtEl>
                                        <p:attrNameLst>
                                          <p:attrName>ppt_h</p:attrName>
                                        </p:attrNameLst>
                                      </p:cBhvr>
                                      <p:tavLst>
                                        <p:tav tm="0">
                                          <p:val>
                                            <p:strVal val="#ppt_h"/>
                                          </p:val>
                                        </p:tav>
                                        <p:tav tm="100000">
                                          <p:val>
                                            <p:strVal val="#ppt_h"/>
                                          </p:val>
                                        </p:tav>
                                      </p:tavLst>
                                    </p:anim>
                                    <p:animEffect transition="in" filter="fade">
                                      <p:cBhvr>
                                        <p:cTn id="324" dur="500"/>
                                        <p:tgtEl>
                                          <p:spTgt spid="35"/>
                                        </p:tgtEl>
                                      </p:cBhvr>
                                    </p:animEffect>
                                  </p:childTnLst>
                                  <p:subTnLst>
                                    <p:audio>
                                      <p:cMediaNode vol="100000">
                                        <p:cTn display="0" masterRel="sameClick">
                                          <p:stCondLst>
                                            <p:cond evt="begin" delay="0">
                                              <p:tn val="320"/>
                                            </p:cond>
                                          </p:stCondLst>
                                          <p:endCondLst>
                                            <p:cond evt="onStopAudio" delay="0">
                                              <p:tgtEl>
                                                <p:sldTgt/>
                                              </p:tgtEl>
                                            </p:cond>
                                          </p:endCondLst>
                                        </p:cTn>
                                        <p:tgtEl>
                                          <p:sndTgt r:embed="rId6"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1905000" y="19297"/>
            <a:ext cx="53340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lang="en-US" sz="2400" b="1" dirty="0" err="1">
                <a:solidFill>
                  <a:srgbClr val="FFFF00"/>
                </a:solidFill>
              </a:rPr>
              <a:t>Gióng</a:t>
            </a:r>
            <a:r>
              <a:rPr lang="en-US" sz="2400" b="1" dirty="0">
                <a:solidFill>
                  <a:srgbClr val="FFFF00"/>
                </a:solidFill>
              </a:rPr>
              <a:t> </a:t>
            </a:r>
            <a:r>
              <a:rPr lang="en-US" sz="2400" b="1" dirty="0" err="1">
                <a:solidFill>
                  <a:srgbClr val="FFFF00"/>
                </a:solidFill>
              </a:rPr>
              <a:t>vươn</a:t>
            </a:r>
            <a:r>
              <a:rPr lang="en-US" sz="2400" b="1" dirty="0">
                <a:solidFill>
                  <a:srgbClr val="FFFF00"/>
                </a:solidFill>
              </a:rPr>
              <a:t> </a:t>
            </a:r>
            <a:r>
              <a:rPr lang="en-US" sz="2400" b="1" dirty="0" err="1">
                <a:solidFill>
                  <a:srgbClr val="FFFF00"/>
                </a:solidFill>
              </a:rPr>
              <a:t>vai</a:t>
            </a:r>
            <a:r>
              <a:rPr lang="en-US" sz="2400" b="1" dirty="0">
                <a:solidFill>
                  <a:srgbClr val="FFFF00"/>
                </a:solidFill>
              </a:rPr>
              <a:t> ra </a:t>
            </a:r>
            <a:r>
              <a:rPr lang="en-US" sz="2400" b="1" dirty="0" err="1">
                <a:solidFill>
                  <a:srgbClr val="FFFF00"/>
                </a:solidFill>
              </a:rPr>
              <a:t>trận</a:t>
            </a:r>
            <a:r>
              <a:rPr lang="en-US" sz="2400" b="1" dirty="0">
                <a:solidFill>
                  <a:srgbClr val="FFFF00"/>
                </a:solidFill>
              </a:rPr>
              <a:t> </a:t>
            </a:r>
            <a:r>
              <a:rPr lang="en-US" sz="2400" b="1" dirty="0" err="1">
                <a:solidFill>
                  <a:srgbClr val="FFFF00"/>
                </a:solidFill>
              </a:rPr>
              <a:t>đánh</a:t>
            </a:r>
            <a:r>
              <a:rPr lang="en-US" sz="2400" b="1" dirty="0">
                <a:solidFill>
                  <a:srgbClr val="FFFF00"/>
                </a:solidFill>
              </a:rPr>
              <a:t> </a:t>
            </a:r>
            <a:r>
              <a:rPr lang="en-US" sz="2400" b="1" dirty="0" err="1">
                <a:solidFill>
                  <a:srgbClr val="FFFF00"/>
                </a:solidFill>
              </a:rPr>
              <a:t>giặc</a:t>
            </a:r>
            <a:endParaRPr kumimoji="0" lang="en-US" sz="2400" b="1" i="0" u="none" strike="noStrike" cap="none" normalizeH="0" baseline="0" dirty="0">
              <a:ln>
                <a:noFill/>
              </a:ln>
              <a:solidFill>
                <a:srgbClr val="FFFF00"/>
              </a:solidFill>
              <a:effectLst/>
            </a:endParaRPr>
          </a:p>
        </p:txBody>
      </p:sp>
      <p:sp>
        <p:nvSpPr>
          <p:cNvPr id="2" name="Right Brace 1">
            <a:extLst>
              <a:ext uri="{FF2B5EF4-FFF2-40B4-BE49-F238E27FC236}">
                <a16:creationId xmlns="" xmlns:a16="http://schemas.microsoft.com/office/drawing/2014/main" id="{7AB000E2-D90E-452A-AB7C-56EB8A1F93A6}"/>
              </a:ext>
            </a:extLst>
          </p:cNvPr>
          <p:cNvSpPr/>
          <p:nvPr/>
        </p:nvSpPr>
        <p:spPr bwMode="auto">
          <a:xfrm>
            <a:off x="7086600" y="876300"/>
            <a:ext cx="457200" cy="4495796"/>
          </a:xfrm>
          <a:prstGeom prst="rightBrace">
            <a:avLst/>
          </a:pr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17" name="Text Box 3">
            <a:extLst>
              <a:ext uri="{FF2B5EF4-FFF2-40B4-BE49-F238E27FC236}">
                <a16:creationId xmlns="" xmlns:a16="http://schemas.microsoft.com/office/drawing/2014/main" id="{A0324FE6-F9A4-485F-A85E-BDFFCA2DC5D1}"/>
              </a:ext>
            </a:extLst>
          </p:cNvPr>
          <p:cNvSpPr txBox="1">
            <a:spLocks noChangeArrowheads="1"/>
          </p:cNvSpPr>
          <p:nvPr/>
        </p:nvSpPr>
        <p:spPr bwMode="auto">
          <a:xfrm>
            <a:off x="7660621" y="1496493"/>
            <a:ext cx="1371600" cy="3875597"/>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0"/>
              </a:spcBef>
            </a:pPr>
            <a:r>
              <a:rPr lang="vi-VN" b="1" dirty="0">
                <a:solidFill>
                  <a:srgbClr val="FFFF00"/>
                </a:solidFill>
              </a:rPr>
              <a:t>Tất cả sức mạnh, ý chí cộng đồng, thành tựu lao động, văn hóa được bộc lộ trong cuộc đối đầu giặc</a:t>
            </a:r>
            <a:endParaRPr lang="en-US" sz="2400" b="1" dirty="0">
              <a:solidFill>
                <a:srgbClr val="FFFF00"/>
              </a:solidFill>
            </a:endParaRPr>
          </a:p>
        </p:txBody>
      </p:sp>
      <p:sp>
        <p:nvSpPr>
          <p:cNvPr id="16" name="Text Box 3">
            <a:extLst>
              <a:ext uri="{FF2B5EF4-FFF2-40B4-BE49-F238E27FC236}">
                <a16:creationId xmlns="" xmlns:a16="http://schemas.microsoft.com/office/drawing/2014/main" id="{F182B53F-8BA9-4910-846C-BA65CC308A7B}"/>
              </a:ext>
            </a:extLst>
          </p:cNvPr>
          <p:cNvSpPr txBox="1">
            <a:spLocks noChangeArrowheads="1"/>
          </p:cNvSpPr>
          <p:nvPr/>
        </p:nvSpPr>
        <p:spPr bwMode="auto">
          <a:xfrm>
            <a:off x="2978697" y="1314451"/>
            <a:ext cx="4090090" cy="988125"/>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en-US" dirty="0" err="1">
                <a:solidFill>
                  <a:srgbClr val="FFFF00"/>
                </a:solidFill>
              </a:rPr>
              <a:t>Đây</a:t>
            </a:r>
            <a:r>
              <a:rPr lang="en-US" dirty="0">
                <a:solidFill>
                  <a:srgbClr val="FFFF00"/>
                </a:solidFill>
              </a:rPr>
              <a:t> </a:t>
            </a:r>
            <a:r>
              <a:rPr lang="en-US" dirty="0" err="1">
                <a:solidFill>
                  <a:srgbClr val="FFFF00"/>
                </a:solidFill>
              </a:rPr>
              <a:t>là</a:t>
            </a:r>
            <a:r>
              <a:rPr lang="en-US" dirty="0">
                <a:solidFill>
                  <a:srgbClr val="FFFF00"/>
                </a:solidFill>
              </a:rPr>
              <a:t> </a:t>
            </a:r>
            <a:r>
              <a:rPr lang="en-US" dirty="0" err="1">
                <a:solidFill>
                  <a:srgbClr val="FFFF00"/>
                </a:solidFill>
              </a:rPr>
              <a:t>mô</a:t>
            </a:r>
            <a:r>
              <a:rPr lang="en-US" dirty="0">
                <a:solidFill>
                  <a:srgbClr val="FFFF00"/>
                </a:solidFill>
              </a:rPr>
              <a:t> </a:t>
            </a:r>
            <a:r>
              <a:rPr lang="en-US" dirty="0" err="1">
                <a:solidFill>
                  <a:srgbClr val="FFFF00"/>
                </a:solidFill>
              </a:rPr>
              <a:t>típ</a:t>
            </a:r>
            <a:r>
              <a:rPr lang="en-US" dirty="0">
                <a:solidFill>
                  <a:srgbClr val="FFFF00"/>
                </a:solidFill>
              </a:rPr>
              <a:t> </a:t>
            </a:r>
            <a:r>
              <a:rPr lang="vi-VN" dirty="0">
                <a:solidFill>
                  <a:srgbClr val="FFFF00"/>
                </a:solidFill>
              </a:rPr>
              <a:t>người anh hùng phải khổng lồ về hình thể, sức mạnh, chiến công</a:t>
            </a:r>
            <a:endParaRPr lang="en-US" b="1" dirty="0">
              <a:solidFill>
                <a:srgbClr val="FFFF00"/>
              </a:solidFill>
            </a:endParaRPr>
          </a:p>
        </p:txBody>
      </p:sp>
      <p:sp>
        <p:nvSpPr>
          <p:cNvPr id="18" name="Line 5">
            <a:extLst>
              <a:ext uri="{FF2B5EF4-FFF2-40B4-BE49-F238E27FC236}">
                <a16:creationId xmlns="" xmlns:a16="http://schemas.microsoft.com/office/drawing/2014/main" id="{6D2DB8CD-2216-4606-8370-A1ABF56A26CF}"/>
              </a:ext>
            </a:extLst>
          </p:cNvPr>
          <p:cNvSpPr>
            <a:spLocks noChangeShapeType="1"/>
          </p:cNvSpPr>
          <p:nvPr/>
        </p:nvSpPr>
        <p:spPr bwMode="auto">
          <a:xfrm flipV="1">
            <a:off x="1998965" y="1619251"/>
            <a:ext cx="979732" cy="1392713"/>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9" name="AutoShape 13">
            <a:extLst>
              <a:ext uri="{FF2B5EF4-FFF2-40B4-BE49-F238E27FC236}">
                <a16:creationId xmlns="" xmlns:a16="http://schemas.microsoft.com/office/drawing/2014/main" id="{118B8B43-A98A-48BB-9269-164AAF845105}"/>
              </a:ext>
            </a:extLst>
          </p:cNvPr>
          <p:cNvSpPr>
            <a:spLocks noChangeArrowheads="1"/>
          </p:cNvSpPr>
          <p:nvPr/>
        </p:nvSpPr>
        <p:spPr bwMode="auto">
          <a:xfrm>
            <a:off x="111780" y="2378783"/>
            <a:ext cx="1945620" cy="1240717"/>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spcBef>
                <a:spcPts val="0"/>
              </a:spcBef>
            </a:pPr>
            <a:r>
              <a:rPr lang="en-US" altLang="en-US" sz="2800" b="1" dirty="0" err="1">
                <a:solidFill>
                  <a:srgbClr val="00FFFF"/>
                </a:solidFill>
                <a:latin typeface="+mj-lt"/>
              </a:rPr>
              <a:t>Vươn</a:t>
            </a:r>
            <a:r>
              <a:rPr lang="en-US" altLang="en-US" sz="2800" b="1" dirty="0">
                <a:solidFill>
                  <a:srgbClr val="00FFFF"/>
                </a:solidFill>
                <a:latin typeface="+mj-lt"/>
              </a:rPr>
              <a:t> </a:t>
            </a:r>
            <a:r>
              <a:rPr lang="en-US" altLang="en-US" sz="2800" b="1" dirty="0" err="1">
                <a:solidFill>
                  <a:srgbClr val="00FFFF"/>
                </a:solidFill>
                <a:latin typeface="+mj-lt"/>
              </a:rPr>
              <a:t>vai</a:t>
            </a:r>
            <a:endParaRPr lang="en-US" altLang="en-US" sz="2800" b="1" dirty="0">
              <a:solidFill>
                <a:srgbClr val="00FFFF"/>
              </a:solidFill>
              <a:latin typeface="+mj-lt"/>
            </a:endParaRPr>
          </a:p>
          <a:p>
            <a:pPr algn="ctr">
              <a:lnSpc>
                <a:spcPct val="140000"/>
              </a:lnSpc>
              <a:spcBef>
                <a:spcPts val="0"/>
              </a:spcBef>
            </a:pPr>
            <a:r>
              <a:rPr lang="en-US" altLang="en-US" sz="2800" b="1" dirty="0">
                <a:solidFill>
                  <a:srgbClr val="00FFFF"/>
                </a:solidFill>
                <a:latin typeface="+mj-lt"/>
              </a:rPr>
              <a:t>ra </a:t>
            </a:r>
            <a:r>
              <a:rPr lang="en-US" altLang="en-US" sz="2800" b="1" dirty="0" err="1">
                <a:solidFill>
                  <a:srgbClr val="00FFFF"/>
                </a:solidFill>
                <a:latin typeface="+mj-lt"/>
              </a:rPr>
              <a:t>trận</a:t>
            </a:r>
            <a:endParaRPr lang="en-US" altLang="en-US" b="1" dirty="0">
              <a:solidFill>
                <a:srgbClr val="00FFFF"/>
              </a:solidFill>
              <a:latin typeface="+mj-lt"/>
            </a:endParaRPr>
          </a:p>
        </p:txBody>
      </p:sp>
      <p:sp>
        <p:nvSpPr>
          <p:cNvPr id="20" name="Text Box 3">
            <a:extLst>
              <a:ext uri="{FF2B5EF4-FFF2-40B4-BE49-F238E27FC236}">
                <a16:creationId xmlns="" xmlns:a16="http://schemas.microsoft.com/office/drawing/2014/main" id="{969CC119-E7A8-4441-A558-0053BA91803C}"/>
              </a:ext>
            </a:extLst>
          </p:cNvPr>
          <p:cNvSpPr txBox="1">
            <a:spLocks noChangeArrowheads="1"/>
          </p:cNvSpPr>
          <p:nvPr/>
        </p:nvSpPr>
        <p:spPr bwMode="auto">
          <a:xfrm>
            <a:off x="2996510" y="2531177"/>
            <a:ext cx="4090090" cy="993074"/>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dirty="0">
                <a:solidFill>
                  <a:srgbClr val="FFFF00"/>
                </a:solidFill>
              </a:rPr>
              <a:t>Tượng đài bất hủ về sự trưởng thành, hùng khí, tinh thần trước thế nước lâm nguy</a:t>
            </a:r>
            <a:endParaRPr lang="en-US" b="1" dirty="0">
              <a:solidFill>
                <a:srgbClr val="FFFF00"/>
              </a:solidFill>
            </a:endParaRPr>
          </a:p>
        </p:txBody>
      </p:sp>
      <p:sp>
        <p:nvSpPr>
          <p:cNvPr id="21" name="Text Box 3">
            <a:extLst>
              <a:ext uri="{FF2B5EF4-FFF2-40B4-BE49-F238E27FC236}">
                <a16:creationId xmlns="" xmlns:a16="http://schemas.microsoft.com/office/drawing/2014/main" id="{D8633880-E87C-45C2-9C5E-698FDA6DBE03}"/>
              </a:ext>
            </a:extLst>
          </p:cNvPr>
          <p:cNvSpPr txBox="1">
            <a:spLocks noChangeArrowheads="1"/>
          </p:cNvSpPr>
          <p:nvPr/>
        </p:nvSpPr>
        <p:spPr bwMode="auto">
          <a:xfrm>
            <a:off x="2996510" y="3998027"/>
            <a:ext cx="4090090" cy="993073"/>
          </a:xfrm>
          <a:prstGeom prst="rect">
            <a:avLst/>
          </a:prstGeom>
          <a:gradFill rotWithShape="1">
            <a:gsLst>
              <a:gs pos="0">
                <a:srgbClr val="C08E70"/>
              </a:gs>
              <a:gs pos="100000">
                <a:srgbClr val="594234"/>
              </a:gs>
            </a:gsLst>
            <a:path path="shape">
              <a:fillToRect l="50000" t="50000" r="50000" b="50000"/>
            </a:path>
          </a:gradFill>
          <a:ln w="76200" cmpd="tri">
            <a:solidFill>
              <a:srgbClr val="3366FF"/>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vi-VN" dirty="0">
                <a:solidFill>
                  <a:srgbClr val="FFFF00"/>
                </a:solidFill>
              </a:rPr>
              <a:t>Quang cảnh ra trận hùng vĩ, hoành tráng</a:t>
            </a:r>
            <a:endParaRPr lang="en-US" b="1" dirty="0">
              <a:solidFill>
                <a:srgbClr val="FFFF00"/>
              </a:solidFill>
            </a:endParaRPr>
          </a:p>
        </p:txBody>
      </p:sp>
      <p:sp>
        <p:nvSpPr>
          <p:cNvPr id="22" name="Line 5">
            <a:extLst>
              <a:ext uri="{FF2B5EF4-FFF2-40B4-BE49-F238E27FC236}">
                <a16:creationId xmlns="" xmlns:a16="http://schemas.microsoft.com/office/drawing/2014/main" id="{FB0B6549-A0E5-4C8B-A44D-AFBB83CD1E26}"/>
              </a:ext>
            </a:extLst>
          </p:cNvPr>
          <p:cNvSpPr>
            <a:spLocks noChangeShapeType="1"/>
          </p:cNvSpPr>
          <p:nvPr/>
        </p:nvSpPr>
        <p:spPr bwMode="auto">
          <a:xfrm flipV="1">
            <a:off x="2030633" y="3011963"/>
            <a:ext cx="948064" cy="1"/>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23" name="Line 5">
            <a:extLst>
              <a:ext uri="{FF2B5EF4-FFF2-40B4-BE49-F238E27FC236}">
                <a16:creationId xmlns="" xmlns:a16="http://schemas.microsoft.com/office/drawing/2014/main" id="{00E8C1B8-DDB9-4898-8CFE-EC3D08769120}"/>
              </a:ext>
            </a:extLst>
          </p:cNvPr>
          <p:cNvSpPr>
            <a:spLocks noChangeShapeType="1"/>
          </p:cNvSpPr>
          <p:nvPr/>
        </p:nvSpPr>
        <p:spPr bwMode="auto">
          <a:xfrm>
            <a:off x="2030633" y="3011963"/>
            <a:ext cx="948064" cy="1502887"/>
          </a:xfrm>
          <a:prstGeom prst="line">
            <a:avLst/>
          </a:prstGeom>
          <a:noFill/>
          <a:ln w="76200" cmpd="tri">
            <a:solidFill>
              <a:srgbClr val="8E0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Tree>
    <p:extLst>
      <p:ext uri="{BB962C8B-B14F-4D97-AF65-F5344CB8AC3E}">
        <p14:creationId xmlns:p14="http://schemas.microsoft.com/office/powerpoint/2010/main" val="206174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1000" fill="hold"/>
                                        <p:tgtEl>
                                          <p:spTgt spid="19"/>
                                        </p:tgtEl>
                                        <p:attrNameLst>
                                          <p:attrName>ppt_w</p:attrName>
                                        </p:attrNameLst>
                                      </p:cBhvr>
                                      <p:tavLst>
                                        <p:tav tm="0">
                                          <p:val>
                                            <p:fltVal val="0"/>
                                          </p:val>
                                        </p:tav>
                                        <p:tav tm="100000">
                                          <p:val>
                                            <p:strVal val="#ppt_w"/>
                                          </p:val>
                                        </p:tav>
                                      </p:tavLst>
                                    </p:anim>
                                    <p:anim calcmode="lin" valueType="num">
                                      <p:cBhvr>
                                        <p:cTn id="16" dur="1000" fill="hold"/>
                                        <p:tgtEl>
                                          <p:spTgt spid="19"/>
                                        </p:tgtEl>
                                        <p:attrNameLst>
                                          <p:attrName>ppt_h</p:attrName>
                                        </p:attrNameLst>
                                      </p:cBhvr>
                                      <p:tavLst>
                                        <p:tav tm="0">
                                          <p:val>
                                            <p:fltVal val="0"/>
                                          </p:val>
                                        </p:tav>
                                        <p:tav tm="100000">
                                          <p:val>
                                            <p:strVal val="#ppt_h"/>
                                          </p:val>
                                        </p:tav>
                                      </p:tavLst>
                                    </p:anim>
                                    <p:animEffect transition="in" filter="fade">
                                      <p:cBhvr>
                                        <p:cTn id="17" dur="1000"/>
                                        <p:tgtEl>
                                          <p:spTgt spid="19"/>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10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left)">
                                      <p:cBhvr>
                                        <p:cTn id="29" dur="500"/>
                                        <p:tgtEl>
                                          <p:spTgt spid="22"/>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1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6" grpId="0" animBg="1"/>
      <p:bldP spid="19"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990600" y="342900"/>
            <a:ext cx="73914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3. </a:t>
            </a:r>
            <a:r>
              <a:rPr kumimoji="0" lang="en-US" sz="2400" b="1" i="0" u="none" strike="noStrike" cap="none" normalizeH="0" baseline="0" dirty="0" err="1">
                <a:ln>
                  <a:noFill/>
                </a:ln>
                <a:solidFill>
                  <a:srgbClr val="FFFF00"/>
                </a:solidFill>
                <a:effectLst/>
              </a:rPr>
              <a:t>Gióng</a:t>
            </a:r>
            <a:r>
              <a:rPr kumimoji="0" lang="en-US" sz="2400" b="1" i="0" u="none" strike="noStrike" cap="none" normalizeH="0" baseline="0" dirty="0">
                <a:ln>
                  <a:noFill/>
                </a:ln>
                <a:solidFill>
                  <a:srgbClr val="FFFF00"/>
                </a:solidFill>
                <a:effectLst/>
              </a:rPr>
              <a:t> bay </a:t>
            </a:r>
            <a:r>
              <a:rPr kumimoji="0" lang="en-US" sz="2400" b="1" i="0" u="none" strike="noStrike" cap="none" normalizeH="0" baseline="0" dirty="0" err="1">
                <a:ln>
                  <a:noFill/>
                </a:ln>
                <a:solidFill>
                  <a:srgbClr val="FFFF00"/>
                </a:solidFill>
                <a:effectLst/>
              </a:rPr>
              <a:t>lên</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trời</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và</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dấu</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xưa</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còn</a:t>
            </a:r>
            <a:r>
              <a:rPr kumimoji="0" lang="en-US" sz="2400" b="1" i="0" u="none" strike="noStrike" cap="none" normalizeH="0" baseline="0" dirty="0">
                <a:ln>
                  <a:noFill/>
                </a:ln>
                <a:solidFill>
                  <a:srgbClr val="FFFF00"/>
                </a:solidFill>
                <a:effectLst/>
              </a:rPr>
              <a:t> </a:t>
            </a:r>
            <a:r>
              <a:rPr kumimoji="0" lang="en-US" sz="2400" b="1" i="0" u="none" strike="noStrike" cap="none" normalizeH="0" baseline="0" dirty="0" err="1">
                <a:ln>
                  <a:noFill/>
                </a:ln>
                <a:solidFill>
                  <a:srgbClr val="FFFF00"/>
                </a:solidFill>
                <a:effectLst/>
              </a:rPr>
              <a:t>lại</a:t>
            </a:r>
            <a:endParaRPr kumimoji="0" lang="en-US" sz="2400" b="1" i="0" u="none" strike="noStrike" cap="none" normalizeH="0" baseline="0" dirty="0">
              <a:ln>
                <a:noFill/>
              </a:ln>
              <a:solidFill>
                <a:srgbClr val="FFFF00"/>
              </a:solidFill>
              <a:effectLst/>
            </a:endParaRPr>
          </a:p>
        </p:txBody>
      </p:sp>
      <p:sp>
        <p:nvSpPr>
          <p:cNvPr id="7" name="Line 5">
            <a:extLst>
              <a:ext uri="{FF2B5EF4-FFF2-40B4-BE49-F238E27FC236}">
                <a16:creationId xmlns="" xmlns:a16="http://schemas.microsoft.com/office/drawing/2014/main" id="{99E64F12-B4D0-4666-A0D6-83BE26B46B5A}"/>
              </a:ext>
            </a:extLst>
          </p:cNvPr>
          <p:cNvSpPr>
            <a:spLocks noChangeShapeType="1"/>
          </p:cNvSpPr>
          <p:nvPr/>
        </p:nvSpPr>
        <p:spPr bwMode="auto">
          <a:xfrm flipH="1">
            <a:off x="1457325" y="888809"/>
            <a:ext cx="3102528"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9" name="Line 5">
            <a:extLst>
              <a:ext uri="{FF2B5EF4-FFF2-40B4-BE49-F238E27FC236}">
                <a16:creationId xmlns="" xmlns:a16="http://schemas.microsoft.com/office/drawing/2014/main" id="{1B96531C-1BC7-4543-9902-4252BDC33C8E}"/>
              </a:ext>
            </a:extLst>
          </p:cNvPr>
          <p:cNvSpPr>
            <a:spLocks noChangeShapeType="1"/>
          </p:cNvSpPr>
          <p:nvPr/>
        </p:nvSpPr>
        <p:spPr bwMode="auto">
          <a:xfrm>
            <a:off x="4571999" y="885441"/>
            <a:ext cx="3114675" cy="1130491"/>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10" name="AutoShape 13">
            <a:extLst>
              <a:ext uri="{FF2B5EF4-FFF2-40B4-BE49-F238E27FC236}">
                <a16:creationId xmlns="" xmlns:a16="http://schemas.microsoft.com/office/drawing/2014/main" id="{FFB4C0F5-68A3-4271-8398-01529261AC46}"/>
              </a:ext>
            </a:extLst>
          </p:cNvPr>
          <p:cNvSpPr>
            <a:spLocks noChangeArrowheads="1"/>
          </p:cNvSpPr>
          <p:nvPr/>
        </p:nvSpPr>
        <p:spPr bwMode="auto">
          <a:xfrm>
            <a:off x="228600" y="2054430"/>
            <a:ext cx="2539645" cy="202227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50000"/>
              </a:lnSpc>
            </a:pPr>
            <a:r>
              <a:rPr lang="vi-VN" dirty="0">
                <a:solidFill>
                  <a:srgbClr val="FFFF00"/>
                </a:solidFill>
              </a:rPr>
              <a:t>Gióng ba</a:t>
            </a:r>
            <a:r>
              <a:rPr lang="en-US" dirty="0">
                <a:solidFill>
                  <a:srgbClr val="FFFF00"/>
                </a:solidFill>
              </a:rPr>
              <a:t>y</a:t>
            </a:r>
            <a:r>
              <a:rPr lang="vi-VN" dirty="0">
                <a:solidFill>
                  <a:srgbClr val="FFFF00"/>
                </a:solidFill>
              </a:rPr>
              <a:t> về trời là sự ra đi phi thường</a:t>
            </a:r>
            <a:endParaRPr lang="en-US" altLang="en-US" sz="1800" b="1" dirty="0">
              <a:solidFill>
                <a:srgbClr val="FFFF00"/>
              </a:solidFill>
              <a:latin typeface="+mj-lt"/>
            </a:endParaRPr>
          </a:p>
        </p:txBody>
      </p:sp>
      <p:sp>
        <p:nvSpPr>
          <p:cNvPr id="17" name="AutoShape 13">
            <a:extLst>
              <a:ext uri="{FF2B5EF4-FFF2-40B4-BE49-F238E27FC236}">
                <a16:creationId xmlns="" xmlns:a16="http://schemas.microsoft.com/office/drawing/2014/main" id="{B21F59B0-4E21-4026-A244-2AA6D2ACB556}"/>
              </a:ext>
            </a:extLst>
          </p:cNvPr>
          <p:cNvSpPr>
            <a:spLocks noChangeArrowheads="1"/>
          </p:cNvSpPr>
          <p:nvPr/>
        </p:nvSpPr>
        <p:spPr bwMode="auto">
          <a:xfrm>
            <a:off x="3276600" y="2054430"/>
            <a:ext cx="2615844" cy="2022270"/>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50000"/>
              </a:lnSpc>
            </a:pPr>
            <a:r>
              <a:rPr lang="vi-VN" dirty="0">
                <a:solidFill>
                  <a:srgbClr val="FFFF00"/>
                </a:solidFill>
              </a:rPr>
              <a:t>Sự trân trọng, yêu mến, muốn bất tử hóa nhân vật</a:t>
            </a:r>
            <a:endParaRPr lang="en-US" altLang="en-US" sz="1800" b="1" dirty="0">
              <a:solidFill>
                <a:srgbClr val="FFFF00"/>
              </a:solidFill>
              <a:latin typeface="+mj-lt"/>
            </a:endParaRPr>
          </a:p>
        </p:txBody>
      </p:sp>
      <p:sp>
        <p:nvSpPr>
          <p:cNvPr id="19" name="AutoShape 13">
            <a:extLst>
              <a:ext uri="{FF2B5EF4-FFF2-40B4-BE49-F238E27FC236}">
                <a16:creationId xmlns="" xmlns:a16="http://schemas.microsoft.com/office/drawing/2014/main" id="{CFDE87C9-66FE-456C-8765-A0D8C748471C}"/>
              </a:ext>
            </a:extLst>
          </p:cNvPr>
          <p:cNvSpPr>
            <a:spLocks noChangeArrowheads="1"/>
          </p:cNvSpPr>
          <p:nvPr/>
        </p:nvSpPr>
        <p:spPr bwMode="auto">
          <a:xfrm>
            <a:off x="6480811" y="2019898"/>
            <a:ext cx="2358389" cy="2056802"/>
          </a:xfrm>
          <a:prstGeom prst="hexagon">
            <a:avLst>
              <a:gd name="adj" fmla="val 25000"/>
              <a:gd name="vf" fmla="val 115470"/>
            </a:avLst>
          </a:prstGeom>
          <a:gradFill rotWithShape="1">
            <a:gsLst>
              <a:gs pos="0">
                <a:srgbClr val="336600"/>
              </a:gs>
              <a:gs pos="100000">
                <a:srgbClr val="182F00"/>
              </a:gs>
            </a:gsLst>
            <a:path path="shape">
              <a:fillToRect l="50000" t="50000" r="50000" b="50000"/>
            </a:path>
          </a:gradFill>
          <a:ln w="571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dirty="0">
                <a:solidFill>
                  <a:srgbClr val="FFFF00"/>
                </a:solidFill>
              </a:rPr>
              <a:t>Đây là phần thưởng cao nhất trao tặng người anh hùng</a:t>
            </a:r>
            <a:endParaRPr lang="en-US" altLang="en-US" sz="1800" b="1" dirty="0">
              <a:solidFill>
                <a:srgbClr val="FFFF00"/>
              </a:solidFill>
              <a:latin typeface="+mj-lt"/>
            </a:endParaRPr>
          </a:p>
        </p:txBody>
      </p:sp>
      <p:sp>
        <p:nvSpPr>
          <p:cNvPr id="20" name="Line 5">
            <a:extLst>
              <a:ext uri="{FF2B5EF4-FFF2-40B4-BE49-F238E27FC236}">
                <a16:creationId xmlns="" xmlns:a16="http://schemas.microsoft.com/office/drawing/2014/main" id="{EFFB6BA7-1B80-488D-8BF2-E366ED04D7A2}"/>
              </a:ext>
            </a:extLst>
          </p:cNvPr>
          <p:cNvSpPr>
            <a:spLocks noChangeShapeType="1"/>
          </p:cNvSpPr>
          <p:nvPr/>
        </p:nvSpPr>
        <p:spPr bwMode="auto">
          <a:xfrm>
            <a:off x="4583603" y="887693"/>
            <a:ext cx="545" cy="1204436"/>
          </a:xfrm>
          <a:prstGeom prst="line">
            <a:avLst/>
          </a:prstGeom>
          <a:noFill/>
          <a:ln w="57150" cmpd="tri">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dirty="0"/>
          </a:p>
        </p:txBody>
      </p:sp>
      <p:sp>
        <p:nvSpPr>
          <p:cNvPr id="2" name="Rectangle: Rounded Corners 1">
            <a:extLst>
              <a:ext uri="{FF2B5EF4-FFF2-40B4-BE49-F238E27FC236}">
                <a16:creationId xmlns="" xmlns:a16="http://schemas.microsoft.com/office/drawing/2014/main" id="{818B0944-ADF6-4D76-9FFC-2771F0913D9A}"/>
              </a:ext>
            </a:extLst>
          </p:cNvPr>
          <p:cNvSpPr/>
          <p:nvPr/>
        </p:nvSpPr>
        <p:spPr bwMode="auto">
          <a:xfrm>
            <a:off x="762000" y="4305300"/>
            <a:ext cx="7391400" cy="1123712"/>
          </a:xfrm>
          <a:prstGeom prst="roundRect">
            <a:avLst/>
          </a:prstGeom>
          <a:solidFill>
            <a:srgbClr val="FFFF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r>
              <a:rPr lang="en-US" b="1" dirty="0" err="1">
                <a:solidFill>
                  <a:srgbClr val="FF0000"/>
                </a:solidFill>
              </a:rPr>
              <a:t>Tác</a:t>
            </a:r>
            <a:r>
              <a:rPr lang="en-US" b="1" dirty="0">
                <a:solidFill>
                  <a:srgbClr val="FF0000"/>
                </a:solidFill>
              </a:rPr>
              <a:t> </a:t>
            </a:r>
            <a:r>
              <a:rPr lang="en-US" b="1" dirty="0" err="1">
                <a:solidFill>
                  <a:srgbClr val="FF0000"/>
                </a:solidFill>
              </a:rPr>
              <a:t>giả</a:t>
            </a:r>
            <a:r>
              <a:rPr lang="en-US" b="1" dirty="0">
                <a:solidFill>
                  <a:srgbClr val="FF0000"/>
                </a:solidFill>
              </a:rPr>
              <a:t> </a:t>
            </a:r>
            <a:r>
              <a:rPr lang="en-US" b="1" dirty="0" err="1">
                <a:solidFill>
                  <a:srgbClr val="FF0000"/>
                </a:solidFill>
              </a:rPr>
              <a:t>không</a:t>
            </a:r>
            <a:r>
              <a:rPr lang="en-US" b="1" dirty="0">
                <a:solidFill>
                  <a:srgbClr val="FF0000"/>
                </a:solidFill>
              </a:rPr>
              <a:t> </a:t>
            </a:r>
            <a:r>
              <a:rPr lang="en-US" b="1" dirty="0" err="1">
                <a:solidFill>
                  <a:srgbClr val="FF0000"/>
                </a:solidFill>
              </a:rPr>
              <a:t>kể</a:t>
            </a:r>
            <a:r>
              <a:rPr lang="en-US" b="1" dirty="0">
                <a:solidFill>
                  <a:srgbClr val="FF0000"/>
                </a:solidFill>
              </a:rPr>
              <a:t> </a:t>
            </a:r>
            <a:r>
              <a:rPr lang="en-US" b="1" dirty="0" err="1">
                <a:solidFill>
                  <a:srgbClr val="FF0000"/>
                </a:solidFill>
              </a:rPr>
              <a:t>lại</a:t>
            </a:r>
            <a:r>
              <a:rPr lang="en-US" b="1" dirty="0">
                <a:solidFill>
                  <a:srgbClr val="FF0000"/>
                </a:solidFill>
              </a:rPr>
              <a:t> </a:t>
            </a:r>
            <a:r>
              <a:rPr lang="en-US" b="1" dirty="0" err="1">
                <a:solidFill>
                  <a:srgbClr val="FF0000"/>
                </a:solidFill>
              </a:rPr>
              <a:t>các</a:t>
            </a:r>
            <a:r>
              <a:rPr lang="en-US" b="1" dirty="0">
                <a:solidFill>
                  <a:srgbClr val="FF0000"/>
                </a:solidFill>
              </a:rPr>
              <a:t> </a:t>
            </a:r>
            <a:r>
              <a:rPr lang="en-US" b="1" dirty="0" err="1">
                <a:solidFill>
                  <a:srgbClr val="FF0000"/>
                </a:solidFill>
              </a:rPr>
              <a:t>sự</a:t>
            </a:r>
            <a:r>
              <a:rPr lang="en-US" b="1" dirty="0">
                <a:solidFill>
                  <a:srgbClr val="FF0000"/>
                </a:solidFill>
              </a:rPr>
              <a:t> </a:t>
            </a:r>
            <a:r>
              <a:rPr lang="en-US" b="1" dirty="0" err="1">
                <a:solidFill>
                  <a:srgbClr val="FF0000"/>
                </a:solidFill>
              </a:rPr>
              <a:t>kiện</a:t>
            </a:r>
            <a:r>
              <a:rPr lang="en-US" b="1" dirty="0">
                <a:solidFill>
                  <a:srgbClr val="FF0000"/>
                </a:solidFill>
              </a:rPr>
              <a:t> </a:t>
            </a:r>
            <a:r>
              <a:rPr lang="en-US" b="1" dirty="0" err="1">
                <a:solidFill>
                  <a:srgbClr val="FF0000"/>
                </a:solidFill>
              </a:rPr>
              <a:t>mà</a:t>
            </a:r>
            <a:r>
              <a:rPr lang="en-US" b="1" dirty="0">
                <a:solidFill>
                  <a:srgbClr val="FF0000"/>
                </a:solidFill>
              </a:rPr>
              <a:t> </a:t>
            </a:r>
            <a:r>
              <a:rPr lang="en-US" b="1" dirty="0" err="1">
                <a:solidFill>
                  <a:srgbClr val="FF0000"/>
                </a:solidFill>
              </a:rPr>
              <a:t>chủ</a:t>
            </a:r>
            <a:r>
              <a:rPr lang="en-US" b="1" dirty="0">
                <a:solidFill>
                  <a:srgbClr val="FF0000"/>
                </a:solidFill>
              </a:rPr>
              <a:t> </a:t>
            </a:r>
            <a:r>
              <a:rPr lang="en-US" b="1" dirty="0" err="1">
                <a:solidFill>
                  <a:srgbClr val="FF0000"/>
                </a:solidFill>
              </a:rPr>
              <a:t>yếu</a:t>
            </a:r>
            <a:r>
              <a:rPr lang="en-US" b="1" dirty="0">
                <a:solidFill>
                  <a:srgbClr val="FF0000"/>
                </a:solidFill>
              </a:rPr>
              <a:t> </a:t>
            </a:r>
            <a:r>
              <a:rPr lang="en-US" b="1" dirty="0" err="1">
                <a:solidFill>
                  <a:srgbClr val="FF0000"/>
                </a:solidFill>
              </a:rPr>
              <a:t>tóm</a:t>
            </a:r>
            <a:r>
              <a:rPr lang="en-US" b="1" dirty="0">
                <a:solidFill>
                  <a:srgbClr val="FF0000"/>
                </a:solidFill>
              </a:rPr>
              <a:t> </a:t>
            </a:r>
            <a:r>
              <a:rPr lang="en-US" b="1" dirty="0" err="1">
                <a:solidFill>
                  <a:srgbClr val="FF0000"/>
                </a:solidFill>
              </a:rPr>
              <a:t>tắt</a:t>
            </a:r>
            <a:r>
              <a:rPr lang="en-US" b="1" dirty="0">
                <a:solidFill>
                  <a:srgbClr val="FF0000"/>
                </a:solidFill>
              </a:rPr>
              <a:t> </a:t>
            </a:r>
            <a:r>
              <a:rPr lang="en-US" b="1" dirty="0" err="1">
                <a:solidFill>
                  <a:srgbClr val="FF0000"/>
                </a:solidFill>
              </a:rPr>
              <a:t>và</a:t>
            </a:r>
            <a:r>
              <a:rPr lang="en-US" b="1" dirty="0">
                <a:solidFill>
                  <a:srgbClr val="FF0000"/>
                </a:solidFill>
              </a:rPr>
              <a:t> </a:t>
            </a:r>
            <a:r>
              <a:rPr lang="en-US" b="1" dirty="0" err="1">
                <a:solidFill>
                  <a:srgbClr val="FF0000"/>
                </a:solidFill>
              </a:rPr>
              <a:t>đi</a:t>
            </a:r>
            <a:r>
              <a:rPr lang="en-US" b="1" dirty="0">
                <a:solidFill>
                  <a:srgbClr val="FF0000"/>
                </a:solidFill>
              </a:rPr>
              <a:t> </a:t>
            </a:r>
            <a:r>
              <a:rPr lang="en-US" b="1" dirty="0" err="1">
                <a:solidFill>
                  <a:srgbClr val="FF0000"/>
                </a:solidFill>
              </a:rPr>
              <a:t>sâu</a:t>
            </a:r>
            <a:r>
              <a:rPr lang="en-US" b="1" dirty="0">
                <a:solidFill>
                  <a:srgbClr val="FF0000"/>
                </a:solidFill>
              </a:rPr>
              <a:t> </a:t>
            </a:r>
            <a:r>
              <a:rPr lang="en-US" b="1" dirty="0" err="1">
                <a:solidFill>
                  <a:srgbClr val="FF0000"/>
                </a:solidFill>
              </a:rPr>
              <a:t>vào</a:t>
            </a:r>
            <a:r>
              <a:rPr lang="en-US" b="1" dirty="0">
                <a:solidFill>
                  <a:srgbClr val="FF0000"/>
                </a:solidFill>
              </a:rPr>
              <a:t> </a:t>
            </a:r>
            <a:r>
              <a:rPr lang="en-US" b="1" dirty="0" err="1">
                <a:solidFill>
                  <a:srgbClr val="FF0000"/>
                </a:solidFill>
              </a:rPr>
              <a:t>vấn</a:t>
            </a:r>
            <a:r>
              <a:rPr lang="en-US" b="1" dirty="0">
                <a:solidFill>
                  <a:srgbClr val="FF0000"/>
                </a:solidFill>
              </a:rPr>
              <a:t> </a:t>
            </a:r>
            <a:r>
              <a:rPr lang="en-US" b="1" dirty="0" err="1">
                <a:solidFill>
                  <a:srgbClr val="FF0000"/>
                </a:solidFill>
              </a:rPr>
              <a:t>đề</a:t>
            </a:r>
            <a:r>
              <a:rPr lang="en-US" b="1" dirty="0">
                <a:solidFill>
                  <a:srgbClr val="FF0000"/>
                </a:solidFill>
              </a:rPr>
              <a:t> </a:t>
            </a:r>
            <a:r>
              <a:rPr lang="en-US" b="1" dirty="0" err="1">
                <a:solidFill>
                  <a:srgbClr val="FF0000"/>
                </a:solidFill>
              </a:rPr>
              <a:t>lòng</a:t>
            </a:r>
            <a:r>
              <a:rPr lang="en-US" b="1" dirty="0">
                <a:solidFill>
                  <a:srgbClr val="FF0000"/>
                </a:solidFill>
              </a:rPr>
              <a:t> </a:t>
            </a:r>
            <a:r>
              <a:rPr lang="en-US" b="1" dirty="0" err="1">
                <a:solidFill>
                  <a:srgbClr val="FF0000"/>
                </a:solidFill>
              </a:rPr>
              <a:t>yêu</a:t>
            </a:r>
            <a:r>
              <a:rPr lang="en-US" b="1" dirty="0">
                <a:solidFill>
                  <a:srgbClr val="FF0000"/>
                </a:solidFill>
              </a:rPr>
              <a:t> </a:t>
            </a:r>
            <a:r>
              <a:rPr lang="en-US" b="1" dirty="0" err="1">
                <a:solidFill>
                  <a:srgbClr val="FF0000"/>
                </a:solidFill>
              </a:rPr>
              <a:t>nước</a:t>
            </a:r>
            <a:r>
              <a:rPr lang="en-US" b="1" dirty="0">
                <a:solidFill>
                  <a:srgbClr val="FF0000"/>
                </a:solidFill>
              </a:rPr>
              <a:t>. </a:t>
            </a:r>
            <a:r>
              <a:rPr lang="en-US" b="1" dirty="0" err="1">
                <a:solidFill>
                  <a:srgbClr val="FF0000"/>
                </a:solidFill>
              </a:rPr>
              <a:t>Có</a:t>
            </a:r>
            <a:r>
              <a:rPr lang="en-US" b="1" dirty="0">
                <a:solidFill>
                  <a:srgbClr val="FF0000"/>
                </a:solidFill>
              </a:rPr>
              <a:t> </a:t>
            </a:r>
            <a:r>
              <a:rPr lang="en-US" b="1" dirty="0" err="1">
                <a:solidFill>
                  <a:srgbClr val="FF0000"/>
                </a:solidFill>
              </a:rPr>
              <a:t>sự</a:t>
            </a:r>
            <a:r>
              <a:rPr lang="en-US" b="1" dirty="0">
                <a:solidFill>
                  <a:srgbClr val="FF0000"/>
                </a:solidFill>
              </a:rPr>
              <a:t> </a:t>
            </a:r>
            <a:r>
              <a:rPr lang="en-US" b="1" dirty="0" err="1">
                <a:solidFill>
                  <a:srgbClr val="FF0000"/>
                </a:solidFill>
              </a:rPr>
              <a:t>thống</a:t>
            </a:r>
            <a:r>
              <a:rPr lang="en-US" b="1" dirty="0">
                <a:solidFill>
                  <a:srgbClr val="FF0000"/>
                </a:solidFill>
              </a:rPr>
              <a:t> </a:t>
            </a:r>
            <a:r>
              <a:rPr lang="en-US" b="1" dirty="0" err="1">
                <a:solidFill>
                  <a:srgbClr val="FF0000"/>
                </a:solidFill>
              </a:rPr>
              <a:t>nhất</a:t>
            </a:r>
            <a:r>
              <a:rPr lang="en-US" b="1" dirty="0">
                <a:solidFill>
                  <a:srgbClr val="FF0000"/>
                </a:solidFill>
              </a:rPr>
              <a:t> </a:t>
            </a:r>
            <a:r>
              <a:rPr lang="en-US" b="1" dirty="0" err="1">
                <a:solidFill>
                  <a:srgbClr val="FF0000"/>
                </a:solidFill>
              </a:rPr>
              <a:t>từ</a:t>
            </a:r>
            <a:r>
              <a:rPr lang="en-US" b="1" dirty="0">
                <a:solidFill>
                  <a:srgbClr val="FF0000"/>
                </a:solidFill>
              </a:rPr>
              <a:t> </a:t>
            </a:r>
            <a:r>
              <a:rPr lang="en-US" b="1" dirty="0" err="1">
                <a:solidFill>
                  <a:srgbClr val="FF0000"/>
                </a:solidFill>
              </a:rPr>
              <a:t>chủ</a:t>
            </a:r>
            <a:r>
              <a:rPr lang="en-US" b="1" dirty="0">
                <a:solidFill>
                  <a:srgbClr val="FF0000"/>
                </a:solidFill>
              </a:rPr>
              <a:t> </a:t>
            </a:r>
            <a:r>
              <a:rPr lang="en-US" b="1" dirty="0" err="1">
                <a:solidFill>
                  <a:srgbClr val="FF0000"/>
                </a:solidFill>
              </a:rPr>
              <a:t>đề</a:t>
            </a:r>
            <a:r>
              <a:rPr lang="en-US" b="1" dirty="0">
                <a:solidFill>
                  <a:srgbClr val="FF0000"/>
                </a:solidFill>
              </a:rPr>
              <a:t> </a:t>
            </a:r>
            <a:r>
              <a:rPr lang="en-US" b="1" dirty="0" err="1">
                <a:solidFill>
                  <a:srgbClr val="FF0000"/>
                </a:solidFill>
              </a:rPr>
              <a:t>đến</a:t>
            </a:r>
            <a:r>
              <a:rPr lang="en-US" b="1" dirty="0">
                <a:solidFill>
                  <a:srgbClr val="FF0000"/>
                </a:solidFill>
              </a:rPr>
              <a:t> </a:t>
            </a:r>
            <a:r>
              <a:rPr lang="en-US" b="1" dirty="0" err="1">
                <a:solidFill>
                  <a:srgbClr val="FF0000"/>
                </a:solidFill>
              </a:rPr>
              <a:t>các</a:t>
            </a:r>
            <a:r>
              <a:rPr lang="en-US" b="1" dirty="0">
                <a:solidFill>
                  <a:srgbClr val="FF0000"/>
                </a:solidFill>
              </a:rPr>
              <a:t> </a:t>
            </a:r>
            <a:r>
              <a:rPr lang="en-US" b="1" dirty="0" err="1">
                <a:solidFill>
                  <a:srgbClr val="FF0000"/>
                </a:solidFill>
              </a:rPr>
              <a:t>dẫn</a:t>
            </a:r>
            <a:r>
              <a:rPr lang="en-US" b="1" dirty="0">
                <a:solidFill>
                  <a:srgbClr val="FF0000"/>
                </a:solidFill>
              </a:rPr>
              <a:t> </a:t>
            </a:r>
            <a:r>
              <a:rPr lang="en-US" b="1" dirty="0" err="1">
                <a:solidFill>
                  <a:srgbClr val="FF0000"/>
                </a:solidFill>
              </a:rPr>
              <a:t>chứng</a:t>
            </a:r>
            <a:r>
              <a:rPr lang="en-US" b="1" dirty="0">
                <a:solidFill>
                  <a:srgbClr val="FF0000"/>
                </a:solidFill>
              </a:rPr>
              <a:t>, </a:t>
            </a:r>
            <a:r>
              <a:rPr lang="en-US" b="1" dirty="0" err="1">
                <a:solidFill>
                  <a:srgbClr val="FF0000"/>
                </a:solidFill>
              </a:rPr>
              <a:t>lí</a:t>
            </a:r>
            <a:r>
              <a:rPr lang="en-US" b="1" dirty="0">
                <a:solidFill>
                  <a:srgbClr val="FF0000"/>
                </a:solidFill>
              </a:rPr>
              <a:t> </a:t>
            </a:r>
            <a:r>
              <a:rPr lang="en-US" b="1" dirty="0" err="1">
                <a:solidFill>
                  <a:srgbClr val="FF0000"/>
                </a:solidFill>
              </a:rPr>
              <a:t>lẽ</a:t>
            </a:r>
            <a:endParaRPr kumimoji="0" lang="en-US" sz="2800" b="1" i="0" u="none" strike="noStrike" cap="none" normalizeH="0" baseline="0" dirty="0">
              <a:ln>
                <a:noFill/>
              </a:ln>
              <a:solidFill>
                <a:srgbClr val="FF0000"/>
              </a:solidFill>
              <a:effectLst/>
              <a:latin typeface="+mj-lt"/>
            </a:endParaRPr>
          </a:p>
        </p:txBody>
      </p:sp>
    </p:spTree>
    <p:extLst>
      <p:ext uri="{BB962C8B-B14F-4D97-AF65-F5344CB8AC3E}">
        <p14:creationId xmlns:p14="http://schemas.microsoft.com/office/powerpoint/2010/main" val="3711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53"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Effect transition="in" filter="fade">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up)">
                                      <p:cBhvr>
                                        <p:cTn id="18" dur="500"/>
                                        <p:tgtEl>
                                          <p:spTgt spid="20"/>
                                        </p:tgtEl>
                                      </p:cBhvr>
                                    </p:animEffect>
                                  </p:childTnLst>
                                </p:cTn>
                              </p:par>
                            </p:childTnLst>
                          </p:cTn>
                        </p:par>
                        <p:par>
                          <p:cTn id="19" fill="hold">
                            <p:stCondLst>
                              <p:cond delay="500"/>
                            </p:stCondLst>
                            <p:childTnLst>
                              <p:par>
                                <p:cTn id="20" presetID="53"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1000" fill="hold"/>
                                        <p:tgtEl>
                                          <p:spTgt spid="17"/>
                                        </p:tgtEl>
                                        <p:attrNameLst>
                                          <p:attrName>ppt_w</p:attrName>
                                        </p:attrNameLst>
                                      </p:cBhvr>
                                      <p:tavLst>
                                        <p:tav tm="0">
                                          <p:val>
                                            <p:fltVal val="0"/>
                                          </p:val>
                                        </p:tav>
                                        <p:tav tm="100000">
                                          <p:val>
                                            <p:strVal val="#ppt_w"/>
                                          </p:val>
                                        </p:tav>
                                      </p:tavLst>
                                    </p:anim>
                                    <p:anim calcmode="lin" valueType="num">
                                      <p:cBhvr>
                                        <p:cTn id="23" dur="1000" fill="hold"/>
                                        <p:tgtEl>
                                          <p:spTgt spid="17"/>
                                        </p:tgtEl>
                                        <p:attrNameLst>
                                          <p:attrName>ppt_h</p:attrName>
                                        </p:attrNameLst>
                                      </p:cBhvr>
                                      <p:tavLst>
                                        <p:tav tm="0">
                                          <p:val>
                                            <p:fltVal val="0"/>
                                          </p:val>
                                        </p:tav>
                                        <p:tav tm="100000">
                                          <p:val>
                                            <p:strVal val="#ppt_h"/>
                                          </p:val>
                                        </p:tav>
                                      </p:tavLst>
                                    </p:anim>
                                    <p:animEffect transition="in" filter="fade">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53" presetClass="entr" presetSubtype="0"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9"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ễ hội Gióng Phù Đổng (Gia Lâm) diễn ra vào ngày 1-5 - Hànộimới">
            <a:extLst>
              <a:ext uri="{FF2B5EF4-FFF2-40B4-BE49-F238E27FC236}">
                <a16:creationId xmlns="" xmlns:a16="http://schemas.microsoft.com/office/drawing/2014/main" id="{DBEAD602-7CCC-4454-8CB5-B599F7FDF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36" y="653143"/>
            <a:ext cx="9178636" cy="50705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err="1">
                <a:solidFill>
                  <a:srgbClr val="C00000"/>
                </a:solidFill>
                <a:latin typeface="Arial" pitchFamily="34" charset="0"/>
                <a:cs typeface="Arial" pitchFamily="34" charset="0"/>
              </a:rPr>
              <a:t>Giới</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thiệu</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về</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hội</a:t>
            </a:r>
            <a:r>
              <a:rPr lang="en-US" altLang="en-US" sz="2800" b="1" dirty="0">
                <a:solidFill>
                  <a:srgbClr val="C00000"/>
                </a:solidFill>
                <a:latin typeface="Arial" pitchFamily="34" charset="0"/>
                <a:cs typeface="Arial" pitchFamily="34" charset="0"/>
              </a:rPr>
              <a:t> </a:t>
            </a:r>
            <a:r>
              <a:rPr lang="en-US" altLang="en-US" sz="2800" b="1" dirty="0" err="1">
                <a:solidFill>
                  <a:srgbClr val="C00000"/>
                </a:solidFill>
                <a:latin typeface="Arial" pitchFamily="34" charset="0"/>
                <a:cs typeface="Arial" pitchFamily="34" charset="0"/>
              </a:rPr>
              <a:t>Gióng</a:t>
            </a:r>
            <a:endParaRPr lang="en-US" altLang="en-US" sz="2800" b="1" dirty="0">
              <a:solidFill>
                <a:srgbClr val="C00000"/>
              </a:solidFill>
              <a:latin typeface="Arial" pitchFamily="34" charset="0"/>
              <a:cs typeface="Arial" pitchFamily="34" charset="0"/>
            </a:endParaRP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 name="Hoi giong lang Phu Dong">
            <a:hlinkClick r:id="" action="ppaction://media"/>
            <a:extLst>
              <a:ext uri="{FF2B5EF4-FFF2-40B4-BE49-F238E27FC236}">
                <a16:creationId xmlns="" xmlns:a16="http://schemas.microsoft.com/office/drawing/2014/main" id="{792C65EF-687A-4D5D-B477-AF3703398CF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36" y="653143"/>
            <a:ext cx="9178636" cy="5077258"/>
          </a:xfrm>
          <a:prstGeom prst="rect">
            <a:avLst/>
          </a:prstGeom>
        </p:spPr>
      </p:pic>
    </p:spTree>
    <p:extLst>
      <p:ext uri="{BB962C8B-B14F-4D97-AF65-F5344CB8AC3E}">
        <p14:creationId xmlns:p14="http://schemas.microsoft.com/office/powerpoint/2010/main" val="331695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hững hang động tuyệt đẹp của Việt Nam lên sóng CNN | Vivu 247 | VIVU247.VN  - Tin tức mới nhất">
            <a:extLst>
              <a:ext uri="{FF2B5EF4-FFF2-40B4-BE49-F238E27FC236}">
                <a16:creationId xmlns="" xmlns:a16="http://schemas.microsoft.com/office/drawing/2014/main" id="{1049F1E6-271A-4751-B6F6-F0D1A886D8A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3000" contrast="21000"/>
                    </a14:imgEffect>
                  </a14:imgLayer>
                </a14:imgProps>
              </a:ext>
              <a:ext uri="{28A0092B-C50C-407E-A947-70E740481C1C}">
                <a14:useLocalDpi xmlns:a14="http://schemas.microsoft.com/office/drawing/2010/main" val="0"/>
              </a:ext>
            </a:extLst>
          </a:blip>
          <a:srcRect/>
          <a:stretch>
            <a:fillRect/>
          </a:stretch>
        </p:blipFill>
        <p:spPr bwMode="auto">
          <a:xfrm>
            <a:off x="-33648" y="5442"/>
            <a:ext cx="9177648" cy="5709558"/>
          </a:xfrm>
          <a:prstGeom prst="rect">
            <a:avLst/>
          </a:prstGeom>
          <a:noFill/>
          <a:extLst>
            <a:ext uri="{909E8E84-426E-40DD-AFC4-6F175D3DCCD1}">
              <a14:hiddenFill xmlns:a14="http://schemas.microsoft.com/office/drawing/2010/main">
                <a:solidFill>
                  <a:srgbClr val="FFFFFF"/>
                </a:solidFill>
              </a14:hiddenFill>
            </a:ext>
          </a:extLst>
        </p:spPr>
      </p:pic>
      <p:sp>
        <p:nvSpPr>
          <p:cNvPr id="85000" name="Line 8">
            <a:extLst>
              <a:ext uri="{FF2B5EF4-FFF2-40B4-BE49-F238E27FC236}">
                <a16:creationId xmlns="" xmlns:a16="http://schemas.microsoft.com/office/drawing/2014/main" id="{A46CD21E-58A9-4FF7-8728-630B12A21BB8}"/>
              </a:ext>
            </a:extLst>
          </p:cNvPr>
          <p:cNvSpPr>
            <a:spLocks noChangeShapeType="1"/>
          </p:cNvSpPr>
          <p:nvPr/>
        </p:nvSpPr>
        <p:spPr bwMode="auto">
          <a:xfrm>
            <a:off x="4420397" y="1270000"/>
            <a:ext cx="2979248" cy="761996"/>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5" name="Text Box 3">
            <a:extLst>
              <a:ext uri="{FF2B5EF4-FFF2-40B4-BE49-F238E27FC236}">
                <a16:creationId xmlns="" xmlns:a16="http://schemas.microsoft.com/office/drawing/2014/main" id="{D3D9C086-EF72-4D0B-B12F-446CE6384448}"/>
              </a:ext>
            </a:extLst>
          </p:cNvPr>
          <p:cNvSpPr txBox="1">
            <a:spLocks noChangeArrowheads="1"/>
          </p:cNvSpPr>
          <p:nvPr/>
        </p:nvSpPr>
        <p:spPr bwMode="auto">
          <a:xfrm>
            <a:off x="228600" y="2095501"/>
            <a:ext cx="2925615" cy="2209800"/>
          </a:xfrm>
          <a:prstGeom prst="rect">
            <a:avLst/>
          </a:prstGeom>
          <a:gradFill rotWithShape="1">
            <a:gsLst>
              <a:gs pos="0">
                <a:srgbClr val="CC0099"/>
              </a:gs>
              <a:gs pos="100000">
                <a:srgbClr val="060005"/>
              </a:gs>
            </a:gsLst>
            <a:path path="shape">
              <a:fillToRect l="50000" t="50000" r="50000" b="50000"/>
            </a:path>
          </a:gradFill>
          <a:ln w="76200" cmpd="tri">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dirty="0">
                <a:solidFill>
                  <a:srgbClr val="FFFF00"/>
                </a:solidFill>
              </a:rPr>
              <a:t>- Văn nghị luận sắc bén, chặt chẽ.</a:t>
            </a:r>
            <a:endParaRPr lang="en-US" dirty="0">
              <a:solidFill>
                <a:srgbClr val="FFFF00"/>
              </a:solidFill>
            </a:endParaRPr>
          </a:p>
          <a:p>
            <a:pPr algn="just"/>
            <a:r>
              <a:rPr lang="vi-VN" dirty="0">
                <a:solidFill>
                  <a:srgbClr val="FFFF00"/>
                </a:solidFill>
              </a:rPr>
              <a:t>- Sử dụng một số biện pháp tu từ: liệt kê, so sánh, điệp.</a:t>
            </a:r>
            <a:endParaRPr lang="en-US" dirty="0">
              <a:solidFill>
                <a:srgbClr val="FFFF00"/>
              </a:solidFill>
            </a:endParaRPr>
          </a:p>
        </p:txBody>
      </p:sp>
      <p:sp>
        <p:nvSpPr>
          <p:cNvPr id="84997" name="Text Box 5">
            <a:extLst>
              <a:ext uri="{FF2B5EF4-FFF2-40B4-BE49-F238E27FC236}">
                <a16:creationId xmlns="" xmlns:a16="http://schemas.microsoft.com/office/drawing/2014/main" id="{660DF686-9DC2-4EEF-B595-D941A870336E}"/>
              </a:ext>
            </a:extLst>
          </p:cNvPr>
          <p:cNvSpPr txBox="1">
            <a:spLocks noChangeArrowheads="1"/>
          </p:cNvSpPr>
          <p:nvPr/>
        </p:nvSpPr>
        <p:spPr bwMode="auto">
          <a:xfrm>
            <a:off x="6075028" y="2095501"/>
            <a:ext cx="2700670" cy="2209800"/>
          </a:xfrm>
          <a:prstGeom prst="rect">
            <a:avLst/>
          </a:prstGeom>
          <a:gradFill rotWithShape="1">
            <a:gsLst>
              <a:gs pos="0">
                <a:srgbClr val="CC0099"/>
              </a:gs>
              <a:gs pos="100000">
                <a:srgbClr val="060005"/>
              </a:gs>
            </a:gsLst>
            <a:path path="shape">
              <a:fillToRect l="50000" t="50000" r="50000" b="50000"/>
            </a:path>
          </a:gradFill>
          <a:ln w="57150" cmpd="thinThick">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ts val="0"/>
              </a:spcBef>
            </a:pPr>
            <a:r>
              <a:rPr lang="nl-NL" dirty="0">
                <a:solidFill>
                  <a:srgbClr val="FFFF00"/>
                </a:solidFill>
              </a:rPr>
              <a:t>Qua văn bản, tác giả đã chứng minh rằng Thánh Gióng là một tác phẩm thành công, tiêu biểu viết về lòng yêu nước của dân tộc</a:t>
            </a:r>
            <a:endParaRPr lang="en-US" sz="1600" b="1" dirty="0">
              <a:solidFill>
                <a:srgbClr val="FFFF00"/>
              </a:solidFill>
            </a:endParaRPr>
          </a:p>
        </p:txBody>
      </p:sp>
      <p:sp>
        <p:nvSpPr>
          <p:cNvPr id="84998" name="Line 6">
            <a:extLst>
              <a:ext uri="{FF2B5EF4-FFF2-40B4-BE49-F238E27FC236}">
                <a16:creationId xmlns="" xmlns:a16="http://schemas.microsoft.com/office/drawing/2014/main" id="{8C31DA53-05AF-46B5-AA41-F8D3B443A957}"/>
              </a:ext>
            </a:extLst>
          </p:cNvPr>
          <p:cNvSpPr>
            <a:spLocks noChangeShapeType="1"/>
          </p:cNvSpPr>
          <p:nvPr/>
        </p:nvSpPr>
        <p:spPr bwMode="auto">
          <a:xfrm flipH="1">
            <a:off x="1829594" y="1270001"/>
            <a:ext cx="2590802" cy="761996"/>
          </a:xfrm>
          <a:prstGeom prst="line">
            <a:avLst/>
          </a:prstGeom>
          <a:noFill/>
          <a:ln w="57150">
            <a:solidFill>
              <a:srgbClr val="F8F2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67"/>
          </a:p>
        </p:txBody>
      </p:sp>
      <p:sp>
        <p:nvSpPr>
          <p:cNvPr id="84994" name="Oval 2">
            <a:extLst>
              <a:ext uri="{FF2B5EF4-FFF2-40B4-BE49-F238E27FC236}">
                <a16:creationId xmlns="" xmlns:a16="http://schemas.microsoft.com/office/drawing/2014/main" id="{2893F7A8-B1D7-443B-9F77-B5313381FEB2}"/>
              </a:ext>
            </a:extLst>
          </p:cNvPr>
          <p:cNvSpPr>
            <a:spLocks noChangeArrowheads="1"/>
          </p:cNvSpPr>
          <p:nvPr/>
        </p:nvSpPr>
        <p:spPr bwMode="auto">
          <a:xfrm>
            <a:off x="2590800" y="114300"/>
            <a:ext cx="3733800" cy="1143000"/>
          </a:xfrm>
          <a:prstGeom prst="ellipse">
            <a:avLst/>
          </a:prstGeom>
          <a:gradFill rotWithShape="0">
            <a:gsLst>
              <a:gs pos="0">
                <a:srgbClr val="2A905B"/>
              </a:gs>
              <a:gs pos="100000">
                <a:srgbClr val="0B1B14"/>
              </a:gs>
            </a:gsLst>
            <a:path path="shape">
              <a:fillToRect l="50000" t="50000" r="50000" b="50000"/>
            </a:path>
          </a:gradFill>
          <a:ln w="76200" cmpd="tri" algn="ctr">
            <a:solidFill>
              <a:srgbClr val="F8F2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35000"/>
              </a:lnSpc>
            </a:pPr>
            <a:r>
              <a:rPr lang="en-US" altLang="en-US" b="1" dirty="0">
                <a:solidFill>
                  <a:srgbClr val="FFFF00"/>
                </a:solidFill>
                <a:latin typeface="+mj-lt"/>
              </a:rPr>
              <a:t>III. TỔNG KẾT</a:t>
            </a:r>
            <a:endParaRPr lang="en-US" altLang="en-US" dirty="0">
              <a:solidFill>
                <a:srgbClr val="FFFF00"/>
              </a:solidFill>
              <a:latin typeface="+mj-lt"/>
            </a:endParaRPr>
          </a:p>
        </p:txBody>
      </p:sp>
      <p:pic>
        <p:nvPicPr>
          <p:cNvPr id="2" name="Picture 2" descr="Hội đình Tích Sơn &amp;gt; Đài phát thanh và truyền hình Vĩnh Phúc">
            <a:extLst>
              <a:ext uri="{FF2B5EF4-FFF2-40B4-BE49-F238E27FC236}">
                <a16:creationId xmlns="" xmlns:a16="http://schemas.microsoft.com/office/drawing/2014/main" id="{96DFDC0C-0196-474E-93E2-63A52A2B5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9221" y="2078839"/>
            <a:ext cx="2590800" cy="2226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16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849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4998"/>
                                        </p:tgtEl>
                                        <p:attrNameLst>
                                          <p:attrName>style.visibility</p:attrName>
                                        </p:attrNameLst>
                                      </p:cBhvr>
                                      <p:to>
                                        <p:strVal val="visible"/>
                                      </p:to>
                                    </p:set>
                                    <p:animEffect transition="in" filter="wipe(up)">
                                      <p:cBhvr>
                                        <p:cTn id="11" dur="500"/>
                                        <p:tgtEl>
                                          <p:spTgt spid="84998"/>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499"/>
                                          </p:stCondLst>
                                        </p:cTn>
                                        <p:tgtEl>
                                          <p:spTgt spid="849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85000"/>
                                        </p:tgtEl>
                                        <p:attrNameLst>
                                          <p:attrName>style.visibility</p:attrName>
                                        </p:attrNameLst>
                                      </p:cBhvr>
                                      <p:to>
                                        <p:strVal val="visible"/>
                                      </p:to>
                                    </p:set>
                                    <p:animEffect transition="in" filter="wipe(up)">
                                      <p:cBhvr>
                                        <p:cTn id="24" dur="500"/>
                                        <p:tgtEl>
                                          <p:spTgt spid="85000"/>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499"/>
                                          </p:stCondLst>
                                        </p:cTn>
                                        <p:tgtEl>
                                          <p:spTgt spid="849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animBg="1" autoUpdateAnimBg="0"/>
      <p:bldP spid="84995" grpId="0" animBg="1" autoUpdateAnimBg="0"/>
      <p:bldP spid="84997" grpId="0" animBg="1" autoUpdateAnimBg="0"/>
      <p:bldP spid="84998" grpId="0" animBg="1" autoUpdateAnimBg="0"/>
      <p:bldP spid="84994"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0" y="33283"/>
            <a:ext cx="4419600" cy="508000"/>
          </a:xfrm>
          <a:prstGeom prst="rect">
            <a:avLst/>
          </a:prstGeom>
        </p:spPr>
        <p:txBody>
          <a:bodyPr wrap="none" fromWordArt="1">
            <a:prstTxWarp prst="textPlain">
              <a:avLst>
                <a:gd name="adj" fmla="val 50000"/>
              </a:avLst>
            </a:prstTxWarp>
          </a:bodyPr>
          <a:lstStyle/>
          <a:p>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Khởi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3" name="Vao bai hoi giong">
            <a:hlinkClick r:id="" action="ppaction://media"/>
            <a:extLst>
              <a:ext uri="{FF2B5EF4-FFF2-40B4-BE49-F238E27FC236}">
                <a16:creationId xmlns="" xmlns:a16="http://schemas.microsoft.com/office/drawing/2014/main" id="{B2C6B1B3-48AA-4F7C-877A-A6E077A20C5F}"/>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0" y="647699"/>
            <a:ext cx="9144000" cy="5034017"/>
          </a:xfrm>
          <a:prstGeom prst="rect">
            <a:avLst/>
          </a:prstGeom>
        </p:spPr>
      </p:pic>
    </p:spTree>
    <p:custDataLst>
      <p:tags r:id="rId1"/>
    </p:custDataLst>
    <p:extLst>
      <p:ext uri="{BB962C8B-B14F-4D97-AF65-F5344CB8AC3E}">
        <p14:creationId xmlns:p14="http://schemas.microsoft.com/office/powerpoint/2010/main" val="2113594142"/>
      </p:ext>
    </p:extLst>
  </p:cSld>
  <p:clrMapOvr>
    <a:masterClrMapping/>
  </p:clrMapOvr>
  <p:transition>
    <p:plus/>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5" name="Picture 21">
            <a:extLst>
              <a:ext uri="{FF2B5EF4-FFF2-40B4-BE49-F238E27FC236}">
                <a16:creationId xmlns="" xmlns:a16="http://schemas.microsoft.com/office/drawing/2014/main" id="{E36EDB55-DCC4-429B-88C5-0FA14A25E8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8" y="3889375"/>
            <a:ext cx="2627312"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0">
            <a:extLst>
              <a:ext uri="{FF2B5EF4-FFF2-40B4-BE49-F238E27FC236}">
                <a16:creationId xmlns="" xmlns:a16="http://schemas.microsoft.com/office/drawing/2014/main" id="{5731891D-5602-4F30-ACFA-D6D0C4EC8B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890838"/>
            <a:ext cx="282575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a:extLst>
              <a:ext uri="{FF2B5EF4-FFF2-40B4-BE49-F238E27FC236}">
                <a16:creationId xmlns="" xmlns:a16="http://schemas.microsoft.com/office/drawing/2014/main" id="{55196DDD-B760-4EDE-AA82-9CDFFB60A0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6188" y="2871788"/>
            <a:ext cx="210502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a:extLst>
              <a:ext uri="{FF2B5EF4-FFF2-40B4-BE49-F238E27FC236}">
                <a16:creationId xmlns="" xmlns:a16="http://schemas.microsoft.com/office/drawing/2014/main" id="{2842500D-B647-4A90-A44A-C26E14189F4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493838"/>
            <a:ext cx="309880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a:extLst>
              <a:ext uri="{FF2B5EF4-FFF2-40B4-BE49-F238E27FC236}">
                <a16:creationId xmlns="" xmlns:a16="http://schemas.microsoft.com/office/drawing/2014/main" id="{29008154-67DA-453C-B2FC-7044CA2FCAA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1300" y="1176338"/>
            <a:ext cx="3011488"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a:extLst>
              <a:ext uri="{FF2B5EF4-FFF2-40B4-BE49-F238E27FC236}">
                <a16:creationId xmlns="" xmlns:a16="http://schemas.microsoft.com/office/drawing/2014/main" id="{1DAF2A99-8301-46D6-B470-7A7C76EA0CC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5813" y="619125"/>
            <a:ext cx="247015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a:extLst>
              <a:ext uri="{FF2B5EF4-FFF2-40B4-BE49-F238E27FC236}">
                <a16:creationId xmlns="" xmlns:a16="http://schemas.microsoft.com/office/drawing/2014/main" id="{4ACF8CE2-9974-456E-9304-0AFAFE6C901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41638" y="419100"/>
            <a:ext cx="2630487"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a:extLst>
              <a:ext uri="{FF2B5EF4-FFF2-40B4-BE49-F238E27FC236}">
                <a16:creationId xmlns="" xmlns:a16="http://schemas.microsoft.com/office/drawing/2014/main" id="{771DA2FA-39F5-442D-B1D3-8DCE8FF1FE6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44813" y="1333500"/>
            <a:ext cx="1631950" cy="122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a:extLst>
              <a:ext uri="{FF2B5EF4-FFF2-40B4-BE49-F238E27FC236}">
                <a16:creationId xmlns="" xmlns:a16="http://schemas.microsoft.com/office/drawing/2014/main" id="{BA29AA21-9097-4CB5-BE54-A5130B57436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11500" y="4043363"/>
            <a:ext cx="3182938"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a:extLst>
              <a:ext uri="{FF2B5EF4-FFF2-40B4-BE49-F238E27FC236}">
                <a16:creationId xmlns="" xmlns:a16="http://schemas.microsoft.com/office/drawing/2014/main" id="{4A0036DD-DBFC-47ED-97D1-132112DE4D6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64263" y="4043363"/>
            <a:ext cx="2976562"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a:extLst>
              <a:ext uri="{FF2B5EF4-FFF2-40B4-BE49-F238E27FC236}">
                <a16:creationId xmlns="" xmlns:a16="http://schemas.microsoft.com/office/drawing/2014/main" id="{F6004BC1-3BCA-491D-BA41-0B5472703D5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8550" y="3805238"/>
            <a:ext cx="29575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a:extLst>
              <a:ext uri="{FF2B5EF4-FFF2-40B4-BE49-F238E27FC236}">
                <a16:creationId xmlns="" xmlns:a16="http://schemas.microsoft.com/office/drawing/2014/main" id="{F2352151-357C-429D-82F2-733A78A7250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10275" y="3190875"/>
            <a:ext cx="3044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a:extLst>
              <a:ext uri="{FF2B5EF4-FFF2-40B4-BE49-F238E27FC236}">
                <a16:creationId xmlns="" xmlns:a16="http://schemas.microsoft.com/office/drawing/2014/main" id="{853E1C36-349A-47AC-8043-4A573930F51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446588" y="2933700"/>
            <a:ext cx="18669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a:extLst>
              <a:ext uri="{FF2B5EF4-FFF2-40B4-BE49-F238E27FC236}">
                <a16:creationId xmlns="" xmlns:a16="http://schemas.microsoft.com/office/drawing/2014/main" id="{14EC6CC4-5BCB-474A-8C65-A42D616DE5F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0000" y="1549400"/>
            <a:ext cx="27940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a:extLst>
              <a:ext uri="{FF2B5EF4-FFF2-40B4-BE49-F238E27FC236}">
                <a16:creationId xmlns="" xmlns:a16="http://schemas.microsoft.com/office/drawing/2014/main" id="{9DCA319D-874C-4568-917C-0C115A2FCF71}"/>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357938" y="1341438"/>
            <a:ext cx="27241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 xmlns:a16="http://schemas.microsoft.com/office/drawing/2014/main" id="{D6FBAAEB-6850-4409-83C8-6C378FBDAA7E}"/>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97600" y="369888"/>
            <a:ext cx="277971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a:extLst>
              <a:ext uri="{FF2B5EF4-FFF2-40B4-BE49-F238E27FC236}">
                <a16:creationId xmlns="" xmlns:a16="http://schemas.microsoft.com/office/drawing/2014/main" id="{A0052500-FA84-42CC-B6DF-7EFE369EB6F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564063" y="1349375"/>
            <a:ext cx="198596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a:extLst>
              <a:ext uri="{FF2B5EF4-FFF2-40B4-BE49-F238E27FC236}">
                <a16:creationId xmlns="" xmlns:a16="http://schemas.microsoft.com/office/drawing/2014/main" id="{8832ED35-7375-46BF-9450-7923FC80742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636963" y="2162175"/>
            <a:ext cx="1773237"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Thơ tình - Bùi Mạnh Nhị - Văn Học Sài Gòn">
            <a:extLst>
              <a:ext uri="{FF2B5EF4-FFF2-40B4-BE49-F238E27FC236}">
                <a16:creationId xmlns="" xmlns:a16="http://schemas.microsoft.com/office/drawing/2014/main" id="{4904FB36-C883-49F4-B1DF-631B0FFAAE90}"/>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334000" y="1836738"/>
            <a:ext cx="973138"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3" descr="Thánh Gióng – Wikipedia tiếng Việt">
            <a:extLst>
              <a:ext uri="{FF2B5EF4-FFF2-40B4-BE49-F238E27FC236}">
                <a16:creationId xmlns="" xmlns:a16="http://schemas.microsoft.com/office/drawing/2014/main" id="{885E7A34-A0DD-4EB4-82DD-A8B59CC54AF4}"/>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209800" y="2247900"/>
            <a:ext cx="146685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par>
                                <p:cTn id="13" presetID="16" presetClass="entr" presetSubtype="21"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childTnLst>
                          </p:cTn>
                        </p:par>
                        <p:par>
                          <p:cTn id="16" fill="hold" nodeType="afterGroup">
                            <p:stCondLst>
                              <p:cond delay="500"/>
                            </p:stCondLst>
                            <p:childTnLst>
                              <p:par>
                                <p:cTn id="17" presetID="22" presetClass="entr" presetSubtype="8" fill="hold" nodeType="afterEffect">
                                  <p:stCondLst>
                                    <p:cond delay="0"/>
                                  </p:stCondLst>
                                  <p:childTnLst>
                                    <p:set>
                                      <p:cBhvr>
                                        <p:cTn id="18" dur="1" fill="hold">
                                          <p:stCondLst>
                                            <p:cond delay="0"/>
                                          </p:stCondLst>
                                        </p:cTn>
                                        <p:tgtEl>
                                          <p:spTgt spid="21510"/>
                                        </p:tgtEl>
                                        <p:attrNameLst>
                                          <p:attrName>style.visibility</p:attrName>
                                        </p:attrNameLst>
                                      </p:cBhvr>
                                      <p:to>
                                        <p:strVal val="visible"/>
                                      </p:to>
                                    </p:set>
                                    <p:animEffect transition="in" filter="wipe(left)">
                                      <p:cBhvr>
                                        <p:cTn id="19" dur="500"/>
                                        <p:tgtEl>
                                          <p:spTgt spid="21510"/>
                                        </p:tgtEl>
                                      </p:cBhvr>
                                    </p:animEffect>
                                  </p:childTnLst>
                                </p:cTn>
                              </p:par>
                            </p:childTnLst>
                          </p:cTn>
                        </p:par>
                        <p:par>
                          <p:cTn id="20" fill="hold" nodeType="afterGroup">
                            <p:stCondLst>
                              <p:cond delay="1000"/>
                            </p:stCondLst>
                            <p:childTnLst>
                              <p:par>
                                <p:cTn id="21" presetID="22" presetClass="entr" presetSubtype="8" fill="hold" nodeType="afterEffect">
                                  <p:stCondLst>
                                    <p:cond delay="0"/>
                                  </p:stCondLst>
                                  <p:childTnLst>
                                    <p:set>
                                      <p:cBhvr>
                                        <p:cTn id="22" dur="1" fill="hold">
                                          <p:stCondLst>
                                            <p:cond delay="0"/>
                                          </p:stCondLst>
                                        </p:cTn>
                                        <p:tgtEl>
                                          <p:spTgt spid="21511"/>
                                        </p:tgtEl>
                                        <p:attrNameLst>
                                          <p:attrName>style.visibility</p:attrName>
                                        </p:attrNameLst>
                                      </p:cBhvr>
                                      <p:to>
                                        <p:strVal val="visible"/>
                                      </p:to>
                                    </p:set>
                                    <p:animEffect transition="in" filter="wipe(left)">
                                      <p:cBhvr>
                                        <p:cTn id="23" dur="500"/>
                                        <p:tgtEl>
                                          <p:spTgt spid="21511"/>
                                        </p:tgtEl>
                                      </p:cBhvr>
                                    </p:animEffect>
                                  </p:childTnLst>
                                </p:cTn>
                              </p:par>
                            </p:childTnLst>
                          </p:cTn>
                        </p:par>
                        <p:par>
                          <p:cTn id="24" fill="hold" nodeType="afterGroup">
                            <p:stCondLst>
                              <p:cond delay="1500"/>
                            </p:stCondLst>
                            <p:childTnLst>
                              <p:par>
                                <p:cTn id="25" presetID="22" presetClass="entr" presetSubtype="8" fill="hold" nodeType="after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21514"/>
                                        </p:tgtEl>
                                        <p:attrNameLst>
                                          <p:attrName>style.visibility</p:attrName>
                                        </p:attrNameLst>
                                      </p:cBhvr>
                                      <p:to>
                                        <p:strVal val="visible"/>
                                      </p:to>
                                    </p:set>
                                    <p:animEffect transition="in" filter="wipe(left)">
                                      <p:cBhvr>
                                        <p:cTn id="36" dur="500"/>
                                        <p:tgtEl>
                                          <p:spTgt spid="21514"/>
                                        </p:tgtEl>
                                      </p:cBhvr>
                                    </p:animEffect>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21515"/>
                                        </p:tgtEl>
                                        <p:attrNameLst>
                                          <p:attrName>style.visibility</p:attrName>
                                        </p:attrNameLst>
                                      </p:cBhvr>
                                      <p:to>
                                        <p:strVal val="visible"/>
                                      </p:to>
                                    </p:set>
                                    <p:animEffect transition="in" filter="wipe(left)">
                                      <p:cBhvr>
                                        <p:cTn id="40" dur="500"/>
                                        <p:tgtEl>
                                          <p:spTgt spid="21515"/>
                                        </p:tgtEl>
                                      </p:cBhvr>
                                    </p:animEffect>
                                  </p:childTnLst>
                                </p:cTn>
                              </p:par>
                            </p:childTnLst>
                          </p:cTn>
                        </p:par>
                        <p:par>
                          <p:cTn id="41" fill="hold" nodeType="afterGroup">
                            <p:stCondLst>
                              <p:cond delay="1500"/>
                            </p:stCondLst>
                            <p:childTnLst>
                              <p:par>
                                <p:cTn id="42" presetID="22" presetClass="entr" presetSubtype="8" fill="hold" nodeType="afterEffect">
                                  <p:stCondLst>
                                    <p:cond delay="0"/>
                                  </p:stCondLst>
                                  <p:childTnLst>
                                    <p:set>
                                      <p:cBhvr>
                                        <p:cTn id="43" dur="1" fill="hold">
                                          <p:stCondLst>
                                            <p:cond delay="0"/>
                                          </p:stCondLst>
                                        </p:cTn>
                                        <p:tgtEl>
                                          <p:spTgt spid="21516"/>
                                        </p:tgtEl>
                                        <p:attrNameLst>
                                          <p:attrName>style.visibility</p:attrName>
                                        </p:attrNameLst>
                                      </p:cBhvr>
                                      <p:to>
                                        <p:strVal val="visible"/>
                                      </p:to>
                                    </p:set>
                                    <p:animEffect transition="in" filter="wipe(left)">
                                      <p:cBhvr>
                                        <p:cTn id="44" dur="500"/>
                                        <p:tgtEl>
                                          <p:spTgt spid="21516"/>
                                        </p:tgtEl>
                                      </p:cBhvr>
                                    </p:animEffect>
                                  </p:childTnLst>
                                </p:cTn>
                              </p:par>
                            </p:childTnLst>
                          </p:cTn>
                        </p:par>
                        <p:par>
                          <p:cTn id="45" fill="hold" nodeType="afterGroup">
                            <p:stCondLst>
                              <p:cond delay="2000"/>
                            </p:stCondLst>
                            <p:childTnLst>
                              <p:par>
                                <p:cTn id="46" presetID="22" presetClass="entr" presetSubtype="2" fill="hold" nodeType="afterEffect">
                                  <p:stCondLst>
                                    <p:cond delay="0"/>
                                  </p:stCondLst>
                                  <p:childTnLst>
                                    <p:set>
                                      <p:cBhvr>
                                        <p:cTn id="47" dur="1" fill="hold">
                                          <p:stCondLst>
                                            <p:cond delay="0"/>
                                          </p:stCondLst>
                                        </p:cTn>
                                        <p:tgtEl>
                                          <p:spTgt spid="21517"/>
                                        </p:tgtEl>
                                        <p:attrNameLst>
                                          <p:attrName>style.visibility</p:attrName>
                                        </p:attrNameLst>
                                      </p:cBhvr>
                                      <p:to>
                                        <p:strVal val="visible"/>
                                      </p:to>
                                    </p:set>
                                    <p:animEffect transition="in" filter="wipe(right)">
                                      <p:cBhvr>
                                        <p:cTn id="48" dur="500"/>
                                        <p:tgtEl>
                                          <p:spTgt spid="2151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21518"/>
                                        </p:tgtEl>
                                        <p:attrNameLst>
                                          <p:attrName>style.visibility</p:attrName>
                                        </p:attrNameLst>
                                      </p:cBhvr>
                                      <p:to>
                                        <p:strVal val="visible"/>
                                      </p:to>
                                    </p:set>
                                    <p:animEffect transition="in" filter="wipe(right)">
                                      <p:cBhvr>
                                        <p:cTn id="53" dur="500"/>
                                        <p:tgtEl>
                                          <p:spTgt spid="21518"/>
                                        </p:tgtEl>
                                      </p:cBhvr>
                                    </p:animEffect>
                                  </p:childTnLst>
                                </p:cTn>
                              </p:par>
                              <p:par>
                                <p:cTn id="54" presetID="16" presetClass="entr" presetSubtype="21" fill="hold"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barn(inVertical)">
                                      <p:cBhvr>
                                        <p:cTn id="56" dur="500"/>
                                        <p:tgtEl>
                                          <p:spTgt spid="25"/>
                                        </p:tgtEl>
                                      </p:cBhvr>
                                    </p:animEffect>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21519"/>
                                        </p:tgtEl>
                                        <p:attrNameLst>
                                          <p:attrName>style.visibility</p:attrName>
                                        </p:attrNameLst>
                                      </p:cBhvr>
                                      <p:to>
                                        <p:strVal val="visible"/>
                                      </p:to>
                                    </p:set>
                                    <p:animEffect transition="in" filter="wipe(left)">
                                      <p:cBhvr>
                                        <p:cTn id="60" dur="500"/>
                                        <p:tgtEl>
                                          <p:spTgt spid="21519"/>
                                        </p:tgtEl>
                                      </p:cBhvr>
                                    </p:animEffect>
                                  </p:childTnLst>
                                </p:cTn>
                              </p:par>
                            </p:childTnLst>
                          </p:cTn>
                        </p:par>
                        <p:par>
                          <p:cTn id="61" fill="hold" nodeType="afterGroup">
                            <p:stCondLst>
                              <p:cond delay="1000"/>
                            </p:stCondLst>
                            <p:childTnLst>
                              <p:par>
                                <p:cTn id="62" presetID="22" presetClass="entr" presetSubtype="2" fill="hold" nodeType="afterEffect">
                                  <p:stCondLst>
                                    <p:cond delay="0"/>
                                  </p:stCondLst>
                                  <p:childTnLst>
                                    <p:set>
                                      <p:cBhvr>
                                        <p:cTn id="63" dur="1" fill="hold">
                                          <p:stCondLst>
                                            <p:cond delay="0"/>
                                          </p:stCondLst>
                                        </p:cTn>
                                        <p:tgtEl>
                                          <p:spTgt spid="21520"/>
                                        </p:tgtEl>
                                        <p:attrNameLst>
                                          <p:attrName>style.visibility</p:attrName>
                                        </p:attrNameLst>
                                      </p:cBhvr>
                                      <p:to>
                                        <p:strVal val="visible"/>
                                      </p:to>
                                    </p:set>
                                    <p:animEffect transition="in" filter="wipe(right)">
                                      <p:cBhvr>
                                        <p:cTn id="64" dur="500"/>
                                        <p:tgtEl>
                                          <p:spTgt spid="21520"/>
                                        </p:tgtEl>
                                      </p:cBhvr>
                                    </p:animEffect>
                                  </p:childTnLst>
                                </p:cTn>
                              </p:par>
                            </p:childTnLst>
                          </p:cTn>
                        </p:par>
                        <p:par>
                          <p:cTn id="65" fill="hold" nodeType="afterGroup">
                            <p:stCondLst>
                              <p:cond delay="1500"/>
                            </p:stCondLst>
                            <p:childTnLst>
                              <p:par>
                                <p:cTn id="66" presetID="22" presetClass="entr" presetSubtype="2" fill="hold" nodeType="afterEffect">
                                  <p:stCondLst>
                                    <p:cond delay="0"/>
                                  </p:stCondLst>
                                  <p:childTnLst>
                                    <p:set>
                                      <p:cBhvr>
                                        <p:cTn id="67" dur="1" fill="hold">
                                          <p:stCondLst>
                                            <p:cond delay="0"/>
                                          </p:stCondLst>
                                        </p:cTn>
                                        <p:tgtEl>
                                          <p:spTgt spid="21521"/>
                                        </p:tgtEl>
                                        <p:attrNameLst>
                                          <p:attrName>style.visibility</p:attrName>
                                        </p:attrNameLst>
                                      </p:cBhvr>
                                      <p:to>
                                        <p:strVal val="visible"/>
                                      </p:to>
                                    </p:set>
                                    <p:animEffect transition="in" filter="wipe(right)">
                                      <p:cBhvr>
                                        <p:cTn id="68" dur="500"/>
                                        <p:tgtEl>
                                          <p:spTgt spid="21521"/>
                                        </p:tgtEl>
                                      </p:cBhvr>
                                    </p:animEffect>
                                  </p:childTnLst>
                                </p:cTn>
                              </p:par>
                            </p:childTnLst>
                          </p:cTn>
                        </p:par>
                        <p:par>
                          <p:cTn id="69" fill="hold" nodeType="afterGroup">
                            <p:stCondLst>
                              <p:cond delay="2000"/>
                            </p:stCondLst>
                            <p:childTnLst>
                              <p:par>
                                <p:cTn id="70" presetID="22" presetClass="entr" presetSubtype="2" fill="hold" nodeType="afterEffect">
                                  <p:stCondLst>
                                    <p:cond delay="0"/>
                                  </p:stCondLst>
                                  <p:childTnLst>
                                    <p:set>
                                      <p:cBhvr>
                                        <p:cTn id="71" dur="1" fill="hold">
                                          <p:stCondLst>
                                            <p:cond delay="0"/>
                                          </p:stCondLst>
                                        </p:cTn>
                                        <p:tgtEl>
                                          <p:spTgt spid="21522"/>
                                        </p:tgtEl>
                                        <p:attrNameLst>
                                          <p:attrName>style.visibility</p:attrName>
                                        </p:attrNameLst>
                                      </p:cBhvr>
                                      <p:to>
                                        <p:strVal val="visible"/>
                                      </p:to>
                                    </p:set>
                                    <p:animEffect transition="in" filter="wipe(right)">
                                      <p:cBhvr>
                                        <p:cTn id="72" dur="500"/>
                                        <p:tgtEl>
                                          <p:spTgt spid="2152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2" fill="hold" nodeType="clickEffect">
                                  <p:stCondLst>
                                    <p:cond delay="0"/>
                                  </p:stCondLst>
                                  <p:childTnLst>
                                    <p:set>
                                      <p:cBhvr>
                                        <p:cTn id="76" dur="1" fill="hold">
                                          <p:stCondLst>
                                            <p:cond delay="0"/>
                                          </p:stCondLst>
                                        </p:cTn>
                                        <p:tgtEl>
                                          <p:spTgt spid="21523"/>
                                        </p:tgtEl>
                                        <p:attrNameLst>
                                          <p:attrName>style.visibility</p:attrName>
                                        </p:attrNameLst>
                                      </p:cBhvr>
                                      <p:to>
                                        <p:strVal val="visible"/>
                                      </p:to>
                                    </p:set>
                                    <p:animEffect transition="in" filter="wipe(right)">
                                      <p:cBhvr>
                                        <p:cTn id="77" dur="500"/>
                                        <p:tgtEl>
                                          <p:spTgt spid="21523"/>
                                        </p:tgtEl>
                                      </p:cBhvr>
                                    </p:animEffect>
                                  </p:childTnLst>
                                </p:cTn>
                              </p:par>
                            </p:childTnLst>
                          </p:cTn>
                        </p:par>
                        <p:par>
                          <p:cTn id="78" fill="hold" nodeType="afterGroup">
                            <p:stCondLst>
                              <p:cond delay="500"/>
                            </p:stCondLst>
                            <p:childTnLst>
                              <p:par>
                                <p:cTn id="79" presetID="22" presetClass="entr" presetSubtype="2" fill="hold" nodeType="afterEffect">
                                  <p:stCondLst>
                                    <p:cond delay="0"/>
                                  </p:stCondLst>
                                  <p:childTnLst>
                                    <p:set>
                                      <p:cBhvr>
                                        <p:cTn id="80" dur="1" fill="hold">
                                          <p:stCondLst>
                                            <p:cond delay="0"/>
                                          </p:stCondLst>
                                        </p:cTn>
                                        <p:tgtEl>
                                          <p:spTgt spid="21524"/>
                                        </p:tgtEl>
                                        <p:attrNameLst>
                                          <p:attrName>style.visibility</p:attrName>
                                        </p:attrNameLst>
                                      </p:cBhvr>
                                      <p:to>
                                        <p:strVal val="visible"/>
                                      </p:to>
                                    </p:set>
                                    <p:animEffect transition="in" filter="wipe(right)">
                                      <p:cBhvr>
                                        <p:cTn id="81" dur="500"/>
                                        <p:tgtEl>
                                          <p:spTgt spid="21524"/>
                                        </p:tgtEl>
                                      </p:cBhvr>
                                    </p:animEffect>
                                  </p:childTnLst>
                                </p:cTn>
                              </p:par>
                            </p:childTnLst>
                          </p:cTn>
                        </p:par>
                        <p:par>
                          <p:cTn id="82" fill="hold" nodeType="afterGroup">
                            <p:stCondLst>
                              <p:cond delay="1000"/>
                            </p:stCondLst>
                            <p:childTnLst>
                              <p:par>
                                <p:cTn id="83" presetID="22" presetClass="entr" presetSubtype="2" fill="hold" nodeType="afterEffect">
                                  <p:stCondLst>
                                    <p:cond delay="0"/>
                                  </p:stCondLst>
                                  <p:childTnLst>
                                    <p:set>
                                      <p:cBhvr>
                                        <p:cTn id="84" dur="1" fill="hold">
                                          <p:stCondLst>
                                            <p:cond delay="0"/>
                                          </p:stCondLst>
                                        </p:cTn>
                                        <p:tgtEl>
                                          <p:spTgt spid="21525"/>
                                        </p:tgtEl>
                                        <p:attrNameLst>
                                          <p:attrName>style.visibility</p:attrName>
                                        </p:attrNameLst>
                                      </p:cBhvr>
                                      <p:to>
                                        <p:strVal val="visible"/>
                                      </p:to>
                                    </p:set>
                                    <p:animEffect transition="in" filter="wipe(right)">
                                      <p:cBhvr>
                                        <p:cTn id="85" dur="500"/>
                                        <p:tgtEl>
                                          <p:spTgt spid="21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715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833"/>
            <a:ext cx="9296400" cy="6058238"/>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74" y="1893887"/>
            <a:ext cx="691991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8290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3755"/>
          <a:stretch/>
        </p:blipFill>
        <p:spPr>
          <a:xfrm>
            <a:off x="0" y="285750"/>
            <a:ext cx="9144000" cy="5143500"/>
          </a:xfrm>
          <a:prstGeom prst="rect">
            <a:avLst/>
          </a:prstGeom>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9026" y="1472207"/>
            <a:ext cx="5560219" cy="2770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7152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n-US" altLang="en-US"/>
          </a:p>
        </p:txBody>
      </p:sp>
      <p:sp>
        <p:nvSpPr>
          <p:cNvPr id="21507" name="Rectangle 3"/>
          <p:cNvSpPr>
            <a:spLocks noGrp="1" noChangeArrowheads="1"/>
          </p:cNvSpPr>
          <p:nvPr>
            <p:ph type="body" idx="1"/>
          </p:nvPr>
        </p:nvSpPr>
        <p:spPr/>
        <p:txBody>
          <a:bodyPr/>
          <a:lstStyle/>
          <a:p>
            <a:endParaRPr lang="en-US" altLang="en-US"/>
          </a:p>
        </p:txBody>
      </p:sp>
      <p:pic>
        <p:nvPicPr>
          <p:cNvPr id="21508" name="Picture 4" descr="Sunset">
            <a:hlinkHover r:id="" action="ppaction://noaction" highlightClick="1">
              <a:snd r:embed="rId2" name="drumroll.wav"/>
            </a:hlinkHove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3604"/>
            <a:ext cx="9144000" cy="5461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830" name="Text Box 6"/>
          <p:cNvSpPr txBox="1">
            <a:spLocks noChangeArrowheads="1"/>
          </p:cNvSpPr>
          <p:nvPr/>
        </p:nvSpPr>
        <p:spPr bwMode="auto">
          <a:xfrm>
            <a:off x="0" y="914400"/>
            <a:ext cx="9159874" cy="2982429"/>
          </a:xfrm>
          <a:prstGeom prst="rect">
            <a:avLst/>
          </a:prstGeom>
          <a:solidFill>
            <a:srgbClr val="0000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71321" tIns="35660" rIns="71321" bIns="35660">
            <a:spAutoFit/>
          </a:bodyPr>
          <a:lstStyle/>
          <a:p>
            <a:pPr algn="just">
              <a:lnSpc>
                <a:spcPts val="3510"/>
              </a:lnSpc>
              <a:defRPr/>
            </a:pPr>
            <a:r>
              <a:rPr lang="en-US" sz="1800" b="1" dirty="0" err="1">
                <a:solidFill>
                  <a:schemeClr val="bg1"/>
                </a:solidFill>
              </a:rPr>
              <a:t>Luật</a:t>
            </a:r>
            <a:r>
              <a:rPr lang="en-US" sz="1800" b="1" dirty="0">
                <a:solidFill>
                  <a:schemeClr val="bg1"/>
                </a:solidFill>
              </a:rPr>
              <a:t> </a:t>
            </a:r>
            <a:r>
              <a:rPr lang="en-US" sz="1800" b="1" dirty="0" err="1">
                <a:solidFill>
                  <a:schemeClr val="bg1"/>
                </a:solidFill>
              </a:rPr>
              <a:t>chơi</a:t>
            </a:r>
            <a:r>
              <a:rPr lang="en-US" sz="1800" b="1" dirty="0">
                <a:solidFill>
                  <a:schemeClr val="bg1"/>
                </a:solidFill>
              </a:rPr>
              <a:t> </a:t>
            </a:r>
            <a:r>
              <a:rPr lang="vi-VN" sz="1800" b="1" dirty="0">
                <a:solidFill>
                  <a:schemeClr val="bg1"/>
                </a:solidFill>
              </a:rPr>
              <a:t>như sau:</a:t>
            </a:r>
          </a:p>
          <a:p>
            <a:pPr algn="just">
              <a:lnSpc>
                <a:spcPts val="3510"/>
              </a:lnSpc>
              <a:defRPr/>
            </a:pPr>
            <a:r>
              <a:rPr lang="vi-VN" sz="1800" b="1" dirty="0">
                <a:solidFill>
                  <a:schemeClr val="bg1"/>
                </a:solidFill>
              </a:rPr>
              <a:t> - Có </a:t>
            </a:r>
            <a:r>
              <a:rPr lang="en-US" sz="1800" b="1" dirty="0">
                <a:solidFill>
                  <a:schemeClr val="bg1"/>
                </a:solidFill>
              </a:rPr>
              <a:t>5</a:t>
            </a:r>
            <a:r>
              <a:rPr lang="vi-VN" sz="1800" b="1" dirty="0">
                <a:solidFill>
                  <a:schemeClr val="bg1"/>
                </a:solidFill>
              </a:rPr>
              <a:t> quả bóng, mỗi quả tương ứng với một câu hỏi. Trong đó có 1 quả bóng may mắn nếu chọn được sẽ được một phần quà.</a:t>
            </a:r>
          </a:p>
          <a:p>
            <a:pPr algn="just">
              <a:lnSpc>
                <a:spcPts val="3510"/>
              </a:lnSpc>
              <a:defRPr/>
            </a:pPr>
            <a:r>
              <a:rPr lang="vi-VN" sz="1800" b="1" dirty="0">
                <a:solidFill>
                  <a:schemeClr val="bg1"/>
                </a:solidFill>
              </a:rPr>
              <a:t> - Bạn nào giơ tay trước sẽ được quyền chọn quả bóng cho mình, sau khi chọn bóng nếu trả lời đúng người chơi sẽ nhận được một phần qùa. Sau thời gian </a:t>
            </a:r>
            <a:r>
              <a:rPr lang="en-US" sz="1800" b="1" dirty="0">
                <a:solidFill>
                  <a:schemeClr val="bg1"/>
                </a:solidFill>
              </a:rPr>
              <a:t>5</a:t>
            </a:r>
            <a:r>
              <a:rPr lang="vi-VN" sz="1800" b="1" dirty="0">
                <a:solidFill>
                  <a:schemeClr val="bg1"/>
                </a:solidFill>
              </a:rPr>
              <a:t> giây không trả lời được thì quyền trả lời sẽ thuộc về bạn khác. </a:t>
            </a:r>
          </a:p>
        </p:txBody>
      </p:sp>
      <p:sp>
        <p:nvSpPr>
          <p:cNvPr id="21511" name="WordArt 7"/>
          <p:cNvSpPr>
            <a:spLocks noChangeArrowheads="1" noChangeShapeType="1" noTextEdit="1"/>
          </p:cNvSpPr>
          <p:nvPr/>
        </p:nvSpPr>
        <p:spPr bwMode="auto">
          <a:xfrm>
            <a:off x="0" y="5003006"/>
            <a:ext cx="9144000" cy="52149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71321" tIns="35660" rIns="71321" bIns="35660" numCol="1" fromWordArt="1">
            <a:prstTxWarp prst="textPlain">
              <a:avLst>
                <a:gd name="adj" fmla="val 50000"/>
              </a:avLst>
            </a:prstTxWarp>
          </a:bodyPr>
          <a:lstStyle/>
          <a:p>
            <a:r>
              <a:rPr lang="pt-BR" sz="2775" kern="10" dirty="0">
                <a:solidFill>
                  <a:srgbClr val="FFFF00"/>
                </a:solidFill>
                <a:effectLst>
                  <a:outerShdw dist="45791" dir="2021404" algn="ctr" rotWithShape="0">
                    <a:srgbClr val="B2B2B2">
                      <a:alpha val="79999"/>
                    </a:srgbClr>
                  </a:outerShdw>
                </a:effectLst>
                <a:latin typeface=".VnTifani HeavyH"/>
              </a:rPr>
              <a:t>Chóc c¸c b¹n may m¾n!</a:t>
            </a:r>
            <a:endParaRPr lang="en-US" sz="2775" kern="10" dirty="0">
              <a:solidFill>
                <a:srgbClr val="FFFF00"/>
              </a:solidFill>
              <a:effectLst>
                <a:outerShdw dist="45791" dir="2021404" algn="ctr" rotWithShape="0">
                  <a:srgbClr val="B2B2B2">
                    <a:alpha val="79999"/>
                  </a:srgbClr>
                </a:outerShdw>
              </a:effectLst>
              <a:latin typeface=".VnTifani HeavyH"/>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4" y="-38100"/>
            <a:ext cx="9159874"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2821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Káº¿t quáº£ hÃ¬nh áº£nh cho mÃ¢y trá»i"/>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969" y="0"/>
            <a:ext cx="9140032" cy="5714999"/>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4" descr="91120688555712"/>
          <p:cNvPicPr>
            <a:picLocks noChangeAspect="1" noChangeArrowheads="1"/>
          </p:cNvPicPr>
          <p:nvPr/>
        </p:nvPicPr>
        <p:blipFill>
          <a:blip r:embed="rId4">
            <a:extLst>
              <a:ext uri="{28A0092B-C50C-407E-A947-70E740481C1C}">
                <a14:useLocalDpi xmlns:a14="http://schemas.microsoft.com/office/drawing/2010/main" val="0"/>
              </a:ext>
            </a:extLst>
          </a:blip>
          <a:srcRect l="21205" t="36253"/>
          <a:stretch>
            <a:fillRect/>
          </a:stretch>
        </p:blipFill>
        <p:spPr bwMode="auto">
          <a:xfrm>
            <a:off x="7543800" y="3429002"/>
            <a:ext cx="1600200" cy="1507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Picture3">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39782" y="1332995"/>
            <a:ext cx="715964" cy="2107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Picture6">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95993" y="2454743"/>
            <a:ext cx="673697" cy="2345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Picture4">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24200" y="1445955"/>
            <a:ext cx="677592" cy="2497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Picture9">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67400" y="1798127"/>
            <a:ext cx="709506" cy="2478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19"/>
          <p:cNvSpPr txBox="1">
            <a:spLocks noChangeArrowheads="1"/>
          </p:cNvSpPr>
          <p:nvPr/>
        </p:nvSpPr>
        <p:spPr bwMode="auto">
          <a:xfrm>
            <a:off x="304800" y="4800601"/>
            <a:ext cx="8382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r>
              <a:rPr lang="en-US" altLang="en-US" sz="1425">
                <a:solidFill>
                  <a:schemeClr val="bg1"/>
                </a:solidFill>
                <a:cs typeface="Arial" pitchFamily="34" charset="0"/>
              </a:rPr>
              <a:t>Tom</a:t>
            </a:r>
          </a:p>
        </p:txBody>
      </p:sp>
      <p:sp>
        <p:nvSpPr>
          <p:cNvPr id="22538" name="WordArt 23"/>
          <p:cNvSpPr>
            <a:spLocks noChangeArrowheads="1" noChangeShapeType="1" noTextEdit="1"/>
          </p:cNvSpPr>
          <p:nvPr/>
        </p:nvSpPr>
        <p:spPr bwMode="auto">
          <a:xfrm rot="-1147083">
            <a:off x="102490" y="663378"/>
            <a:ext cx="3087498" cy="660540"/>
          </a:xfrm>
          <a:prstGeom prst="rect">
            <a:avLst/>
          </a:prstGeom>
        </p:spPr>
        <p:txBody>
          <a:bodyPr wrap="none" lIns="71321" tIns="35660" rIns="71321" bIns="35660" numCol="1" fromWordArt="1">
            <a:prstTxWarp prst="textDoubleWave1">
              <a:avLst>
                <a:gd name="adj1" fmla="val 6500"/>
                <a:gd name="adj2" fmla="val 0"/>
              </a:avLst>
            </a:prstTxWarp>
          </a:bodyPr>
          <a:lstStyle/>
          <a:p>
            <a:r>
              <a:rPr lang="en-US" sz="2775" b="1" kern="10">
                <a:ln w="31550">
                  <a:solidFill>
                    <a:srgbClr val="000000"/>
                  </a:solidFill>
                  <a:round/>
                  <a:headEnd/>
                  <a:tailEnd/>
                </a:ln>
                <a:solidFill>
                  <a:srgbClr val="FF0000"/>
                </a:solidFill>
                <a:effectLst>
                  <a:outerShdw blurRad="50800" dist="40000" dir="5400000" algn="tl" rotWithShape="0">
                    <a:srgbClr val="000000">
                      <a:alpha val="32999"/>
                    </a:srgbClr>
                  </a:outerShdw>
                </a:effectLst>
                <a:latin typeface="Arial"/>
                <a:cs typeface="Arial"/>
              </a:rPr>
              <a:t>Bắt bóng</a:t>
            </a:r>
          </a:p>
        </p:txBody>
      </p:sp>
      <p:pic>
        <p:nvPicPr>
          <p:cNvPr id="22539" name="Picture 25" descr="277673-175026-jerry_lar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4314826"/>
            <a:ext cx="12192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0" name="Text Box 26"/>
          <p:cNvSpPr txBox="1">
            <a:spLocks noChangeArrowheads="1"/>
          </p:cNvSpPr>
          <p:nvPr/>
        </p:nvSpPr>
        <p:spPr bwMode="auto">
          <a:xfrm>
            <a:off x="152400" y="4000501"/>
            <a:ext cx="914400" cy="29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1321" tIns="35660" rIns="71321" bIns="3566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spcBef>
                <a:spcPct val="50000"/>
              </a:spcBef>
            </a:pPr>
            <a:endParaRPr lang="en-US" altLang="en-US" sz="1425">
              <a:cs typeface="Arial" pitchFamily="34" charset="0"/>
            </a:endParaRPr>
          </a:p>
        </p:txBody>
      </p:sp>
      <p:sp>
        <p:nvSpPr>
          <p:cNvPr id="11298" name="Oval 34"/>
          <p:cNvSpPr>
            <a:spLocks noChangeArrowheads="1"/>
          </p:cNvSpPr>
          <p:nvPr/>
        </p:nvSpPr>
        <p:spPr bwMode="auto">
          <a:xfrm>
            <a:off x="1219200" y="47434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3" name="Oval 39"/>
          <p:cNvSpPr>
            <a:spLocks noChangeArrowheads="1"/>
          </p:cNvSpPr>
          <p:nvPr/>
        </p:nvSpPr>
        <p:spPr bwMode="auto">
          <a:xfrm>
            <a:off x="1219200" y="49720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5" name="Oval 41"/>
          <p:cNvSpPr>
            <a:spLocks noChangeArrowheads="1"/>
          </p:cNvSpPr>
          <p:nvPr/>
        </p:nvSpPr>
        <p:spPr bwMode="auto">
          <a:xfrm>
            <a:off x="13716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6" name="Oval 42"/>
          <p:cNvSpPr>
            <a:spLocks noChangeArrowheads="1"/>
          </p:cNvSpPr>
          <p:nvPr/>
        </p:nvSpPr>
        <p:spPr bwMode="auto">
          <a:xfrm>
            <a:off x="1219200" y="5223274"/>
            <a:ext cx="274638" cy="205978"/>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7" name="Oval 43"/>
          <p:cNvSpPr>
            <a:spLocks noChangeArrowheads="1"/>
          </p:cNvSpPr>
          <p:nvPr/>
        </p:nvSpPr>
        <p:spPr bwMode="auto">
          <a:xfrm>
            <a:off x="1295400" y="45148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8" name="Oval 44"/>
          <p:cNvSpPr>
            <a:spLocks noChangeArrowheads="1"/>
          </p:cNvSpPr>
          <p:nvPr/>
        </p:nvSpPr>
        <p:spPr bwMode="auto">
          <a:xfrm>
            <a:off x="1066800" y="4286252"/>
            <a:ext cx="274638" cy="205979"/>
          </a:xfrm>
          <a:prstGeom prst="ellipse">
            <a:avLst/>
          </a:prstGeom>
          <a:blipFill dpi="0" rotWithShape="1">
            <a:blip r:embed="rId14"/>
            <a:srcRect/>
            <a:tile tx="0" ty="0" sx="100000" sy="100000" flip="none" algn="tl"/>
          </a:blipFill>
          <a:ln w="9525">
            <a:solidFill>
              <a:srgbClr val="FF0000"/>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09" name="Oval 45"/>
          <p:cNvSpPr>
            <a:spLocks noChangeArrowheads="1"/>
          </p:cNvSpPr>
          <p:nvPr/>
        </p:nvSpPr>
        <p:spPr bwMode="auto">
          <a:xfrm flipH="1">
            <a:off x="7543804" y="44005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0" name="Oval 46"/>
          <p:cNvSpPr>
            <a:spLocks noChangeArrowheads="1"/>
          </p:cNvSpPr>
          <p:nvPr/>
        </p:nvSpPr>
        <p:spPr bwMode="auto">
          <a:xfrm flipH="1">
            <a:off x="7696204" y="46291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1" name="Oval 47"/>
          <p:cNvSpPr>
            <a:spLocks noChangeArrowheads="1"/>
          </p:cNvSpPr>
          <p:nvPr/>
        </p:nvSpPr>
        <p:spPr bwMode="auto">
          <a:xfrm flipH="1">
            <a:off x="7924804" y="4857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2" name="Oval 48"/>
          <p:cNvSpPr>
            <a:spLocks noChangeArrowheads="1"/>
          </p:cNvSpPr>
          <p:nvPr/>
        </p:nvSpPr>
        <p:spPr bwMode="auto">
          <a:xfrm flipH="1">
            <a:off x="7239003" y="37147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3" name="Oval 49"/>
          <p:cNvSpPr>
            <a:spLocks noChangeArrowheads="1"/>
          </p:cNvSpPr>
          <p:nvPr/>
        </p:nvSpPr>
        <p:spPr bwMode="auto">
          <a:xfrm flipH="1">
            <a:off x="7315204" y="39433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11314" name="Oval 50"/>
          <p:cNvSpPr>
            <a:spLocks noChangeArrowheads="1"/>
          </p:cNvSpPr>
          <p:nvPr/>
        </p:nvSpPr>
        <p:spPr bwMode="auto">
          <a:xfrm flipH="1">
            <a:off x="7467604" y="4171952"/>
            <a:ext cx="258763" cy="205979"/>
          </a:xfrm>
          <a:prstGeom prst="ellipse">
            <a:avLst/>
          </a:prstGeom>
          <a:blipFill dpi="0" rotWithShape="1">
            <a:blip r:embed="rId15"/>
            <a:srcRect/>
            <a:tile tx="0" ty="0" sx="100000" sy="100000" flip="none" algn="tl"/>
          </a:blipFill>
          <a:ln w="9525">
            <a:solidFill>
              <a:schemeClr val="bg1"/>
            </a:solidFill>
            <a:round/>
            <a:headEnd/>
            <a:tailEnd/>
          </a:ln>
        </p:spPr>
        <p:txBody>
          <a:bodyPr wrap="none" lIns="71321" tIns="35660" rIns="71321" bIns="35660" anchor="ctr"/>
          <a:lstStyle/>
          <a:p>
            <a:endParaRPr lang="en-US" altLang="en-US" sz="1500">
              <a:latin typeface="Calibri" pitchFamily="34" charset="0"/>
              <a:cs typeface="Arial" pitchFamily="34" charset="0"/>
            </a:endParaRPr>
          </a:p>
        </p:txBody>
      </p:sp>
      <p:sp>
        <p:nvSpPr>
          <p:cNvPr id="22553" name="Cloud"/>
          <p:cNvSpPr>
            <a:spLocks noChangeAspect="1" noEditPoints="1" noChangeArrowheads="1"/>
          </p:cNvSpPr>
          <p:nvPr/>
        </p:nvSpPr>
        <p:spPr bwMode="auto">
          <a:xfrm>
            <a:off x="3124200" y="342900"/>
            <a:ext cx="2743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4" name="Cloud"/>
          <p:cNvSpPr>
            <a:spLocks noChangeAspect="1" noEditPoints="1" noChangeArrowheads="1"/>
          </p:cNvSpPr>
          <p:nvPr/>
        </p:nvSpPr>
        <p:spPr bwMode="auto">
          <a:xfrm>
            <a:off x="5638800" y="685800"/>
            <a:ext cx="1600200" cy="228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sp>
        <p:nvSpPr>
          <p:cNvPr id="22555" name="Cloud"/>
          <p:cNvSpPr>
            <a:spLocks noChangeAspect="1" noEditPoints="1" noChangeArrowheads="1"/>
          </p:cNvSpPr>
          <p:nvPr/>
        </p:nvSpPr>
        <p:spPr bwMode="auto">
          <a:xfrm>
            <a:off x="7010400" y="400050"/>
            <a:ext cx="1600200" cy="3429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rgbClr val="3366FF"/>
              </a:gs>
              <a:gs pos="100000">
                <a:srgbClr val="FFFFFF"/>
              </a:gs>
            </a:gsLst>
            <a:lin ang="5400000" scaled="1"/>
          </a:gradFill>
          <a:ln w="9525">
            <a:solidFill>
              <a:srgbClr val="3366FF"/>
            </a:solidFill>
            <a:miter lim="800000"/>
            <a:headEnd/>
            <a:tailEnd/>
          </a:ln>
          <a:effectLst>
            <a:outerShdw dist="107763" dir="2700000" algn="ctr" rotWithShape="0">
              <a:srgbClr val="808080"/>
            </a:outerShdw>
          </a:effectLst>
        </p:spPr>
        <p:txBody>
          <a:bodyPr lIns="71321" tIns="35660" rIns="71321" bIns="35660"/>
          <a:lstStyle/>
          <a:p>
            <a:endParaRPr lang="en-US" sz="1500"/>
          </a:p>
        </p:txBody>
      </p:sp>
      <p:pic>
        <p:nvPicPr>
          <p:cNvPr id="3" name="Picture 6" descr="Picture5">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96316" y="2158605"/>
            <a:ext cx="68951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ction Button: Home 1">
            <a:hlinkClick r:id="rId18" action="ppaction://hlinksldjump" highlightClick="1"/>
          </p:cNvPr>
          <p:cNvSpPr/>
          <p:nvPr/>
        </p:nvSpPr>
        <p:spPr>
          <a:xfrm>
            <a:off x="8610600" y="5235179"/>
            <a:ext cx="533400" cy="479821"/>
          </a:xfrm>
          <a:prstGeom prst="actionButtonHome">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71321" tIns="35660" rIns="71321" bIns="35660" rtlCol="0" anchor="ctr"/>
          <a:lstStyle/>
          <a:p>
            <a:pPr algn="ctr"/>
            <a:endParaRPr lang="en-US" sz="1500"/>
          </a:p>
        </p:txBody>
      </p:sp>
    </p:spTree>
    <p:extLst>
      <p:ext uri="{BB962C8B-B14F-4D97-AF65-F5344CB8AC3E}">
        <p14:creationId xmlns:p14="http://schemas.microsoft.com/office/powerpoint/2010/main" val="22698802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22538"/>
                                        </p:tgtEl>
                                      </p:cBhvr>
                                    </p:animEffect>
                                    <p:animScale>
                                      <p:cBhvr>
                                        <p:cTn id="7" dur="250" autoRev="1" fill="hold"/>
                                        <p:tgtEl>
                                          <p:spTgt spid="2253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khoi dong 2.wav"/>
                                        </p:tgtEl>
                                      </p:cMediaNode>
                                    </p:audio>
                                  </p:subTnLst>
                                </p:cTn>
                              </p:par>
                              <p:par>
                                <p:cTn id="8" presetID="7" presetClass="entr" presetSubtype="4" repeatCount="indefinite" nodeType="withEffect">
                                  <p:stCondLst>
                                    <p:cond delay="0"/>
                                  </p:stCondLst>
                                  <p:endCondLst>
                                    <p:cond evt="onNext" delay="0">
                                      <p:tgtEl>
                                        <p:sldTgt/>
                                      </p:tgtEl>
                                    </p:cond>
                                  </p:endCondLst>
                                  <p:childTnLst>
                                    <p:set>
                                      <p:cBhvr>
                                        <p:cTn id="9" dur="1" fill="hold">
                                          <p:stCondLst>
                                            <p:cond delay="0"/>
                                          </p:stCondLst>
                                        </p:cTn>
                                        <p:tgtEl>
                                          <p:spTgt spid="11271"/>
                                        </p:tgtEl>
                                        <p:attrNameLst>
                                          <p:attrName>style.visibility</p:attrName>
                                        </p:attrNameLst>
                                      </p:cBhvr>
                                      <p:to>
                                        <p:strVal val="visible"/>
                                      </p:to>
                                    </p:set>
                                    <p:anim calcmode="lin" valueType="num">
                                      <p:cBhvr additive="base">
                                        <p:cTn id="10" dur="10000" fill="hold"/>
                                        <p:tgtEl>
                                          <p:spTgt spid="11271"/>
                                        </p:tgtEl>
                                        <p:attrNameLst>
                                          <p:attrName>ppt_x</p:attrName>
                                        </p:attrNameLst>
                                      </p:cBhvr>
                                      <p:tavLst>
                                        <p:tav tm="0">
                                          <p:val>
                                            <p:strVal val="#ppt_x"/>
                                          </p:val>
                                        </p:tav>
                                        <p:tav tm="100000">
                                          <p:val>
                                            <p:strVal val="#ppt_x"/>
                                          </p:val>
                                        </p:tav>
                                      </p:tavLst>
                                    </p:anim>
                                    <p:anim calcmode="lin" valueType="num">
                                      <p:cBhvr additive="base">
                                        <p:cTn id="11" dur="10000" fill="hold"/>
                                        <p:tgtEl>
                                          <p:spTgt spid="11271"/>
                                        </p:tgtEl>
                                        <p:attrNameLst>
                                          <p:attrName>ppt_y</p:attrName>
                                        </p:attrNameLst>
                                      </p:cBhvr>
                                      <p:tavLst>
                                        <p:tav tm="0">
                                          <p:val>
                                            <p:strVal val="1+#ppt_h/2"/>
                                          </p:val>
                                        </p:tav>
                                        <p:tav tm="100000">
                                          <p:val>
                                            <p:strVal val="#ppt_y"/>
                                          </p:val>
                                        </p:tav>
                                      </p:tavLst>
                                    </p:anim>
                                  </p:childTnLst>
                                </p:cTn>
                              </p:par>
                              <p:par>
                                <p:cTn id="12" presetID="7" presetClass="entr" presetSubtype="4" repeatCount="indefinite" nodeType="withEffect">
                                  <p:stCondLst>
                                    <p:cond delay="0"/>
                                  </p:stCondLst>
                                  <p:endCondLst>
                                    <p:cond evt="onNext" delay="0">
                                      <p:tgtEl>
                                        <p:sldTgt/>
                                      </p:tgtEl>
                                    </p:cond>
                                  </p:endCondLst>
                                  <p:childTnLst>
                                    <p:set>
                                      <p:cBhvr>
                                        <p:cTn id="13" dur="1" fill="hold">
                                          <p:stCondLst>
                                            <p:cond delay="0"/>
                                          </p:stCondLst>
                                        </p:cTn>
                                        <p:tgtEl>
                                          <p:spTgt spid="11272"/>
                                        </p:tgtEl>
                                        <p:attrNameLst>
                                          <p:attrName>style.visibility</p:attrName>
                                        </p:attrNameLst>
                                      </p:cBhvr>
                                      <p:to>
                                        <p:strVal val="visible"/>
                                      </p:to>
                                    </p:set>
                                    <p:anim calcmode="lin" valueType="num">
                                      <p:cBhvr additive="base">
                                        <p:cTn id="14" dur="9000" fill="hold"/>
                                        <p:tgtEl>
                                          <p:spTgt spid="11272"/>
                                        </p:tgtEl>
                                        <p:attrNameLst>
                                          <p:attrName>ppt_x</p:attrName>
                                        </p:attrNameLst>
                                      </p:cBhvr>
                                      <p:tavLst>
                                        <p:tav tm="0">
                                          <p:val>
                                            <p:strVal val="#ppt_x"/>
                                          </p:val>
                                        </p:tav>
                                        <p:tav tm="100000">
                                          <p:val>
                                            <p:strVal val="#ppt_x"/>
                                          </p:val>
                                        </p:tav>
                                      </p:tavLst>
                                    </p:anim>
                                    <p:anim calcmode="lin" valueType="num">
                                      <p:cBhvr additive="base">
                                        <p:cTn id="15" dur="9000" fill="hold"/>
                                        <p:tgtEl>
                                          <p:spTgt spid="11272"/>
                                        </p:tgtEl>
                                        <p:attrNameLst>
                                          <p:attrName>ppt_y</p:attrName>
                                        </p:attrNameLst>
                                      </p:cBhvr>
                                      <p:tavLst>
                                        <p:tav tm="0">
                                          <p:val>
                                            <p:strVal val="1+#ppt_h/2"/>
                                          </p:val>
                                        </p:tav>
                                        <p:tav tm="100000">
                                          <p:val>
                                            <p:strVal val="#ppt_y"/>
                                          </p:val>
                                        </p:tav>
                                      </p:tavLst>
                                    </p:anim>
                                  </p:childTnLst>
                                </p:cTn>
                              </p:par>
                              <p:par>
                                <p:cTn id="16" presetID="7" presetClass="entr" presetSubtype="4" repeatCount="indefinite" nodeType="withEffect">
                                  <p:stCondLst>
                                    <p:cond delay="0"/>
                                  </p:stCondLst>
                                  <p:endCondLst>
                                    <p:cond evt="onNext" delay="0">
                                      <p:tgtEl>
                                        <p:sldTgt/>
                                      </p:tgtEl>
                                    </p:cond>
                                  </p:endCondLst>
                                  <p:childTnLst>
                                    <p:set>
                                      <p:cBhvr>
                                        <p:cTn id="17" dur="1" fill="hold">
                                          <p:stCondLst>
                                            <p:cond delay="0"/>
                                          </p:stCondLst>
                                        </p:cTn>
                                        <p:tgtEl>
                                          <p:spTgt spid="11269"/>
                                        </p:tgtEl>
                                        <p:attrNameLst>
                                          <p:attrName>style.visibility</p:attrName>
                                        </p:attrNameLst>
                                      </p:cBhvr>
                                      <p:to>
                                        <p:strVal val="visible"/>
                                      </p:to>
                                    </p:set>
                                    <p:anim calcmode="lin" valueType="num">
                                      <p:cBhvr additive="base">
                                        <p:cTn id="18" dur="5000" fill="hold"/>
                                        <p:tgtEl>
                                          <p:spTgt spid="11269"/>
                                        </p:tgtEl>
                                        <p:attrNameLst>
                                          <p:attrName>ppt_x</p:attrName>
                                        </p:attrNameLst>
                                      </p:cBhvr>
                                      <p:tavLst>
                                        <p:tav tm="0">
                                          <p:val>
                                            <p:strVal val="#ppt_x"/>
                                          </p:val>
                                        </p:tav>
                                        <p:tav tm="100000">
                                          <p:val>
                                            <p:strVal val="#ppt_x"/>
                                          </p:val>
                                        </p:tav>
                                      </p:tavLst>
                                    </p:anim>
                                    <p:anim calcmode="lin" valueType="num">
                                      <p:cBhvr additive="base">
                                        <p:cTn id="19" dur="5000" fill="hold"/>
                                        <p:tgtEl>
                                          <p:spTgt spid="11269"/>
                                        </p:tgtEl>
                                        <p:attrNameLst>
                                          <p:attrName>ppt_y</p:attrName>
                                        </p:attrNameLst>
                                      </p:cBhvr>
                                      <p:tavLst>
                                        <p:tav tm="0">
                                          <p:val>
                                            <p:strVal val="1+#ppt_h/2"/>
                                          </p:val>
                                        </p:tav>
                                        <p:tav tm="100000">
                                          <p:val>
                                            <p:strVal val="#ppt_y"/>
                                          </p:val>
                                        </p:tav>
                                      </p:tavLst>
                                    </p:anim>
                                  </p:childTnLst>
                                </p:cTn>
                              </p:par>
                              <p:par>
                                <p:cTn id="20" presetID="7" presetClass="entr" presetSubtype="4" repeatCount="indefinite" fill="hold" nodeType="withEffect">
                                  <p:stCondLst>
                                    <p:cond delay="0"/>
                                  </p:stCondLst>
                                  <p:endCondLst>
                                    <p:cond evt="onNext" delay="0">
                                      <p:tgtEl>
                                        <p:sldTgt/>
                                      </p:tgtEl>
                                    </p:cond>
                                  </p:endCondLst>
                                  <p:childTnLst>
                                    <p:set>
                                      <p:cBhvr>
                                        <p:cTn id="21" dur="1" fill="hold">
                                          <p:stCondLst>
                                            <p:cond delay="0"/>
                                          </p:stCondLst>
                                        </p:cTn>
                                        <p:tgtEl>
                                          <p:spTgt spid="11273"/>
                                        </p:tgtEl>
                                        <p:attrNameLst>
                                          <p:attrName>style.visibility</p:attrName>
                                        </p:attrNameLst>
                                      </p:cBhvr>
                                      <p:to>
                                        <p:strVal val="visible"/>
                                      </p:to>
                                    </p:set>
                                    <p:anim calcmode="lin" valueType="num">
                                      <p:cBhvr additive="base">
                                        <p:cTn id="22" dur="5000" fill="hold"/>
                                        <p:tgtEl>
                                          <p:spTgt spid="11273"/>
                                        </p:tgtEl>
                                        <p:attrNameLst>
                                          <p:attrName>ppt_x</p:attrName>
                                        </p:attrNameLst>
                                      </p:cBhvr>
                                      <p:tavLst>
                                        <p:tav tm="0">
                                          <p:val>
                                            <p:strVal val="#ppt_x"/>
                                          </p:val>
                                        </p:tav>
                                        <p:tav tm="100000">
                                          <p:val>
                                            <p:strVal val="#ppt_x"/>
                                          </p:val>
                                        </p:tav>
                                      </p:tavLst>
                                    </p:anim>
                                    <p:anim calcmode="lin" valueType="num">
                                      <p:cBhvr additive="base">
                                        <p:cTn id="23" dur="5000" fill="hold"/>
                                        <p:tgtEl>
                                          <p:spTgt spid="11273"/>
                                        </p:tgtEl>
                                        <p:attrNameLst>
                                          <p:attrName>ppt_y</p:attrName>
                                        </p:attrNameLst>
                                      </p:cBhvr>
                                      <p:tavLst>
                                        <p:tav tm="0">
                                          <p:val>
                                            <p:strVal val="1+#ppt_h/2"/>
                                          </p:val>
                                        </p:tav>
                                        <p:tav tm="100000">
                                          <p:val>
                                            <p:strVal val="#ppt_y"/>
                                          </p:val>
                                        </p:tav>
                                      </p:tavLst>
                                    </p:anim>
                                  </p:childTnLst>
                                </p:cTn>
                              </p:par>
                              <p:par>
                                <p:cTn id="24" presetID="7" presetClass="entr" presetSubtype="4" repeatCount="indefinite" fill="hold" nodeType="withEffect">
                                  <p:stCondLst>
                                    <p:cond delay="0"/>
                                  </p:stCondLst>
                                  <p:endCondLst>
                                    <p:cond evt="onNext" delay="0">
                                      <p:tgtEl>
                                        <p:sldTgt/>
                                      </p:tgtEl>
                                    </p:cond>
                                  </p:end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10000" fill="hold"/>
                                        <p:tgtEl>
                                          <p:spTgt spid="3"/>
                                        </p:tgtEl>
                                        <p:attrNameLst>
                                          <p:attrName>ppt_x</p:attrName>
                                        </p:attrNameLst>
                                      </p:cBhvr>
                                      <p:tavLst>
                                        <p:tav tm="0">
                                          <p:val>
                                            <p:strVal val="#ppt_x"/>
                                          </p:val>
                                        </p:tav>
                                        <p:tav tm="100000">
                                          <p:val>
                                            <p:strVal val="#ppt_x"/>
                                          </p:val>
                                        </p:tav>
                                      </p:tavLst>
                                    </p:anim>
                                    <p:anim calcmode="lin" valueType="num">
                                      <p:cBhvr additive="base">
                                        <p:cTn id="27" dur="10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311"/>
                                        </p:tgtEl>
                                        <p:attrNameLst>
                                          <p:attrName>style.visibility</p:attrName>
                                        </p:attrNameLst>
                                      </p:cBhvr>
                                      <p:to>
                                        <p:strVal val="visible"/>
                                      </p:to>
                                    </p:set>
                                    <p:animEffect transition="in" filter="blinds(horizontal)">
                                      <p:cBhvr>
                                        <p:cTn id="32" dur="500"/>
                                        <p:tgtEl>
                                          <p:spTgt spid="113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310"/>
                                        </p:tgtEl>
                                        <p:attrNameLst>
                                          <p:attrName>style.visibility</p:attrName>
                                        </p:attrNameLst>
                                      </p:cBhvr>
                                      <p:to>
                                        <p:strVal val="visible"/>
                                      </p:to>
                                    </p:set>
                                    <p:animEffect transition="in" filter="blinds(horizontal)">
                                      <p:cBhvr>
                                        <p:cTn id="37" dur="500"/>
                                        <p:tgtEl>
                                          <p:spTgt spid="113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309"/>
                                        </p:tgtEl>
                                        <p:attrNameLst>
                                          <p:attrName>style.visibility</p:attrName>
                                        </p:attrNameLst>
                                      </p:cBhvr>
                                      <p:to>
                                        <p:strVal val="visible"/>
                                      </p:to>
                                    </p:set>
                                    <p:animEffect transition="in" filter="blinds(horizontal)">
                                      <p:cBhvr>
                                        <p:cTn id="42" dur="500"/>
                                        <p:tgtEl>
                                          <p:spTgt spid="1130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1314"/>
                                        </p:tgtEl>
                                        <p:attrNameLst>
                                          <p:attrName>style.visibility</p:attrName>
                                        </p:attrNameLst>
                                      </p:cBhvr>
                                      <p:to>
                                        <p:strVal val="visible"/>
                                      </p:to>
                                    </p:set>
                                    <p:animEffect transition="in" filter="blinds(horizontal)">
                                      <p:cBhvr>
                                        <p:cTn id="47" dur="500"/>
                                        <p:tgtEl>
                                          <p:spTgt spid="1131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1313"/>
                                        </p:tgtEl>
                                        <p:attrNameLst>
                                          <p:attrName>style.visibility</p:attrName>
                                        </p:attrNameLst>
                                      </p:cBhvr>
                                      <p:to>
                                        <p:strVal val="visible"/>
                                      </p:to>
                                    </p:set>
                                    <p:animEffect transition="in" filter="blinds(horizontal)">
                                      <p:cBhvr>
                                        <p:cTn id="52" dur="500"/>
                                        <p:tgtEl>
                                          <p:spTgt spid="113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312"/>
                                        </p:tgtEl>
                                        <p:attrNameLst>
                                          <p:attrName>style.visibility</p:attrName>
                                        </p:attrNameLst>
                                      </p:cBhvr>
                                      <p:to>
                                        <p:strVal val="visible"/>
                                      </p:to>
                                    </p:set>
                                    <p:animEffect transition="in" filter="blinds(horizontal)">
                                      <p:cBhvr>
                                        <p:cTn id="57" dur="500"/>
                                        <p:tgtEl>
                                          <p:spTgt spid="113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1298"/>
                                        </p:tgtEl>
                                        <p:attrNameLst>
                                          <p:attrName>style.visibility</p:attrName>
                                        </p:attrNameLst>
                                      </p:cBhvr>
                                      <p:to>
                                        <p:strVal val="visible"/>
                                      </p:to>
                                    </p:set>
                                    <p:animEffect transition="in" filter="blinds(horizontal)">
                                      <p:cBhvr>
                                        <p:cTn id="62" dur="500"/>
                                        <p:tgtEl>
                                          <p:spTgt spid="112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1303"/>
                                        </p:tgtEl>
                                        <p:attrNameLst>
                                          <p:attrName>style.visibility</p:attrName>
                                        </p:attrNameLst>
                                      </p:cBhvr>
                                      <p:to>
                                        <p:strVal val="visible"/>
                                      </p:to>
                                    </p:set>
                                    <p:animEffect transition="in" filter="blinds(horizontal)">
                                      <p:cBhvr>
                                        <p:cTn id="67" dur="500"/>
                                        <p:tgtEl>
                                          <p:spTgt spid="1130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305"/>
                                        </p:tgtEl>
                                        <p:attrNameLst>
                                          <p:attrName>style.visibility</p:attrName>
                                        </p:attrNameLst>
                                      </p:cBhvr>
                                      <p:to>
                                        <p:strVal val="visible"/>
                                      </p:to>
                                    </p:set>
                                    <p:animEffect transition="in" filter="blinds(horizontal)">
                                      <p:cBhvr>
                                        <p:cTn id="72" dur="500"/>
                                        <p:tgtEl>
                                          <p:spTgt spid="11305"/>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1306"/>
                                        </p:tgtEl>
                                        <p:attrNameLst>
                                          <p:attrName>style.visibility</p:attrName>
                                        </p:attrNameLst>
                                      </p:cBhvr>
                                      <p:to>
                                        <p:strVal val="visible"/>
                                      </p:to>
                                    </p:set>
                                    <p:animEffect transition="in" filter="blinds(horizontal)">
                                      <p:cBhvr>
                                        <p:cTn id="77" dur="500"/>
                                        <p:tgtEl>
                                          <p:spTgt spid="113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1307"/>
                                        </p:tgtEl>
                                        <p:attrNameLst>
                                          <p:attrName>style.visibility</p:attrName>
                                        </p:attrNameLst>
                                      </p:cBhvr>
                                      <p:to>
                                        <p:strVal val="visible"/>
                                      </p:to>
                                    </p:set>
                                    <p:animEffect transition="in" filter="blinds(horizontal)">
                                      <p:cBhvr>
                                        <p:cTn id="82" dur="500"/>
                                        <p:tgtEl>
                                          <p:spTgt spid="1130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11308"/>
                                        </p:tgtEl>
                                        <p:attrNameLst>
                                          <p:attrName>style.visibility</p:attrName>
                                        </p:attrNameLst>
                                      </p:cBhvr>
                                      <p:to>
                                        <p:strVal val="visible"/>
                                      </p:to>
                                    </p:set>
                                    <p:animEffect transition="in" filter="blinds(horizontal)">
                                      <p:cBhvr>
                                        <p:cTn id="87" dur="500"/>
                                        <p:tgtEl>
                                          <p:spTgt spid="1130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8" restart="whenNotActive" fill="hold" evtFilter="cancelBubble" nodeType="interactiveSeq">
                <p:stCondLst>
                  <p:cond evt="onClick" delay="0">
                    <p:tgtEl>
                      <p:spTgt spid="11273"/>
                    </p:tgtEl>
                  </p:cond>
                </p:stCondLst>
                <p:endSync evt="end" delay="0">
                  <p:rtn val="all"/>
                </p:endSync>
                <p:childTnLst>
                  <p:par>
                    <p:cTn id="89" fill="hold" nodeType="clickPar">
                      <p:stCondLst>
                        <p:cond delay="0"/>
                      </p:stCondLst>
                      <p:childTnLst>
                        <p:par>
                          <p:cTn id="90" fill="hold" nodeType="withGroup">
                            <p:stCondLst>
                              <p:cond delay="0"/>
                            </p:stCondLst>
                            <p:childTnLst>
                              <p:par>
                                <p:cTn id="91" presetID="3" presetClass="exit" presetSubtype="10" fill="hold" nodeType="clickEffect">
                                  <p:stCondLst>
                                    <p:cond delay="0"/>
                                  </p:stCondLst>
                                  <p:childTnLst>
                                    <p:animEffect transition="out" filter="blinds(horizontal)">
                                      <p:cBhvr>
                                        <p:cTn id="92" dur="500"/>
                                        <p:tgtEl>
                                          <p:spTgt spid="11273"/>
                                        </p:tgtEl>
                                      </p:cBhvr>
                                    </p:animEffect>
                                    <p:set>
                                      <p:cBhvr>
                                        <p:cTn id="93" dur="1" fill="hold">
                                          <p:stCondLst>
                                            <p:cond delay="499"/>
                                          </p:stCondLst>
                                        </p:cTn>
                                        <p:tgtEl>
                                          <p:spTgt spid="11273"/>
                                        </p:tgtEl>
                                        <p:attrNameLst>
                                          <p:attrName>style.visibility</p:attrName>
                                        </p:attrNameLst>
                                      </p:cBhvr>
                                      <p:to>
                                        <p:strVal val="hidden"/>
                                      </p:to>
                                    </p:set>
                                  </p:childTnLst>
                                </p:cTn>
                              </p:par>
                            </p:childTnLst>
                          </p:cTn>
                        </p:par>
                      </p:childTnLst>
                    </p:cTn>
                  </p:par>
                </p:childTnLst>
              </p:cTn>
              <p:nextCondLst>
                <p:cond evt="onClick" delay="0">
                  <p:tgtEl>
                    <p:spTgt spid="11273"/>
                  </p:tgtEl>
                </p:cond>
              </p:nextCondLst>
            </p:seq>
            <p:seq concurrent="1" nextAc="seek">
              <p:cTn id="94" restart="whenNotActive" fill="hold" evtFilter="cancelBubble" nodeType="interactiveSeq">
                <p:stCondLst>
                  <p:cond evt="onClick" delay="0">
                    <p:tgtEl>
                      <p:spTgt spid="11269"/>
                    </p:tgtEl>
                  </p:cond>
                </p:stCondLst>
                <p:endSync evt="end" delay="0">
                  <p:rtn val="all"/>
                </p:endSync>
                <p:childTnLst>
                  <p:par>
                    <p:cTn id="95" fill="hold" nodeType="clickPar">
                      <p:stCondLst>
                        <p:cond delay="0"/>
                      </p:stCondLst>
                      <p:childTnLst>
                        <p:par>
                          <p:cTn id="96" fill="hold" nodeType="withGroup">
                            <p:stCondLst>
                              <p:cond delay="0"/>
                            </p:stCondLst>
                            <p:childTnLst>
                              <p:par>
                                <p:cTn id="97" presetID="3" presetClass="exit" presetSubtype="10" fill="hold" nodeType="clickEffect">
                                  <p:stCondLst>
                                    <p:cond delay="0"/>
                                  </p:stCondLst>
                                  <p:childTnLst>
                                    <p:animEffect transition="out" filter="blinds(horizontal)">
                                      <p:cBhvr>
                                        <p:cTn id="98" dur="500"/>
                                        <p:tgtEl>
                                          <p:spTgt spid="11269"/>
                                        </p:tgtEl>
                                      </p:cBhvr>
                                    </p:animEffect>
                                    <p:set>
                                      <p:cBhvr>
                                        <p:cTn id="99" dur="1" fill="hold">
                                          <p:stCondLst>
                                            <p:cond delay="499"/>
                                          </p:stCondLst>
                                        </p:cTn>
                                        <p:tgtEl>
                                          <p:spTgt spid="11269"/>
                                        </p:tgtEl>
                                        <p:attrNameLst>
                                          <p:attrName>style.visibility</p:attrName>
                                        </p:attrNameLst>
                                      </p:cBhvr>
                                      <p:to>
                                        <p:strVal val="hidden"/>
                                      </p:to>
                                    </p:set>
                                  </p:childTnLst>
                                </p:cTn>
                              </p:par>
                            </p:childTnLst>
                          </p:cTn>
                        </p:par>
                      </p:childTnLst>
                    </p:cTn>
                  </p:par>
                </p:childTnLst>
              </p:cTn>
              <p:nextCondLst>
                <p:cond evt="onClick" delay="0">
                  <p:tgtEl>
                    <p:spTgt spid="11269"/>
                  </p:tgtEl>
                </p:cond>
              </p:nextCondLst>
            </p:seq>
            <p:seq concurrent="1" nextAc="seek">
              <p:cTn id="100" restart="whenNotActive" fill="hold" evtFilter="cancelBubble" nodeType="interactiveSeq">
                <p:stCondLst>
                  <p:cond evt="onClick" delay="0">
                    <p:tgtEl>
                      <p:spTgt spid="11272"/>
                    </p:tgtEl>
                  </p:cond>
                </p:stCondLst>
                <p:endSync evt="end" delay="0">
                  <p:rtn val="all"/>
                </p:endSync>
                <p:childTnLst>
                  <p:par>
                    <p:cTn id="101" fill="hold" nodeType="clickPar">
                      <p:stCondLst>
                        <p:cond delay="0"/>
                      </p:stCondLst>
                      <p:childTnLst>
                        <p:par>
                          <p:cTn id="102" fill="hold" nodeType="withGroup">
                            <p:stCondLst>
                              <p:cond delay="0"/>
                            </p:stCondLst>
                            <p:childTnLst>
                              <p:par>
                                <p:cTn id="103" presetID="3" presetClass="exit" presetSubtype="10" fill="hold" nodeType="clickEffect">
                                  <p:stCondLst>
                                    <p:cond delay="0"/>
                                  </p:stCondLst>
                                  <p:childTnLst>
                                    <p:animEffect transition="out" filter="blinds(horizontal)">
                                      <p:cBhvr>
                                        <p:cTn id="104" dur="500"/>
                                        <p:tgtEl>
                                          <p:spTgt spid="11272"/>
                                        </p:tgtEl>
                                      </p:cBhvr>
                                    </p:animEffect>
                                    <p:set>
                                      <p:cBhvr>
                                        <p:cTn id="105" dur="1" fill="hold">
                                          <p:stCondLst>
                                            <p:cond delay="499"/>
                                          </p:stCondLst>
                                        </p:cTn>
                                        <p:tgtEl>
                                          <p:spTgt spid="11272"/>
                                        </p:tgtEl>
                                        <p:attrNameLst>
                                          <p:attrName>style.visibility</p:attrName>
                                        </p:attrNameLst>
                                      </p:cBhvr>
                                      <p:to>
                                        <p:strVal val="hidden"/>
                                      </p:to>
                                    </p:set>
                                  </p:childTnLst>
                                </p:cTn>
                              </p:par>
                            </p:childTnLst>
                          </p:cTn>
                        </p:par>
                      </p:childTnLst>
                    </p:cTn>
                  </p:par>
                </p:childTnLst>
              </p:cTn>
              <p:nextCondLst>
                <p:cond evt="onClick" delay="0">
                  <p:tgtEl>
                    <p:spTgt spid="11272"/>
                  </p:tgtEl>
                </p:cond>
              </p:nextCondLst>
            </p:seq>
            <p:seq concurrent="1" nextAc="seek">
              <p:cTn id="106" restart="whenNotActive" fill="hold" evtFilter="cancelBubble" nodeType="interactiveSeq">
                <p:stCondLst>
                  <p:cond evt="onClick" delay="0">
                    <p:tgtEl>
                      <p:spTgt spid="11271"/>
                    </p:tgtEl>
                  </p:cond>
                </p:stCondLst>
                <p:endSync evt="end" delay="0">
                  <p:rtn val="all"/>
                </p:endSync>
                <p:childTnLst>
                  <p:par>
                    <p:cTn id="107" fill="hold" nodeType="clickPar">
                      <p:stCondLst>
                        <p:cond delay="0"/>
                      </p:stCondLst>
                      <p:childTnLst>
                        <p:par>
                          <p:cTn id="108" fill="hold" nodeType="withGroup">
                            <p:stCondLst>
                              <p:cond delay="0"/>
                            </p:stCondLst>
                            <p:childTnLst>
                              <p:par>
                                <p:cTn id="109" presetID="3" presetClass="exit" presetSubtype="10" fill="hold" nodeType="clickEffect">
                                  <p:stCondLst>
                                    <p:cond delay="0"/>
                                  </p:stCondLst>
                                  <p:childTnLst>
                                    <p:animEffect transition="out" filter="blinds(horizontal)">
                                      <p:cBhvr>
                                        <p:cTn id="110" dur="500"/>
                                        <p:tgtEl>
                                          <p:spTgt spid="11271"/>
                                        </p:tgtEl>
                                      </p:cBhvr>
                                    </p:animEffect>
                                    <p:set>
                                      <p:cBhvr>
                                        <p:cTn id="111" dur="1" fill="hold">
                                          <p:stCondLst>
                                            <p:cond delay="499"/>
                                          </p:stCondLst>
                                        </p:cTn>
                                        <p:tgtEl>
                                          <p:spTgt spid="11271"/>
                                        </p:tgtEl>
                                        <p:attrNameLst>
                                          <p:attrName>style.visibility</p:attrName>
                                        </p:attrNameLst>
                                      </p:cBhvr>
                                      <p:to>
                                        <p:strVal val="hidden"/>
                                      </p:to>
                                    </p:set>
                                  </p:childTnLst>
                                </p:cTn>
                              </p:par>
                            </p:childTnLst>
                          </p:cTn>
                        </p:par>
                      </p:childTnLst>
                    </p:cTn>
                  </p:par>
                </p:childTnLst>
              </p:cTn>
              <p:nextCondLst>
                <p:cond evt="onClick" delay="0">
                  <p:tgtEl>
                    <p:spTgt spid="11271"/>
                  </p:tgtEl>
                </p:cond>
              </p:nextCondLst>
            </p:seq>
            <p:seq concurrent="1" nextAc="seek">
              <p:cTn id="112" restart="whenNotActive" fill="hold" evtFilter="cancelBubble" nodeType="interactiveSeq">
                <p:stCondLst>
                  <p:cond evt="onClick" delay="0">
                    <p:tgtEl>
                      <p:spTgt spid="3"/>
                    </p:tgtEl>
                  </p:cond>
                </p:stCondLst>
                <p:endSync evt="end" delay="0">
                  <p:rtn val="all"/>
                </p:endSync>
                <p:childTnLst>
                  <p:par>
                    <p:cTn id="113" fill="hold" nodeType="clickPar">
                      <p:stCondLst>
                        <p:cond delay="0"/>
                      </p:stCondLst>
                      <p:childTnLst>
                        <p:par>
                          <p:cTn id="114" fill="hold" nodeType="withGroup">
                            <p:stCondLst>
                              <p:cond delay="0"/>
                            </p:stCondLst>
                            <p:childTnLst>
                              <p:par>
                                <p:cTn id="115" presetID="3" presetClass="exit" presetSubtype="10" fill="hold" nodeType="clickEffect">
                                  <p:stCondLst>
                                    <p:cond delay="0"/>
                                  </p:stCondLst>
                                  <p:childTnLst>
                                    <p:animEffect transition="out" filter="blinds(horizontal)">
                                      <p:cBhvr>
                                        <p:cTn id="116" dur="500"/>
                                        <p:tgtEl>
                                          <p:spTgt spid="3"/>
                                        </p:tgtEl>
                                      </p:cBhvr>
                                    </p:animEffect>
                                    <p:set>
                                      <p:cBhvr>
                                        <p:cTn id="11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22538" grpId="0"/>
      <p:bldP spid="11298" grpId="0" animBg="1"/>
      <p:bldP spid="11303" grpId="0" animBg="1"/>
      <p:bldP spid="11305" grpId="0" animBg="1"/>
      <p:bldP spid="11306" grpId="0" animBg="1"/>
      <p:bldP spid="11307" grpId="0" animBg="1"/>
      <p:bldP spid="11308" grpId="0" animBg="1"/>
      <p:bldP spid="11309" grpId="0" animBg="1"/>
      <p:bldP spid="11310" grpId="0" animBg="1"/>
      <p:bldP spid="11311" grpId="0" animBg="1"/>
      <p:bldP spid="11312" grpId="0" animBg="1"/>
      <p:bldP spid="11313" grpId="0" animBg="1"/>
      <p:bldP spid="113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98434"/>
            <a:ext cx="9144000" cy="4716566"/>
          </a:xfrm>
          <a:prstGeom prst="rect">
            <a:avLst/>
          </a:prstGeom>
        </p:spPr>
      </p:pic>
      <p:pic>
        <p:nvPicPr>
          <p:cNvPr id="9" name="Picture 8">
            <a:hlinkClick r:id="rId12" action="ppaction://hlinksldjump"/>
            <a:extLst>
              <a:ext uri="{FF2B5EF4-FFF2-40B4-BE49-F238E27FC236}">
                <a16:creationId xmlns="" xmlns:a16="http://schemas.microsoft.com/office/drawing/2014/main"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85533" y="1925858"/>
            <a:ext cx="2514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Truyện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ngắn</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48400" y="1925858"/>
            <a:ext cx="2662192"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Truyền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thuyết</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3391334" y="1925858"/>
            <a:ext cx="2476067"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Nghị</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luận</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099"/>
            <a:ext cx="9144000" cy="956761"/>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89641"/>
            <a:ext cx="8850089" cy="8657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r>
              <a:rPr lang="en-US" sz="2100" b="1" dirty="0" err="1">
                <a:latin typeface="Arial" pitchFamily="34" charset="0"/>
                <a:cs typeface="Arial" pitchFamily="34" charset="0"/>
              </a:rPr>
              <a:t>Văn</a:t>
            </a:r>
            <a:r>
              <a:rPr lang="en-US" sz="2100" b="1" dirty="0">
                <a:latin typeface="Arial" pitchFamily="34" charset="0"/>
                <a:cs typeface="Arial" pitchFamily="34" charset="0"/>
              </a:rPr>
              <a:t> </a:t>
            </a:r>
            <a:r>
              <a:rPr lang="en-US" sz="2100" b="1" dirty="0" err="1">
                <a:latin typeface="Arial" pitchFamily="34" charset="0"/>
                <a:cs typeface="Arial" pitchFamily="34" charset="0"/>
              </a:rPr>
              <a:t>bản</a:t>
            </a:r>
            <a:r>
              <a:rPr lang="en-US" sz="2100" b="1" dirty="0">
                <a:latin typeface="Arial" pitchFamily="34" charset="0"/>
                <a:cs typeface="Arial" pitchFamily="34" charset="0"/>
              </a:rPr>
              <a:t> “</a:t>
            </a:r>
            <a:r>
              <a:rPr lang="en-US" sz="2100" b="1" dirty="0" err="1">
                <a:latin typeface="Arial" pitchFamily="34" charset="0"/>
                <a:cs typeface="Arial" pitchFamily="34" charset="0"/>
              </a:rPr>
              <a:t>Thánh</a:t>
            </a:r>
            <a:r>
              <a:rPr lang="en-US" sz="2100" b="1" dirty="0">
                <a:latin typeface="Arial" pitchFamily="34" charset="0"/>
                <a:cs typeface="Arial" pitchFamily="34" charset="0"/>
              </a:rPr>
              <a:t> </a:t>
            </a:r>
            <a:r>
              <a:rPr lang="en-US" sz="2100" b="1" dirty="0" err="1">
                <a:latin typeface="Arial" pitchFamily="34" charset="0"/>
                <a:cs typeface="Arial" pitchFamily="34" charset="0"/>
              </a:rPr>
              <a:t>Gióng</a:t>
            </a:r>
            <a:r>
              <a:rPr lang="en-US" sz="2100" b="1" dirty="0">
                <a:latin typeface="Arial" pitchFamily="34" charset="0"/>
                <a:cs typeface="Arial" pitchFamily="34" charset="0"/>
              </a:rPr>
              <a:t> – </a:t>
            </a:r>
            <a:r>
              <a:rPr lang="en-US" sz="2100" b="1" dirty="0" err="1">
                <a:latin typeface="Arial" pitchFamily="34" charset="0"/>
                <a:cs typeface="Arial" pitchFamily="34" charset="0"/>
              </a:rPr>
              <a:t>Tượng</a:t>
            </a:r>
            <a:r>
              <a:rPr lang="en-US" sz="2100" b="1" dirty="0">
                <a:latin typeface="Arial" pitchFamily="34" charset="0"/>
                <a:cs typeface="Arial" pitchFamily="34" charset="0"/>
              </a:rPr>
              <a:t> </a:t>
            </a:r>
            <a:r>
              <a:rPr lang="en-US" sz="2100" b="1" dirty="0" err="1">
                <a:latin typeface="Arial" pitchFamily="34" charset="0"/>
                <a:cs typeface="Arial" pitchFamily="34" charset="0"/>
              </a:rPr>
              <a:t>đài</a:t>
            </a:r>
            <a:r>
              <a:rPr lang="en-US" sz="2100" b="1" dirty="0">
                <a:latin typeface="Arial" pitchFamily="34" charset="0"/>
                <a:cs typeface="Arial" pitchFamily="34" charset="0"/>
              </a:rPr>
              <a:t> </a:t>
            </a:r>
            <a:r>
              <a:rPr lang="en-US" sz="2100" b="1" dirty="0" err="1">
                <a:latin typeface="Arial" pitchFamily="34" charset="0"/>
                <a:cs typeface="Arial" pitchFamily="34" charset="0"/>
              </a:rPr>
              <a:t>bất</a:t>
            </a:r>
            <a:r>
              <a:rPr lang="en-US" sz="2100" b="1" dirty="0">
                <a:latin typeface="Arial" pitchFamily="34" charset="0"/>
                <a:cs typeface="Arial" pitchFamily="34" charset="0"/>
              </a:rPr>
              <a:t> </a:t>
            </a:r>
            <a:r>
              <a:rPr lang="en-US" sz="2100" b="1" dirty="0" err="1">
                <a:latin typeface="Arial" pitchFamily="34" charset="0"/>
                <a:cs typeface="Arial" pitchFamily="34" charset="0"/>
              </a:rPr>
              <a:t>tử</a:t>
            </a:r>
            <a:r>
              <a:rPr lang="en-US" sz="2100" b="1" dirty="0">
                <a:latin typeface="Arial" pitchFamily="34" charset="0"/>
                <a:cs typeface="Arial" pitchFamily="34" charset="0"/>
              </a:rPr>
              <a:t>…” </a:t>
            </a:r>
            <a:r>
              <a:rPr lang="en-US" sz="2100" b="1" dirty="0" err="1">
                <a:latin typeface="Arial" pitchFamily="34" charset="0"/>
                <a:cs typeface="Arial" pitchFamily="34" charset="0"/>
              </a:rPr>
              <a:t>thuộc</a:t>
            </a:r>
            <a:r>
              <a:rPr lang="en-US" sz="2100" b="1" dirty="0">
                <a:latin typeface="Arial" pitchFamily="34" charset="0"/>
                <a:cs typeface="Arial" pitchFamily="34" charset="0"/>
              </a:rPr>
              <a:t> </a:t>
            </a:r>
            <a:r>
              <a:rPr lang="en-US" sz="2100" b="1" dirty="0" err="1">
                <a:latin typeface="Arial" pitchFamily="34" charset="0"/>
                <a:cs typeface="Arial" pitchFamily="34" charset="0"/>
              </a:rPr>
              <a:t>thể</a:t>
            </a:r>
            <a:r>
              <a:rPr lang="en-US" sz="2100" b="1" dirty="0">
                <a:latin typeface="Arial" pitchFamily="34" charset="0"/>
                <a:cs typeface="Arial" pitchFamily="34" charset="0"/>
              </a:rPr>
              <a:t> </a:t>
            </a:r>
            <a:r>
              <a:rPr lang="en-US" sz="2100" b="1" dirty="0" err="1">
                <a:latin typeface="Arial" pitchFamily="34" charset="0"/>
                <a:cs typeface="Arial" pitchFamily="34" charset="0"/>
              </a:rPr>
              <a:t>loại</a:t>
            </a:r>
            <a:r>
              <a:rPr lang="en-US" sz="2100" b="1" dirty="0">
                <a:latin typeface="Arial" pitchFamily="34" charset="0"/>
                <a:cs typeface="Arial" pitchFamily="34" charset="0"/>
              </a:rPr>
              <a:t> </a:t>
            </a:r>
            <a:r>
              <a:rPr lang="en-US" sz="2100" b="1" dirty="0" err="1">
                <a:latin typeface="Arial" pitchFamily="34" charset="0"/>
                <a:cs typeface="Arial" pitchFamily="34" charset="0"/>
              </a:rPr>
              <a:t>nào</a:t>
            </a:r>
            <a:r>
              <a:rPr lang="en-US" sz="2100" b="1" dirty="0">
                <a:latin typeface="Arial" pitchFamily="34" charset="0"/>
                <a:cs typeface="Arial" pitchFamily="34" charset="0"/>
              </a:rPr>
              <a:t>?</a:t>
            </a:r>
          </a:p>
        </p:txBody>
      </p:sp>
    </p:spTree>
    <p:extLst>
      <p:ext uri="{BB962C8B-B14F-4D97-AF65-F5344CB8AC3E}">
        <p14:creationId xmlns:p14="http://schemas.microsoft.com/office/powerpoint/2010/main" val="105993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41284"/>
            <a:ext cx="9144000" cy="4773716"/>
          </a:xfrm>
          <a:prstGeom prst="rect">
            <a:avLst/>
          </a:prstGeom>
        </p:spPr>
      </p:pic>
      <p:pic>
        <p:nvPicPr>
          <p:cNvPr id="19" name="Picture 18">
            <a:hlinkClick r:id="rId12" action="ppaction://hlinksldjump"/>
            <a:extLst>
              <a:ext uri="{FF2B5EF4-FFF2-40B4-BE49-F238E27FC236}">
                <a16:creationId xmlns="" xmlns:a16="http://schemas.microsoft.com/office/drawing/2014/main"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906719"/>
            <a:ext cx="2880115" cy="1846381"/>
          </a:xfrm>
          <a:prstGeom prst="rect">
            <a:avLst/>
          </a:prstGeom>
        </p:spPr>
      </p:pic>
      <p:sp>
        <p:nvSpPr>
          <p:cNvPr id="4" name="Flowchart: Terminator 3"/>
          <p:cNvSpPr/>
          <p:nvPr>
            <p:custDataLst>
              <p:tags r:id="rId1"/>
            </p:custDataLst>
          </p:nvPr>
        </p:nvSpPr>
        <p:spPr>
          <a:xfrm>
            <a:off x="235743" y="1743076"/>
            <a:ext cx="2895600" cy="82030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Tản</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Viên</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3359943" y="1743075"/>
            <a:ext cx="2850076" cy="820300"/>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Chử</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Đồng</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Tử</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6434651" y="1743075"/>
            <a:ext cx="2558667" cy="796652"/>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Thánh</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Gióng</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905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943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7372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7372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943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7372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7241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908792"/>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76200" y="89642"/>
            <a:ext cx="8991600" cy="800100"/>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b="1" dirty="0" err="1">
                <a:latin typeface="Arial" pitchFamily="34" charset="0"/>
                <a:cs typeface="Arial" pitchFamily="34" charset="0"/>
              </a:rPr>
              <a:t>Câu</a:t>
            </a:r>
            <a:r>
              <a:rPr lang="en-US" b="1" dirty="0">
                <a:latin typeface="Arial" pitchFamily="34" charset="0"/>
                <a:cs typeface="Arial" pitchFamily="34" charset="0"/>
              </a:rPr>
              <a:t> </a:t>
            </a:r>
            <a:r>
              <a:rPr lang="en-US" b="1" dirty="0" err="1">
                <a:latin typeface="Arial" pitchFamily="34" charset="0"/>
                <a:cs typeface="Arial" pitchFamily="34" charset="0"/>
              </a:rPr>
              <a:t>hỏi</a:t>
            </a:r>
            <a:r>
              <a:rPr lang="en-US" b="1" dirty="0">
                <a:latin typeface="Arial" pitchFamily="34" charset="0"/>
                <a:cs typeface="Arial" pitchFamily="34" charset="0"/>
              </a:rPr>
              <a:t>: </a:t>
            </a:r>
          </a:p>
          <a:p>
            <a:pPr algn="ctr"/>
            <a:r>
              <a:rPr lang="en-US" b="1" dirty="0" err="1">
                <a:latin typeface="Arial" pitchFamily="34" charset="0"/>
                <a:cs typeface="Arial" pitchFamily="34" charset="0"/>
              </a:rPr>
              <a:t>Văn</a:t>
            </a:r>
            <a:r>
              <a:rPr lang="en-US" b="1" dirty="0">
                <a:latin typeface="Arial" pitchFamily="34" charset="0"/>
                <a:cs typeface="Arial" pitchFamily="34" charset="0"/>
              </a:rPr>
              <a:t> </a:t>
            </a:r>
            <a:r>
              <a:rPr lang="en-US" b="1" dirty="0" err="1">
                <a:latin typeface="Arial" pitchFamily="34" charset="0"/>
                <a:cs typeface="Arial" pitchFamily="34" charset="0"/>
              </a:rPr>
              <a:t>bản</a:t>
            </a:r>
            <a:r>
              <a:rPr lang="en-US" b="1" dirty="0">
                <a:latin typeface="Arial" pitchFamily="34" charset="0"/>
                <a:cs typeface="Arial" pitchFamily="34" charset="0"/>
              </a:rPr>
              <a:t> </a:t>
            </a:r>
            <a:r>
              <a:rPr lang="en-US" b="1" dirty="0" err="1">
                <a:latin typeface="Arial" pitchFamily="34" charset="0"/>
                <a:cs typeface="Arial" pitchFamily="34" charset="0"/>
              </a:rPr>
              <a:t>viết</a:t>
            </a:r>
            <a:r>
              <a:rPr lang="en-US" b="1" dirty="0">
                <a:latin typeface="Arial" pitchFamily="34" charset="0"/>
                <a:cs typeface="Arial" pitchFamily="34" charset="0"/>
              </a:rPr>
              <a:t> </a:t>
            </a:r>
            <a:r>
              <a:rPr lang="en-US" b="1" dirty="0" err="1">
                <a:latin typeface="Arial" pitchFamily="34" charset="0"/>
                <a:cs typeface="Arial" pitchFamily="34" charset="0"/>
              </a:rPr>
              <a:t>về</a:t>
            </a:r>
            <a:r>
              <a:rPr lang="en-US" b="1" dirty="0">
                <a:latin typeface="Arial" pitchFamily="34" charset="0"/>
                <a:cs typeface="Arial" pitchFamily="34" charset="0"/>
              </a:rPr>
              <a:t> </a:t>
            </a:r>
            <a:r>
              <a:rPr lang="en-US" b="1" dirty="0" err="1">
                <a:latin typeface="Arial" pitchFamily="34" charset="0"/>
                <a:cs typeface="Arial" pitchFamily="34" charset="0"/>
              </a:rPr>
              <a:t>vị</a:t>
            </a:r>
            <a:r>
              <a:rPr lang="en-US" b="1" dirty="0">
                <a:latin typeface="Arial" pitchFamily="34" charset="0"/>
                <a:cs typeface="Arial" pitchFamily="34" charset="0"/>
              </a:rPr>
              <a:t> </a:t>
            </a:r>
            <a:r>
              <a:rPr lang="en-US" b="1" dirty="0" err="1">
                <a:latin typeface="Arial" pitchFamily="34" charset="0"/>
                <a:cs typeface="Arial" pitchFamily="34" charset="0"/>
              </a:rPr>
              <a:t>thánh</a:t>
            </a:r>
            <a:r>
              <a:rPr lang="en-US" b="1" dirty="0">
                <a:latin typeface="Arial" pitchFamily="34" charset="0"/>
                <a:cs typeface="Arial" pitchFamily="34" charset="0"/>
              </a:rPr>
              <a:t> </a:t>
            </a:r>
            <a:r>
              <a:rPr lang="en-US" b="1" dirty="0" err="1">
                <a:latin typeface="Arial" pitchFamily="34" charset="0"/>
                <a:cs typeface="Arial" pitchFamily="34" charset="0"/>
              </a:rPr>
              <a:t>nào</a:t>
            </a:r>
            <a:r>
              <a:rPr lang="en-US" b="1" dirty="0">
                <a:latin typeface="Arial" pitchFamily="34" charset="0"/>
                <a:cs typeface="Arial" pitchFamily="34" charset="0"/>
              </a:rPr>
              <a:t> </a:t>
            </a:r>
            <a:r>
              <a:rPr lang="en-US" b="1" dirty="0" err="1">
                <a:latin typeface="Arial" pitchFamily="34" charset="0"/>
                <a:cs typeface="Arial" pitchFamily="34" charset="0"/>
              </a:rPr>
              <a:t>trong</a:t>
            </a:r>
            <a:r>
              <a:rPr lang="en-US" b="1" dirty="0">
                <a:latin typeface="Arial" pitchFamily="34" charset="0"/>
                <a:cs typeface="Arial" pitchFamily="34" charset="0"/>
              </a:rPr>
              <a:t> </a:t>
            </a:r>
            <a:r>
              <a:rPr lang="en-US" b="1" dirty="0" err="1">
                <a:latin typeface="Arial" pitchFamily="34" charset="0"/>
                <a:cs typeface="Arial" pitchFamily="34" charset="0"/>
              </a:rPr>
              <a:t>tứ</a:t>
            </a:r>
            <a:r>
              <a:rPr lang="en-US" b="1" dirty="0">
                <a:latin typeface="Arial" pitchFamily="34" charset="0"/>
                <a:cs typeface="Arial" pitchFamily="34" charset="0"/>
              </a:rPr>
              <a:t> </a:t>
            </a:r>
            <a:r>
              <a:rPr lang="en-US" b="1" dirty="0" err="1">
                <a:latin typeface="Arial" pitchFamily="34" charset="0"/>
                <a:cs typeface="Arial" pitchFamily="34" charset="0"/>
              </a:rPr>
              <a:t>bất</a:t>
            </a:r>
            <a:r>
              <a:rPr lang="en-US" b="1" dirty="0">
                <a:latin typeface="Arial" pitchFamily="34" charset="0"/>
                <a:cs typeface="Arial" pitchFamily="34" charset="0"/>
              </a:rPr>
              <a:t> </a:t>
            </a:r>
            <a:r>
              <a:rPr lang="en-US" b="1" dirty="0" err="1">
                <a:latin typeface="Arial" pitchFamily="34" charset="0"/>
                <a:cs typeface="Arial" pitchFamily="34" charset="0"/>
              </a:rPr>
              <a:t>tử</a:t>
            </a:r>
            <a:r>
              <a:rPr lang="en-US" b="1" dirty="0">
                <a:latin typeface="Arial" pitchFamily="34" charset="0"/>
                <a:cs typeface="Arial" pitchFamily="34" charset="0"/>
              </a:rPr>
              <a:t> </a:t>
            </a:r>
            <a:r>
              <a:rPr lang="en-US" b="1" dirty="0" err="1">
                <a:latin typeface="Arial" pitchFamily="34" charset="0"/>
                <a:cs typeface="Arial" pitchFamily="34" charset="0"/>
              </a:rPr>
              <a:t>của</a:t>
            </a:r>
            <a:r>
              <a:rPr lang="en-US" b="1" dirty="0">
                <a:latin typeface="Arial" pitchFamily="34" charset="0"/>
                <a:cs typeface="Arial" pitchFamily="34" charset="0"/>
              </a:rPr>
              <a:t> </a:t>
            </a:r>
            <a:r>
              <a:rPr lang="en-US" b="1" dirty="0" err="1">
                <a:latin typeface="Arial" pitchFamily="34" charset="0"/>
                <a:cs typeface="Arial" pitchFamily="34" charset="0"/>
              </a:rPr>
              <a:t>tín</a:t>
            </a:r>
            <a:r>
              <a:rPr lang="en-US" b="1" dirty="0">
                <a:latin typeface="Arial" pitchFamily="34" charset="0"/>
                <a:cs typeface="Arial" pitchFamily="34" charset="0"/>
              </a:rPr>
              <a:t> </a:t>
            </a:r>
            <a:r>
              <a:rPr lang="en-US" b="1" dirty="0" err="1">
                <a:latin typeface="Arial" pitchFamily="34" charset="0"/>
                <a:cs typeface="Arial" pitchFamily="34" charset="0"/>
              </a:rPr>
              <a:t>ngưỡng</a:t>
            </a:r>
            <a:r>
              <a:rPr lang="en-US" b="1" dirty="0">
                <a:latin typeface="Arial" pitchFamily="34" charset="0"/>
                <a:cs typeface="Arial" pitchFamily="34" charset="0"/>
              </a:rPr>
              <a:t> </a:t>
            </a:r>
            <a:r>
              <a:rPr lang="en-US" b="1" dirty="0" err="1">
                <a:latin typeface="Arial" pitchFamily="34" charset="0"/>
                <a:cs typeface="Arial" pitchFamily="34" charset="0"/>
              </a:rPr>
              <a:t>Việt</a:t>
            </a:r>
            <a:r>
              <a:rPr lang="en-US" b="1" dirty="0">
                <a:latin typeface="Arial" pitchFamily="34" charset="0"/>
                <a:cs typeface="Arial" pitchFamily="34" charset="0"/>
              </a:rPr>
              <a:t> Nam?</a:t>
            </a:r>
          </a:p>
        </p:txBody>
      </p:sp>
    </p:spTree>
    <p:extLst>
      <p:ext uri="{BB962C8B-B14F-4D97-AF65-F5344CB8AC3E}">
        <p14:creationId xmlns:p14="http://schemas.microsoft.com/office/powerpoint/2010/main" val="14679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84563" y="981285"/>
            <a:ext cx="5754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 2"/>
          <p:cNvGrpSpPr>
            <a:grpSpLocks/>
          </p:cNvGrpSpPr>
          <p:nvPr/>
        </p:nvGrpSpPr>
        <p:grpSpPr bwMode="auto">
          <a:xfrm rot="5400000">
            <a:off x="7954266" y="646217"/>
            <a:ext cx="550672" cy="609600"/>
            <a:chOff x="2928" y="144"/>
            <a:chExt cx="1392" cy="288"/>
          </a:xfrm>
        </p:grpSpPr>
        <p:sp>
          <p:nvSpPr>
            <p:cNvPr id="27" name="AutoShape 3"/>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28" name="AutoShape 4"/>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29" name="Group 5"/>
          <p:cNvGrpSpPr>
            <a:grpSpLocks/>
          </p:cNvGrpSpPr>
          <p:nvPr/>
        </p:nvGrpSpPr>
        <p:grpSpPr bwMode="auto">
          <a:xfrm rot="5400000">
            <a:off x="1039116" y="756746"/>
            <a:ext cx="550672" cy="342900"/>
            <a:chOff x="2928" y="144"/>
            <a:chExt cx="1392" cy="288"/>
          </a:xfrm>
        </p:grpSpPr>
        <p:sp>
          <p:nvSpPr>
            <p:cNvPr id="30" name="AutoShape 6"/>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1" name="AutoShape 7"/>
            <p:cNvSpPr>
              <a:spLocks noChangeArrowheads="1"/>
            </p:cNvSpPr>
            <p:nvPr/>
          </p:nvSpPr>
          <p:spPr bwMode="auto">
            <a:xfrm>
              <a:off x="2928" y="391"/>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2" name="Group 8"/>
          <p:cNvGrpSpPr>
            <a:grpSpLocks/>
          </p:cNvGrpSpPr>
          <p:nvPr/>
        </p:nvGrpSpPr>
        <p:grpSpPr bwMode="auto">
          <a:xfrm rot="5400000">
            <a:off x="383479" y="723013"/>
            <a:ext cx="550670" cy="358775"/>
            <a:chOff x="2928" y="144"/>
            <a:chExt cx="1392" cy="288"/>
          </a:xfrm>
        </p:grpSpPr>
        <p:sp>
          <p:nvSpPr>
            <p:cNvPr id="33" name="AutoShape 9"/>
            <p:cNvSpPr>
              <a:spLocks noChangeArrowheads="1"/>
            </p:cNvSpPr>
            <p:nvPr/>
          </p:nvSpPr>
          <p:spPr bwMode="auto">
            <a:xfrm>
              <a:off x="2928" y="143"/>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34" name="AutoShape 10"/>
            <p:cNvSpPr>
              <a:spLocks noChangeArrowheads="1"/>
            </p:cNvSpPr>
            <p:nvPr/>
          </p:nvSpPr>
          <p:spPr bwMode="auto">
            <a:xfrm>
              <a:off x="2928" y="392"/>
              <a:ext cx="1392" cy="46"/>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grpSp>
        <p:nvGrpSpPr>
          <p:cNvPr id="35" name="Group 11"/>
          <p:cNvGrpSpPr>
            <a:grpSpLocks/>
          </p:cNvGrpSpPr>
          <p:nvPr/>
        </p:nvGrpSpPr>
        <p:grpSpPr bwMode="auto">
          <a:xfrm>
            <a:off x="1214439" y="408782"/>
            <a:ext cx="7700962" cy="1025712"/>
            <a:chOff x="766" y="149"/>
            <a:chExt cx="4851" cy="868"/>
          </a:xfrm>
        </p:grpSpPr>
        <p:pic>
          <p:nvPicPr>
            <p:cNvPr id="36" name="Picture 12"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4" y="149"/>
              <a:ext cx="2673"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13"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091" y="480"/>
              <a:ext cx="1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4" descr="NGANG1">
              <a:hlinkClick r:id="rId4" action="ppaction://hlinkpres?slideindex=1&amp;slidetitl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90" y="706"/>
              <a:ext cx="487"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 name="AutoShape 16"/>
          <p:cNvSpPr>
            <a:spLocks noChangeArrowheads="1"/>
          </p:cNvSpPr>
          <p:nvPr/>
        </p:nvSpPr>
        <p:spPr bwMode="auto">
          <a:xfrm>
            <a:off x="215901" y="904875"/>
            <a:ext cx="8699500" cy="4352925"/>
          </a:xfrm>
          <a:prstGeom prst="roundRect">
            <a:avLst>
              <a:gd name="adj" fmla="val 3509"/>
            </a:avLst>
          </a:prstGeom>
          <a:solidFill>
            <a:schemeClr val="bg1"/>
          </a:solidFill>
          <a:ln w="57150" cmpd="thinThick">
            <a:solidFill>
              <a:srgbClr val="FFCC66"/>
            </a:solidFill>
            <a:round/>
            <a:headEnd/>
            <a:tailEnd/>
          </a:ln>
          <a:effectLst/>
        </p:spPr>
        <p:txBody>
          <a:bodyPr wrap="none" lIns="53492" tIns="26747" rIns="53492" bIns="26747" anchor="ctr"/>
          <a:lstStyle/>
          <a:p>
            <a:pPr>
              <a:defRPr/>
            </a:pPr>
            <a:endParaRPr lang="en-US" sz="1875">
              <a:solidFill>
                <a:srgbClr val="FF3300"/>
              </a:solidFill>
              <a:effectLst>
                <a:outerShdw blurRad="38100" dist="38100" dir="2700000" algn="tl">
                  <a:srgbClr val="C0C0C0"/>
                </a:outerShdw>
              </a:effectLst>
              <a:latin typeface="Arial" pitchFamily="34" charset="0"/>
            </a:endParaRPr>
          </a:p>
        </p:txBody>
      </p:sp>
      <p:grpSp>
        <p:nvGrpSpPr>
          <p:cNvPr id="40" name="Group 19"/>
          <p:cNvGrpSpPr>
            <a:grpSpLocks/>
          </p:cNvGrpSpPr>
          <p:nvPr/>
        </p:nvGrpSpPr>
        <p:grpSpPr bwMode="auto">
          <a:xfrm>
            <a:off x="4641850" y="382986"/>
            <a:ext cx="4273550" cy="348601"/>
            <a:chOff x="2928" y="144"/>
            <a:chExt cx="1392" cy="288"/>
          </a:xfrm>
        </p:grpSpPr>
        <p:sp>
          <p:nvSpPr>
            <p:cNvPr id="41" name="AutoShape 20"/>
            <p:cNvSpPr>
              <a:spLocks noChangeArrowheads="1"/>
            </p:cNvSpPr>
            <p:nvPr/>
          </p:nvSpPr>
          <p:spPr bwMode="auto">
            <a:xfrm>
              <a:off x="2928" y="144"/>
              <a:ext cx="1392" cy="48"/>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sp>
          <p:nvSpPr>
            <p:cNvPr id="42" name="AutoShape 21"/>
            <p:cNvSpPr>
              <a:spLocks noChangeArrowheads="1"/>
            </p:cNvSpPr>
            <p:nvPr/>
          </p:nvSpPr>
          <p:spPr bwMode="auto">
            <a:xfrm>
              <a:off x="2928" y="385"/>
              <a:ext cx="1392" cy="47"/>
            </a:xfrm>
            <a:prstGeom prst="roundRect">
              <a:avLst>
                <a:gd name="adj" fmla="val 28685"/>
              </a:avLst>
            </a:prstGeom>
            <a:gradFill rotWithShape="1">
              <a:gsLst>
                <a:gs pos="0">
                  <a:schemeClr val="tx1"/>
                </a:gs>
                <a:gs pos="50000">
                  <a:schemeClr val="bg1"/>
                </a:gs>
                <a:gs pos="100000">
                  <a:schemeClr val="tx1"/>
                </a:gs>
              </a:gsLst>
              <a:lin ang="5400000" scaled="1"/>
            </a:gradFill>
            <a:ln w="9525">
              <a:noFill/>
              <a:round/>
              <a:headEnd/>
              <a:tailEnd/>
            </a:ln>
            <a:effectLst/>
          </p:spPr>
          <p:txBody>
            <a:bodyPr wrap="none" anchor="ctr"/>
            <a:lstStyle/>
            <a:p>
              <a:pPr>
                <a:defRPr/>
              </a:pPr>
              <a:endParaRPr lang="en-US" sz="1500">
                <a:latin typeface="Arial" pitchFamily="34" charset="0"/>
              </a:endParaRPr>
            </a:p>
          </p:txBody>
        </p:sp>
      </p:grpSp>
      <p:sp>
        <p:nvSpPr>
          <p:cNvPr id="43" name="AutoShape 22"/>
          <p:cNvSpPr>
            <a:spLocks noChangeArrowheads="1"/>
          </p:cNvSpPr>
          <p:nvPr/>
        </p:nvSpPr>
        <p:spPr bwMode="auto">
          <a:xfrm>
            <a:off x="63500" y="338336"/>
            <a:ext cx="4578350" cy="447863"/>
          </a:xfrm>
          <a:prstGeom prst="roundRect">
            <a:avLst>
              <a:gd name="adj" fmla="val 28685"/>
            </a:avLst>
          </a:prstGeom>
          <a:gradFill rotWithShape="1">
            <a:gsLst>
              <a:gs pos="0">
                <a:srgbClr val="FF0000">
                  <a:alpha val="85001"/>
                </a:srgbClr>
              </a:gs>
              <a:gs pos="100000">
                <a:schemeClr val="tx1"/>
              </a:gs>
            </a:gsLst>
            <a:lin ang="5400000" scaled="1"/>
          </a:gradFill>
          <a:ln w="57150" cmpd="thickThin">
            <a:solidFill>
              <a:srgbClr val="FFCC66"/>
            </a:solidFill>
            <a:round/>
            <a:headEnd/>
            <a:tailEnd/>
          </a:ln>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r"/>
            <a:endParaRPr lang="en-US" altLang="en-US" sz="1800"/>
          </a:p>
        </p:txBody>
      </p:sp>
      <p:sp>
        <p:nvSpPr>
          <p:cNvPr id="44" name="WordArt 25"/>
          <p:cNvSpPr>
            <a:spLocks noChangeArrowheads="1" noChangeShapeType="1" noTextEdit="1"/>
          </p:cNvSpPr>
          <p:nvPr/>
        </p:nvSpPr>
        <p:spPr bwMode="auto">
          <a:xfrm>
            <a:off x="603250" y="382986"/>
            <a:ext cx="3587750" cy="29069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lIns="53492" tIns="26747" rIns="53492" bIns="26747" numCol="1" fromWordArt="1">
            <a:prstTxWarp prst="textPlain">
              <a:avLst>
                <a:gd name="adj" fmla="val 50000"/>
              </a:avLst>
            </a:prstTxWarp>
          </a:bodyPr>
          <a:lstStyle/>
          <a:p>
            <a:r>
              <a:rPr lang="en-US" sz="1500" kern="10">
                <a:solidFill>
                  <a:srgbClr val="FFFF00"/>
                </a:solidFill>
                <a:latin typeface="+mj-lt"/>
                <a:ea typeface="+mj-lt"/>
                <a:cs typeface="+mj-lt"/>
              </a:rPr>
              <a:t>Ô SỐ MAY MẮN!</a:t>
            </a:r>
          </a:p>
        </p:txBody>
      </p:sp>
      <p:sp>
        <p:nvSpPr>
          <p:cNvPr id="45" name="AutoShape 2" descr="Kết quả hình ảnh cho chào cô vào lớp"/>
          <p:cNvSpPr>
            <a:spLocks noChangeAspect="1" noChangeArrowheads="1"/>
          </p:cNvSpPr>
          <p:nvPr/>
        </p:nvSpPr>
        <p:spPr bwMode="auto">
          <a:xfrm>
            <a:off x="155575" y="195461"/>
            <a:ext cx="304800" cy="22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492" tIns="26747" rIns="53492" bIns="26747"/>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6" name="AutoShape 48"/>
          <p:cNvSpPr>
            <a:spLocks noChangeArrowheads="1"/>
          </p:cNvSpPr>
          <p:nvPr/>
        </p:nvSpPr>
        <p:spPr bwMode="auto">
          <a:xfrm>
            <a:off x="6128545" y="4370971"/>
            <a:ext cx="665162" cy="445499"/>
          </a:xfrm>
          <a:prstGeom prst="hexagon">
            <a:avLst>
              <a:gd name="adj" fmla="val 26563"/>
              <a:gd name="vf" fmla="val 115470"/>
            </a:avLst>
          </a:prstGeom>
          <a:blipFill dpi="0" rotWithShape="1">
            <a:blip r:embed="rId6" cstate="print">
              <a:extLst>
                <a:ext uri="{28A0092B-C50C-407E-A947-70E740481C1C}">
                  <a14:useLocalDpi xmlns:a14="http://schemas.microsoft.com/office/drawing/2010/main" val="0"/>
                </a:ext>
              </a:extLst>
            </a:blip>
            <a:srcRect/>
            <a:stretch>
              <a:fillRect/>
            </a:stretch>
          </a:blipFill>
          <a:ln w="38100" cmpd="dbl" algn="ctr">
            <a:solidFill>
              <a:srgbClr val="0000FF"/>
            </a:solidFill>
            <a:miter lim="800000"/>
            <a:headEnd/>
            <a:tailEnd/>
          </a:ln>
          <a:effectLst/>
        </p:spPr>
        <p:txBody>
          <a:bodyPr wrap="none" lIns="53492" tIns="26747" rIns="53492" bIns="26747" anchor="ctr"/>
          <a:lstStyle/>
          <a:p>
            <a:pPr algn="ctr">
              <a:defRPr/>
            </a:pPr>
            <a:endParaRPr lang="en-US" sz="1500" b="1" dirty="0">
              <a:solidFill>
                <a:srgbClr val="FF0000"/>
              </a:solidFill>
              <a:latin typeface="+mj-lt"/>
              <a:cs typeface="Calibri" pitchFamily="34" charset="0"/>
            </a:endParaRPr>
          </a:p>
        </p:txBody>
      </p:sp>
      <p:sp>
        <p:nvSpPr>
          <p:cNvPr id="47" name="Rectangle 3"/>
          <p:cNvSpPr>
            <a:spLocks noChangeArrowheads="1"/>
          </p:cNvSpPr>
          <p:nvPr/>
        </p:nvSpPr>
        <p:spPr bwMode="auto">
          <a:xfrm>
            <a:off x="3124200" y="1861229"/>
            <a:ext cx="2286000" cy="1453486"/>
          </a:xfrm>
          <a:prstGeom prst="rect">
            <a:avLst/>
          </a:prstGeom>
          <a:gradFill rotWithShape="1">
            <a:gsLst>
              <a:gs pos="0">
                <a:schemeClr val="bg1"/>
              </a:gs>
              <a:gs pos="100000">
                <a:srgbClr val="FFFF00"/>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48" name="Text Box 4"/>
          <p:cNvSpPr txBox="1">
            <a:spLocks noChangeArrowheads="1"/>
          </p:cNvSpPr>
          <p:nvPr/>
        </p:nvSpPr>
        <p:spPr bwMode="auto">
          <a:xfrm>
            <a:off x="3200401" y="2114236"/>
            <a:ext cx="2387600" cy="561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3489" tIns="26745" rIns="53489" bIns="26745">
            <a:spAutoFit/>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pPr algn="ctr" eaLnBrk="1" hangingPunct="1">
              <a:spcBef>
                <a:spcPct val="40000"/>
              </a:spcBef>
            </a:pPr>
            <a:r>
              <a:rPr lang="en-US" altLang="en-US" sz="1650" b="1">
                <a:solidFill>
                  <a:srgbClr val="FF0000"/>
                </a:solidFill>
              </a:rPr>
              <a:t>BẠN NHẬN ĐƯỢC MỘT PHẦN QUÀ</a:t>
            </a:r>
          </a:p>
        </p:txBody>
      </p:sp>
      <p:sp>
        <p:nvSpPr>
          <p:cNvPr id="49" name="Rectangle 5"/>
          <p:cNvSpPr>
            <a:spLocks noChangeArrowheads="1"/>
          </p:cNvSpPr>
          <p:nvPr/>
        </p:nvSpPr>
        <p:spPr bwMode="auto">
          <a:xfrm>
            <a:off x="3217478" y="1780860"/>
            <a:ext cx="762000" cy="1758363"/>
          </a:xfrm>
          <a:prstGeom prst="rect">
            <a:avLst/>
          </a:pr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0" name="Rectangle 6"/>
          <p:cNvSpPr>
            <a:spLocks noChangeArrowheads="1"/>
          </p:cNvSpPr>
          <p:nvPr/>
        </p:nvSpPr>
        <p:spPr bwMode="auto">
          <a:xfrm>
            <a:off x="3422102"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1" name="Rectangle 7"/>
          <p:cNvSpPr>
            <a:spLocks noChangeArrowheads="1"/>
          </p:cNvSpPr>
          <p:nvPr/>
        </p:nvSpPr>
        <p:spPr bwMode="auto">
          <a:xfrm>
            <a:off x="3586326" y="1780860"/>
            <a:ext cx="762000" cy="1758363"/>
          </a:xfrm>
          <a:prstGeom prst="rect">
            <a:avLst/>
          </a:prstGeom>
          <a:solidFill>
            <a:schemeClr val="bg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2" name="Rectangle 8"/>
          <p:cNvSpPr>
            <a:spLocks noChangeArrowheads="1"/>
          </p:cNvSpPr>
          <p:nvPr/>
        </p:nvSpPr>
        <p:spPr bwMode="auto">
          <a:xfrm>
            <a:off x="3762375" y="1780860"/>
            <a:ext cx="762000" cy="1758363"/>
          </a:xfrm>
          <a:prstGeom prst="rect">
            <a:avLst/>
          </a:prstGeom>
          <a:solidFill>
            <a:srgbClr val="33CC33"/>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33CC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3" name="Rectangle 9"/>
          <p:cNvSpPr>
            <a:spLocks noChangeArrowheads="1"/>
          </p:cNvSpPr>
          <p:nvPr/>
        </p:nvSpPr>
        <p:spPr bwMode="auto">
          <a:xfrm>
            <a:off x="3914775"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4" name="Rectangle 10"/>
          <p:cNvSpPr>
            <a:spLocks noChangeArrowheads="1"/>
          </p:cNvSpPr>
          <p:nvPr/>
        </p:nvSpPr>
        <p:spPr bwMode="auto">
          <a:xfrm>
            <a:off x="4067175" y="1780860"/>
            <a:ext cx="762000" cy="1758363"/>
          </a:xfrm>
          <a:prstGeom prst="rect">
            <a:avLst/>
          </a:prstGeom>
          <a:solidFill>
            <a:srgbClr val="66FF99"/>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66FF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5" name="Rectangle 11"/>
          <p:cNvSpPr>
            <a:spLocks noChangeArrowheads="1"/>
          </p:cNvSpPr>
          <p:nvPr/>
        </p:nvSpPr>
        <p:spPr bwMode="auto">
          <a:xfrm>
            <a:off x="4191000" y="1780860"/>
            <a:ext cx="762000" cy="1758363"/>
          </a:xfrm>
          <a:prstGeom prst="rect">
            <a:avLst/>
          </a:prstGeom>
          <a:solidFill>
            <a:srgbClr val="FFFF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6" name="Rectangle 12"/>
          <p:cNvSpPr>
            <a:spLocks noChangeArrowheads="1"/>
          </p:cNvSpPr>
          <p:nvPr/>
        </p:nvSpPr>
        <p:spPr bwMode="auto">
          <a:xfrm>
            <a:off x="4419600" y="1780860"/>
            <a:ext cx="762000" cy="1758363"/>
          </a:xfrm>
          <a:prstGeom prst="rect">
            <a:avLst/>
          </a:prstGeom>
          <a:solidFill>
            <a:srgbClr val="FF99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99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7" name="Rectangle 13"/>
          <p:cNvSpPr>
            <a:spLocks noChangeArrowheads="1"/>
          </p:cNvSpPr>
          <p:nvPr/>
        </p:nvSpPr>
        <p:spPr bwMode="auto">
          <a:xfrm>
            <a:off x="4648200" y="1780860"/>
            <a:ext cx="762000" cy="1758363"/>
          </a:xfrm>
          <a:prstGeom prst="rect">
            <a:avLst/>
          </a:prstGeom>
          <a:solidFill>
            <a:srgbClr val="00CC00"/>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00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sp>
        <p:nvSpPr>
          <p:cNvPr id="58" name="Rectangle 14"/>
          <p:cNvSpPr>
            <a:spLocks noChangeArrowheads="1"/>
          </p:cNvSpPr>
          <p:nvPr/>
        </p:nvSpPr>
        <p:spPr bwMode="auto">
          <a:xfrm>
            <a:off x="4876800" y="1780860"/>
            <a:ext cx="762000" cy="1758363"/>
          </a:xfrm>
          <a:prstGeom prst="rect">
            <a:avLst/>
          </a:prstGeom>
          <a:solidFill>
            <a:srgbClr val="FF00FF"/>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53492" tIns="26747" rIns="53492" bIns="26747" anchor="ctr">
            <a:flatTx/>
          </a:bodyPr>
          <a:lstStyle>
            <a:lvl1pPr>
              <a:defRPr sz="2400">
                <a:solidFill>
                  <a:srgbClr val="0000CC"/>
                </a:solidFill>
                <a:latin typeface="Arial" charset="0"/>
              </a:defRPr>
            </a:lvl1pPr>
            <a:lvl2pPr marL="742950" indent="-285750">
              <a:defRPr sz="2400">
                <a:solidFill>
                  <a:srgbClr val="0000CC"/>
                </a:solidFill>
                <a:latin typeface="Arial" charset="0"/>
              </a:defRPr>
            </a:lvl2pPr>
            <a:lvl3pPr marL="1143000" indent="-228600">
              <a:defRPr sz="2400">
                <a:solidFill>
                  <a:srgbClr val="0000CC"/>
                </a:solidFill>
                <a:latin typeface="Arial" charset="0"/>
              </a:defRPr>
            </a:lvl3pPr>
            <a:lvl4pPr marL="1600200" indent="-228600">
              <a:defRPr sz="2400">
                <a:solidFill>
                  <a:srgbClr val="0000CC"/>
                </a:solidFill>
                <a:latin typeface="Arial" charset="0"/>
              </a:defRPr>
            </a:lvl4pPr>
            <a:lvl5pPr marL="2057400" indent="-228600">
              <a:defRPr sz="2400">
                <a:solidFill>
                  <a:srgbClr val="0000CC"/>
                </a:solidFill>
                <a:latin typeface="Arial" charset="0"/>
              </a:defRPr>
            </a:lvl5pPr>
            <a:lvl6pPr marL="2514600" indent="-228600" eaLnBrk="0" fontAlgn="base" hangingPunct="0">
              <a:spcBef>
                <a:spcPct val="0"/>
              </a:spcBef>
              <a:spcAft>
                <a:spcPct val="0"/>
              </a:spcAft>
              <a:defRPr sz="2400">
                <a:solidFill>
                  <a:srgbClr val="0000CC"/>
                </a:solidFill>
                <a:latin typeface="Arial" charset="0"/>
              </a:defRPr>
            </a:lvl6pPr>
            <a:lvl7pPr marL="2971800" indent="-228600" eaLnBrk="0" fontAlgn="base" hangingPunct="0">
              <a:spcBef>
                <a:spcPct val="0"/>
              </a:spcBef>
              <a:spcAft>
                <a:spcPct val="0"/>
              </a:spcAft>
              <a:defRPr sz="2400">
                <a:solidFill>
                  <a:srgbClr val="0000CC"/>
                </a:solidFill>
                <a:latin typeface="Arial" charset="0"/>
              </a:defRPr>
            </a:lvl7pPr>
            <a:lvl8pPr marL="3429000" indent="-228600" eaLnBrk="0" fontAlgn="base" hangingPunct="0">
              <a:spcBef>
                <a:spcPct val="0"/>
              </a:spcBef>
              <a:spcAft>
                <a:spcPct val="0"/>
              </a:spcAft>
              <a:defRPr sz="2400">
                <a:solidFill>
                  <a:srgbClr val="0000CC"/>
                </a:solidFill>
                <a:latin typeface="Arial" charset="0"/>
              </a:defRPr>
            </a:lvl8pPr>
            <a:lvl9pPr marL="3886200" indent="-228600" eaLnBrk="0" fontAlgn="base" hangingPunct="0">
              <a:spcBef>
                <a:spcPct val="0"/>
              </a:spcBef>
              <a:spcAft>
                <a:spcPct val="0"/>
              </a:spcAft>
              <a:defRPr sz="2400">
                <a:solidFill>
                  <a:srgbClr val="0000CC"/>
                </a:solidFill>
                <a:latin typeface="Arial" charset="0"/>
              </a:defRPr>
            </a:lvl9pPr>
          </a:lstStyle>
          <a:p>
            <a:endParaRPr lang="en-US" altLang="en-US" sz="1800"/>
          </a:p>
        </p:txBody>
      </p:sp>
      <p:pic>
        <p:nvPicPr>
          <p:cNvPr id="60" name="Picture 59">
            <a:hlinkClick r:id="rId7" action="ppaction://hlinksldjump"/>
            <a:extLst>
              <a:ext uri="{FF2B5EF4-FFF2-40B4-BE49-F238E27FC236}">
                <a16:creationId xmlns="" xmlns:a16="http://schemas.microsoft.com/office/drawing/2014/main" id="{2752541A-CCD0-44E9-A966-4E4DB58C943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629156" y="3539224"/>
            <a:ext cx="2514845" cy="1612214"/>
          </a:xfrm>
          <a:prstGeom prst="rect">
            <a:avLst/>
          </a:prstGeom>
        </p:spPr>
      </p:pic>
    </p:spTree>
    <p:extLst>
      <p:ext uri="{BB962C8B-B14F-4D97-AF65-F5344CB8AC3E}">
        <p14:creationId xmlns:p14="http://schemas.microsoft.com/office/powerpoint/2010/main" val="21692087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00"/>
                                        <p:tgtEl>
                                          <p:spTgt spid="58"/>
                                        </p:tgtEl>
                                      </p:cBhvr>
                                    </p:animEffect>
                                    <p:set>
                                      <p:cBhvr>
                                        <p:cTn id="7" dur="1" fill="hold">
                                          <p:stCondLst>
                                            <p:cond delay="499"/>
                                          </p:stCondLst>
                                        </p:cTn>
                                        <p:tgtEl>
                                          <p:spTgt spid="5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22" presetClass="exit" presetSubtype="2" fill="hold" grpId="0" nodeType="afterEffect">
                                  <p:stCondLst>
                                    <p:cond delay="0"/>
                                  </p:stCondLst>
                                  <p:childTnLst>
                                    <p:animEffect transition="out" filter="wipe(right)">
                                      <p:cBhvr>
                                        <p:cTn id="10" dur="500"/>
                                        <p:tgtEl>
                                          <p:spTgt spid="57"/>
                                        </p:tgtEl>
                                      </p:cBhvr>
                                    </p:animEffect>
                                    <p:set>
                                      <p:cBhvr>
                                        <p:cTn id="11" dur="1" fill="hold">
                                          <p:stCondLst>
                                            <p:cond delay="499"/>
                                          </p:stCondLst>
                                        </p:cTn>
                                        <p:tgtEl>
                                          <p:spTgt spid="5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applause.wav"/>
                                        </p:tgtEl>
                                      </p:cMediaNode>
                                    </p:audio>
                                  </p:subTnLst>
                                </p:cTn>
                              </p:par>
                            </p:childTnLst>
                          </p:cTn>
                        </p:par>
                        <p:par>
                          <p:cTn id="12" fill="hold">
                            <p:stCondLst>
                              <p:cond delay="1000"/>
                            </p:stCondLst>
                            <p:childTnLst>
                              <p:par>
                                <p:cTn id="13" presetID="22" presetClass="exit" presetSubtype="2" fill="hold" grpId="0" nodeType="afterEffect">
                                  <p:stCondLst>
                                    <p:cond delay="0"/>
                                  </p:stCondLst>
                                  <p:childTnLst>
                                    <p:animEffect transition="out" filter="wipe(right)">
                                      <p:cBhvr>
                                        <p:cTn id="14" dur="500"/>
                                        <p:tgtEl>
                                          <p:spTgt spid="56"/>
                                        </p:tgtEl>
                                      </p:cBhvr>
                                    </p:animEffect>
                                    <p:set>
                                      <p:cBhvr>
                                        <p:cTn id="15" dur="1" fill="hold">
                                          <p:stCondLst>
                                            <p:cond delay="499"/>
                                          </p:stCondLst>
                                        </p:cTn>
                                        <p:tgtEl>
                                          <p:spTgt spid="56"/>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2" name="applause.wav"/>
                                        </p:tgtEl>
                                      </p:cMediaNode>
                                    </p:audio>
                                  </p:subTnLst>
                                </p:cTn>
                              </p:par>
                            </p:childTnLst>
                          </p:cTn>
                        </p:par>
                        <p:par>
                          <p:cTn id="16" fill="hold">
                            <p:stCondLst>
                              <p:cond delay="1500"/>
                            </p:stCondLst>
                            <p:childTnLst>
                              <p:par>
                                <p:cTn id="17" presetID="22" presetClass="exit" presetSubtype="2" fill="hold" grpId="0" nodeType="afterEffect">
                                  <p:stCondLst>
                                    <p:cond delay="0"/>
                                  </p:stCondLst>
                                  <p:childTnLst>
                                    <p:animEffect transition="out" filter="wipe(right)">
                                      <p:cBhvr>
                                        <p:cTn id="18" dur="500"/>
                                        <p:tgtEl>
                                          <p:spTgt spid="55"/>
                                        </p:tgtEl>
                                      </p:cBhvr>
                                    </p:animEffect>
                                    <p:set>
                                      <p:cBhvr>
                                        <p:cTn id="19" dur="1" fill="hold">
                                          <p:stCondLst>
                                            <p:cond delay="499"/>
                                          </p:stCondLst>
                                        </p:cTn>
                                        <p:tgtEl>
                                          <p:spTgt spid="55"/>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par>
                          <p:cTn id="20" fill="hold">
                            <p:stCondLst>
                              <p:cond delay="2000"/>
                            </p:stCondLst>
                            <p:childTnLst>
                              <p:par>
                                <p:cTn id="21" presetID="22" presetClass="exit" presetSubtype="2" fill="hold" grpId="0" nodeType="afterEffect">
                                  <p:stCondLst>
                                    <p:cond delay="0"/>
                                  </p:stCondLst>
                                  <p:childTnLst>
                                    <p:animEffect transition="out" filter="wipe(right)">
                                      <p:cBhvr>
                                        <p:cTn id="22" dur="500"/>
                                        <p:tgtEl>
                                          <p:spTgt spid="54"/>
                                        </p:tgtEl>
                                      </p:cBhvr>
                                    </p:animEffect>
                                    <p:set>
                                      <p:cBhvr>
                                        <p:cTn id="23" dur="1" fill="hold">
                                          <p:stCondLst>
                                            <p:cond delay="499"/>
                                          </p:stCondLst>
                                        </p:cTn>
                                        <p:tgtEl>
                                          <p:spTgt spid="5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childTnLst>
                          </p:cTn>
                        </p:par>
                        <p:par>
                          <p:cTn id="24" fill="hold">
                            <p:stCondLst>
                              <p:cond delay="2500"/>
                            </p:stCondLst>
                            <p:childTnLst>
                              <p:par>
                                <p:cTn id="25" presetID="35" presetClass="entr" presetSubtype="0" fill="hold" grpId="0" nodeType="afterEffect">
                                  <p:stCondLst>
                                    <p:cond delay="0"/>
                                  </p:stCondLst>
                                  <p:iterate type="lt">
                                    <p:tmPct val="0"/>
                                  </p:iterate>
                                  <p:childTnLst>
                                    <p:set>
                                      <p:cBhvr>
                                        <p:cTn id="26" dur="1" fill="hold">
                                          <p:stCondLst>
                                            <p:cond delay="0"/>
                                          </p:stCondLst>
                                        </p:cTn>
                                        <p:tgtEl>
                                          <p:spTgt spid="48">
                                            <p:txEl>
                                              <p:pRg st="0" end="0"/>
                                            </p:txEl>
                                          </p:spTgt>
                                        </p:tgtEl>
                                        <p:attrNameLst>
                                          <p:attrName>style.visibility</p:attrName>
                                        </p:attrNameLst>
                                      </p:cBhvr>
                                      <p:to>
                                        <p:strVal val="visible"/>
                                      </p:to>
                                    </p:set>
                                    <p:animEffect transition="in" filter="fade">
                                      <p:cBhvr>
                                        <p:cTn id="27" dur="2000"/>
                                        <p:tgtEl>
                                          <p:spTgt spid="48">
                                            <p:txEl>
                                              <p:pRg st="0" end="0"/>
                                            </p:txEl>
                                          </p:spTgt>
                                        </p:tgtEl>
                                      </p:cBhvr>
                                    </p:animEffect>
                                    <p:anim calcmode="lin" valueType="num">
                                      <p:cBhvr>
                                        <p:cTn id="28" dur="2000" fill="hold"/>
                                        <p:tgtEl>
                                          <p:spTgt spid="48">
                                            <p:txEl>
                                              <p:pRg st="0" end="0"/>
                                            </p:txEl>
                                          </p:spTgt>
                                        </p:tgtEl>
                                        <p:attrNameLst>
                                          <p:attrName>style.rotation</p:attrName>
                                        </p:attrNameLst>
                                      </p:cBhvr>
                                      <p:tavLst>
                                        <p:tav tm="0">
                                          <p:val>
                                            <p:fltVal val="720"/>
                                          </p:val>
                                        </p:tav>
                                        <p:tav tm="100000">
                                          <p:val>
                                            <p:fltVal val="0"/>
                                          </p:val>
                                        </p:tav>
                                      </p:tavLst>
                                    </p:anim>
                                    <p:anim calcmode="lin" valueType="num">
                                      <p:cBhvr>
                                        <p:cTn id="29" dur="2000" fill="hold"/>
                                        <p:tgtEl>
                                          <p:spTgt spid="48">
                                            <p:txEl>
                                              <p:pRg st="0" end="0"/>
                                            </p:txEl>
                                          </p:spTgt>
                                        </p:tgtEl>
                                        <p:attrNameLst>
                                          <p:attrName>ppt_h</p:attrName>
                                        </p:attrNameLst>
                                      </p:cBhvr>
                                      <p:tavLst>
                                        <p:tav tm="0">
                                          <p:val>
                                            <p:fltVal val="0"/>
                                          </p:val>
                                        </p:tav>
                                        <p:tav tm="100000">
                                          <p:val>
                                            <p:strVal val="#ppt_h"/>
                                          </p:val>
                                        </p:tav>
                                      </p:tavLst>
                                    </p:anim>
                                    <p:anim calcmode="lin" valueType="num">
                                      <p:cBhvr>
                                        <p:cTn id="30" dur="2000" fill="hold"/>
                                        <p:tgtEl>
                                          <p:spTgt spid="48">
                                            <p:txEl>
                                              <p:pRg st="0" end="0"/>
                                            </p:txEl>
                                          </p:spTgt>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25"/>
                                            </p:cond>
                                          </p:stCondLst>
                                          <p:endCondLst>
                                            <p:cond evt="onStopAudio" delay="0">
                                              <p:tgtEl>
                                                <p:sldTgt/>
                                              </p:tgtEl>
                                            </p:cond>
                                          </p:endCondLst>
                                        </p:cTn>
                                        <p:tgtEl>
                                          <p:sndTgt r:embed="rId2" name="applause.wav"/>
                                        </p:tgtEl>
                                      </p:cMediaNode>
                                    </p:audio>
                                  </p:subTnLst>
                                </p:cTn>
                              </p:par>
                            </p:childTnLst>
                          </p:cTn>
                        </p:par>
                        <p:par>
                          <p:cTn id="31" fill="hold">
                            <p:stCondLst>
                              <p:cond delay="4500"/>
                            </p:stCondLst>
                            <p:childTnLst>
                              <p:par>
                                <p:cTn id="32" presetID="22" presetClass="exit" presetSubtype="2" fill="hold" grpId="0" nodeType="afterEffect">
                                  <p:stCondLst>
                                    <p:cond delay="0"/>
                                  </p:stCondLst>
                                  <p:childTnLst>
                                    <p:animEffect transition="out" filter="wipe(right)">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par>
                          <p:cTn id="35" fill="hold">
                            <p:stCondLst>
                              <p:cond delay="5000"/>
                            </p:stCondLst>
                            <p:childTnLst>
                              <p:par>
                                <p:cTn id="36" presetID="22" presetClass="exit" presetSubtype="2" fill="hold" grpId="0" nodeType="afterEffect">
                                  <p:stCondLst>
                                    <p:cond delay="0"/>
                                  </p:stCondLst>
                                  <p:childTnLst>
                                    <p:animEffect transition="out" filter="wipe(right)">
                                      <p:cBhvr>
                                        <p:cTn id="37" dur="500"/>
                                        <p:tgtEl>
                                          <p:spTgt spid="52"/>
                                        </p:tgtEl>
                                      </p:cBhvr>
                                    </p:animEffect>
                                    <p:set>
                                      <p:cBhvr>
                                        <p:cTn id="38" dur="1" fill="hold">
                                          <p:stCondLst>
                                            <p:cond delay="499"/>
                                          </p:stCondLst>
                                        </p:cTn>
                                        <p:tgtEl>
                                          <p:spTgt spid="52"/>
                                        </p:tgtEl>
                                        <p:attrNameLst>
                                          <p:attrName>style.visibility</p:attrName>
                                        </p:attrNameLst>
                                      </p:cBhvr>
                                      <p:to>
                                        <p:strVal val="hidden"/>
                                      </p:to>
                                    </p:set>
                                  </p:childTnLst>
                                  <p:subTnLst>
                                    <p:audio>
                                      <p:cMediaNode>
                                        <p:cTn display="0" masterRel="sameClick">
                                          <p:stCondLst>
                                            <p:cond evt="begin" delay="0">
                                              <p:tn val="36"/>
                                            </p:cond>
                                          </p:stCondLst>
                                          <p:endCondLst>
                                            <p:cond evt="onStopAudio" delay="0">
                                              <p:tgtEl>
                                                <p:sldTgt/>
                                              </p:tgtEl>
                                            </p:cond>
                                          </p:endCondLst>
                                        </p:cTn>
                                        <p:tgtEl>
                                          <p:sndTgt r:embed="rId2" name="applause.wav"/>
                                        </p:tgtEl>
                                      </p:cMediaNode>
                                    </p:audio>
                                  </p:subTnLst>
                                </p:cTn>
                              </p:par>
                            </p:childTnLst>
                          </p:cTn>
                        </p:par>
                        <p:par>
                          <p:cTn id="39" fill="hold">
                            <p:stCondLst>
                              <p:cond delay="5500"/>
                            </p:stCondLst>
                            <p:childTnLst>
                              <p:par>
                                <p:cTn id="40" presetID="22" presetClass="exit" presetSubtype="2" fill="hold" grpId="0" nodeType="afterEffect">
                                  <p:stCondLst>
                                    <p:cond delay="0"/>
                                  </p:stCondLst>
                                  <p:childTnLst>
                                    <p:animEffect transition="out" filter="wipe(right)">
                                      <p:cBhvr>
                                        <p:cTn id="41" dur="500"/>
                                        <p:tgtEl>
                                          <p:spTgt spid="51"/>
                                        </p:tgtEl>
                                      </p:cBhvr>
                                    </p:animEffect>
                                    <p:set>
                                      <p:cBhvr>
                                        <p:cTn id="42" dur="1" fill="hold">
                                          <p:stCondLst>
                                            <p:cond delay="499"/>
                                          </p:stCondLst>
                                        </p:cTn>
                                        <p:tgtEl>
                                          <p:spTgt spid="51"/>
                                        </p:tgtEl>
                                        <p:attrNameLst>
                                          <p:attrName>style.visibility</p:attrName>
                                        </p:attrNameLst>
                                      </p:cBhvr>
                                      <p:to>
                                        <p:strVal val="hidden"/>
                                      </p:to>
                                    </p:se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6000"/>
                            </p:stCondLst>
                            <p:childTnLst>
                              <p:par>
                                <p:cTn id="44" presetID="22" presetClass="exit" presetSubtype="2" fill="hold" grpId="0" nodeType="afterEffect">
                                  <p:stCondLst>
                                    <p:cond delay="0"/>
                                  </p:stCondLst>
                                  <p:childTnLst>
                                    <p:animEffect transition="out" filter="wipe(right)">
                                      <p:cBhvr>
                                        <p:cTn id="45" dur="500"/>
                                        <p:tgtEl>
                                          <p:spTgt spid="50"/>
                                        </p:tgtEl>
                                      </p:cBhvr>
                                    </p:animEffect>
                                    <p:set>
                                      <p:cBhvr>
                                        <p:cTn id="46" dur="1" fill="hold">
                                          <p:stCondLst>
                                            <p:cond delay="499"/>
                                          </p:stCondLst>
                                        </p:cTn>
                                        <p:tgtEl>
                                          <p:spTgt spid="50"/>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2" name="applause.wav"/>
                                        </p:tgtEl>
                                      </p:cMediaNode>
                                    </p:audio>
                                  </p:subTnLst>
                                </p:cTn>
                              </p:par>
                            </p:childTnLst>
                          </p:cTn>
                        </p:par>
                        <p:par>
                          <p:cTn id="47" fill="hold">
                            <p:stCondLst>
                              <p:cond delay="6500"/>
                            </p:stCondLst>
                            <p:childTnLst>
                              <p:par>
                                <p:cTn id="48" presetID="22" presetClass="exit" presetSubtype="2" fill="hold" grpId="0" nodeType="afterEffect">
                                  <p:stCondLst>
                                    <p:cond delay="0"/>
                                  </p:stCondLst>
                                  <p:childTnLst>
                                    <p:animEffect transition="out" filter="wipe(right)">
                                      <p:cBhvr>
                                        <p:cTn id="49" dur="500"/>
                                        <p:tgtEl>
                                          <p:spTgt spid="49"/>
                                        </p:tgtEl>
                                      </p:cBhvr>
                                    </p:animEffect>
                                    <p:set>
                                      <p:cBhvr>
                                        <p:cTn id="50" dur="1" fill="hold">
                                          <p:stCondLst>
                                            <p:cond delay="499"/>
                                          </p:stCondLst>
                                        </p:cTn>
                                        <p:tgtEl>
                                          <p:spTgt spid="49"/>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par>
                                <p:cTn id="51" presetID="3" presetClass="emph" presetSubtype="6" repeatCount="indefinite" fill="hold" nodeType="withEffect">
                                  <p:stCondLst>
                                    <p:cond delay="0"/>
                                  </p:stCondLst>
                                  <p:iterate type="lt">
                                    <p:tmPct val="0"/>
                                  </p:iterate>
                                  <p:childTnLst>
                                    <p:animClr clrSpc="hsl" dir="cw">
                                      <p:cBhvr override="childStyle">
                                        <p:cTn id="52" dur="500" fill="hold"/>
                                        <p:tgtEl>
                                          <p:spTgt spid="48">
                                            <p:txEl>
                                              <p:pRg st="0" end="0"/>
                                            </p:txEl>
                                          </p:spTgt>
                                        </p:tgtEl>
                                        <p:attrNameLst>
                                          <p:attrName>style.color</p:attrName>
                                        </p:attrNameLst>
                                      </p:cBhvr>
                                      <p:to>
                                        <a:srgbClr val="FF00FF"/>
                                      </p:to>
                                    </p:animClr>
                                  </p:childTnLst>
                                  <p:subTnLst>
                                    <p:audio>
                                      <p:cMediaNode>
                                        <p:cTn display="0" masterRel="sameClick">
                                          <p:stCondLst>
                                            <p:cond evt="begin" delay="0">
                                              <p:tn val="5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6"/>
                  </p:tgtEl>
                </p:cond>
              </p:nextCondLst>
            </p:seq>
          </p:childTnLst>
        </p:cTn>
      </p:par>
    </p:tnLst>
    <p:bldLst>
      <p:bldP spid="48" grpId="0" build="allAtOnce"/>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7">
            <a:extLst>
              <a:ext uri="{BEBA8EAE-BF5A-486C-A8C5-ECC9F3942E4B}">
                <a14:imgProps xmlns:a14="http://schemas.microsoft.com/office/drawing/2010/main">
                  <a14:imgLayer r:embed="rId8">
                    <a14:imgEffect>
                      <a14:artisticTexturizer/>
                    </a14:imgEffect>
                  </a14:imgLayer>
                </a14:imgProps>
              </a:ext>
              <a:ext uri="{28A0092B-C50C-407E-A947-70E740481C1C}">
                <a14:useLocalDpi xmlns:a14="http://schemas.microsoft.com/office/drawing/2010/main" val="0"/>
              </a:ext>
            </a:extLst>
          </a:blip>
          <a:stretch>
            <a:fillRect/>
          </a:stretch>
        </p:blipFill>
        <p:spPr>
          <a:xfrm>
            <a:off x="0" y="1085850"/>
            <a:ext cx="9144000" cy="4629150"/>
          </a:xfrm>
          <a:prstGeom prst="rect">
            <a:avLst/>
          </a:prstGeom>
        </p:spPr>
      </p:pic>
      <p:pic>
        <p:nvPicPr>
          <p:cNvPr id="9" name="Picture 8">
            <a:hlinkClick r:id="rId9" action="ppaction://hlinksldjump"/>
            <a:extLst>
              <a:ext uri="{FF2B5EF4-FFF2-40B4-BE49-F238E27FC236}">
                <a16:creationId xmlns="" xmlns:a16="http://schemas.microsoft.com/office/drawing/2014/main" id="{2752541A-CCD0-44E9-A966-4E4DB58C9439}"/>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830519"/>
            <a:ext cx="2880115" cy="1846381"/>
          </a:xfrm>
          <a:prstGeom prst="rect">
            <a:avLst/>
          </a:prstGeom>
        </p:spPr>
      </p:pic>
      <p:sp>
        <p:nvSpPr>
          <p:cNvPr id="10" name="AutoShape 46"/>
          <p:cNvSpPr>
            <a:spLocks noChangeArrowheads="1"/>
          </p:cNvSpPr>
          <p:nvPr/>
        </p:nvSpPr>
        <p:spPr bwMode="auto">
          <a:xfrm>
            <a:off x="5867400" y="4614325"/>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171127" y="4718159"/>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171127" y="4661010"/>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171127" y="466101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5942527" y="4718160"/>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094927" y="4661009"/>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050476" y="4647914"/>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4527"/>
            <a:ext cx="9144000" cy="1337073"/>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65313" y="38100"/>
            <a:ext cx="9002488" cy="1343001"/>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err="1">
                <a:solidFill>
                  <a:srgbClr val="FFFF00"/>
                </a:solidFill>
                <a:latin typeface="+mj-lt"/>
                <a:cs typeface="Arial" pitchFamily="34" charset="0"/>
              </a:rPr>
              <a:t>Câu</a:t>
            </a:r>
            <a:r>
              <a:rPr lang="en-US" sz="2400" b="1" dirty="0">
                <a:solidFill>
                  <a:srgbClr val="FFFF00"/>
                </a:solidFill>
                <a:latin typeface="+mj-lt"/>
                <a:cs typeface="Arial" pitchFamily="34" charset="0"/>
              </a:rPr>
              <a:t> </a:t>
            </a:r>
            <a:r>
              <a:rPr lang="en-US" sz="2400" b="1" dirty="0" err="1">
                <a:solidFill>
                  <a:srgbClr val="FFFF00"/>
                </a:solidFill>
                <a:latin typeface="+mj-lt"/>
                <a:cs typeface="Arial" pitchFamily="34" charset="0"/>
              </a:rPr>
              <a:t>hỏi</a:t>
            </a:r>
            <a:r>
              <a:rPr lang="en-US" sz="2400" b="1" dirty="0">
                <a:solidFill>
                  <a:srgbClr val="FFFF00"/>
                </a:solidFill>
                <a:latin typeface="+mj-lt"/>
                <a:cs typeface="Arial" pitchFamily="34" charset="0"/>
              </a:rPr>
              <a:t>: </a:t>
            </a:r>
          </a:p>
          <a:p>
            <a:pPr algn="ctr"/>
            <a:r>
              <a:rPr lang="en-US" sz="2400" dirty="0" err="1"/>
              <a:t>Lễ</a:t>
            </a:r>
            <a:r>
              <a:rPr lang="en-US" sz="2400" dirty="0"/>
              <a:t> </a:t>
            </a:r>
            <a:r>
              <a:rPr lang="en-US" sz="2400" dirty="0" err="1"/>
              <a:t>Hội</a:t>
            </a:r>
            <a:r>
              <a:rPr lang="en-US" sz="2400" dirty="0"/>
              <a:t> </a:t>
            </a:r>
            <a:r>
              <a:rPr lang="en-US" sz="2400" dirty="0" err="1"/>
              <a:t>Gióng</a:t>
            </a:r>
            <a:r>
              <a:rPr lang="en-US" sz="2400" dirty="0"/>
              <a:t> </a:t>
            </a:r>
            <a:r>
              <a:rPr lang="en-US" sz="2400" dirty="0" err="1"/>
              <a:t>là</a:t>
            </a:r>
            <a:r>
              <a:rPr lang="en-US" sz="2400" dirty="0"/>
              <a:t> </a:t>
            </a:r>
            <a:r>
              <a:rPr lang="en-US" sz="2400" dirty="0" err="1"/>
              <a:t>một</a:t>
            </a:r>
            <a:r>
              <a:rPr lang="en-US" sz="2400" dirty="0"/>
              <a:t> di </a:t>
            </a:r>
            <a:r>
              <a:rPr lang="en-US" sz="2400" dirty="0" err="1"/>
              <a:t>sản</a:t>
            </a:r>
            <a:r>
              <a:rPr lang="en-US" sz="2400" dirty="0"/>
              <a:t> </a:t>
            </a:r>
            <a:r>
              <a:rPr lang="en-US" sz="2400" dirty="0" err="1"/>
              <a:t>vô</a:t>
            </a:r>
            <a:r>
              <a:rPr lang="en-US" sz="2400" dirty="0"/>
              <a:t> </a:t>
            </a:r>
            <a:r>
              <a:rPr lang="en-US" sz="2400" dirty="0" err="1"/>
              <a:t>giá</a:t>
            </a:r>
            <a:r>
              <a:rPr lang="en-US" sz="2400" dirty="0"/>
              <a:t> </a:t>
            </a:r>
            <a:r>
              <a:rPr lang="en-US" sz="2400" dirty="0" err="1"/>
              <a:t>của</a:t>
            </a:r>
            <a:r>
              <a:rPr lang="en-US" sz="2400" dirty="0"/>
              <a:t> </a:t>
            </a:r>
            <a:r>
              <a:rPr lang="en-US" sz="2400" dirty="0" err="1"/>
              <a:t>văn</a:t>
            </a:r>
            <a:r>
              <a:rPr lang="en-US" sz="2400" dirty="0"/>
              <a:t> </a:t>
            </a:r>
            <a:r>
              <a:rPr lang="en-US" sz="2400" dirty="0" err="1"/>
              <a:t>hoá</a:t>
            </a:r>
            <a:r>
              <a:rPr lang="en-US" sz="2400" dirty="0"/>
              <a:t> </a:t>
            </a:r>
            <a:r>
              <a:rPr lang="en-US" sz="2400" dirty="0" err="1"/>
              <a:t>dân</a:t>
            </a:r>
            <a:r>
              <a:rPr lang="en-US" sz="2400" dirty="0"/>
              <a:t> </a:t>
            </a:r>
            <a:r>
              <a:rPr lang="en-US" sz="2400" dirty="0" err="1"/>
              <a:t>tộc</a:t>
            </a:r>
            <a:r>
              <a:rPr lang="en-US" sz="2400" dirty="0"/>
              <a:t>. </a:t>
            </a:r>
            <a:br>
              <a:rPr lang="en-US" sz="2400" dirty="0"/>
            </a:br>
            <a:r>
              <a:rPr lang="nl-NL" sz="2400" dirty="0"/>
              <a:t>Đúng hay sai?</a:t>
            </a:r>
            <a:endParaRPr lang="en-US" sz="2400" b="1" dirty="0">
              <a:solidFill>
                <a:srgbClr val="FFFF00"/>
              </a:solidFill>
              <a:latin typeface="+mj-lt"/>
              <a:cs typeface="Arial" pitchFamily="34" charset="0"/>
            </a:endParaRPr>
          </a:p>
        </p:txBody>
      </p:sp>
      <p:grpSp>
        <p:nvGrpSpPr>
          <p:cNvPr id="19" name="Group 18"/>
          <p:cNvGrpSpPr/>
          <p:nvPr/>
        </p:nvGrpSpPr>
        <p:grpSpPr>
          <a:xfrm>
            <a:off x="1861119" y="2058049"/>
            <a:ext cx="2710883" cy="470840"/>
            <a:chOff x="1066800" y="4648200"/>
            <a:chExt cx="3076573" cy="929046"/>
          </a:xfrm>
        </p:grpSpPr>
        <p:sp>
          <p:nvSpPr>
            <p:cNvPr id="22" name="Flowchart: Terminator 21"/>
            <p:cNvSpPr/>
            <p:nvPr/>
          </p:nvSpPr>
          <p:spPr>
            <a:xfrm>
              <a:off x="1066800" y="4648200"/>
              <a:ext cx="3076573" cy="929046"/>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        A. Đúng</a:t>
              </a:r>
            </a:p>
          </p:txBody>
        </p:sp>
        <p:pic>
          <p:nvPicPr>
            <p:cNvPr id="23" name="Picture 2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90885" y="4666948"/>
              <a:ext cx="770019" cy="865790"/>
            </a:xfrm>
            <a:prstGeom prst="rect">
              <a:avLst/>
            </a:prstGeom>
          </p:spPr>
        </p:pic>
      </p:grpSp>
      <p:grpSp>
        <p:nvGrpSpPr>
          <p:cNvPr id="24" name="Group 23"/>
          <p:cNvGrpSpPr/>
          <p:nvPr/>
        </p:nvGrpSpPr>
        <p:grpSpPr>
          <a:xfrm>
            <a:off x="5018688" y="2052515"/>
            <a:ext cx="2753713" cy="476374"/>
            <a:chOff x="5257800" y="4637281"/>
            <a:chExt cx="2867011" cy="939965"/>
          </a:xfrm>
        </p:grpSpPr>
        <p:sp>
          <p:nvSpPr>
            <p:cNvPr id="25" name="Flowchart: Terminator 24"/>
            <p:cNvSpPr/>
            <p:nvPr/>
          </p:nvSpPr>
          <p:spPr>
            <a:xfrm>
              <a:off x="5257800" y="4637281"/>
              <a:ext cx="2867011" cy="939965"/>
            </a:xfrm>
            <a:prstGeom prst="flowChartTerminator">
              <a:avLst/>
            </a:prstGeom>
            <a:solidFill>
              <a:srgbClr val="660033">
                <a:alpha val="74902"/>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a:solidFill>
                    <a:schemeClr val="bg1"/>
                  </a:solidFill>
                </a:rPr>
                <a:t>B. Sai</a:t>
              </a:r>
            </a:p>
          </p:txBody>
        </p:sp>
        <p:pic>
          <p:nvPicPr>
            <p:cNvPr id="26" name="Picture 2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10200" y="4666948"/>
              <a:ext cx="586459" cy="857552"/>
            </a:xfrm>
            <a:prstGeom prst="rect">
              <a:avLst/>
            </a:prstGeom>
          </p:spPr>
        </p:pic>
      </p:grpSp>
    </p:spTree>
    <p:extLst>
      <p:ext uri="{BB962C8B-B14F-4D97-AF65-F5344CB8AC3E}">
        <p14:creationId xmlns:p14="http://schemas.microsoft.com/office/powerpoint/2010/main" val="71443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2"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2"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3"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4"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19"/>
                                        </p:tgtEl>
                                      </p:cBhvr>
                                    </p:animEffect>
                                    <p:animScale>
                                      <p:cBhvr>
                                        <p:cTn id="57" dur="250" autoRev="1" fill="hold"/>
                                        <p:tgtEl>
                                          <p:spTgt spid="1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9"/>
                  </p:tgtEl>
                </p:cond>
              </p:nextCondLst>
            </p:seq>
            <p:seq concurrent="1" nextAc="seek">
              <p:cTn id="58" restart="whenNotActive" fill="hold" evtFilter="cancelBubble" nodeType="interactiveSeq">
                <p:stCondLst>
                  <p:cond evt="onClick" delay="0">
                    <p:tgtEl>
                      <p:spTgt spid="24"/>
                    </p:tgtEl>
                  </p:cond>
                </p:stCondLst>
                <p:endSync evt="end" delay="0">
                  <p:rtn val="all"/>
                </p:endSync>
                <p:childTnLst>
                  <p:par>
                    <p:cTn id="59" fill="hold">
                      <p:stCondLst>
                        <p:cond delay="0"/>
                      </p:stCondLst>
                      <p:childTnLst>
                        <p:par>
                          <p:cTn id="60" fill="hold">
                            <p:stCondLst>
                              <p:cond delay="0"/>
                            </p:stCondLst>
                            <p:childTnLst>
                              <p:par>
                                <p:cTn id="61" presetID="26" presetClass="emph" presetSubtype="0" fill="hold" nodeType="clickEffect">
                                  <p:stCondLst>
                                    <p:cond delay="0"/>
                                  </p:stCondLst>
                                  <p:childTnLst>
                                    <p:animEffect transition="out" filter="fade">
                                      <p:cBhvr>
                                        <p:cTn id="62" dur="500" tmFilter="0, 0; .2, .5; .8, .5; 1, 0"/>
                                        <p:tgtEl>
                                          <p:spTgt spid="24"/>
                                        </p:tgtEl>
                                      </p:cBhvr>
                                    </p:animEffect>
                                    <p:animScale>
                                      <p:cBhvr>
                                        <p:cTn id="63" dur="250" autoRev="1" fill="hold"/>
                                        <p:tgtEl>
                                          <p:spTgt spid="24"/>
                                        </p:tgtEl>
                                      </p:cBhvr>
                                      <p:by x="105000" y="105000"/>
                                    </p:animScale>
                                  </p:childTnLst>
                                  <p:subTnLst>
                                    <p:audio>
                                      <p:cMediaNode>
                                        <p:cTn display="0" masterRel="sameClick">
                                          <p:stCondLst>
                                            <p:cond evt="begin" delay="0">
                                              <p:tn val="61"/>
                                            </p:cond>
                                          </p:stCondLst>
                                          <p:endCondLst>
                                            <p:cond evt="onStopAudio" delay="0">
                                              <p:tgtEl>
                                                <p:sldTgt/>
                                              </p:tgtEl>
                                            </p:cond>
                                          </p:endCondLst>
                                        </p:cTn>
                                        <p:tgtEl>
                                          <p:sndTgt r:embed="rId6" name="oisairoi.wav"/>
                                        </p:tgtEl>
                                      </p:cMediaNode>
                                    </p:audio>
                                  </p:subTnLst>
                                </p:cTn>
                              </p:par>
                            </p:childTnLst>
                          </p:cTn>
                        </p:par>
                      </p:childTnLst>
                    </p:cTn>
                  </p:par>
                </p:childTnLst>
              </p:cTn>
              <p:nextCondLst>
                <p:cond evt="onClick" delay="0">
                  <p:tgtEl>
                    <p:spTgt spid="24"/>
                  </p:tgtEl>
                </p:cond>
              </p:nextCondLst>
            </p:seq>
          </p:childTnLst>
        </p:cTn>
      </p:par>
    </p:tnLst>
    <p:bldLst>
      <p:bldP spid="10"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10">
            <a:extLst>
              <a:ext uri="{BEBA8EAE-BF5A-486C-A8C5-ECC9F3942E4B}">
                <a14:imgProps xmlns:a14="http://schemas.microsoft.com/office/drawing/2010/main">
                  <a14:imgLayer r:embed="rId11">
                    <a14:imgEffect>
                      <a14:artisticTexturizer/>
                    </a14:imgEffect>
                  </a14:imgLayer>
                </a14:imgProps>
              </a:ext>
              <a:ext uri="{28A0092B-C50C-407E-A947-70E740481C1C}">
                <a14:useLocalDpi xmlns:a14="http://schemas.microsoft.com/office/drawing/2010/main" val="0"/>
              </a:ext>
            </a:extLst>
          </a:blip>
          <a:stretch>
            <a:fillRect/>
          </a:stretch>
        </p:blipFill>
        <p:spPr>
          <a:xfrm>
            <a:off x="0" y="952500"/>
            <a:ext cx="9144000" cy="4762500"/>
          </a:xfrm>
          <a:prstGeom prst="rect">
            <a:avLst/>
          </a:prstGeom>
        </p:spPr>
      </p:pic>
      <p:pic>
        <p:nvPicPr>
          <p:cNvPr id="9" name="Picture 8">
            <a:hlinkClick r:id="rId12" action="ppaction://hlinksldjump"/>
            <a:extLst>
              <a:ext uri="{FF2B5EF4-FFF2-40B4-BE49-F238E27FC236}">
                <a16:creationId xmlns="" xmlns:a16="http://schemas.microsoft.com/office/drawing/2014/main" id="{2752541A-CCD0-44E9-A966-4E4DB58C9439}"/>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a:off x="6568931" y="3848100"/>
            <a:ext cx="2880115" cy="1846381"/>
          </a:xfrm>
          <a:prstGeom prst="rect">
            <a:avLst/>
          </a:prstGeom>
        </p:spPr>
      </p:pic>
      <p:sp>
        <p:nvSpPr>
          <p:cNvPr id="4" name="Flowchart: Terminator 3"/>
          <p:cNvSpPr/>
          <p:nvPr>
            <p:custDataLst>
              <p:tags r:id="rId1"/>
            </p:custDataLst>
          </p:nvPr>
        </p:nvSpPr>
        <p:spPr>
          <a:xfrm>
            <a:off x="45524" y="2019300"/>
            <a:ext cx="2735068"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B. </a:t>
            </a:r>
            <a:r>
              <a:rPr lang="en-US" sz="1800" b="1" dirty="0" err="1">
                <a:solidFill>
                  <a:srgbClr val="FFFF00"/>
                </a:solidFill>
                <a:latin typeface="Arial" pitchFamily="34" charset="0"/>
                <a:cs typeface="Arial" pitchFamily="34" charset="0"/>
              </a:rPr>
              <a:t>Thứ</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nhất</a:t>
            </a:r>
            <a:endParaRPr lang="en-US" sz="1800" b="1" dirty="0">
              <a:solidFill>
                <a:srgbClr val="FFFF00"/>
              </a:solidFill>
              <a:latin typeface="Arial" pitchFamily="34" charset="0"/>
              <a:cs typeface="Arial" pitchFamily="34" charset="0"/>
            </a:endParaRPr>
          </a:p>
        </p:txBody>
      </p:sp>
      <p:sp>
        <p:nvSpPr>
          <p:cNvPr id="6" name="Flowchart: Terminator 5"/>
          <p:cNvSpPr/>
          <p:nvPr>
            <p:custDataLst>
              <p:tags r:id="rId2"/>
            </p:custDataLst>
          </p:nvPr>
        </p:nvSpPr>
        <p:spPr>
          <a:xfrm>
            <a:off x="6202876" y="2019299"/>
            <a:ext cx="2895600"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C. </a:t>
            </a:r>
            <a:r>
              <a:rPr lang="en-US" sz="1800" b="1" dirty="0" err="1">
                <a:solidFill>
                  <a:srgbClr val="FFFF00"/>
                </a:solidFill>
                <a:latin typeface="Arial" pitchFamily="34" charset="0"/>
                <a:cs typeface="Arial" pitchFamily="34" charset="0"/>
              </a:rPr>
              <a:t>Thứ</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tư</a:t>
            </a:r>
            <a:endParaRPr lang="en-US" sz="1800" b="1" dirty="0">
              <a:solidFill>
                <a:srgbClr val="FFFF00"/>
              </a:solidFill>
              <a:latin typeface="Arial" pitchFamily="34" charset="0"/>
              <a:cs typeface="Arial" pitchFamily="34" charset="0"/>
            </a:endParaRPr>
          </a:p>
        </p:txBody>
      </p:sp>
      <p:sp>
        <p:nvSpPr>
          <p:cNvPr id="7" name="Flowchart: Terminator 6"/>
          <p:cNvSpPr/>
          <p:nvPr>
            <p:custDataLst>
              <p:tags r:id="rId3"/>
            </p:custDataLst>
          </p:nvPr>
        </p:nvSpPr>
        <p:spPr>
          <a:xfrm>
            <a:off x="3000531" y="1986808"/>
            <a:ext cx="2897299" cy="488731"/>
          </a:xfrm>
          <a:prstGeom prst="flowChartTerminator">
            <a:avLst/>
          </a:prstGeom>
          <a:solidFill>
            <a:srgbClr val="002060"/>
          </a:solidFill>
          <a:ln w="25400" cap="flat" cmpd="sng" algn="ctr">
            <a:solidFill>
              <a:schemeClr val="accent6">
                <a:shade val="50000"/>
              </a:schemeClr>
            </a:solidFill>
            <a:prstDash val="solid"/>
          </a:ln>
          <a:effectLst/>
          <a:scene3d>
            <a:camera prst="orthographicFront"/>
            <a:lightRig rig="threePt" dir="t"/>
          </a:scene3d>
          <a:sp3d>
            <a:bevelT w="101600" prst="riblet"/>
          </a:sp3d>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80000"/>
              </a:lnSpc>
              <a:defRPr/>
            </a:pPr>
            <a:r>
              <a:rPr lang="en-US" sz="1800" b="1" dirty="0">
                <a:solidFill>
                  <a:srgbClr val="FFFF00"/>
                </a:solidFill>
                <a:latin typeface="Arial" pitchFamily="34" charset="0"/>
                <a:cs typeface="Arial" pitchFamily="34" charset="0"/>
              </a:rPr>
              <a:t>A. </a:t>
            </a:r>
            <a:r>
              <a:rPr lang="en-US" sz="1800" b="1" dirty="0" err="1">
                <a:solidFill>
                  <a:srgbClr val="FFFF00"/>
                </a:solidFill>
                <a:latin typeface="Arial" pitchFamily="34" charset="0"/>
                <a:cs typeface="Arial" pitchFamily="34" charset="0"/>
              </a:rPr>
              <a:t>Thứ</a:t>
            </a:r>
            <a:r>
              <a:rPr lang="en-US" sz="1800" b="1" dirty="0">
                <a:solidFill>
                  <a:srgbClr val="FFFF00"/>
                </a:solidFill>
                <a:latin typeface="Arial" pitchFamily="34" charset="0"/>
                <a:cs typeface="Arial" pitchFamily="34" charset="0"/>
              </a:rPr>
              <a:t> </a:t>
            </a:r>
            <a:r>
              <a:rPr lang="en-US" sz="1800" b="1" dirty="0" err="1">
                <a:solidFill>
                  <a:srgbClr val="FFFF00"/>
                </a:solidFill>
                <a:latin typeface="Arial" pitchFamily="34" charset="0"/>
                <a:cs typeface="Arial" pitchFamily="34" charset="0"/>
              </a:rPr>
              <a:t>hai</a:t>
            </a:r>
            <a:endParaRPr lang="en-US" sz="1800" b="1" dirty="0">
              <a:solidFill>
                <a:srgbClr val="FFFF00"/>
              </a:solidFill>
              <a:latin typeface="Arial" pitchFamily="34" charset="0"/>
              <a:cs typeface="Arial" pitchFamily="34" charset="0"/>
            </a:endParaRPr>
          </a:p>
        </p:txBody>
      </p:sp>
      <p:sp>
        <p:nvSpPr>
          <p:cNvPr id="10" name="AutoShape 46"/>
          <p:cNvSpPr>
            <a:spLocks noChangeArrowheads="1"/>
          </p:cNvSpPr>
          <p:nvPr/>
        </p:nvSpPr>
        <p:spPr bwMode="auto">
          <a:xfrm>
            <a:off x="5867400" y="4631906"/>
            <a:ext cx="1028700" cy="675085"/>
          </a:xfrm>
          <a:prstGeom prst="hexagon">
            <a:avLst>
              <a:gd name="adj" fmla="val 26667"/>
              <a:gd name="vf" fmla="val 115470"/>
            </a:avLst>
          </a:prstGeom>
          <a:solidFill>
            <a:srgbClr val="FFFF00"/>
          </a:solidFill>
          <a:ln w="38100" cmpd="dbl" algn="ctr">
            <a:solidFill>
              <a:srgbClr val="FF0000"/>
            </a:solidFill>
            <a:miter lim="800000"/>
            <a:headEnd/>
            <a:tailEnd/>
          </a:ln>
          <a:effectLst/>
          <a:scene3d>
            <a:camera prst="orthographicFront"/>
            <a:lightRig rig="threePt" dir="t"/>
          </a:scene3d>
          <a:sp3d>
            <a:bevelT prst="angle"/>
          </a:sp3d>
        </p:spPr>
        <p:txBody>
          <a:bodyPr wrap="none" anchor="ctr"/>
          <a:lstStyle/>
          <a:p>
            <a:pPr eaLnBrk="0" hangingPunct="0">
              <a:defRPr/>
            </a:pPr>
            <a:endParaRPr lang="en-US" sz="1500"/>
          </a:p>
        </p:txBody>
      </p:sp>
      <p:pic>
        <p:nvPicPr>
          <p:cNvPr id="11" name="Picture 10" descr="11"/>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6171127" y="4735740"/>
            <a:ext cx="606425" cy="501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2"/>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171127" y="4678591"/>
            <a:ext cx="512763" cy="48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3"/>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6171127" y="467859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4"/>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5942527" y="4735741"/>
            <a:ext cx="520700" cy="50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5"/>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6094927" y="4678590"/>
            <a:ext cx="58261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2" descr="bell"/>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6050476" y="4665495"/>
            <a:ext cx="768350" cy="529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 y="38100"/>
            <a:ext cx="9144000" cy="1143000"/>
          </a:xfrm>
          <a:prstGeom prst="rect">
            <a:avLst/>
          </a:prstGeom>
          <a:solidFill>
            <a:srgbClr val="FF0000">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8" name="Rectangle 7"/>
          <p:cNvSpPr/>
          <p:nvPr/>
        </p:nvSpPr>
        <p:spPr>
          <a:xfrm>
            <a:off x="152401" y="146792"/>
            <a:ext cx="8850089" cy="958108"/>
          </a:xfrm>
          <a:prstGeom prst="rect">
            <a:avLst/>
          </a:prstGeom>
          <a:solidFill>
            <a:srgbClr val="FF0000">
              <a:alpha val="72157"/>
            </a:srgbClr>
          </a:solidFill>
          <a:ln w="57150">
            <a:solidFill>
              <a:srgbClr val="FFFF00"/>
            </a:solidFill>
          </a:ln>
        </p:spPr>
        <p:style>
          <a:lnRef idx="3">
            <a:schemeClr val="lt1"/>
          </a:lnRef>
          <a:fillRef idx="1">
            <a:schemeClr val="accent2"/>
          </a:fillRef>
          <a:effectRef idx="1">
            <a:schemeClr val="accent2"/>
          </a:effectRef>
          <a:fontRef idx="minor">
            <a:schemeClr val="lt1"/>
          </a:fontRef>
        </p:style>
        <p:txBody>
          <a:bodyPr rtlCol="0" anchor="ctr"/>
          <a:lstStyle/>
          <a:p>
            <a:pPr algn="ctr">
              <a:spcBef>
                <a:spcPts val="0"/>
              </a:spcBef>
            </a:pPr>
            <a:r>
              <a:rPr lang="en-US" sz="2100" b="1" dirty="0" err="1">
                <a:latin typeface="Arial" pitchFamily="34" charset="0"/>
                <a:cs typeface="Arial" pitchFamily="34" charset="0"/>
              </a:rPr>
              <a:t>Câu</a:t>
            </a:r>
            <a:r>
              <a:rPr lang="en-US" sz="2100" b="1" dirty="0">
                <a:latin typeface="Arial" pitchFamily="34" charset="0"/>
                <a:cs typeface="Arial" pitchFamily="34" charset="0"/>
              </a:rPr>
              <a:t> </a:t>
            </a:r>
            <a:r>
              <a:rPr lang="en-US" sz="2100" b="1" dirty="0" err="1">
                <a:latin typeface="Arial" pitchFamily="34" charset="0"/>
                <a:cs typeface="Arial" pitchFamily="34" charset="0"/>
              </a:rPr>
              <a:t>hỏi</a:t>
            </a:r>
            <a:r>
              <a:rPr lang="en-US" sz="2100" b="1" dirty="0">
                <a:latin typeface="Arial" pitchFamily="34" charset="0"/>
                <a:cs typeface="Arial" pitchFamily="34" charset="0"/>
              </a:rPr>
              <a:t>: </a:t>
            </a:r>
          </a:p>
          <a:p>
            <a:pPr algn="ctr">
              <a:spcBef>
                <a:spcPts val="0"/>
              </a:spcBef>
            </a:pPr>
            <a:r>
              <a:rPr lang="en-US" sz="2100" b="1" dirty="0" err="1">
                <a:latin typeface="Arial" pitchFamily="34" charset="0"/>
                <a:cs typeface="Arial" pitchFamily="34" charset="0"/>
              </a:rPr>
              <a:t>Thánh</a:t>
            </a:r>
            <a:r>
              <a:rPr lang="en-US" sz="2100" b="1" dirty="0">
                <a:latin typeface="Arial" pitchFamily="34" charset="0"/>
                <a:cs typeface="Arial" pitchFamily="34" charset="0"/>
              </a:rPr>
              <a:t> </a:t>
            </a:r>
            <a:r>
              <a:rPr lang="en-US" sz="2100" b="1" dirty="0" err="1">
                <a:latin typeface="Arial" pitchFamily="34" charset="0"/>
                <a:cs typeface="Arial" pitchFamily="34" charset="0"/>
              </a:rPr>
              <a:t>Gióng</a:t>
            </a:r>
            <a:r>
              <a:rPr lang="en-US" sz="2100" b="1" dirty="0">
                <a:latin typeface="Arial" pitchFamily="34" charset="0"/>
                <a:cs typeface="Arial" pitchFamily="34" charset="0"/>
              </a:rPr>
              <a:t> </a:t>
            </a:r>
            <a:r>
              <a:rPr lang="en-US" sz="2100" b="1" dirty="0" err="1">
                <a:latin typeface="Arial" pitchFamily="34" charset="0"/>
                <a:cs typeface="Arial" pitchFamily="34" charset="0"/>
              </a:rPr>
              <a:t>là</a:t>
            </a:r>
            <a:r>
              <a:rPr lang="en-US" sz="2100" b="1" dirty="0">
                <a:latin typeface="Arial" pitchFamily="34" charset="0"/>
                <a:cs typeface="Arial" pitchFamily="34" charset="0"/>
              </a:rPr>
              <a:t> </a:t>
            </a:r>
            <a:r>
              <a:rPr lang="en-US" sz="2100" b="1" dirty="0" err="1">
                <a:latin typeface="Arial" pitchFamily="34" charset="0"/>
                <a:cs typeface="Arial" pitchFamily="34" charset="0"/>
              </a:rPr>
              <a:t>vị</a:t>
            </a:r>
            <a:r>
              <a:rPr lang="en-US" sz="2100" b="1" dirty="0">
                <a:latin typeface="Arial" pitchFamily="34" charset="0"/>
                <a:cs typeface="Arial" pitchFamily="34" charset="0"/>
              </a:rPr>
              <a:t> </a:t>
            </a:r>
            <a:r>
              <a:rPr lang="en-US" sz="2100" b="1" dirty="0" err="1">
                <a:latin typeface="Arial" pitchFamily="34" charset="0"/>
                <a:cs typeface="Arial" pitchFamily="34" charset="0"/>
              </a:rPr>
              <a:t>thánh</a:t>
            </a:r>
            <a:r>
              <a:rPr lang="en-US" sz="2100" b="1" dirty="0">
                <a:latin typeface="Arial" pitchFamily="34" charset="0"/>
                <a:cs typeface="Arial" pitchFamily="34" charset="0"/>
              </a:rPr>
              <a:t> </a:t>
            </a:r>
            <a:r>
              <a:rPr lang="en-US" sz="2100" b="1" dirty="0" err="1">
                <a:latin typeface="Arial" pitchFamily="34" charset="0"/>
                <a:cs typeface="Arial" pitchFamily="34" charset="0"/>
              </a:rPr>
              <a:t>bất</a:t>
            </a:r>
            <a:r>
              <a:rPr lang="en-US" sz="2100" b="1" dirty="0">
                <a:latin typeface="Arial" pitchFamily="34" charset="0"/>
                <a:cs typeface="Arial" pitchFamily="34" charset="0"/>
              </a:rPr>
              <a:t> </a:t>
            </a:r>
            <a:r>
              <a:rPr lang="en-US" sz="2100" b="1" dirty="0" err="1">
                <a:latin typeface="Arial" pitchFamily="34" charset="0"/>
                <a:cs typeface="Arial" pitchFamily="34" charset="0"/>
              </a:rPr>
              <a:t>tử</a:t>
            </a:r>
            <a:r>
              <a:rPr lang="en-US" sz="2100" b="1" dirty="0">
                <a:latin typeface="Arial" pitchFamily="34" charset="0"/>
                <a:cs typeface="Arial" pitchFamily="34" charset="0"/>
              </a:rPr>
              <a:t> </a:t>
            </a:r>
            <a:r>
              <a:rPr lang="en-US" sz="2100" b="1" dirty="0" err="1">
                <a:latin typeface="Arial" pitchFamily="34" charset="0"/>
                <a:cs typeface="Arial" pitchFamily="34" charset="0"/>
              </a:rPr>
              <a:t>đứng</a:t>
            </a:r>
            <a:r>
              <a:rPr lang="en-US" sz="2100" b="1" dirty="0">
                <a:latin typeface="Arial" pitchFamily="34" charset="0"/>
                <a:cs typeface="Arial" pitchFamily="34" charset="0"/>
              </a:rPr>
              <a:t> </a:t>
            </a:r>
            <a:r>
              <a:rPr lang="en-US" sz="2100" b="1" dirty="0" err="1">
                <a:latin typeface="Arial" pitchFamily="34" charset="0"/>
                <a:cs typeface="Arial" pitchFamily="34" charset="0"/>
              </a:rPr>
              <a:t>hàng</a:t>
            </a:r>
            <a:r>
              <a:rPr lang="en-US" sz="2100" b="1" dirty="0">
                <a:latin typeface="Arial" pitchFamily="34" charset="0"/>
                <a:cs typeface="Arial" pitchFamily="34" charset="0"/>
              </a:rPr>
              <a:t> </a:t>
            </a:r>
            <a:r>
              <a:rPr lang="en-US" sz="2100" b="1" dirty="0" err="1">
                <a:latin typeface="Arial" pitchFamily="34" charset="0"/>
                <a:cs typeface="Arial" pitchFamily="34" charset="0"/>
              </a:rPr>
              <a:t>thứ</a:t>
            </a:r>
            <a:r>
              <a:rPr lang="en-US" sz="2100" b="1" dirty="0">
                <a:latin typeface="Arial" pitchFamily="34" charset="0"/>
                <a:cs typeface="Arial" pitchFamily="34" charset="0"/>
              </a:rPr>
              <a:t> </a:t>
            </a:r>
            <a:r>
              <a:rPr lang="en-US" sz="2100" b="1" dirty="0" err="1">
                <a:latin typeface="Arial" pitchFamily="34" charset="0"/>
                <a:cs typeface="Arial" pitchFamily="34" charset="0"/>
              </a:rPr>
              <a:t>mấy</a:t>
            </a:r>
            <a:r>
              <a:rPr lang="en-US" sz="2100" b="1" dirty="0">
                <a:latin typeface="Arial" pitchFamily="34" charset="0"/>
                <a:cs typeface="Arial" pitchFamily="34" charset="0"/>
              </a:rPr>
              <a:t> </a:t>
            </a:r>
            <a:r>
              <a:rPr lang="en-US" sz="2100" b="1" dirty="0" err="1">
                <a:latin typeface="Arial" pitchFamily="34" charset="0"/>
                <a:cs typeface="Arial" pitchFamily="34" charset="0"/>
              </a:rPr>
              <a:t>trong</a:t>
            </a:r>
            <a:r>
              <a:rPr lang="en-US" sz="2100" b="1" dirty="0">
                <a:latin typeface="Arial" pitchFamily="34" charset="0"/>
                <a:cs typeface="Arial" pitchFamily="34" charset="0"/>
              </a:rPr>
              <a:t> “</a:t>
            </a:r>
            <a:r>
              <a:rPr lang="en-US" sz="2100" b="1" dirty="0" err="1">
                <a:latin typeface="Arial" pitchFamily="34" charset="0"/>
                <a:cs typeface="Arial" pitchFamily="34" charset="0"/>
              </a:rPr>
              <a:t>Tứ</a:t>
            </a:r>
            <a:r>
              <a:rPr lang="en-US" sz="2100" b="1" dirty="0">
                <a:latin typeface="Arial" pitchFamily="34" charset="0"/>
                <a:cs typeface="Arial" pitchFamily="34" charset="0"/>
              </a:rPr>
              <a:t> </a:t>
            </a:r>
            <a:r>
              <a:rPr lang="en-US" sz="2100" b="1" dirty="0" err="1">
                <a:latin typeface="Arial" pitchFamily="34" charset="0"/>
                <a:cs typeface="Arial" pitchFamily="34" charset="0"/>
              </a:rPr>
              <a:t>bất</a:t>
            </a:r>
            <a:r>
              <a:rPr lang="en-US" sz="2100" b="1" dirty="0">
                <a:latin typeface="Arial" pitchFamily="34" charset="0"/>
                <a:cs typeface="Arial" pitchFamily="34" charset="0"/>
              </a:rPr>
              <a:t> </a:t>
            </a:r>
            <a:r>
              <a:rPr lang="en-US" sz="2100" b="1" dirty="0" err="1">
                <a:latin typeface="Arial" pitchFamily="34" charset="0"/>
                <a:cs typeface="Arial" pitchFamily="34" charset="0"/>
              </a:rPr>
              <a:t>tử</a:t>
            </a:r>
            <a:r>
              <a:rPr lang="en-US" sz="2100" b="1" dirty="0">
                <a:latin typeface="Arial" pitchFamily="34" charset="0"/>
                <a:cs typeface="Arial" pitchFamily="34" charset="0"/>
              </a:rPr>
              <a:t>” </a:t>
            </a:r>
            <a:r>
              <a:rPr lang="en-US" sz="2100" b="1" dirty="0" err="1">
                <a:latin typeface="Arial" pitchFamily="34" charset="0"/>
                <a:cs typeface="Arial" pitchFamily="34" charset="0"/>
              </a:rPr>
              <a:t>trong</a:t>
            </a:r>
            <a:r>
              <a:rPr lang="en-US" sz="2100" b="1" dirty="0">
                <a:latin typeface="Arial" pitchFamily="34" charset="0"/>
                <a:cs typeface="Arial" pitchFamily="34" charset="0"/>
              </a:rPr>
              <a:t> </a:t>
            </a:r>
            <a:r>
              <a:rPr lang="en-US" sz="2100" b="1" dirty="0" err="1">
                <a:latin typeface="Arial" pitchFamily="34" charset="0"/>
                <a:cs typeface="Arial" pitchFamily="34" charset="0"/>
              </a:rPr>
              <a:t>tín</a:t>
            </a:r>
            <a:r>
              <a:rPr lang="en-US" sz="2100" b="1" dirty="0">
                <a:latin typeface="Arial" pitchFamily="34" charset="0"/>
                <a:cs typeface="Arial" pitchFamily="34" charset="0"/>
              </a:rPr>
              <a:t> </a:t>
            </a:r>
            <a:r>
              <a:rPr lang="en-US" sz="2100" b="1" dirty="0" err="1">
                <a:latin typeface="Arial" pitchFamily="34" charset="0"/>
                <a:cs typeface="Arial" pitchFamily="34" charset="0"/>
              </a:rPr>
              <a:t>ngưỡng</a:t>
            </a:r>
            <a:r>
              <a:rPr lang="en-US" sz="2100" b="1" dirty="0">
                <a:latin typeface="Arial" pitchFamily="34" charset="0"/>
                <a:cs typeface="Arial" pitchFamily="34" charset="0"/>
              </a:rPr>
              <a:t> </a:t>
            </a:r>
            <a:r>
              <a:rPr lang="en-US" sz="2100" b="1" dirty="0" err="1">
                <a:latin typeface="Arial" pitchFamily="34" charset="0"/>
                <a:cs typeface="Arial" pitchFamily="34" charset="0"/>
              </a:rPr>
              <a:t>của</a:t>
            </a:r>
            <a:r>
              <a:rPr lang="en-US" sz="2100" b="1" dirty="0">
                <a:latin typeface="Arial" pitchFamily="34" charset="0"/>
                <a:cs typeface="Arial" pitchFamily="34" charset="0"/>
              </a:rPr>
              <a:t> </a:t>
            </a:r>
            <a:r>
              <a:rPr lang="en-US" sz="2100" b="1" dirty="0" err="1">
                <a:latin typeface="Arial" pitchFamily="34" charset="0"/>
                <a:cs typeface="Arial" pitchFamily="34" charset="0"/>
              </a:rPr>
              <a:t>dân</a:t>
            </a:r>
            <a:r>
              <a:rPr lang="en-US" sz="2100" b="1" dirty="0">
                <a:latin typeface="Arial" pitchFamily="34" charset="0"/>
                <a:cs typeface="Arial" pitchFamily="34" charset="0"/>
              </a:rPr>
              <a:t> </a:t>
            </a:r>
            <a:r>
              <a:rPr lang="en-US" sz="2100" b="1" dirty="0" err="1">
                <a:latin typeface="Arial" pitchFamily="34" charset="0"/>
                <a:cs typeface="Arial" pitchFamily="34" charset="0"/>
              </a:rPr>
              <a:t>tộc</a:t>
            </a:r>
            <a:r>
              <a:rPr lang="en-US" sz="2100" b="1" dirty="0">
                <a:latin typeface="Arial" pitchFamily="34" charset="0"/>
                <a:cs typeface="Arial" pitchFamily="34" charset="0"/>
              </a:rPr>
              <a:t> </a:t>
            </a:r>
            <a:r>
              <a:rPr lang="en-US" sz="2100" b="1" dirty="0" err="1">
                <a:latin typeface="Arial" pitchFamily="34" charset="0"/>
                <a:cs typeface="Arial" pitchFamily="34" charset="0"/>
              </a:rPr>
              <a:t>Việt</a:t>
            </a:r>
            <a:r>
              <a:rPr lang="en-US" sz="2100" b="1" dirty="0">
                <a:latin typeface="Arial" pitchFamily="34" charset="0"/>
                <a:cs typeface="Arial" pitchFamily="34" charset="0"/>
              </a:rPr>
              <a:t>?</a:t>
            </a:r>
          </a:p>
        </p:txBody>
      </p:sp>
    </p:spTree>
    <p:extLst>
      <p:ext uri="{BB962C8B-B14F-4D97-AF65-F5344CB8AC3E}">
        <p14:creationId xmlns:p14="http://schemas.microsoft.com/office/powerpoint/2010/main" val="8916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animEffect transition="in" filter="fade">
                                      <p:cBhvr>
                                        <p:cTn id="18" dur="500"/>
                                        <p:tgtEl>
                                          <p:spTgt spid="10"/>
                                        </p:tgtEl>
                                      </p:cBhvr>
                                    </p:animEffect>
                                  </p:childTnLst>
                                </p:cTn>
                              </p:par>
                              <p:par>
                                <p:cTn id="19" presetID="50" presetClass="entr" presetSubtype="0" decel="10000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1000" fill="hold"/>
                                        <p:tgtEl>
                                          <p:spTgt spid="15"/>
                                        </p:tgtEl>
                                        <p:attrNameLst>
                                          <p:attrName>ppt_w</p:attrName>
                                        </p:attrNameLst>
                                      </p:cBhvr>
                                      <p:tavLst>
                                        <p:tav tm="0">
                                          <p:val>
                                            <p:strVal val="#ppt_w+.3"/>
                                          </p:val>
                                        </p:tav>
                                        <p:tav tm="100000">
                                          <p:val>
                                            <p:strVal val="#ppt_w"/>
                                          </p:val>
                                        </p:tav>
                                      </p:tavLst>
                                    </p:anim>
                                    <p:anim calcmode="lin" valueType="num">
                                      <p:cBhvr>
                                        <p:cTn id="22" dur="1000" fill="hold"/>
                                        <p:tgtEl>
                                          <p:spTgt spid="15"/>
                                        </p:tgtEl>
                                        <p:attrNameLst>
                                          <p:attrName>ppt_h</p:attrName>
                                        </p:attrNameLst>
                                      </p:cBhvr>
                                      <p:tavLst>
                                        <p:tav tm="0">
                                          <p:val>
                                            <p:strVal val="#ppt_h"/>
                                          </p:val>
                                        </p:tav>
                                        <p:tav tm="100000">
                                          <p:val>
                                            <p:strVal val="#ppt_h"/>
                                          </p:val>
                                        </p:tav>
                                      </p:tavLst>
                                    </p:anim>
                                    <p:animEffect transition="in" filter="fade">
                                      <p:cBhvr>
                                        <p:cTn id="23" dur="1000"/>
                                        <p:tgtEl>
                                          <p:spTgt spid="15"/>
                                        </p:tgtEl>
                                      </p:cBhvr>
                                    </p:animEffect>
                                  </p:childTnLst>
                                  <p:subTnLst>
                                    <p:set>
                                      <p:cBhvr override="childStyle">
                                        <p:cTn dur="1" fill="hold" display="0" masterRel="sameClick" afterEffect="1">
                                          <p:stCondLst>
                                            <p:cond evt="end" delay="0">
                                              <p:tn val="19"/>
                                            </p:cond>
                                          </p:stCondLst>
                                        </p:cTn>
                                        <p:tgtEl>
                                          <p:spTgt spid="15"/>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5" name="click.wav"/>
                                        </p:tgtEl>
                                      </p:cMediaNode>
                                    </p:audio>
                                  </p:subTnLst>
                                </p:cTn>
                              </p:par>
                            </p:childTnLst>
                          </p:cTn>
                        </p:par>
                        <p:par>
                          <p:cTn id="24" fill="hold">
                            <p:stCondLst>
                              <p:cond delay="1000"/>
                            </p:stCondLst>
                            <p:childTnLst>
                              <p:par>
                                <p:cTn id="25" presetID="50" presetClass="entr" presetSubtype="0" decel="100000" fill="hold" nodeType="after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3"/>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subTnLst>
                                    <p:set>
                                      <p:cBhvr override="childStyle">
                                        <p:cTn dur="1" fill="hold" display="0" masterRel="sameClick" afterEffect="1">
                                          <p:stCondLst>
                                            <p:cond evt="end" delay="0">
                                              <p:tn val="25"/>
                                            </p:cond>
                                          </p:stCondLst>
                                        </p:cTn>
                                        <p:tgtEl>
                                          <p:spTgt spid="14"/>
                                        </p:tgtEl>
                                        <p:attrNameLst>
                                          <p:attrName>style.visibility</p:attrName>
                                        </p:attrNameLst>
                                      </p:cBhvr>
                                      <p:to>
                                        <p:strVal val="hidden"/>
                                      </p:to>
                                    </p:set>
                                    <p:audio>
                                      <p:cMediaNode>
                                        <p:cTn display="0" masterRel="sameClick">
                                          <p:stCondLst>
                                            <p:cond evt="begin" delay="0">
                                              <p:tn val="25"/>
                                            </p:cond>
                                          </p:stCondLst>
                                          <p:endCondLst>
                                            <p:cond evt="onStopAudio" delay="0">
                                              <p:tgtEl>
                                                <p:sldTgt/>
                                              </p:tgtEl>
                                            </p:cond>
                                          </p:endCondLst>
                                        </p:cTn>
                                        <p:tgtEl>
                                          <p:sndTgt r:embed="rId5" name="click.wav"/>
                                        </p:tgtEl>
                                      </p:cMediaNode>
                                    </p:audio>
                                  </p:subTnLst>
                                </p:cTn>
                              </p:par>
                            </p:childTnLst>
                          </p:cTn>
                        </p:par>
                        <p:par>
                          <p:cTn id="30" fill="hold">
                            <p:stCondLst>
                              <p:cond delay="2000"/>
                            </p:stCondLst>
                            <p:childTnLst>
                              <p:par>
                                <p:cTn id="31" presetID="50" presetClass="entr" presetSubtype="0"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1000" fill="hold"/>
                                        <p:tgtEl>
                                          <p:spTgt spid="13"/>
                                        </p:tgtEl>
                                        <p:attrNameLst>
                                          <p:attrName>ppt_w</p:attrName>
                                        </p:attrNameLst>
                                      </p:cBhvr>
                                      <p:tavLst>
                                        <p:tav tm="0">
                                          <p:val>
                                            <p:strVal val="#ppt_w+.3"/>
                                          </p:val>
                                        </p:tav>
                                        <p:tav tm="100000">
                                          <p:val>
                                            <p:strVal val="#ppt_w"/>
                                          </p:val>
                                        </p:tav>
                                      </p:tavLst>
                                    </p:anim>
                                    <p:anim calcmode="lin" valueType="num">
                                      <p:cBhvr>
                                        <p:cTn id="34" dur="1000" fill="hold"/>
                                        <p:tgtEl>
                                          <p:spTgt spid="13"/>
                                        </p:tgtEl>
                                        <p:attrNameLst>
                                          <p:attrName>ppt_h</p:attrName>
                                        </p:attrNameLst>
                                      </p:cBhvr>
                                      <p:tavLst>
                                        <p:tav tm="0">
                                          <p:val>
                                            <p:strVal val="#ppt_h"/>
                                          </p:val>
                                        </p:tav>
                                        <p:tav tm="100000">
                                          <p:val>
                                            <p:strVal val="#ppt_h"/>
                                          </p:val>
                                        </p:tav>
                                      </p:tavLst>
                                    </p:anim>
                                    <p:animEffect transition="in" filter="fade">
                                      <p:cBhvr>
                                        <p:cTn id="35" dur="1000"/>
                                        <p:tgtEl>
                                          <p:spTgt spid="13"/>
                                        </p:tgtEl>
                                      </p:cBhvr>
                                    </p:animEffect>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audio>
                                      <p:cMediaNode>
                                        <p:cTn display="0" masterRel="sameClick">
                                          <p:stCondLst>
                                            <p:cond evt="begin" delay="0">
                                              <p:tn val="31"/>
                                            </p:cond>
                                          </p:stCondLst>
                                          <p:endCondLst>
                                            <p:cond evt="onStopAudio" delay="0">
                                              <p:tgtEl>
                                                <p:sldTgt/>
                                              </p:tgtEl>
                                            </p:cond>
                                          </p:endCondLst>
                                        </p:cTn>
                                        <p:tgtEl>
                                          <p:sndTgt r:embed="rId5" name="click.wav"/>
                                        </p:tgtEl>
                                      </p:cMediaNode>
                                    </p:audio>
                                  </p:subTnLst>
                                </p:cTn>
                              </p:par>
                            </p:childTnLst>
                          </p:cTn>
                        </p:par>
                        <p:par>
                          <p:cTn id="36" fill="hold">
                            <p:stCondLst>
                              <p:cond delay="3000"/>
                            </p:stCondLst>
                            <p:childTnLst>
                              <p:par>
                                <p:cTn id="37" presetID="50" presetClass="entr" presetSubtype="0" decel="100000"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3"/>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subTnLst>
                                    <p:set>
                                      <p:cBhvr override="childStyle">
                                        <p:cTn dur="1" fill="hold" display="0" masterRel="sameClick" afterEffect="1">
                                          <p:stCondLst>
                                            <p:cond evt="end" delay="0">
                                              <p:tn val="37"/>
                                            </p:cond>
                                          </p:stCondLst>
                                        </p:cTn>
                                        <p:tgtEl>
                                          <p:spTgt spid="12"/>
                                        </p:tgtEl>
                                        <p:attrNameLst>
                                          <p:attrName>style.visibility</p:attrName>
                                        </p:attrNameLst>
                                      </p:cBhvr>
                                      <p:to>
                                        <p:strVal val="hidden"/>
                                      </p:to>
                                    </p:set>
                                    <p:audio>
                                      <p:cMediaNode>
                                        <p:cTn display="0" masterRel="sameClick">
                                          <p:stCondLst>
                                            <p:cond evt="begin" delay="0">
                                              <p:tn val="37"/>
                                            </p:cond>
                                          </p:stCondLst>
                                          <p:endCondLst>
                                            <p:cond evt="onStopAudio" delay="0">
                                              <p:tgtEl>
                                                <p:sldTgt/>
                                              </p:tgtEl>
                                            </p:cond>
                                          </p:endCondLst>
                                        </p:cTn>
                                        <p:tgtEl>
                                          <p:sndTgt r:embed="rId5" name="click.wav"/>
                                        </p:tgtEl>
                                      </p:cMediaNode>
                                    </p:audio>
                                  </p:subTnLst>
                                </p:cTn>
                              </p:par>
                            </p:childTnLst>
                          </p:cTn>
                        </p:par>
                        <p:par>
                          <p:cTn id="42" fill="hold">
                            <p:stCondLst>
                              <p:cond delay="4000"/>
                            </p:stCondLst>
                            <p:childTnLst>
                              <p:par>
                                <p:cTn id="43" presetID="50" presetClass="entr" presetSubtype="0" decel="10000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1000" fill="hold"/>
                                        <p:tgtEl>
                                          <p:spTgt spid="11"/>
                                        </p:tgtEl>
                                        <p:attrNameLst>
                                          <p:attrName>ppt_w</p:attrName>
                                        </p:attrNameLst>
                                      </p:cBhvr>
                                      <p:tavLst>
                                        <p:tav tm="0">
                                          <p:val>
                                            <p:strVal val="#ppt_w+.3"/>
                                          </p:val>
                                        </p:tav>
                                        <p:tav tm="100000">
                                          <p:val>
                                            <p:strVal val="#ppt_w"/>
                                          </p:val>
                                        </p:tav>
                                      </p:tavLst>
                                    </p:anim>
                                    <p:anim calcmode="lin" valueType="num">
                                      <p:cBhvr>
                                        <p:cTn id="46" dur="1000" fill="hold"/>
                                        <p:tgtEl>
                                          <p:spTgt spid="11"/>
                                        </p:tgtEl>
                                        <p:attrNameLst>
                                          <p:attrName>ppt_h</p:attrName>
                                        </p:attrNameLst>
                                      </p:cBhvr>
                                      <p:tavLst>
                                        <p:tav tm="0">
                                          <p:val>
                                            <p:strVal val="#ppt_h"/>
                                          </p:val>
                                        </p:tav>
                                        <p:tav tm="100000">
                                          <p:val>
                                            <p:strVal val="#ppt_h"/>
                                          </p:val>
                                        </p:tav>
                                      </p:tavLst>
                                    </p:anim>
                                    <p:animEffect transition="in" filter="fade">
                                      <p:cBhvr>
                                        <p:cTn id="47" dur="1000"/>
                                        <p:tgtEl>
                                          <p:spTgt spid="11"/>
                                        </p:tgtEl>
                                      </p:cBhvr>
                                    </p:animEffect>
                                  </p:childTnLst>
                                  <p:subTnLst>
                                    <p:set>
                                      <p:cBhvr override="childStyle">
                                        <p:cTn dur="1" fill="hold" display="0" masterRel="sameClick" afterEffect="1">
                                          <p:stCondLst>
                                            <p:cond evt="end" delay="0">
                                              <p:tn val="43"/>
                                            </p:cond>
                                          </p:stCondLst>
                                        </p:cTn>
                                        <p:tgtEl>
                                          <p:spTgt spid="11"/>
                                        </p:tgtEl>
                                        <p:attrNameLst>
                                          <p:attrName>style.visibility</p:attrName>
                                        </p:attrNameLst>
                                      </p:cBhvr>
                                      <p:to>
                                        <p:strVal val="hidden"/>
                                      </p:to>
                                    </p:set>
                                    <p:audio>
                                      <p:cMediaNode>
                                        <p:cTn display="0" masterRel="sameClick">
                                          <p:stCondLst>
                                            <p:cond evt="begin" delay="0">
                                              <p:tn val="43"/>
                                            </p:cond>
                                          </p:stCondLst>
                                          <p:endCondLst>
                                            <p:cond evt="onStopAudio" delay="0">
                                              <p:tgtEl>
                                                <p:sldTgt/>
                                              </p:tgtEl>
                                            </p:cond>
                                          </p:endCondLst>
                                        </p:cTn>
                                        <p:tgtEl>
                                          <p:sndTgt r:embed="rId6" name="chimes.wav"/>
                                        </p:tgtEl>
                                      </p:cMediaNode>
                                    </p:audio>
                                  </p:subTnLst>
                                </p:cTn>
                              </p:par>
                            </p:childTnLst>
                          </p:cTn>
                        </p:par>
                        <p:par>
                          <p:cTn id="48" fill="hold">
                            <p:stCondLst>
                              <p:cond delay="5000"/>
                            </p:stCondLst>
                            <p:childTnLst>
                              <p:par>
                                <p:cTn id="49" presetID="3" presetClass="entr" presetSubtype="10"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linds(horizontal)">
                                      <p:cBhvr>
                                        <p:cTn id="51" dur="500"/>
                                        <p:tgtEl>
                                          <p:spTgt spid="16"/>
                                        </p:tgtEl>
                                      </p:cBhvr>
                                    </p:animEffect>
                                  </p:childTnLst>
                                  <p:subTnLst>
                                    <p:audio>
                                      <p:cMediaNode vol="100000">
                                        <p:cTn display="0" masterRel="sameClick">
                                          <p:stCondLst>
                                            <p:cond evt="begin" delay="0">
                                              <p:tn val="49"/>
                                            </p:cond>
                                          </p:stCondLst>
                                          <p:endCondLst>
                                            <p:cond evt="onStopAudio" delay="0">
                                              <p:tgtEl>
                                                <p:sldTgt/>
                                              </p:tgtEl>
                                            </p:cond>
                                          </p:endCondLst>
                                        </p:cTn>
                                        <p:tgtEl>
                                          <p:sndTgt r:embed="rId7"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4"/>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fill="remove" grpId="0" nodeType="clickEffect">
                                  <p:stCondLst>
                                    <p:cond delay="0"/>
                                  </p:stCondLst>
                                  <p:childTnLst>
                                    <p:animClr clrSpc="rgb" dir="cw">
                                      <p:cBhvr override="childStyle">
                                        <p:cTn id="56" dur="250" autoRev="1" fill="remove"/>
                                        <p:tgtEl>
                                          <p:spTgt spid="4"/>
                                        </p:tgtEl>
                                        <p:attrNameLst>
                                          <p:attrName>style.color</p:attrName>
                                        </p:attrNameLst>
                                      </p:cBhvr>
                                      <p:to>
                                        <a:schemeClr val="bg1"/>
                                      </p:to>
                                    </p:animClr>
                                    <p:animClr clrSpc="rgb" dir="cw">
                                      <p:cBhvr>
                                        <p:cTn id="57" dur="250" autoRev="1" fill="remove"/>
                                        <p:tgtEl>
                                          <p:spTgt spid="4"/>
                                        </p:tgtEl>
                                        <p:attrNameLst>
                                          <p:attrName>fillcolor</p:attrName>
                                        </p:attrNameLst>
                                      </p:cBhvr>
                                      <p:to>
                                        <a:schemeClr val="bg1"/>
                                      </p:to>
                                    </p:animClr>
                                    <p:set>
                                      <p:cBhvr>
                                        <p:cTn id="58" dur="250" autoRev="1" fill="remove"/>
                                        <p:tgtEl>
                                          <p:spTgt spid="4"/>
                                        </p:tgtEl>
                                        <p:attrNameLst>
                                          <p:attrName>fill.type</p:attrName>
                                        </p:attrNameLst>
                                      </p:cBhvr>
                                      <p:to>
                                        <p:strVal val="solid"/>
                                      </p:to>
                                    </p:set>
                                    <p:set>
                                      <p:cBhvr>
                                        <p:cTn id="59" dur="250" autoRev="1" fill="remove"/>
                                        <p:tgtEl>
                                          <p:spTgt spid="4"/>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4"/>
                  </p:tgtEl>
                </p:cond>
              </p:nextCondLst>
            </p:seq>
            <p:seq concurrent="1" nextAc="seek">
              <p:cTn id="60" restart="whenNotActive" fill="hold" evtFilter="cancelBubble" nodeType="interactiveSeq">
                <p:stCondLst>
                  <p:cond evt="onClick" delay="0">
                    <p:tgtEl>
                      <p:spTgt spid="7"/>
                    </p:tgtEl>
                  </p:cond>
                </p:stCondLst>
                <p:endSync evt="end" delay="0">
                  <p:rtn val="all"/>
                </p:endSync>
                <p:childTnLst>
                  <p:par>
                    <p:cTn id="61" fill="hold">
                      <p:stCondLst>
                        <p:cond delay="0"/>
                      </p:stCondLst>
                      <p:childTnLst>
                        <p:par>
                          <p:cTn id="62" fill="hold">
                            <p:stCondLst>
                              <p:cond delay="0"/>
                            </p:stCondLst>
                            <p:childTnLst>
                              <p:par>
                                <p:cTn id="63" presetID="30" presetClass="emph" presetSubtype="0" fill="hold" grpId="0" nodeType="clickEffect">
                                  <p:stCondLst>
                                    <p:cond delay="0"/>
                                  </p:stCondLst>
                                  <p:childTnLst>
                                    <p:animClr clrSpc="hsl" dir="cw">
                                      <p:cBhvr override="childStyle">
                                        <p:cTn id="64" dur="500" fill="hold"/>
                                        <p:tgtEl>
                                          <p:spTgt spid="7"/>
                                        </p:tgtEl>
                                        <p:attrNameLst>
                                          <p:attrName>style.color</p:attrName>
                                        </p:attrNameLst>
                                      </p:cBhvr>
                                      <p:by>
                                        <p:hsl h="0" s="12549" l="25098"/>
                                      </p:by>
                                    </p:animClr>
                                    <p:animClr clrSpc="hsl" dir="cw">
                                      <p:cBhvr>
                                        <p:cTn id="65" dur="500" fill="hold"/>
                                        <p:tgtEl>
                                          <p:spTgt spid="7"/>
                                        </p:tgtEl>
                                        <p:attrNameLst>
                                          <p:attrName>fillcolor</p:attrName>
                                        </p:attrNameLst>
                                      </p:cBhvr>
                                      <p:by>
                                        <p:hsl h="0" s="12549" l="25098"/>
                                      </p:by>
                                    </p:animClr>
                                    <p:animClr clrSpc="hsl" dir="cw">
                                      <p:cBhvr>
                                        <p:cTn id="66" dur="500" fill="hold"/>
                                        <p:tgtEl>
                                          <p:spTgt spid="7"/>
                                        </p:tgtEl>
                                        <p:attrNameLst>
                                          <p:attrName>stroke.color</p:attrName>
                                        </p:attrNameLst>
                                      </p:cBhvr>
                                      <p:by>
                                        <p:hsl h="0" s="12549" l="25098"/>
                                      </p:by>
                                    </p:animClr>
                                    <p:set>
                                      <p:cBhvr>
                                        <p:cTn id="67" dur="500" fill="hold"/>
                                        <p:tgtEl>
                                          <p:spTgt spid="7"/>
                                        </p:tgtEl>
                                        <p:attrNameLst>
                                          <p:attrName>fill.type</p:attrName>
                                        </p:attrNameLst>
                                      </p:cBhvr>
                                      <p:to>
                                        <p:strVal val="solid"/>
                                      </p:to>
                                    </p:set>
                                  </p:childTnLst>
                                  <p:subTnLst>
                                    <p:audio>
                                      <p:cMediaNode>
                                        <p:cTn display="0" masterRel="sameClick">
                                          <p:stCondLst>
                                            <p:cond evt="begin" delay="0">
                                              <p:tn val="63"/>
                                            </p:cond>
                                          </p:stCondLst>
                                          <p:endCondLst>
                                            <p:cond evt="onStopAudio" delay="0">
                                              <p:tgtEl>
                                                <p:sldTgt/>
                                              </p:tgtEl>
                                            </p:cond>
                                          </p:endCondLst>
                                        </p:cTn>
                                        <p:tgtEl>
                                          <p:sndTgt r:embed="rId9" name="applause.wav"/>
                                        </p:tgtEl>
                                      </p:cMediaNode>
                                    </p:audio>
                                  </p:sub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6"/>
                    </p:tgtEl>
                  </p:cond>
                </p:stCondLst>
                <p:endSync evt="end" delay="0">
                  <p:rtn val="all"/>
                </p:endSync>
                <p:childTnLst>
                  <p:par>
                    <p:cTn id="69" fill="hold">
                      <p:stCondLst>
                        <p:cond delay="0"/>
                      </p:stCondLst>
                      <p:childTnLst>
                        <p:par>
                          <p:cTn id="70" fill="hold">
                            <p:stCondLst>
                              <p:cond delay="0"/>
                            </p:stCondLst>
                            <p:childTnLst>
                              <p:par>
                                <p:cTn id="71" presetID="27" presetClass="emph" presetSubtype="0" fill="remove" grpId="0" nodeType="clickEffect">
                                  <p:stCondLst>
                                    <p:cond delay="0"/>
                                  </p:stCondLst>
                                  <p:childTnLst>
                                    <p:animClr clrSpc="rgb" dir="cw">
                                      <p:cBhvr override="childStyle">
                                        <p:cTn id="72" dur="250" autoRev="1" fill="remove"/>
                                        <p:tgtEl>
                                          <p:spTgt spid="6"/>
                                        </p:tgtEl>
                                        <p:attrNameLst>
                                          <p:attrName>style.color</p:attrName>
                                        </p:attrNameLst>
                                      </p:cBhvr>
                                      <p:to>
                                        <a:schemeClr val="bg1"/>
                                      </p:to>
                                    </p:animClr>
                                    <p:animClr clrSpc="rgb" dir="cw">
                                      <p:cBhvr>
                                        <p:cTn id="73" dur="250" autoRev="1" fill="remove"/>
                                        <p:tgtEl>
                                          <p:spTgt spid="6"/>
                                        </p:tgtEl>
                                        <p:attrNameLst>
                                          <p:attrName>fillcolor</p:attrName>
                                        </p:attrNameLst>
                                      </p:cBhvr>
                                      <p:to>
                                        <a:schemeClr val="bg1"/>
                                      </p:to>
                                    </p:animClr>
                                    <p:set>
                                      <p:cBhvr>
                                        <p:cTn id="74" dur="250" autoRev="1" fill="remove"/>
                                        <p:tgtEl>
                                          <p:spTgt spid="6"/>
                                        </p:tgtEl>
                                        <p:attrNameLst>
                                          <p:attrName>fill.type</p:attrName>
                                        </p:attrNameLst>
                                      </p:cBhvr>
                                      <p:to>
                                        <p:strVal val="solid"/>
                                      </p:to>
                                    </p:set>
                                    <p:set>
                                      <p:cBhvr>
                                        <p:cTn id="75" dur="250" autoRev="1" fill="remove"/>
                                        <p:tgtEl>
                                          <p:spTgt spid="6"/>
                                        </p:tgtEl>
                                        <p:attrNameLst>
                                          <p:attrName>fill.on</p:attrName>
                                        </p:attrNameLst>
                                      </p:cBhvr>
                                      <p:to>
                                        <p:strVal val="true"/>
                                      </p:to>
                                    </p:set>
                                  </p:childTnLst>
                                  <p:subTnLst>
                                    <p:audio>
                                      <p:cMediaNode>
                                        <p:cTn display="0" masterRel="sameClick">
                                          <p:stCondLst>
                                            <p:cond evt="begin" delay="0">
                                              <p:tn val="71"/>
                                            </p:cond>
                                          </p:stCondLst>
                                          <p:endCondLst>
                                            <p:cond evt="onStopAudio" delay="0">
                                              <p:tgtEl>
                                                <p:sldTgt/>
                                              </p:tgtEl>
                                            </p:cond>
                                          </p:endCondLst>
                                        </p:cTn>
                                        <p:tgtEl>
                                          <p:sndTgt r:embed="rId8" name="Nhac hieu thua cuoc.wav"/>
                                        </p:tgtEl>
                                      </p:cMediaNode>
                                    </p:audio>
                                  </p:subTnLst>
                                </p:cTn>
                              </p:par>
                            </p:childTnLst>
                          </p:cTn>
                        </p:par>
                      </p:childTnLst>
                    </p:cTn>
                  </p:par>
                </p:childTnLst>
              </p:cTn>
              <p:nextCondLst>
                <p:cond evt="onClick" delay="0">
                  <p:tgtEl>
                    <p:spTgt spid="6"/>
                  </p:tgtEl>
                </p:cond>
              </p:nextCondLst>
            </p:seq>
          </p:childTnLst>
        </p:cTn>
      </p:par>
    </p:tnLst>
    <p:bldLst>
      <p:bldP spid="4" grpId="0" animBg="1"/>
      <p:bldP spid="6" grpId="0" animBg="1"/>
      <p:bldP spid="7" grpId="0" animBg="1"/>
      <p:bldP spid="10"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ìm thấy nguồn gốc Thánh Gióng?">
            <a:extLst>
              <a:ext uri="{FF2B5EF4-FFF2-40B4-BE49-F238E27FC236}">
                <a16:creationId xmlns="" xmlns:a16="http://schemas.microsoft.com/office/drawing/2014/main" id="{3E46DB66-7FF3-489C-8875-3D600BE6B9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 y="-1"/>
            <a:ext cx="9142022" cy="572865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C9B9A821-C9E1-4117-97C1-0EDE013877E6}"/>
              </a:ext>
            </a:extLst>
          </p:cNvPr>
          <p:cNvSpPr/>
          <p:nvPr/>
        </p:nvSpPr>
        <p:spPr bwMode="auto">
          <a:xfrm>
            <a:off x="0" y="13656"/>
            <a:ext cx="9167209" cy="5715000"/>
          </a:xfrm>
          <a:prstGeom prst="rect">
            <a:avLst/>
          </a:prstGeom>
          <a:solidFill>
            <a:srgbClr val="000000">
              <a:alpha val="6392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6" name="TextBox 15">
            <a:extLst>
              <a:ext uri="{FF2B5EF4-FFF2-40B4-BE49-F238E27FC236}">
                <a16:creationId xmlns="" xmlns:a16="http://schemas.microsoft.com/office/drawing/2014/main" id="{4A4C661C-4EE6-4CB9-89AE-BBCB82B063F4}"/>
              </a:ext>
            </a:extLst>
          </p:cNvPr>
          <p:cNvSpPr txBox="1"/>
          <p:nvPr/>
        </p:nvSpPr>
        <p:spPr>
          <a:xfrm>
            <a:off x="5715000" y="3467100"/>
            <a:ext cx="3179618" cy="461665"/>
          </a:xfrm>
          <a:prstGeom prst="rect">
            <a:avLst/>
          </a:prstGeom>
          <a:noFill/>
        </p:spPr>
        <p:txBody>
          <a:bodyPr wrap="square" rtlCol="0">
            <a:spAutoFit/>
          </a:bodyPr>
          <a:lstStyle/>
          <a:p>
            <a:pPr algn="ctr"/>
            <a:r>
              <a:rPr lang="en-US" sz="2400" b="1" dirty="0">
                <a:solidFill>
                  <a:srgbClr val="0000FF"/>
                </a:solidFill>
                <a:latin typeface="+mj-lt"/>
              </a:rPr>
              <a:t>-  </a:t>
            </a:r>
            <a:r>
              <a:rPr lang="en-US" sz="2400" b="1" dirty="0" err="1">
                <a:solidFill>
                  <a:srgbClr val="0000FF"/>
                </a:solidFill>
                <a:latin typeface="+mj-lt"/>
              </a:rPr>
              <a:t>Bùi</a:t>
            </a:r>
            <a:r>
              <a:rPr lang="en-US" sz="2400" b="1" dirty="0">
                <a:solidFill>
                  <a:srgbClr val="0000FF"/>
                </a:solidFill>
                <a:latin typeface="+mj-lt"/>
              </a:rPr>
              <a:t> </a:t>
            </a:r>
            <a:r>
              <a:rPr lang="en-US" sz="2400" b="1" dirty="0" err="1">
                <a:solidFill>
                  <a:srgbClr val="0000FF"/>
                </a:solidFill>
                <a:latin typeface="+mj-lt"/>
              </a:rPr>
              <a:t>Mạnh</a:t>
            </a:r>
            <a:r>
              <a:rPr lang="en-US" sz="2400" b="1" dirty="0">
                <a:solidFill>
                  <a:srgbClr val="0000FF"/>
                </a:solidFill>
                <a:latin typeface="+mj-lt"/>
              </a:rPr>
              <a:t> </a:t>
            </a:r>
            <a:r>
              <a:rPr lang="en-US" sz="2400" b="1" dirty="0" err="1">
                <a:solidFill>
                  <a:srgbClr val="0000FF"/>
                </a:solidFill>
                <a:latin typeface="+mj-lt"/>
              </a:rPr>
              <a:t>Nhị</a:t>
            </a:r>
            <a:r>
              <a:rPr lang="en-US" sz="2400" b="1" dirty="0">
                <a:solidFill>
                  <a:srgbClr val="0000FF"/>
                </a:solidFill>
                <a:latin typeface="+mj-lt"/>
              </a:rPr>
              <a:t> -</a:t>
            </a:r>
            <a:endParaRPr lang="en-US" sz="3600" dirty="0">
              <a:solidFill>
                <a:srgbClr val="0000FF"/>
              </a:solidFill>
              <a:latin typeface="+mj-lt"/>
            </a:endParaRPr>
          </a:p>
        </p:txBody>
      </p:sp>
      <p:pic>
        <p:nvPicPr>
          <p:cNvPr id="7" name="Picture 6">
            <a:extLst>
              <a:ext uri="{FF2B5EF4-FFF2-40B4-BE49-F238E27FC236}">
                <a16:creationId xmlns="" xmlns:a16="http://schemas.microsoft.com/office/drawing/2014/main" id="{2986530F-CDB8-4C44-9476-D1506C74FC27}"/>
              </a:ext>
            </a:extLst>
          </p:cNvPr>
          <p:cNvPicPr>
            <a:picLocks noChangeAspect="1"/>
          </p:cNvPicPr>
          <p:nvPr/>
        </p:nvPicPr>
        <p:blipFill>
          <a:blip r:embed="rId3"/>
          <a:stretch>
            <a:fillRect/>
          </a:stretch>
        </p:blipFill>
        <p:spPr>
          <a:xfrm>
            <a:off x="2521628" y="770240"/>
            <a:ext cx="4267570" cy="963251"/>
          </a:xfrm>
          <a:prstGeom prst="rect">
            <a:avLst/>
          </a:prstGeom>
        </p:spPr>
      </p:pic>
      <p:pic>
        <p:nvPicPr>
          <p:cNvPr id="5" name="Picture 4">
            <a:extLst>
              <a:ext uri="{FF2B5EF4-FFF2-40B4-BE49-F238E27FC236}">
                <a16:creationId xmlns="" xmlns:a16="http://schemas.microsoft.com/office/drawing/2014/main" id="{6A169FED-3CFC-4860-BD69-C4869365D03D}"/>
              </a:ext>
            </a:extLst>
          </p:cNvPr>
          <p:cNvPicPr>
            <a:picLocks noChangeAspect="1"/>
          </p:cNvPicPr>
          <p:nvPr/>
        </p:nvPicPr>
        <p:blipFill>
          <a:blip r:embed="rId4"/>
          <a:stretch>
            <a:fillRect/>
          </a:stretch>
        </p:blipFill>
        <p:spPr>
          <a:xfrm>
            <a:off x="54652" y="1661064"/>
            <a:ext cx="8839966" cy="1792379"/>
          </a:xfrm>
          <a:prstGeom prst="rect">
            <a:avLst/>
          </a:prstGeom>
        </p:spPr>
      </p:pic>
    </p:spTree>
    <p:extLst>
      <p:ext uri="{BB962C8B-B14F-4D97-AF65-F5344CB8AC3E}">
        <p14:creationId xmlns:p14="http://schemas.microsoft.com/office/powerpoint/2010/main" val="371802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9" name="Picture 4" descr="duong phan ca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565765"/>
            <a:ext cx="9144000" cy="8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WordArt 6"/>
          <p:cNvSpPr>
            <a:spLocks noChangeArrowheads="1" noChangeShapeType="1" noTextEdit="1"/>
          </p:cNvSpPr>
          <p:nvPr/>
        </p:nvSpPr>
        <p:spPr bwMode="auto">
          <a:xfrm>
            <a:off x="1295400" y="26148"/>
            <a:ext cx="6248400" cy="508000"/>
          </a:xfrm>
          <a:prstGeom prst="rect">
            <a:avLst/>
          </a:prstGeom>
        </p:spPr>
        <p:txBody>
          <a:bodyPr wrap="none" fromWordArt="1">
            <a:prstTxWarp prst="textPlain">
              <a:avLst>
                <a:gd name="adj" fmla="val 50000"/>
              </a:avLst>
            </a:prstTxWarp>
          </a:bodyPr>
          <a:lstStyle/>
          <a:p>
            <a:pPr algn="ct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Một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số</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hoạt</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động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gắn</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với</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hình</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tượng</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Thánh</a:t>
            </a:r>
            <a:r>
              <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rPr>
              <a:t> </a:t>
            </a:r>
            <a:r>
              <a:rPr lang="en-US" sz="5400" kern="10" dirty="0" err="1">
                <a:ln w="19050">
                  <a:solidFill>
                    <a:srgbClr val="FF3300"/>
                  </a:solidFill>
                  <a:miter lim="800000"/>
                  <a:headEnd/>
                  <a:tailEnd/>
                </a:ln>
                <a:solidFill>
                  <a:srgbClr val="FFFF00"/>
                </a:solidFill>
                <a:effectLst>
                  <a:outerShdw dist="35921" dir="2700000" algn="ctr" rotWithShape="0">
                    <a:srgbClr val="990000"/>
                  </a:outerShdw>
                </a:effectLst>
                <a:latin typeface="+mj-lt"/>
              </a:rPr>
              <a:t>Gióng</a:t>
            </a:r>
            <a:endParaRPr lang="en-US" sz="5400" kern="10" dirty="0">
              <a:ln w="19050">
                <a:solidFill>
                  <a:srgbClr val="FF3300"/>
                </a:solidFill>
                <a:miter lim="800000"/>
                <a:headEnd/>
                <a:tailEnd/>
              </a:ln>
              <a:solidFill>
                <a:srgbClr val="FFFF00"/>
              </a:solidFill>
              <a:effectLst>
                <a:outerShdw dist="35921" dir="2700000" algn="ctr" rotWithShape="0">
                  <a:srgbClr val="990000"/>
                </a:outerShdw>
              </a:effectLst>
              <a:latin typeface="+mj-lt"/>
            </a:endParaRPr>
          </a:p>
        </p:txBody>
      </p:sp>
      <p:pic>
        <p:nvPicPr>
          <p:cNvPr id="12290" name="Picture 2" descr="Hội khỏe Phù Đổng toàn quốc lần thứ X hoãn sang năm 2021 - Tuổi Trẻ Online">
            <a:extLst>
              <a:ext uri="{FF2B5EF4-FFF2-40B4-BE49-F238E27FC236}">
                <a16:creationId xmlns="" xmlns:a16="http://schemas.microsoft.com/office/drawing/2014/main" id="{0486F08F-182C-40DE-9913-A81F746F13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47701"/>
            <a:ext cx="4724400" cy="232029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ơn 1.500 VĐV tham gia Hội khỏe Phù Đổng TP. Pleiku lần thứ X">
            <a:extLst>
              <a:ext uri="{FF2B5EF4-FFF2-40B4-BE49-F238E27FC236}">
                <a16:creationId xmlns="" xmlns:a16="http://schemas.microsoft.com/office/drawing/2014/main" id="{909957F5-87E6-4EAC-B2DE-EEDBF10913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4505" y="628999"/>
            <a:ext cx="4416632" cy="2338992"/>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Trường tiểu học PHÙ ĐỔNG - Home | Facebook">
            <a:extLst>
              <a:ext uri="{FF2B5EF4-FFF2-40B4-BE49-F238E27FC236}">
                <a16:creationId xmlns="" xmlns:a16="http://schemas.microsoft.com/office/drawing/2014/main" id="{ADCB807B-ABD1-4353-A9B4-8A04B65AF9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2967990"/>
            <a:ext cx="4724401" cy="2747009"/>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ội Gióng – Hoàng Thành Thăng Long">
            <a:extLst>
              <a:ext uri="{FF2B5EF4-FFF2-40B4-BE49-F238E27FC236}">
                <a16:creationId xmlns="" xmlns:a16="http://schemas.microsoft.com/office/drawing/2014/main" id="{74803063-7500-4894-8AD1-EE3B7CA86B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7369" y="2967989"/>
            <a:ext cx="4416631" cy="274701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3101528"/>
      </p:ext>
    </p:extLst>
  </p:cSld>
  <p:clrMapOvr>
    <a:masterClrMapping/>
  </p:clrMapOvr>
  <p:transition>
    <p:plus/>
    <p:sndAc>
      <p:end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152400" y="1143000"/>
            <a:ext cx="8839200" cy="3619500"/>
          </a:xfrm>
          <a:prstGeom prst="rect">
            <a:avLst/>
          </a:prstGeom>
          <a:noFill/>
          <a:ln w="76200" cmpd="tri">
            <a:solidFill>
              <a:srgbClr val="00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61445" name="Picture 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2222501"/>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3" name="Group 7"/>
          <p:cNvGrpSpPr>
            <a:grpSpLocks/>
          </p:cNvGrpSpPr>
          <p:nvPr/>
        </p:nvGrpSpPr>
        <p:grpSpPr bwMode="auto">
          <a:xfrm>
            <a:off x="1447800" y="4484688"/>
            <a:ext cx="6324600" cy="1230313"/>
            <a:chOff x="1680" y="2880"/>
            <a:chExt cx="2976" cy="1266"/>
          </a:xfrm>
        </p:grpSpPr>
        <p:pic>
          <p:nvPicPr>
            <p:cNvPr id="37901" name="Picture 8" descr="tn_an100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80" y="2880"/>
              <a:ext cx="2976"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Freeform 9"/>
            <p:cNvSpPr>
              <a:spLocks/>
            </p:cNvSpPr>
            <p:nvPr/>
          </p:nvSpPr>
          <p:spPr bwMode="auto">
            <a:xfrm>
              <a:off x="1928" y="3352"/>
              <a:ext cx="108" cy="192"/>
            </a:xfrm>
            <a:custGeom>
              <a:avLst/>
              <a:gdLst>
                <a:gd name="T0" fmla="*/ 37 w 100"/>
                <a:gd name="T1" fmla="*/ 0 h 155"/>
                <a:gd name="T2" fmla="*/ 21 w 100"/>
                <a:gd name="T3" fmla="*/ 152 h 155"/>
                <a:gd name="T4" fmla="*/ 37 w 100"/>
                <a:gd name="T5" fmla="*/ 0 h 155"/>
                <a:gd name="T6" fmla="*/ 0 60000 65536"/>
                <a:gd name="T7" fmla="*/ 0 60000 65536"/>
                <a:gd name="T8" fmla="*/ 0 60000 65536"/>
                <a:gd name="T9" fmla="*/ 0 w 100"/>
                <a:gd name="T10" fmla="*/ 0 h 155"/>
                <a:gd name="T11" fmla="*/ 100 w 100"/>
                <a:gd name="T12" fmla="*/ 155 h 155"/>
              </a:gdLst>
              <a:ahLst/>
              <a:cxnLst>
                <a:cxn ang="T6">
                  <a:pos x="T0" y="T1"/>
                </a:cxn>
                <a:cxn ang="T7">
                  <a:pos x="T2" y="T3"/>
                </a:cxn>
                <a:cxn ang="T8">
                  <a:pos x="T4" y="T5"/>
                </a:cxn>
              </a:cxnLst>
              <a:rect l="T9" t="T10" r="T11" b="T12"/>
              <a:pathLst>
                <a:path w="100" h="155">
                  <a:moveTo>
                    <a:pt x="37" y="0"/>
                  </a:moveTo>
                  <a:cubicBezTo>
                    <a:pt x="0" y="56"/>
                    <a:pt x="15" y="69"/>
                    <a:pt x="21" y="152"/>
                  </a:cubicBezTo>
                  <a:cubicBezTo>
                    <a:pt x="100" y="132"/>
                    <a:pt x="54" y="155"/>
                    <a:pt x="37"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3" name="Freeform 10"/>
            <p:cNvSpPr>
              <a:spLocks/>
            </p:cNvSpPr>
            <p:nvPr/>
          </p:nvSpPr>
          <p:spPr bwMode="auto">
            <a:xfrm>
              <a:off x="3856" y="3320"/>
              <a:ext cx="188" cy="196"/>
            </a:xfrm>
            <a:custGeom>
              <a:avLst/>
              <a:gdLst>
                <a:gd name="T0" fmla="*/ 40 w 188"/>
                <a:gd name="T1" fmla="*/ 0 h 196"/>
                <a:gd name="T2" fmla="*/ 86 w 188"/>
                <a:gd name="T3" fmla="*/ 196 h 196"/>
                <a:gd name="T4" fmla="*/ 40 w 188"/>
                <a:gd name="T5" fmla="*/ 0 h 196"/>
                <a:gd name="T6" fmla="*/ 0 60000 65536"/>
                <a:gd name="T7" fmla="*/ 0 60000 65536"/>
                <a:gd name="T8" fmla="*/ 0 60000 65536"/>
                <a:gd name="T9" fmla="*/ 0 w 188"/>
                <a:gd name="T10" fmla="*/ 0 h 196"/>
                <a:gd name="T11" fmla="*/ 188 w 188"/>
                <a:gd name="T12" fmla="*/ 196 h 196"/>
              </a:gdLst>
              <a:ahLst/>
              <a:cxnLst>
                <a:cxn ang="T6">
                  <a:pos x="T0" y="T1"/>
                </a:cxn>
                <a:cxn ang="T7">
                  <a:pos x="T2" y="T3"/>
                </a:cxn>
                <a:cxn ang="T8">
                  <a:pos x="T4" y="T5"/>
                </a:cxn>
              </a:cxnLst>
              <a:rect l="T9" t="T10" r="T11" b="T12"/>
              <a:pathLst>
                <a:path w="188" h="196">
                  <a:moveTo>
                    <a:pt x="40" y="0"/>
                  </a:moveTo>
                  <a:cubicBezTo>
                    <a:pt x="0" y="69"/>
                    <a:pt x="79" y="93"/>
                    <a:pt x="86" y="196"/>
                  </a:cubicBezTo>
                  <a:cubicBezTo>
                    <a:pt x="188" y="124"/>
                    <a:pt x="128" y="192"/>
                    <a:pt x="40"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4" name="Freeform 11"/>
            <p:cNvSpPr>
              <a:spLocks/>
            </p:cNvSpPr>
            <p:nvPr/>
          </p:nvSpPr>
          <p:spPr bwMode="auto">
            <a:xfrm>
              <a:off x="2130" y="3414"/>
              <a:ext cx="101" cy="188"/>
            </a:xfrm>
            <a:custGeom>
              <a:avLst/>
              <a:gdLst>
                <a:gd name="T0" fmla="*/ 36 w 101"/>
                <a:gd name="T1" fmla="*/ 0 h 188"/>
                <a:gd name="T2" fmla="*/ 0 w 101"/>
                <a:gd name="T3" fmla="*/ 150 h 188"/>
                <a:gd name="T4" fmla="*/ 36 w 101"/>
                <a:gd name="T5" fmla="*/ 0 h 188"/>
                <a:gd name="T6" fmla="*/ 0 60000 65536"/>
                <a:gd name="T7" fmla="*/ 0 60000 65536"/>
                <a:gd name="T8" fmla="*/ 0 60000 65536"/>
                <a:gd name="T9" fmla="*/ 0 w 101"/>
                <a:gd name="T10" fmla="*/ 0 h 188"/>
                <a:gd name="T11" fmla="*/ 101 w 101"/>
                <a:gd name="T12" fmla="*/ 188 h 188"/>
              </a:gdLst>
              <a:ahLst/>
              <a:cxnLst>
                <a:cxn ang="T6">
                  <a:pos x="T0" y="T1"/>
                </a:cxn>
                <a:cxn ang="T7">
                  <a:pos x="T2" y="T3"/>
                </a:cxn>
                <a:cxn ang="T8">
                  <a:pos x="T4" y="T5"/>
                </a:cxn>
              </a:cxnLst>
              <a:rect l="T9" t="T10" r="T11" b="T12"/>
              <a:pathLst>
                <a:path w="101" h="188">
                  <a:moveTo>
                    <a:pt x="36" y="0"/>
                  </a:moveTo>
                  <a:cubicBezTo>
                    <a:pt x="6" y="68"/>
                    <a:pt x="12" y="18"/>
                    <a:pt x="0" y="150"/>
                  </a:cubicBezTo>
                  <a:cubicBezTo>
                    <a:pt x="36" y="48"/>
                    <a:pt x="101" y="188"/>
                    <a:pt x="3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905" name="Freeform 12"/>
            <p:cNvSpPr>
              <a:spLocks/>
            </p:cNvSpPr>
            <p:nvPr/>
          </p:nvSpPr>
          <p:spPr bwMode="auto">
            <a:xfrm>
              <a:off x="2202" y="3570"/>
              <a:ext cx="126" cy="204"/>
            </a:xfrm>
            <a:custGeom>
              <a:avLst/>
              <a:gdLst>
                <a:gd name="T0" fmla="*/ 126 w 126"/>
                <a:gd name="T1" fmla="*/ 0 h 204"/>
                <a:gd name="T2" fmla="*/ 0 w 126"/>
                <a:gd name="T3" fmla="*/ 150 h 204"/>
                <a:gd name="T4" fmla="*/ 126 w 126"/>
                <a:gd name="T5" fmla="*/ 0 h 204"/>
                <a:gd name="T6" fmla="*/ 0 60000 65536"/>
                <a:gd name="T7" fmla="*/ 0 60000 65536"/>
                <a:gd name="T8" fmla="*/ 0 60000 65536"/>
                <a:gd name="T9" fmla="*/ 0 w 126"/>
                <a:gd name="T10" fmla="*/ 0 h 204"/>
                <a:gd name="T11" fmla="*/ 126 w 126"/>
                <a:gd name="T12" fmla="*/ 204 h 204"/>
              </a:gdLst>
              <a:ahLst/>
              <a:cxnLst>
                <a:cxn ang="T6">
                  <a:pos x="T0" y="T1"/>
                </a:cxn>
                <a:cxn ang="T7">
                  <a:pos x="T2" y="T3"/>
                </a:cxn>
                <a:cxn ang="T8">
                  <a:pos x="T4" y="T5"/>
                </a:cxn>
              </a:cxnLst>
              <a:rect l="T9" t="T10" r="T11" b="T12"/>
              <a:pathLst>
                <a:path w="126" h="204">
                  <a:moveTo>
                    <a:pt x="126" y="0"/>
                  </a:moveTo>
                  <a:cubicBezTo>
                    <a:pt x="96" y="68"/>
                    <a:pt x="12" y="18"/>
                    <a:pt x="0" y="150"/>
                  </a:cubicBezTo>
                  <a:cubicBezTo>
                    <a:pt x="36" y="48"/>
                    <a:pt x="54" y="204"/>
                    <a:pt x="126" y="0"/>
                  </a:cubicBezTo>
                  <a:close/>
                </a:path>
              </a:pathLst>
            </a:custGeom>
            <a:solidFill>
              <a:srgbClr val="FF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61454" name="Picture 14"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85801" y="13970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5" name="Picture 15" descr="bloem23"/>
          <p:cNvPicPr>
            <a:picLocks noChangeAspect="1" noChangeArrowheads="1" noCrop="1"/>
          </p:cNvPicPr>
          <p:nvPr/>
        </p:nvPicPr>
        <p:blipFill>
          <a:blip r:embed="rId4">
            <a:lum bright="-20000" contrast="32000"/>
            <a:extLst>
              <a:ext uri="{28A0092B-C50C-407E-A947-70E740481C1C}">
                <a14:useLocalDpi xmlns:a14="http://schemas.microsoft.com/office/drawing/2010/main" val="0"/>
              </a:ext>
            </a:extLst>
          </a:blip>
          <a:srcRect/>
          <a:stretch>
            <a:fillRect/>
          </a:stretch>
        </p:blipFill>
        <p:spPr bwMode="auto">
          <a:xfrm>
            <a:off x="609601" y="3073400"/>
            <a:ext cx="549275" cy="48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8" name="Rectangle 18"/>
          <p:cNvSpPr>
            <a:spLocks noChangeArrowheads="1"/>
          </p:cNvSpPr>
          <p:nvPr/>
        </p:nvSpPr>
        <p:spPr bwMode="auto">
          <a:xfrm>
            <a:off x="1447800" y="1333500"/>
            <a:ext cx="7239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spcBef>
                <a:spcPct val="0"/>
              </a:spcBef>
            </a:pPr>
            <a:r>
              <a:rPr lang="en-US" sz="2400" b="1" dirty="0" err="1">
                <a:solidFill>
                  <a:srgbClr val="0000CC"/>
                </a:solidFill>
                <a:latin typeface="+mj-lt"/>
                <a:ea typeface="Tahoma" panose="020B0604030504040204" pitchFamily="34" charset="0"/>
                <a:cs typeface="Tahoma" panose="020B0604030504040204" pitchFamily="34" charset="0"/>
              </a:rPr>
              <a:t>Vẽ</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sơ</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đồ</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tư</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duy</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khái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smtClean="0">
                <a:solidFill>
                  <a:srgbClr val="0000CC"/>
                </a:solidFill>
                <a:latin typeface="+mj-lt"/>
                <a:ea typeface="Tahoma" panose="020B0604030504040204" pitchFamily="34" charset="0"/>
                <a:cs typeface="Tahoma" panose="020B0604030504040204" pitchFamily="34" charset="0"/>
              </a:rPr>
              <a:t>quát</a:t>
            </a:r>
            <a:r>
              <a:rPr lang="en-US" sz="2400" b="1" dirty="0" smtClean="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kiến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thức</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bài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học</a:t>
            </a:r>
            <a:r>
              <a:rPr lang="en-US" sz="2400" b="1" dirty="0">
                <a:solidFill>
                  <a:srgbClr val="0000CC"/>
                </a:solidFill>
                <a:latin typeface="+mj-lt"/>
                <a:ea typeface="Tahoma" panose="020B0604030504040204" pitchFamily="34" charset="0"/>
                <a:cs typeface="Tahoma" panose="020B0604030504040204" pitchFamily="34" charset="0"/>
              </a:rPr>
              <a:t>­</a:t>
            </a:r>
            <a:endParaRPr lang="ru-RU" sz="2400" b="1" dirty="0">
              <a:solidFill>
                <a:srgbClr val="0000CC"/>
              </a:solidFill>
              <a:latin typeface="+mj-lt"/>
              <a:ea typeface="Tahoma" panose="020B0604030504040204" pitchFamily="34" charset="0"/>
              <a:cs typeface="Tahoma" panose="020B0604030504040204" pitchFamily="34" charset="0"/>
            </a:endParaRPr>
          </a:p>
        </p:txBody>
      </p:sp>
      <p:sp>
        <p:nvSpPr>
          <p:cNvPr id="61459" name="Rectangle 19"/>
          <p:cNvSpPr>
            <a:spLocks noChangeArrowheads="1"/>
          </p:cNvSpPr>
          <p:nvPr/>
        </p:nvSpPr>
        <p:spPr bwMode="auto">
          <a:xfrm>
            <a:off x="1371600" y="2222501"/>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a:r>
              <a:rPr lang="en-US" sz="2800" b="1" dirty="0" err="1">
                <a:solidFill>
                  <a:srgbClr val="0000CC"/>
                </a:solidFill>
                <a:latin typeface="+mj-lt"/>
              </a:rPr>
              <a:t>Chuẩn</a:t>
            </a:r>
            <a:r>
              <a:rPr lang="en-US" sz="2800" b="1" dirty="0">
                <a:solidFill>
                  <a:srgbClr val="0000CC"/>
                </a:solidFill>
                <a:latin typeface="+mj-lt"/>
              </a:rPr>
              <a:t> </a:t>
            </a:r>
            <a:r>
              <a:rPr lang="en-US" sz="2800" b="1" dirty="0" err="1">
                <a:solidFill>
                  <a:srgbClr val="0000CC"/>
                </a:solidFill>
                <a:latin typeface="+mj-lt"/>
              </a:rPr>
              <a:t>bị</a:t>
            </a:r>
            <a:r>
              <a:rPr lang="en-US" sz="2800" b="1" dirty="0">
                <a:solidFill>
                  <a:srgbClr val="0000CC"/>
                </a:solidFill>
                <a:latin typeface="+mj-lt"/>
              </a:rPr>
              <a:t> </a:t>
            </a:r>
            <a:r>
              <a:rPr lang="en-US" sz="2800" b="1" dirty="0" err="1">
                <a:solidFill>
                  <a:srgbClr val="0000CC"/>
                </a:solidFill>
                <a:latin typeface="+mj-lt"/>
              </a:rPr>
              <a:t>nội</a:t>
            </a:r>
            <a:r>
              <a:rPr lang="en-US" sz="2800" b="1" dirty="0">
                <a:solidFill>
                  <a:srgbClr val="0000CC"/>
                </a:solidFill>
                <a:latin typeface="+mj-lt"/>
              </a:rPr>
              <a:t> dung </a:t>
            </a:r>
            <a:r>
              <a:rPr lang="en-US" sz="2800" b="1" dirty="0" err="1">
                <a:solidFill>
                  <a:srgbClr val="0000CC"/>
                </a:solidFill>
                <a:latin typeface="+mj-lt"/>
              </a:rPr>
              <a:t>bài</a:t>
            </a:r>
            <a:r>
              <a:rPr lang="en-US" sz="2800" b="1" dirty="0">
                <a:solidFill>
                  <a:srgbClr val="0000CC"/>
                </a:solidFill>
                <a:latin typeface="+mj-lt"/>
              </a:rPr>
              <a:t> </a:t>
            </a:r>
            <a:r>
              <a:rPr lang="en-US" sz="2800" b="1" dirty="0" err="1">
                <a:solidFill>
                  <a:srgbClr val="0000CC"/>
                </a:solidFill>
                <a:latin typeface="+mj-lt"/>
              </a:rPr>
              <a:t>sau</a:t>
            </a:r>
            <a:endParaRPr lang="en-US" sz="2800" b="1" dirty="0">
              <a:solidFill>
                <a:srgbClr val="0000CC"/>
              </a:solidFill>
              <a:latin typeface="+mj-lt"/>
            </a:endParaRPr>
          </a:p>
        </p:txBody>
      </p:sp>
      <p:sp>
        <p:nvSpPr>
          <p:cNvPr id="61461" name="Rectangle 21"/>
          <p:cNvSpPr>
            <a:spLocks noChangeArrowheads="1"/>
          </p:cNvSpPr>
          <p:nvPr/>
        </p:nvSpPr>
        <p:spPr bwMode="auto">
          <a:xfrm>
            <a:off x="1447801" y="3009900"/>
            <a:ext cx="73913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400" b="1" dirty="0" err="1">
                <a:solidFill>
                  <a:srgbClr val="0000CC"/>
                </a:solidFill>
                <a:latin typeface="+mj-lt"/>
                <a:ea typeface="Tahoma" panose="020B0604030504040204" pitchFamily="34" charset="0"/>
                <a:cs typeface="Tahoma" panose="020B0604030504040204" pitchFamily="34" charset="0"/>
              </a:rPr>
              <a:t>Sưu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tầm</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và</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giới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thiệu</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một</a:t>
            </a:r>
            <a:r>
              <a:rPr lang="en-US" sz="2400" b="1" dirty="0">
                <a:solidFill>
                  <a:srgbClr val="0000CC"/>
                </a:solidFill>
                <a:latin typeface="+mj-lt"/>
                <a:ea typeface="Tahoma" panose="020B0604030504040204" pitchFamily="34" charset="0"/>
                <a:cs typeface="Tahoma" panose="020B0604030504040204" pitchFamily="34" charset="0"/>
              </a:rPr>
              <a:t> di </a:t>
            </a:r>
            <a:r>
              <a:rPr lang="en-US" sz="2400" b="1" dirty="0" err="1">
                <a:solidFill>
                  <a:srgbClr val="0000CC"/>
                </a:solidFill>
                <a:latin typeface="+mj-lt"/>
                <a:ea typeface="Tahoma" panose="020B0604030504040204" pitchFamily="34" charset="0"/>
                <a:cs typeface="Tahoma" panose="020B0604030504040204" pitchFamily="34" charset="0"/>
              </a:rPr>
              <a:t>tích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lịch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sử</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gắn</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với</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Thánh</a:t>
            </a:r>
            <a:r>
              <a:rPr lang="en-US" sz="2400" b="1" dirty="0">
                <a:solidFill>
                  <a:srgbClr val="0000CC"/>
                </a:solidFill>
                <a:latin typeface="+mj-lt"/>
                <a:ea typeface="Tahoma" panose="020B0604030504040204" pitchFamily="34" charset="0"/>
                <a:cs typeface="Tahoma" panose="020B0604030504040204" pitchFamily="34" charset="0"/>
              </a:rPr>
              <a:t> </a:t>
            </a:r>
            <a:r>
              <a:rPr lang="en-US" sz="2400" b="1" dirty="0" err="1">
                <a:solidFill>
                  <a:srgbClr val="0000CC"/>
                </a:solidFill>
                <a:latin typeface="+mj-lt"/>
                <a:ea typeface="Tahoma" panose="020B0604030504040204" pitchFamily="34" charset="0"/>
                <a:cs typeface="Tahoma" panose="020B0604030504040204" pitchFamily="34" charset="0"/>
              </a:rPr>
              <a:t>Gióng</a:t>
            </a:r>
            <a:r>
              <a:rPr lang="en-US" sz="2400" b="1" dirty="0">
                <a:solidFill>
                  <a:srgbClr val="0000CC"/>
                </a:solidFill>
                <a:latin typeface="+mj-lt"/>
                <a:ea typeface="Tahoma" panose="020B0604030504040204" pitchFamily="34" charset="0"/>
                <a:cs typeface="Tahoma" panose="020B0604030504040204" pitchFamily="34" charset="0"/>
              </a:rPr>
              <a:t>.</a:t>
            </a:r>
            <a:endParaRPr lang="en-US" sz="2400" i="1" dirty="0">
              <a:solidFill>
                <a:srgbClr val="0000CC"/>
              </a:solidFill>
              <a:latin typeface="+mj-lt"/>
            </a:endParaRPr>
          </a:p>
        </p:txBody>
      </p:sp>
      <p:pic>
        <p:nvPicPr>
          <p:cNvPr id="286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1463" y="190500"/>
            <a:ext cx="44497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89425591"/>
      </p:ext>
    </p:extLst>
  </p:cSld>
  <p:clrMapOvr>
    <a:masterClrMapping/>
  </p:clrMapOvr>
  <p:transition>
    <p:sndAc>
      <p:stSnd>
        <p:snd r:embed="rId3" name="cashreg.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614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61458"/>
                                        </p:tgtEl>
                                        <p:attrNameLst>
                                          <p:attrName>style.visibility</p:attrName>
                                        </p:attrNameLst>
                                      </p:cBhvr>
                                      <p:to>
                                        <p:strVal val="visible"/>
                                      </p:to>
                                    </p:set>
                                    <p:animEffect transition="in" filter="wheel(4)">
                                      <p:cBhvr>
                                        <p:cTn id="15" dur="2000"/>
                                        <p:tgtEl>
                                          <p:spTgt spid="614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61459"/>
                                        </p:tgtEl>
                                        <p:attrNameLst>
                                          <p:attrName>style.visibility</p:attrName>
                                        </p:attrNameLst>
                                      </p:cBhvr>
                                      <p:to>
                                        <p:strVal val="visible"/>
                                      </p:to>
                                    </p:set>
                                    <p:animEffect transition="in" filter="wheel(4)">
                                      <p:cBhvr>
                                        <p:cTn id="20" dur="2000"/>
                                        <p:tgtEl>
                                          <p:spTgt spid="6145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61461"/>
                                        </p:tgtEl>
                                        <p:attrNameLst>
                                          <p:attrName>style.visibility</p:attrName>
                                        </p:attrNameLst>
                                      </p:cBhvr>
                                      <p:to>
                                        <p:strVal val="visible"/>
                                      </p:to>
                                    </p:set>
                                    <p:animEffect transition="in" filter="wheel(4)">
                                      <p:cBhvr>
                                        <p:cTn id="25" dur="20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8" grpId="0"/>
      <p:bldP spid="61459" grpId="0"/>
      <p:bldP spid="6146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Mobile_SCRS (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3795" name="Picture 3"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676" y="4778375"/>
            <a:ext cx="898525" cy="93662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30664" y="4681804"/>
            <a:ext cx="992187" cy="1033198"/>
          </a:xfrm>
          <a:prstGeom prst="rect">
            <a:avLst/>
          </a:prstGeom>
          <a:noFill/>
          <a:extLst>
            <a:ext uri="{909E8E84-426E-40DD-AFC4-6F175D3DCCD1}">
              <a14:hiddenFill xmlns:a14="http://schemas.microsoft.com/office/drawing/2010/main">
                <a:solidFill>
                  <a:srgbClr val="FFFFFF"/>
                </a:solidFill>
              </a14:hiddenFill>
            </a:ext>
          </a:extLst>
        </p:spPr>
      </p:pic>
      <p:pic>
        <p:nvPicPr>
          <p:cNvPr id="33797" name="Picture 5" descr="Mobile_SCRS (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61326" y="4745304"/>
            <a:ext cx="930275" cy="969698"/>
          </a:xfrm>
          <a:prstGeom prst="rect">
            <a:avLst/>
          </a:prstGeom>
          <a:noFill/>
          <a:extLst>
            <a:ext uri="{909E8E84-426E-40DD-AFC4-6F175D3DCCD1}">
              <a14:hiddenFill xmlns:a14="http://schemas.microsoft.com/office/drawing/2010/main">
                <a:solidFill>
                  <a:srgbClr val="FFFFFF"/>
                </a:solidFill>
              </a14:hiddenFill>
            </a:ext>
          </a:extLst>
        </p:spPr>
      </p:pic>
      <p:pic>
        <p:nvPicPr>
          <p:cNvPr id="33798" name="Picture 6"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525" y="41011"/>
            <a:ext cx="1066800" cy="1111250"/>
          </a:xfrm>
          <a:prstGeom prst="rect">
            <a:avLst/>
          </a:prstGeom>
          <a:noFill/>
          <a:extLst>
            <a:ext uri="{909E8E84-426E-40DD-AFC4-6F175D3DCCD1}">
              <a14:hiddenFill xmlns:a14="http://schemas.microsoft.com/office/drawing/2010/main">
                <a:solidFill>
                  <a:srgbClr val="FFFFFF"/>
                </a:solidFill>
              </a14:hiddenFill>
            </a:ext>
          </a:extLst>
        </p:spPr>
      </p:pic>
      <p:pic>
        <p:nvPicPr>
          <p:cNvPr id="33799" name="Picture 7" descr="Mobile_SCRS (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999413" y="41011"/>
            <a:ext cx="1066800" cy="1111250"/>
          </a:xfrm>
          <a:prstGeom prst="rect">
            <a:avLst/>
          </a:prstGeom>
          <a:noFill/>
          <a:extLst>
            <a:ext uri="{909E8E84-426E-40DD-AFC4-6F175D3DCCD1}">
              <a14:hiddenFill xmlns:a14="http://schemas.microsoft.com/office/drawing/2010/main">
                <a:solidFill>
                  <a:srgbClr val="FFFFFF"/>
                </a:solidFill>
              </a14:hiddenFill>
            </a:ext>
          </a:extLst>
        </p:spPr>
      </p:pic>
      <p:sp>
        <p:nvSpPr>
          <p:cNvPr id="33800" name="WordArt 8"/>
          <p:cNvSpPr>
            <a:spLocks noChangeArrowheads="1" noChangeShapeType="1" noTextEdit="1"/>
          </p:cNvSpPr>
          <p:nvPr/>
        </p:nvSpPr>
        <p:spPr bwMode="auto">
          <a:xfrm>
            <a:off x="914400" y="2313782"/>
            <a:ext cx="7619999" cy="793750"/>
          </a:xfrm>
          <a:prstGeom prst="rect">
            <a:avLst/>
          </a:prstGeom>
          <a:extLst>
            <a:ext uri="{AF507438-7753-43E0-B8FC-AC1667EBCBE1}">
              <a14:hiddenEffects xmlns:a14="http://schemas.microsoft.com/office/drawing/2010/main">
                <a:effectLst/>
              </a14:hiddenEffects>
            </a:ext>
          </a:extLst>
        </p:spPr>
        <p:txBody>
          <a:bodyPr wrap="none" lIns="71323" tIns="35662" rIns="71323" bIns="35662" fromWordArt="1">
            <a:prstTxWarp prst="textCascadeUp">
              <a:avLst>
                <a:gd name="adj" fmla="val 96731"/>
              </a:avLst>
            </a:prstTxWarp>
            <a:scene3d>
              <a:camera prst="legacyObliqueTopRight">
                <a:rot lat="21299999" lon="21299999" rev="0"/>
              </a:camera>
              <a:lightRig rig="legacyFlat3" dir="b"/>
            </a:scene3d>
            <a:sp3d extrusionH="430200" prstMaterial="legacyMatte">
              <a:extrusionClr>
                <a:srgbClr val="FDE9E3"/>
              </a:extrusionClr>
            </a:sp3d>
          </a:bodyPr>
          <a:lstStyle/>
          <a:p>
            <a:pPr algn="ctr"/>
            <a:r>
              <a:rPr lang="en-US" sz="2800" b="1" kern="10" dirty="0">
                <a:ln w="9525">
                  <a:round/>
                  <a:headEnd/>
                  <a:tailEnd/>
                </a:ln>
                <a:solidFill>
                  <a:srgbClr val="FF0000"/>
                </a:solidFill>
                <a:latin typeface="+mj-lt"/>
              </a:rPr>
              <a:t>CHÂN THÀNH CÁM ƠN CÁC THẦY CÔ GIÁO VÀ CÁC CON!</a:t>
            </a:r>
          </a:p>
        </p:txBody>
      </p:sp>
    </p:spTree>
    <p:extLst>
      <p:ext uri="{BB962C8B-B14F-4D97-AF65-F5344CB8AC3E}">
        <p14:creationId xmlns:p14="http://schemas.microsoft.com/office/powerpoint/2010/main" val="3737373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par>
                          <p:cTn id="11" fill="hold" nodeType="afterGroup">
                            <p:stCondLst>
                              <p:cond delay="2750"/>
                            </p:stCondLst>
                            <p:childTnLst>
                              <p:par>
                                <p:cTn id="12" presetID="27" presetClass="emph" presetSubtype="0" repeatCount="indefinite" fill="hold" grpId="1" nodeType="afterEffect">
                                  <p:stCondLst>
                                    <p:cond delay="0"/>
                                  </p:stCondLst>
                                  <p:iterate type="lt">
                                    <p:tmPct val="0"/>
                                  </p:iterate>
                                  <p:childTnLst>
                                    <p:animClr clrSpc="rgb" dir="cw">
                                      <p:cBhvr override="childStyle">
                                        <p:cTn id="13" dur="250" autoRev="1" fill="hold"/>
                                        <p:tgtEl>
                                          <p:spTgt spid="33800"/>
                                        </p:tgtEl>
                                        <p:attrNameLst>
                                          <p:attrName>style.color</p:attrName>
                                        </p:attrNameLst>
                                      </p:cBhvr>
                                      <p:to>
                                        <a:srgbClr val="FF0066"/>
                                      </p:to>
                                    </p:animClr>
                                    <p:animClr clrSpc="rgb" dir="cw">
                                      <p:cBhvr>
                                        <p:cTn id="14" dur="250" autoRev="1" fill="hold"/>
                                        <p:tgtEl>
                                          <p:spTgt spid="33800"/>
                                        </p:tgtEl>
                                        <p:attrNameLst>
                                          <p:attrName>fillcolor</p:attrName>
                                        </p:attrNameLst>
                                      </p:cBhvr>
                                      <p:to>
                                        <a:srgbClr val="FF0066"/>
                                      </p:to>
                                    </p:animClr>
                                    <p:set>
                                      <p:cBhvr>
                                        <p:cTn id="15" dur="250" autoRev="1" fill="hold"/>
                                        <p:tgtEl>
                                          <p:spTgt spid="33800"/>
                                        </p:tgtEl>
                                        <p:attrNameLst>
                                          <p:attrName>fill.type</p:attrName>
                                        </p:attrNameLst>
                                      </p:cBhvr>
                                      <p:to>
                                        <p:strVal val="solid"/>
                                      </p:to>
                                    </p:set>
                                    <p:set>
                                      <p:cBhvr>
                                        <p:cTn id="16" dur="250" autoRev="1" fill="hold"/>
                                        <p:tgtEl>
                                          <p:spTgt spid="33800"/>
                                        </p:tgtEl>
                                        <p:attrNameLst>
                                          <p:attrName>fill.on</p:attrName>
                                        </p:attrNameLst>
                                      </p:cBhvr>
                                      <p:to>
                                        <p:strVal val="true"/>
                                      </p:to>
                                    </p:set>
                                  </p:childTnLst>
                                </p:cTn>
                              </p:par>
                            </p:childTnLst>
                          </p:cTn>
                        </p:par>
                        <p:par>
                          <p:cTn id="17" fill="hold" nodeType="afterGroup">
                            <p:stCondLst>
                              <p:cond delay="3250"/>
                            </p:stCondLst>
                            <p:childTnLst>
                              <p:par>
                                <p:cTn id="18" presetID="22" presetClass="emph" presetSubtype="0" repeatCount="indefinite" fill="hold" grpId="2" nodeType="afterEffect">
                                  <p:stCondLst>
                                    <p:cond delay="0"/>
                                  </p:stCondLst>
                                  <p:iterate type="lt">
                                    <p:tmPct val="0"/>
                                  </p:iterate>
                                  <p:childTnLst>
                                    <p:animClr clrSpc="hsl" dir="cw">
                                      <p:cBhvr override="childStyle">
                                        <p:cTn id="19" dur="500" fill="hold"/>
                                        <p:tgtEl>
                                          <p:spTgt spid="33800"/>
                                        </p:tgtEl>
                                        <p:attrNameLst>
                                          <p:attrName>style.color</p:attrName>
                                        </p:attrNameLst>
                                      </p:cBhvr>
                                      <p:by>
                                        <p:hsl h="-7200000" s="0" l="0"/>
                                      </p:by>
                                    </p:animClr>
                                    <p:animClr clrSpc="hsl" dir="cw">
                                      <p:cBhvr>
                                        <p:cTn id="20" dur="500" fill="hold"/>
                                        <p:tgtEl>
                                          <p:spTgt spid="33800"/>
                                        </p:tgtEl>
                                        <p:attrNameLst>
                                          <p:attrName>fillcolor</p:attrName>
                                        </p:attrNameLst>
                                      </p:cBhvr>
                                      <p:by>
                                        <p:hsl h="-7200000" s="0" l="0"/>
                                      </p:by>
                                    </p:animClr>
                                    <p:animClr clrSpc="hsl" dir="cw">
                                      <p:cBhvr>
                                        <p:cTn id="21" dur="500" fill="hold"/>
                                        <p:tgtEl>
                                          <p:spTgt spid="33800"/>
                                        </p:tgtEl>
                                        <p:attrNameLst>
                                          <p:attrName>stroke.color</p:attrName>
                                        </p:attrNameLst>
                                      </p:cBhvr>
                                      <p:by>
                                        <p:hsl h="-7200000" s="0" l="0"/>
                                      </p:by>
                                    </p:animClr>
                                    <p:set>
                                      <p:cBhvr>
                                        <p:cTn id="22" dur="500" fill="hold"/>
                                        <p:tgtEl>
                                          <p:spTgt spid="3380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animBg="1"/>
      <p:bldP spid="33800" grpId="1" animBg="1"/>
      <p:bldP spid="33800"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0"/>
          <p:cNvSpPr>
            <a:spLocks noChangeArrowheads="1"/>
          </p:cNvSpPr>
          <p:nvPr>
            <p:custDataLst>
              <p:tags r:id="rId1"/>
            </p:custDataLst>
          </p:nvPr>
        </p:nvSpPr>
        <p:spPr bwMode="gray">
          <a:xfrm>
            <a:off x="304800" y="900906"/>
            <a:ext cx="8382000" cy="381000"/>
          </a:xfrm>
          <a:prstGeom prst="roundRect">
            <a:avLst>
              <a:gd name="adj" fmla="val 16667"/>
            </a:avLst>
          </a:prstGeom>
          <a:gradFill rotWithShape="1">
            <a:gsLst>
              <a:gs pos="0">
                <a:schemeClr val="accent2">
                  <a:lumMod val="50000"/>
                </a:schemeClr>
              </a:gs>
              <a:gs pos="100000">
                <a:srgbClr val="FF0000"/>
              </a:gs>
            </a:gsLst>
            <a:lin ang="0" scaled="1"/>
          </a:gradFill>
          <a:ln w="12700" algn="ctr">
            <a:solidFill>
              <a:schemeClr val="accent1">
                <a:lumMod val="20000"/>
                <a:lumOff val="80000"/>
              </a:schemeClr>
            </a:solidFill>
            <a:round/>
            <a:headEnd/>
            <a:tailEnd/>
          </a:ln>
          <a:effectLst>
            <a:glow rad="139700">
              <a:schemeClr val="accent1">
                <a:lumMod val="20000"/>
                <a:lumOff val="80000"/>
                <a:alpha val="40000"/>
              </a:schemeClr>
            </a:glow>
            <a:outerShdw dist="99190" dir="2388334" algn="ctr" rotWithShape="0">
              <a:srgbClr val="333333">
                <a:alpha val="50000"/>
              </a:srgbClr>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defRPr/>
            </a:pPr>
            <a:endParaRPr lang="en-US"/>
          </a:p>
        </p:txBody>
      </p:sp>
      <p:sp>
        <p:nvSpPr>
          <p:cNvPr id="6149" name="Text Box 5"/>
          <p:cNvSpPr txBox="1">
            <a:spLocks noChangeArrowheads="1"/>
          </p:cNvSpPr>
          <p:nvPr>
            <p:custDataLst>
              <p:tags r:id="rId2"/>
            </p:custDataLst>
          </p:nvPr>
        </p:nvSpPr>
        <p:spPr bwMode="auto">
          <a:xfrm>
            <a:off x="1044576" y="948532"/>
            <a:ext cx="71532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ct val="50000"/>
              </a:spcBef>
            </a:pPr>
            <a:r>
              <a:rPr lang="en-US" altLang="en-US" sz="2000" b="1" dirty="0">
                <a:solidFill>
                  <a:schemeClr val="bg1"/>
                </a:solidFill>
                <a:latin typeface="Arial" pitchFamily="34" charset="0"/>
                <a:cs typeface="Arial" pitchFamily="34" charset="0"/>
              </a:rPr>
              <a:t>BÁO CÁO BÀI TẬP DỰ ÁN</a:t>
            </a:r>
          </a:p>
        </p:txBody>
      </p:sp>
      <p:sp>
        <p:nvSpPr>
          <p:cNvPr id="10" name="Rounded Rectangle 9"/>
          <p:cNvSpPr/>
          <p:nvPr>
            <p:custDataLst>
              <p:tags r:id="rId3"/>
            </p:custDataLst>
          </p:nvPr>
        </p:nvSpPr>
        <p:spPr>
          <a:xfrm>
            <a:off x="540946" y="1589291"/>
            <a:ext cx="4640654" cy="2185326"/>
          </a:xfrm>
          <a:prstGeom prst="roundRect">
            <a:avLst/>
          </a:prstGeom>
          <a:solidFill>
            <a:srgbClr val="002060"/>
          </a:solidFill>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anchor="ctr"/>
          <a:lstStyle/>
          <a:p>
            <a:pPr algn="just">
              <a:spcBef>
                <a:spcPts val="0"/>
              </a:spcBef>
              <a:defRPr/>
            </a:pP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Trình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bày</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những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hiểu</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biết</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của</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em</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về</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tác</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giả</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Bùi</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Mạnh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Nhị</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và</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văn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bản</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Thánh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Gióng</a:t>
            </a:r>
            <a:r>
              <a:rPr lang="en-US" sz="2400" spc="42" dirty="0">
                <a:ln w="11430"/>
                <a:solidFill>
                  <a:srgbClr val="FFFF00"/>
                </a:solidFill>
                <a:latin typeface="Arial" pitchFamily="34" charset="0"/>
                <a:cs typeface="Arial" pitchFamily="34" charset="0"/>
              </a:rPr>
              <a:t> – </a:t>
            </a:r>
            <a:r>
              <a:rPr lang="en-US" sz="2400" spc="42" dirty="0" err="1">
                <a:ln w="11430"/>
                <a:solidFill>
                  <a:srgbClr val="FFFF00"/>
                </a:solidFill>
                <a:latin typeface="Arial" pitchFamily="34" charset="0"/>
                <a:cs typeface="Arial" pitchFamily="34" charset="0"/>
              </a:rPr>
              <a:t>Tượng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đài</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vĩnh</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cửu</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của</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lòng</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yêu</a:t>
            </a:r>
            <a:r>
              <a:rPr lang="en-US" sz="2400" spc="42" dirty="0">
                <a:ln w="11430"/>
                <a:solidFill>
                  <a:srgbClr val="FFFF00"/>
                </a:solidFill>
                <a:latin typeface="Arial" pitchFamily="34" charset="0"/>
                <a:cs typeface="Arial" pitchFamily="34" charset="0"/>
              </a:rPr>
              <a:t> </a:t>
            </a:r>
            <a:r>
              <a:rPr lang="en-US" sz="2400" spc="42" dirty="0" err="1">
                <a:ln w="11430"/>
                <a:solidFill>
                  <a:srgbClr val="FFFF00"/>
                </a:solidFill>
                <a:latin typeface="Arial" pitchFamily="34" charset="0"/>
                <a:cs typeface="Arial" pitchFamily="34" charset="0"/>
              </a:rPr>
              <a:t>nước</a:t>
            </a:r>
            <a:r>
              <a:rPr lang="en-US" sz="2400" spc="42" dirty="0">
                <a:ln w="11430"/>
                <a:solidFill>
                  <a:srgbClr val="FFFF00"/>
                </a:solidFill>
                <a:latin typeface="Arial" pitchFamily="34" charset="0"/>
                <a:cs typeface="Arial" pitchFamily="34" charset="0"/>
              </a:rPr>
              <a:t>”</a:t>
            </a:r>
            <a:endParaRPr lang="en-US" sz="2400" dirty="0">
              <a:solidFill>
                <a:schemeClr val="bg1"/>
              </a:solidFill>
              <a:latin typeface="+mj-lt"/>
              <a:cs typeface="Arial" pitchFamily="34" charset="0"/>
            </a:endParaRPr>
          </a:p>
        </p:txBody>
      </p:sp>
      <p:sp>
        <p:nvSpPr>
          <p:cNvPr id="6153" name="TextBox 5"/>
          <p:cNvSpPr txBox="1">
            <a:spLocks noChangeArrowheads="1"/>
          </p:cNvSpPr>
          <p:nvPr/>
        </p:nvSpPr>
        <p:spPr bwMode="auto">
          <a:xfrm>
            <a:off x="76200" y="4076700"/>
            <a:ext cx="8991600" cy="1569660"/>
          </a:xfrm>
          <a:prstGeom prst="rect">
            <a:avLst/>
          </a:prstGeom>
          <a:noFill/>
          <a:ln w="57150">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algn="ctr" eaLnBrk="1" hangingPunct="1">
              <a:spcBef>
                <a:spcPts val="0"/>
              </a:spcBef>
            </a:pP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Làm</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việc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nhóm</a:t>
            </a:r>
            <a:endParaRPr lang="en-US" altLang="en-US" sz="2400" b="1" dirty="0">
              <a:solidFill>
                <a:srgbClr val="006600"/>
              </a:solidFill>
              <a:latin typeface="Arial" pitchFamily="34" charset="0"/>
              <a:cs typeface="Arial" pitchFamily="34" charset="0"/>
            </a:endParaRP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Trình</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bày</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theo</a:t>
            </a:r>
            <a:r>
              <a:rPr lang="en-US" altLang="en-US" sz="2400" b="1" dirty="0">
                <a:solidFill>
                  <a:srgbClr val="006600"/>
                </a:solidFill>
                <a:latin typeface="Arial" pitchFamily="34" charset="0"/>
                <a:cs typeface="Arial" pitchFamily="34" charset="0"/>
              </a:rPr>
              <a:t> slide, </a:t>
            </a:r>
            <a:r>
              <a:rPr lang="en-US" altLang="en-US" sz="2400" b="1" dirty="0" err="1">
                <a:solidFill>
                  <a:srgbClr val="006600"/>
                </a:solidFill>
                <a:latin typeface="Arial" pitchFamily="34" charset="0"/>
                <a:cs typeface="Arial" pitchFamily="34" charset="0"/>
              </a:rPr>
              <a:t>sơ</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đồ</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tư</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duy</a:t>
            </a:r>
            <a:r>
              <a:rPr lang="en-US" altLang="en-US" sz="2400" b="1" dirty="0">
                <a:solidFill>
                  <a:srgbClr val="006600"/>
                </a:solidFill>
                <a:latin typeface="Arial" pitchFamily="34" charset="0"/>
                <a:cs typeface="Arial" pitchFamily="34" charset="0"/>
              </a:rPr>
              <a:t>, video clip, </a:t>
            </a:r>
            <a:r>
              <a:rPr lang="en-US" altLang="en-US" sz="2400" b="1" dirty="0" err="1">
                <a:solidFill>
                  <a:srgbClr val="006600"/>
                </a:solidFill>
                <a:latin typeface="Arial" pitchFamily="34" charset="0"/>
                <a:cs typeface="Arial" pitchFamily="34" charset="0"/>
              </a:rPr>
              <a:t>phóng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sự</a:t>
            </a:r>
            <a:r>
              <a:rPr lang="en-US" altLang="en-US" sz="2400" b="1" dirty="0">
                <a:solidFill>
                  <a:srgbClr val="006600"/>
                </a:solidFill>
                <a:latin typeface="Arial" pitchFamily="34" charset="0"/>
                <a:cs typeface="Arial" pitchFamily="34" charset="0"/>
              </a:rPr>
              <a:t>….</a:t>
            </a:r>
          </a:p>
          <a:p>
            <a:pPr algn="just" eaLnBrk="1" hangingPunct="1">
              <a:spcBef>
                <a:spcPts val="0"/>
              </a:spcBef>
            </a:pP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Nếu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xong</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trước</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thời</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gian</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yêu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cầu</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thì</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đặt</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cờ</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báo</a:t>
            </a:r>
            <a:r>
              <a:rPr lang="en-US" altLang="en-US" sz="2400" b="1" dirty="0">
                <a:solidFill>
                  <a:srgbClr val="006600"/>
                </a:solidFill>
                <a:latin typeface="Arial" pitchFamily="34" charset="0"/>
                <a:cs typeface="Arial" pitchFamily="34" charset="0"/>
              </a:rPr>
              <a:t> </a:t>
            </a:r>
            <a:r>
              <a:rPr lang="en-US" altLang="en-US" sz="2400" b="1" dirty="0" err="1">
                <a:solidFill>
                  <a:srgbClr val="006600"/>
                </a:solidFill>
                <a:latin typeface="Arial" pitchFamily="34" charset="0"/>
                <a:cs typeface="Arial" pitchFamily="34" charset="0"/>
              </a:rPr>
              <a:t>hiệu</a:t>
            </a:r>
            <a:endParaRPr lang="en-US" altLang="en-US" sz="2400" b="1" dirty="0">
              <a:solidFill>
                <a:srgbClr val="006600"/>
              </a:solidFill>
              <a:latin typeface="Arial" pitchFamily="34" charset="0"/>
              <a:cs typeface="Arial" pitchFamily="34" charset="0"/>
            </a:endParaRPr>
          </a:p>
        </p:txBody>
      </p:sp>
      <p:sp>
        <p:nvSpPr>
          <p:cNvPr id="6155" name="Line 12"/>
          <p:cNvSpPr>
            <a:spLocks noChangeShapeType="1"/>
          </p:cNvSpPr>
          <p:nvPr/>
        </p:nvSpPr>
        <p:spPr bwMode="auto">
          <a:xfrm>
            <a:off x="0" y="8255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6" name="Rectangle 13"/>
          <p:cNvSpPr>
            <a:spLocks noChangeArrowheads="1"/>
          </p:cNvSpPr>
          <p:nvPr/>
        </p:nvSpPr>
        <p:spPr bwMode="auto">
          <a:xfrm>
            <a:off x="0" y="0"/>
            <a:ext cx="9144000" cy="83417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pic>
        <p:nvPicPr>
          <p:cNvPr id="2" name="Picture 1">
            <a:extLst>
              <a:ext uri="{FF2B5EF4-FFF2-40B4-BE49-F238E27FC236}">
                <a16:creationId xmlns="" xmlns:a16="http://schemas.microsoft.com/office/drawing/2014/main" id="{66C085F0-040B-419F-8D6A-AF40B7A3C97F}"/>
              </a:ext>
            </a:extLst>
          </p:cNvPr>
          <p:cNvPicPr>
            <a:picLocks noChangeAspect="1"/>
          </p:cNvPicPr>
          <p:nvPr/>
        </p:nvPicPr>
        <p:blipFill>
          <a:blip r:embed="rId5"/>
          <a:stretch>
            <a:fillRect/>
          </a:stretch>
        </p:blipFill>
        <p:spPr>
          <a:xfrm>
            <a:off x="1691856" y="164019"/>
            <a:ext cx="7817689" cy="571500"/>
          </a:xfrm>
          <a:prstGeom prst="rect">
            <a:avLst/>
          </a:prstGeom>
        </p:spPr>
      </p:pic>
      <p:pic>
        <p:nvPicPr>
          <p:cNvPr id="2050" name="Picture 2" descr="Hãy nêu ý nghĩa của hình tượng Thánh Gióng? – Ngữ Văn Lớp 6">
            <a:extLst>
              <a:ext uri="{FF2B5EF4-FFF2-40B4-BE49-F238E27FC236}">
                <a16:creationId xmlns="" xmlns:a16="http://schemas.microsoft.com/office/drawing/2014/main" id="{CAF7176A-7093-4B8F-AF3D-E2A8285255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1650725"/>
            <a:ext cx="320040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964395"/>
      </p:ext>
    </p:extLst>
  </p:cSld>
  <p:clrMapOvr>
    <a:masterClrMapping/>
  </p:clrMapOvr>
  <p:transition>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Tìm thấy nguồn gốc Thánh Gióng?">
            <a:extLst>
              <a:ext uri="{FF2B5EF4-FFF2-40B4-BE49-F238E27FC236}">
                <a16:creationId xmlns="" xmlns:a16="http://schemas.microsoft.com/office/drawing/2014/main" id="{20F1FC81-16E1-422C-8733-A7BD4C99A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 y="-1"/>
            <a:ext cx="9142022" cy="572865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93CC1FBC-6CDB-4A24-B4E0-58371ADB08E5}"/>
              </a:ext>
            </a:extLst>
          </p:cNvPr>
          <p:cNvSpPr/>
          <p:nvPr/>
        </p:nvSpPr>
        <p:spPr bwMode="auto">
          <a:xfrm>
            <a:off x="0" y="-38100"/>
            <a:ext cx="9167209" cy="5715000"/>
          </a:xfrm>
          <a:prstGeom prst="rect">
            <a:avLst/>
          </a:prstGeom>
          <a:solidFill>
            <a:srgbClr val="000000">
              <a:alpha val="6392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7170" name="Text Box 9"/>
          <p:cNvSpPr txBox="1">
            <a:spLocks noChangeArrowheads="1"/>
          </p:cNvSpPr>
          <p:nvPr/>
        </p:nvSpPr>
        <p:spPr bwMode="auto">
          <a:xfrm>
            <a:off x="228600" y="10279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14388" name="Rectangle 52"/>
          <p:cNvSpPr>
            <a:spLocks noChangeArrowheads="1"/>
          </p:cNvSpPr>
          <p:nvPr/>
        </p:nvSpPr>
        <p:spPr bwMode="auto">
          <a:xfrm>
            <a:off x="1457325" y="52025"/>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 TÌM HIỂU CHUNG</a:t>
            </a:r>
          </a:p>
        </p:txBody>
      </p:sp>
      <p:sp>
        <p:nvSpPr>
          <p:cNvPr id="5" name="Rectangle: Rounded Corners 4">
            <a:extLst>
              <a:ext uri="{FF2B5EF4-FFF2-40B4-BE49-F238E27FC236}">
                <a16:creationId xmlns="" xmlns:a16="http://schemas.microsoft.com/office/drawing/2014/main" id="{060CEE8B-3EBC-418A-B75E-C911F454DFC3}"/>
              </a:ext>
            </a:extLst>
          </p:cNvPr>
          <p:cNvSpPr/>
          <p:nvPr/>
        </p:nvSpPr>
        <p:spPr bwMode="auto">
          <a:xfrm>
            <a:off x="381000" y="940786"/>
            <a:ext cx="7696200" cy="3746308"/>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3352800" y="749682"/>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1. </a:t>
            </a:r>
            <a:r>
              <a:rPr kumimoji="0" lang="en-US" sz="2400" b="1" i="0" u="none" strike="noStrike" cap="none" normalizeH="0" baseline="0" dirty="0" err="1">
                <a:ln>
                  <a:noFill/>
                </a:ln>
                <a:solidFill>
                  <a:schemeClr val="bg1"/>
                </a:solidFill>
                <a:effectLst/>
                <a:latin typeface="Arial" charset="0"/>
              </a:rPr>
              <a:t>Tác</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giả</a:t>
            </a:r>
            <a:endParaRPr kumimoji="0" lang="en-US" sz="2400" b="1" i="0" u="none" strike="noStrike" cap="none" normalizeH="0" baseline="0" dirty="0">
              <a:ln>
                <a:noFill/>
              </a:ln>
              <a:solidFill>
                <a:schemeClr val="bg1"/>
              </a:solidFill>
              <a:effectLst/>
              <a:latin typeface="Arial" charset="0"/>
            </a:endParaRPr>
          </a:p>
        </p:txBody>
      </p:sp>
      <p:sp>
        <p:nvSpPr>
          <p:cNvPr id="8" name="TextBox 7">
            <a:extLst>
              <a:ext uri="{FF2B5EF4-FFF2-40B4-BE49-F238E27FC236}">
                <a16:creationId xmlns="" xmlns:a16="http://schemas.microsoft.com/office/drawing/2014/main" id="{05071486-83B4-4D81-9197-FA7ED12BAF15}"/>
              </a:ext>
            </a:extLst>
          </p:cNvPr>
          <p:cNvSpPr txBox="1"/>
          <p:nvPr/>
        </p:nvSpPr>
        <p:spPr>
          <a:xfrm>
            <a:off x="609600" y="1410712"/>
            <a:ext cx="6400799" cy="3046988"/>
          </a:xfrm>
          <a:prstGeom prst="rect">
            <a:avLst/>
          </a:prstGeom>
          <a:noFill/>
        </p:spPr>
        <p:txBody>
          <a:bodyPr wrap="square" rtlCol="0">
            <a:spAutoFit/>
          </a:bodyPr>
          <a:lstStyle/>
          <a:p>
            <a:pPr algn="just"/>
            <a:r>
              <a:rPr lang="pt-BR" sz="2400" dirty="0">
                <a:solidFill>
                  <a:schemeClr val="bg1"/>
                </a:solidFill>
              </a:rPr>
              <a:t>- T</a:t>
            </a:r>
            <a:r>
              <a:rPr lang="en-US" sz="2400" dirty="0" err="1">
                <a:solidFill>
                  <a:schemeClr val="bg1"/>
                </a:solidFill>
              </a:rPr>
              <a:t>ác</a:t>
            </a:r>
            <a:r>
              <a:rPr lang="en-US" sz="2400" dirty="0">
                <a:solidFill>
                  <a:schemeClr val="bg1"/>
                </a:solidFill>
              </a:rPr>
              <a:t> </a:t>
            </a:r>
            <a:r>
              <a:rPr lang="en-US" sz="2400" dirty="0" err="1">
                <a:solidFill>
                  <a:schemeClr val="bg1"/>
                </a:solidFill>
              </a:rPr>
              <a:t>giả</a:t>
            </a:r>
            <a:r>
              <a:rPr lang="en-US" sz="2400" dirty="0">
                <a:solidFill>
                  <a:schemeClr val="bg1"/>
                </a:solidFill>
              </a:rPr>
              <a:t> </a:t>
            </a:r>
            <a:r>
              <a:rPr lang="en-US" sz="2400" dirty="0" err="1">
                <a:solidFill>
                  <a:schemeClr val="bg1"/>
                </a:solidFill>
              </a:rPr>
              <a:t>Bùi</a:t>
            </a:r>
            <a:r>
              <a:rPr lang="en-US" sz="2400" dirty="0">
                <a:solidFill>
                  <a:schemeClr val="bg1"/>
                </a:solidFill>
              </a:rPr>
              <a:t> </a:t>
            </a:r>
            <a:r>
              <a:rPr lang="en-US" sz="2400" dirty="0" err="1">
                <a:solidFill>
                  <a:schemeClr val="bg1"/>
                </a:solidFill>
              </a:rPr>
              <a:t>Mạnh</a:t>
            </a:r>
            <a:r>
              <a:rPr lang="en-US" sz="2400" dirty="0">
                <a:solidFill>
                  <a:schemeClr val="bg1"/>
                </a:solidFill>
              </a:rPr>
              <a:t> </a:t>
            </a:r>
            <a:r>
              <a:rPr lang="en-US" sz="2400" dirty="0" err="1">
                <a:solidFill>
                  <a:schemeClr val="bg1"/>
                </a:solidFill>
              </a:rPr>
              <a:t>Nhị</a:t>
            </a:r>
            <a:r>
              <a:rPr lang="en-US" sz="2400" dirty="0">
                <a:solidFill>
                  <a:schemeClr val="bg1"/>
                </a:solidFill>
              </a:rPr>
              <a:t> </a:t>
            </a:r>
            <a:r>
              <a:rPr lang="en-US" sz="2400" dirty="0" err="1">
                <a:solidFill>
                  <a:schemeClr val="bg1"/>
                </a:solidFill>
              </a:rPr>
              <a:t>sinh</a:t>
            </a:r>
            <a:r>
              <a:rPr lang="en-US" sz="2400" dirty="0">
                <a:solidFill>
                  <a:schemeClr val="bg1"/>
                </a:solidFill>
              </a:rPr>
              <a:t> </a:t>
            </a:r>
            <a:r>
              <a:rPr lang="en-US" sz="2400" dirty="0" err="1">
                <a:solidFill>
                  <a:schemeClr val="bg1"/>
                </a:solidFill>
              </a:rPr>
              <a:t>ngày</a:t>
            </a:r>
            <a:r>
              <a:rPr lang="en-US" sz="2400" dirty="0">
                <a:solidFill>
                  <a:schemeClr val="bg1"/>
                </a:solidFill>
              </a:rPr>
              <a:t> 21/02/1955, </a:t>
            </a:r>
            <a:r>
              <a:rPr lang="en-US" sz="2400" dirty="0" err="1">
                <a:solidFill>
                  <a:schemeClr val="bg1"/>
                </a:solidFill>
              </a:rPr>
              <a:t>quê</a:t>
            </a:r>
            <a:r>
              <a:rPr lang="en-US" sz="2400" dirty="0">
                <a:solidFill>
                  <a:schemeClr val="bg1"/>
                </a:solidFill>
              </a:rPr>
              <a:t> ở </a:t>
            </a:r>
            <a:r>
              <a:rPr lang="en-US" sz="2400" dirty="0" err="1">
                <a:solidFill>
                  <a:schemeClr val="bg1"/>
                </a:solidFill>
              </a:rPr>
              <a:t>xã</a:t>
            </a:r>
            <a:r>
              <a:rPr lang="en-US" sz="2400" dirty="0">
                <a:solidFill>
                  <a:schemeClr val="bg1"/>
                </a:solidFill>
              </a:rPr>
              <a:t> </a:t>
            </a:r>
            <a:r>
              <a:rPr lang="en-US" sz="2400" dirty="0" err="1">
                <a:solidFill>
                  <a:schemeClr val="bg1"/>
                </a:solidFill>
              </a:rPr>
              <a:t>Thành</a:t>
            </a:r>
            <a:r>
              <a:rPr lang="en-US" sz="2400" dirty="0">
                <a:solidFill>
                  <a:schemeClr val="bg1"/>
                </a:solidFill>
              </a:rPr>
              <a:t> </a:t>
            </a:r>
            <a:r>
              <a:rPr lang="en-US" sz="2400" dirty="0" err="1">
                <a:solidFill>
                  <a:schemeClr val="bg1"/>
                </a:solidFill>
              </a:rPr>
              <a:t>Lợi</a:t>
            </a:r>
            <a:r>
              <a:rPr lang="en-US" sz="2400" dirty="0">
                <a:solidFill>
                  <a:schemeClr val="bg1"/>
                </a:solidFill>
              </a:rPr>
              <a:t>, </a:t>
            </a:r>
            <a:r>
              <a:rPr lang="en-US" sz="2400" dirty="0" err="1">
                <a:solidFill>
                  <a:schemeClr val="bg1"/>
                </a:solidFill>
              </a:rPr>
              <a:t>huyện</a:t>
            </a:r>
            <a:r>
              <a:rPr lang="en-US" sz="2400" dirty="0">
                <a:solidFill>
                  <a:schemeClr val="bg1"/>
                </a:solidFill>
              </a:rPr>
              <a:t> </a:t>
            </a:r>
            <a:r>
              <a:rPr lang="en-US" sz="2400" dirty="0" err="1">
                <a:solidFill>
                  <a:schemeClr val="bg1"/>
                </a:solidFill>
              </a:rPr>
              <a:t>Vụ</a:t>
            </a:r>
            <a:r>
              <a:rPr lang="en-US" sz="2400" dirty="0">
                <a:solidFill>
                  <a:schemeClr val="bg1"/>
                </a:solidFill>
              </a:rPr>
              <a:t> </a:t>
            </a:r>
            <a:r>
              <a:rPr lang="en-US" sz="2400" dirty="0" err="1">
                <a:solidFill>
                  <a:schemeClr val="bg1"/>
                </a:solidFill>
              </a:rPr>
              <a:t>Bản</a:t>
            </a:r>
            <a:r>
              <a:rPr lang="en-US" sz="2400" dirty="0">
                <a:solidFill>
                  <a:schemeClr val="bg1"/>
                </a:solidFill>
              </a:rPr>
              <a:t>, </a:t>
            </a:r>
            <a:r>
              <a:rPr lang="en-US" sz="2400" dirty="0" err="1">
                <a:solidFill>
                  <a:schemeClr val="bg1"/>
                </a:solidFill>
              </a:rPr>
              <a:t>tỉnh</a:t>
            </a:r>
            <a:r>
              <a:rPr lang="en-US" sz="2400" dirty="0">
                <a:solidFill>
                  <a:schemeClr val="bg1"/>
                </a:solidFill>
              </a:rPr>
              <a:t> Nam </a:t>
            </a:r>
            <a:r>
              <a:rPr lang="en-US" sz="2400" dirty="0" err="1">
                <a:solidFill>
                  <a:schemeClr val="bg1"/>
                </a:solidFill>
              </a:rPr>
              <a:t>Định</a:t>
            </a:r>
            <a:r>
              <a:rPr lang="en-US" sz="2400" dirty="0">
                <a:solidFill>
                  <a:schemeClr val="bg1"/>
                </a:solidFill>
              </a:rPr>
              <a:t>.</a:t>
            </a:r>
          </a:p>
          <a:p>
            <a:pPr algn="just"/>
            <a:r>
              <a:rPr lang="en-US" sz="2400" dirty="0">
                <a:solidFill>
                  <a:schemeClr val="bg1"/>
                </a:solidFill>
              </a:rPr>
              <a:t>- </a:t>
            </a:r>
            <a:r>
              <a:rPr lang="en-US" sz="2400" dirty="0" err="1">
                <a:solidFill>
                  <a:schemeClr val="bg1"/>
                </a:solidFill>
              </a:rPr>
              <a:t>Giảng</a:t>
            </a:r>
            <a:r>
              <a:rPr lang="en-US" sz="2400" dirty="0">
                <a:solidFill>
                  <a:schemeClr val="bg1"/>
                </a:solidFill>
              </a:rPr>
              <a:t> </a:t>
            </a:r>
            <a:r>
              <a:rPr lang="en-US" sz="2400" dirty="0" err="1">
                <a:solidFill>
                  <a:schemeClr val="bg1"/>
                </a:solidFill>
              </a:rPr>
              <a:t>viên</a:t>
            </a:r>
            <a:r>
              <a:rPr lang="en-US" sz="2400" dirty="0">
                <a:solidFill>
                  <a:schemeClr val="bg1"/>
                </a:solidFill>
              </a:rPr>
              <a:t> khoa </a:t>
            </a:r>
            <a:r>
              <a:rPr lang="en-US" sz="2400" dirty="0" err="1">
                <a:solidFill>
                  <a:schemeClr val="bg1"/>
                </a:solidFill>
              </a:rPr>
              <a:t>Ngữ</a:t>
            </a:r>
            <a:r>
              <a:rPr lang="en-US" sz="2400" dirty="0">
                <a:solidFill>
                  <a:schemeClr val="bg1"/>
                </a:solidFill>
              </a:rPr>
              <a:t> </a:t>
            </a:r>
            <a:r>
              <a:rPr lang="en-US" sz="2400" dirty="0" err="1">
                <a:solidFill>
                  <a:schemeClr val="bg1"/>
                </a:solidFill>
              </a:rPr>
              <a:t>văn</a:t>
            </a:r>
            <a:r>
              <a:rPr lang="en-US" sz="2400" dirty="0">
                <a:solidFill>
                  <a:schemeClr val="bg1"/>
                </a:solidFill>
              </a:rPr>
              <a:t>, </a:t>
            </a:r>
            <a:r>
              <a:rPr lang="en-US" sz="2400" dirty="0" err="1">
                <a:solidFill>
                  <a:schemeClr val="bg1"/>
                </a:solidFill>
              </a:rPr>
              <a:t>trường</a:t>
            </a:r>
            <a:r>
              <a:rPr lang="en-US" sz="2400" dirty="0">
                <a:solidFill>
                  <a:schemeClr val="bg1"/>
                </a:solidFill>
              </a:rPr>
              <a:t> </a:t>
            </a:r>
            <a:r>
              <a:rPr lang="en-US" sz="2400" dirty="0" err="1">
                <a:solidFill>
                  <a:schemeClr val="bg1"/>
                </a:solidFill>
              </a:rPr>
              <a:t>Đại</a:t>
            </a:r>
            <a:r>
              <a:rPr lang="en-US" sz="2400" dirty="0">
                <a:solidFill>
                  <a:schemeClr val="bg1"/>
                </a:solidFill>
              </a:rPr>
              <a:t> </a:t>
            </a:r>
            <a:r>
              <a:rPr lang="en-US" sz="2400" dirty="0" err="1">
                <a:solidFill>
                  <a:schemeClr val="bg1"/>
                </a:solidFill>
              </a:rPr>
              <a:t>học</a:t>
            </a:r>
            <a:r>
              <a:rPr lang="en-US" sz="2400" dirty="0">
                <a:solidFill>
                  <a:schemeClr val="bg1"/>
                </a:solidFill>
              </a:rPr>
              <a:t> </a:t>
            </a:r>
            <a:r>
              <a:rPr lang="en-US" sz="2400" dirty="0" err="1">
                <a:solidFill>
                  <a:schemeClr val="bg1"/>
                </a:solidFill>
              </a:rPr>
              <a:t>Sư</a:t>
            </a:r>
            <a:r>
              <a:rPr lang="en-US" sz="2400" dirty="0">
                <a:solidFill>
                  <a:schemeClr val="bg1"/>
                </a:solidFill>
              </a:rPr>
              <a:t> </a:t>
            </a:r>
            <a:r>
              <a:rPr lang="en-US" sz="2400" dirty="0" err="1">
                <a:solidFill>
                  <a:schemeClr val="bg1"/>
                </a:solidFill>
              </a:rPr>
              <a:t>phạm</a:t>
            </a:r>
            <a:r>
              <a:rPr lang="en-US" sz="2400" dirty="0">
                <a:solidFill>
                  <a:schemeClr val="bg1"/>
                </a:solidFill>
              </a:rPr>
              <a:t> </a:t>
            </a:r>
            <a:r>
              <a:rPr lang="en-US" sz="2400" dirty="0" err="1">
                <a:solidFill>
                  <a:schemeClr val="bg1"/>
                </a:solidFill>
              </a:rPr>
              <a:t>Thành</a:t>
            </a:r>
            <a:r>
              <a:rPr lang="en-US" sz="2400" dirty="0">
                <a:solidFill>
                  <a:schemeClr val="bg1"/>
                </a:solidFill>
              </a:rPr>
              <a:t> </a:t>
            </a:r>
            <a:r>
              <a:rPr lang="en-US" sz="2400" dirty="0" err="1">
                <a:solidFill>
                  <a:schemeClr val="bg1"/>
                </a:solidFill>
              </a:rPr>
              <a:t>phố</a:t>
            </a:r>
            <a:r>
              <a:rPr lang="en-US" sz="2400" dirty="0">
                <a:solidFill>
                  <a:schemeClr val="bg1"/>
                </a:solidFill>
              </a:rPr>
              <a:t> </a:t>
            </a:r>
            <a:r>
              <a:rPr lang="en-US" sz="2400" dirty="0" err="1">
                <a:solidFill>
                  <a:schemeClr val="bg1"/>
                </a:solidFill>
              </a:rPr>
              <a:t>Hồ</a:t>
            </a:r>
            <a:r>
              <a:rPr lang="en-US" sz="2400" dirty="0">
                <a:solidFill>
                  <a:schemeClr val="bg1"/>
                </a:solidFill>
              </a:rPr>
              <a:t> </a:t>
            </a:r>
            <a:r>
              <a:rPr lang="en-US" sz="2400" dirty="0" err="1">
                <a:solidFill>
                  <a:schemeClr val="bg1"/>
                </a:solidFill>
              </a:rPr>
              <a:t>Chí</a:t>
            </a:r>
            <a:r>
              <a:rPr lang="en-US" sz="2400" dirty="0">
                <a:solidFill>
                  <a:schemeClr val="bg1"/>
                </a:solidFill>
              </a:rPr>
              <a:t> Minh.</a:t>
            </a:r>
          </a:p>
          <a:p>
            <a:pPr algn="just"/>
            <a:r>
              <a:rPr lang="en-US" sz="2400" dirty="0">
                <a:solidFill>
                  <a:schemeClr val="bg1"/>
                </a:solidFill>
              </a:rPr>
              <a:t>- </a:t>
            </a:r>
            <a:r>
              <a:rPr lang="en-US" sz="2400" dirty="0" err="1">
                <a:solidFill>
                  <a:schemeClr val="bg1"/>
                </a:solidFill>
              </a:rPr>
              <a:t>Ông</a:t>
            </a:r>
            <a:r>
              <a:rPr lang="en-US" sz="2400" dirty="0">
                <a:solidFill>
                  <a:schemeClr val="bg1"/>
                </a:solidFill>
              </a:rPr>
              <a:t> </a:t>
            </a:r>
            <a:r>
              <a:rPr lang="en-US" sz="2400" dirty="0" err="1">
                <a:solidFill>
                  <a:schemeClr val="bg1"/>
                </a:solidFill>
              </a:rPr>
              <a:t>là</a:t>
            </a:r>
            <a:r>
              <a:rPr lang="en-US" sz="2400" dirty="0">
                <a:solidFill>
                  <a:schemeClr val="bg1"/>
                </a:solidFill>
              </a:rPr>
              <a:t> </a:t>
            </a:r>
            <a:r>
              <a:rPr lang="en-US" sz="2400" dirty="0" err="1">
                <a:solidFill>
                  <a:schemeClr val="bg1"/>
                </a:solidFill>
              </a:rPr>
              <a:t>phó</a:t>
            </a:r>
            <a:r>
              <a:rPr lang="en-US" sz="2400" dirty="0">
                <a:solidFill>
                  <a:schemeClr val="bg1"/>
                </a:solidFill>
              </a:rPr>
              <a:t> </a:t>
            </a:r>
            <a:r>
              <a:rPr lang="en-US" sz="2400" dirty="0" err="1">
                <a:solidFill>
                  <a:schemeClr val="bg1"/>
                </a:solidFill>
              </a:rPr>
              <a:t>giáo</a:t>
            </a:r>
            <a:r>
              <a:rPr lang="en-US" sz="2400" dirty="0">
                <a:solidFill>
                  <a:schemeClr val="bg1"/>
                </a:solidFill>
              </a:rPr>
              <a:t> </a:t>
            </a:r>
            <a:r>
              <a:rPr lang="en-US" sz="2400" dirty="0" err="1">
                <a:solidFill>
                  <a:schemeClr val="bg1"/>
                </a:solidFill>
              </a:rPr>
              <a:t>sư</a:t>
            </a:r>
            <a:r>
              <a:rPr lang="en-US" sz="2400" dirty="0">
                <a:solidFill>
                  <a:schemeClr val="bg1"/>
                </a:solidFill>
              </a:rPr>
              <a:t>, </a:t>
            </a:r>
            <a:r>
              <a:rPr lang="vi-VN" sz="2400" dirty="0">
                <a:solidFill>
                  <a:schemeClr val="bg1"/>
                </a:solidFill>
              </a:rPr>
              <a:t>Nhà giáo Ưu tú; được trao tặng Huân chương Lao động hạng Nhất</a:t>
            </a:r>
            <a:endParaRPr lang="en-US" sz="2800" dirty="0">
              <a:solidFill>
                <a:schemeClr val="bg1"/>
              </a:solidFill>
              <a:latin typeface="+mj-lt"/>
            </a:endParaRPr>
          </a:p>
        </p:txBody>
      </p:sp>
      <p:pic>
        <p:nvPicPr>
          <p:cNvPr id="12" name="Picture 11" descr="Thơ tình - Bùi Mạnh Nhị - Văn Học Sài Gòn">
            <a:extLst>
              <a:ext uri="{FF2B5EF4-FFF2-40B4-BE49-F238E27FC236}">
                <a16:creationId xmlns="" xmlns:a16="http://schemas.microsoft.com/office/drawing/2014/main" id="{7EA049A9-5374-4BA4-819F-7C9BF00D90E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8998" y="1638300"/>
            <a:ext cx="1676401" cy="2299819"/>
          </a:xfrm>
          <a:prstGeom prst="rect">
            <a:avLst/>
          </a:prstGeom>
          <a:noFill/>
          <a:ln>
            <a:noFill/>
          </a:ln>
          <a:effectLst>
            <a:glow rad="101600">
              <a:schemeClr val="accent2">
                <a:satMod val="175000"/>
                <a:alpha val="40000"/>
              </a:schemeClr>
            </a:glow>
          </a:effectLst>
        </p:spPr>
      </p:pic>
    </p:spTree>
    <p:extLst>
      <p:ext uri="{BB962C8B-B14F-4D97-AF65-F5344CB8AC3E}">
        <p14:creationId xmlns:p14="http://schemas.microsoft.com/office/powerpoint/2010/main" val="331072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arn(inVertical)">
                                      <p:cBhvr>
                                        <p:cTn id="15" dur="500"/>
                                        <p:tgtEl>
                                          <p:spTgt spid="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barn(inVertical)">
                                      <p:cBhvr>
                                        <p:cTn id="2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9"/>
          <p:cNvSpPr txBox="1">
            <a:spLocks noChangeArrowheads="1"/>
          </p:cNvSpPr>
          <p:nvPr/>
        </p:nvSpPr>
        <p:spPr bwMode="auto">
          <a:xfrm>
            <a:off x="228600" y="1561307"/>
            <a:ext cx="457200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en-US" altLang="en-US" sz="2300" b="1" u="sng">
              <a:solidFill>
                <a:srgbClr val="FFFF00"/>
              </a:solidFill>
              <a:latin typeface=".VnSouthernH" pitchFamily="34" charset="0"/>
            </a:endParaRPr>
          </a:p>
        </p:txBody>
      </p:sp>
      <p:sp>
        <p:nvSpPr>
          <p:cNvPr id="6" name="Rectangle: Rounded Corners 5">
            <a:extLst>
              <a:ext uri="{FF2B5EF4-FFF2-40B4-BE49-F238E27FC236}">
                <a16:creationId xmlns="" xmlns:a16="http://schemas.microsoft.com/office/drawing/2014/main" id="{2270C742-6AF9-4D79-991D-BB08F9B7390C}"/>
              </a:ext>
            </a:extLst>
          </p:cNvPr>
          <p:cNvSpPr/>
          <p:nvPr/>
        </p:nvSpPr>
        <p:spPr bwMode="auto">
          <a:xfrm>
            <a:off x="2514600" y="289322"/>
            <a:ext cx="3916215"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lang="en-US" sz="2400" b="1" dirty="0">
                <a:solidFill>
                  <a:schemeClr val="bg1"/>
                </a:solidFill>
              </a:rPr>
              <a:t>2</a:t>
            </a:r>
            <a:r>
              <a:rPr kumimoji="0" lang="en-US" sz="2400" b="1" i="0" u="none" strike="noStrike" cap="none" normalizeH="0" baseline="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T</a:t>
            </a:r>
            <a:r>
              <a:rPr kumimoji="0" lang="en-US" sz="2400" b="1" i="0" u="none" strike="noStrike" cap="none" normalizeH="0" dirty="0" err="1">
                <a:ln>
                  <a:noFill/>
                </a:ln>
                <a:solidFill>
                  <a:schemeClr val="bg1"/>
                </a:solidFill>
                <a:effectLst/>
                <a:latin typeface="Arial" charset="0"/>
              </a:rPr>
              <a:t>ác</a:t>
            </a:r>
            <a:r>
              <a:rPr kumimoji="0" lang="en-US" sz="2400" b="1" i="0" u="none" strike="noStrike" cap="none" normalizeH="0" dirty="0">
                <a:ln>
                  <a:noFill/>
                </a:ln>
                <a:solidFill>
                  <a:schemeClr val="bg1"/>
                </a:solidFill>
                <a:effectLst/>
                <a:latin typeface="Arial" charset="0"/>
              </a:rPr>
              <a:t> </a:t>
            </a:r>
            <a:r>
              <a:rPr kumimoji="0" lang="en-US" sz="2400" b="1" i="0" u="none" strike="noStrike" cap="none" normalizeH="0" baseline="0" dirty="0" err="1">
                <a:ln>
                  <a:noFill/>
                </a:ln>
                <a:solidFill>
                  <a:schemeClr val="bg1"/>
                </a:solidFill>
                <a:effectLst/>
                <a:latin typeface="Arial" charset="0"/>
              </a:rPr>
              <a:t>phẩm</a:t>
            </a:r>
            <a:endParaRPr kumimoji="0" lang="en-US" sz="2400" b="1" i="0" u="none" strike="noStrike" cap="none" normalizeH="0" baseline="0" dirty="0">
              <a:ln>
                <a:noFill/>
              </a:ln>
              <a:solidFill>
                <a:schemeClr val="bg1"/>
              </a:solidFill>
              <a:effectLst/>
              <a:latin typeface="Arial" charset="0"/>
            </a:endParaRPr>
          </a:p>
        </p:txBody>
      </p:sp>
      <p:grpSp>
        <p:nvGrpSpPr>
          <p:cNvPr id="9" name="Group 8">
            <a:extLst>
              <a:ext uri="{FF2B5EF4-FFF2-40B4-BE49-F238E27FC236}">
                <a16:creationId xmlns="" xmlns:a16="http://schemas.microsoft.com/office/drawing/2014/main" id="{2C4A97C0-847C-4051-AF34-196E590C73C0}"/>
              </a:ext>
            </a:extLst>
          </p:cNvPr>
          <p:cNvGrpSpPr/>
          <p:nvPr/>
        </p:nvGrpSpPr>
        <p:grpSpPr>
          <a:xfrm>
            <a:off x="304800" y="1568478"/>
            <a:ext cx="2596185" cy="2138940"/>
            <a:chOff x="665532" y="1563201"/>
            <a:chExt cx="1986941" cy="1337535"/>
          </a:xfrm>
        </p:grpSpPr>
        <p:grpSp>
          <p:nvGrpSpPr>
            <p:cNvPr id="4" name="Group 3">
              <a:extLst>
                <a:ext uri="{FF2B5EF4-FFF2-40B4-BE49-F238E27FC236}">
                  <a16:creationId xmlns="" xmlns:a16="http://schemas.microsoft.com/office/drawing/2014/main" id="{33454897-3CBB-459C-9741-08E84B975418}"/>
                </a:ext>
              </a:extLst>
            </p:cNvPr>
            <p:cNvGrpSpPr/>
            <p:nvPr/>
          </p:nvGrpSpPr>
          <p:grpSpPr>
            <a:xfrm>
              <a:off x="665532" y="1563201"/>
              <a:ext cx="1986940" cy="1337535"/>
              <a:chOff x="1204191" y="1587599"/>
              <a:chExt cx="5492437" cy="1934366"/>
            </a:xfrm>
          </p:grpSpPr>
          <p:sp>
            <p:nvSpPr>
              <p:cNvPr id="14" name="Rectangle: Rounded Corners 13">
                <a:extLst>
                  <a:ext uri="{FF2B5EF4-FFF2-40B4-BE49-F238E27FC236}">
                    <a16:creationId xmlns="" xmlns:a16="http://schemas.microsoft.com/office/drawing/2014/main" id="{64DDDED3-48A0-4F82-8AD2-EF148340D3D4}"/>
                  </a:ext>
                </a:extLst>
              </p:cNvPr>
              <p:cNvSpPr/>
              <p:nvPr/>
            </p:nvSpPr>
            <p:spPr bwMode="auto">
              <a:xfrm>
                <a:off x="1204191" y="1790700"/>
                <a:ext cx="5492437" cy="1731265"/>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Rectangle: Rounded Corners 14">
                <a:extLst>
                  <a:ext uri="{FF2B5EF4-FFF2-40B4-BE49-F238E27FC236}">
                    <a16:creationId xmlns="" xmlns:a16="http://schemas.microsoft.com/office/drawing/2014/main" id="{7B4C0417-4C56-4FFE-A70A-077882791D47}"/>
                  </a:ext>
                </a:extLst>
              </p:cNvPr>
              <p:cNvSpPr/>
              <p:nvPr/>
            </p:nvSpPr>
            <p:spPr bwMode="auto">
              <a:xfrm>
                <a:off x="2333304" y="1587599"/>
                <a:ext cx="3223483" cy="403593"/>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Xuất</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xứ</a:t>
                </a:r>
                <a:endParaRPr kumimoji="0" lang="en-US" b="1" i="0" u="none" strike="noStrike" cap="none" normalizeH="0" baseline="0" dirty="0">
                  <a:ln>
                    <a:noFill/>
                  </a:ln>
                  <a:solidFill>
                    <a:srgbClr val="C00000"/>
                  </a:solidFill>
                  <a:effectLst/>
                  <a:latin typeface="Arial" charset="0"/>
                </a:endParaRPr>
              </a:p>
            </p:txBody>
          </p:sp>
        </p:grpSp>
        <p:sp>
          <p:nvSpPr>
            <p:cNvPr id="7" name="TextBox 6">
              <a:extLst>
                <a:ext uri="{FF2B5EF4-FFF2-40B4-BE49-F238E27FC236}">
                  <a16:creationId xmlns="" xmlns:a16="http://schemas.microsoft.com/office/drawing/2014/main" id="{D199CE0A-9336-47F7-9758-C9B24423759E}"/>
                </a:ext>
              </a:extLst>
            </p:cNvPr>
            <p:cNvSpPr txBox="1"/>
            <p:nvPr/>
          </p:nvSpPr>
          <p:spPr>
            <a:xfrm>
              <a:off x="678093" y="1845111"/>
              <a:ext cx="1974380" cy="1020042"/>
            </a:xfrm>
            <a:prstGeom prst="rect">
              <a:avLst/>
            </a:prstGeom>
            <a:noFill/>
          </p:spPr>
          <p:txBody>
            <a:bodyPr wrap="square" rtlCol="0">
              <a:spAutoFit/>
            </a:bodyPr>
            <a:lstStyle/>
            <a:p>
              <a:pPr algn="just"/>
              <a:r>
                <a:rPr lang="en-US" dirty="0" err="1">
                  <a:solidFill>
                    <a:srgbClr val="0000FF"/>
                  </a:solidFill>
                  <a:effectLst/>
                  <a:latin typeface="+mj-lt"/>
                  <a:ea typeface="Times New Roman" panose="02020603050405020304" pitchFamily="18" charset="0"/>
                </a:rPr>
                <a:t>Văn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bản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trích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từ</a:t>
              </a:r>
              <a:r>
                <a:rPr lang="en-US" dirty="0">
                  <a:solidFill>
                    <a:srgbClr val="0000FF"/>
                  </a:solidFill>
                  <a:effectLst/>
                  <a:latin typeface="+mj-lt"/>
                  <a:ea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Phân</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tích</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tác</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phẩm</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văn</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học</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dân</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gian</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trong</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nhà</a:t>
              </a:r>
              <a:r>
                <a:rPr lang="en-US" i="1" dirty="0">
                  <a:solidFill>
                    <a:srgbClr val="0000FF"/>
                  </a:solidFill>
                  <a:effectLst/>
                  <a:latin typeface="+mj-lt"/>
                  <a:ea typeface="Times New Roman" panose="02020603050405020304" pitchFamily="18" charset="0"/>
                  <a:cs typeface="Times New Roman" panose="02020603050405020304" pitchFamily="18" charset="0"/>
                </a:rPr>
                <a:t> </a:t>
              </a:r>
              <a:r>
                <a:rPr lang="en-US" i="1" dirty="0" err="1">
                  <a:solidFill>
                    <a:srgbClr val="0000FF"/>
                  </a:solidFill>
                  <a:effectLst/>
                  <a:latin typeface="+mj-lt"/>
                  <a:ea typeface="Times New Roman" panose="02020603050405020304" pitchFamily="18" charset="0"/>
                  <a:cs typeface="Times New Roman" panose="02020603050405020304" pitchFamily="18" charset="0"/>
                </a:rPr>
                <a:t>trường</a:t>
              </a:r>
              <a:r>
                <a:rPr lang="en-US" dirty="0">
                  <a:solidFill>
                    <a:srgbClr val="0000FF"/>
                  </a:solidFill>
                  <a:effectLst/>
                  <a:latin typeface="+mj-lt"/>
                  <a:ea typeface="Times New Roman" panose="02020603050405020304" pitchFamily="18" charset="0"/>
                </a:rPr>
                <a:t>, NXB </a:t>
              </a:r>
              <a:r>
                <a:rPr lang="en-US" dirty="0" err="1">
                  <a:solidFill>
                    <a:srgbClr val="0000FF"/>
                  </a:solidFill>
                  <a:effectLst/>
                  <a:latin typeface="+mj-lt"/>
                  <a:ea typeface="Times New Roman" panose="02020603050405020304" pitchFamily="18" charset="0"/>
                </a:rPr>
                <a:t>Giáo</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dục</a:t>
              </a:r>
              <a:r>
                <a:rPr lang="en-US" dirty="0">
                  <a:solidFill>
                    <a:srgbClr val="0000FF"/>
                  </a:solidFill>
                  <a:effectLst/>
                  <a:latin typeface="+mj-lt"/>
                  <a:ea typeface="Times New Roman" panose="02020603050405020304" pitchFamily="18" charset="0"/>
                </a:rPr>
                <a:t> 2012</a:t>
              </a:r>
              <a:endParaRPr lang="en-US" dirty="0">
                <a:solidFill>
                  <a:srgbClr val="0000FF"/>
                </a:solidFill>
                <a:latin typeface="+mj-lt"/>
              </a:endParaRPr>
            </a:p>
          </p:txBody>
        </p:sp>
      </p:grpSp>
      <p:grpSp>
        <p:nvGrpSpPr>
          <p:cNvPr id="22" name="Group 21">
            <a:extLst>
              <a:ext uri="{FF2B5EF4-FFF2-40B4-BE49-F238E27FC236}">
                <a16:creationId xmlns="" xmlns:a16="http://schemas.microsoft.com/office/drawing/2014/main" id="{0493EB97-D686-4032-B736-403AB747836B}"/>
              </a:ext>
            </a:extLst>
          </p:cNvPr>
          <p:cNvGrpSpPr/>
          <p:nvPr/>
        </p:nvGrpSpPr>
        <p:grpSpPr>
          <a:xfrm>
            <a:off x="3651161" y="3190716"/>
            <a:ext cx="3713515" cy="2353549"/>
            <a:chOff x="-356117" y="371528"/>
            <a:chExt cx="4105429" cy="2765823"/>
          </a:xfrm>
        </p:grpSpPr>
        <p:grpSp>
          <p:nvGrpSpPr>
            <p:cNvPr id="23" name="Group 22">
              <a:extLst>
                <a:ext uri="{FF2B5EF4-FFF2-40B4-BE49-F238E27FC236}">
                  <a16:creationId xmlns="" xmlns:a16="http://schemas.microsoft.com/office/drawing/2014/main" id="{14594B53-9C39-4C31-B17D-7F1B42C6C20A}"/>
                </a:ext>
              </a:extLst>
            </p:cNvPr>
            <p:cNvGrpSpPr/>
            <p:nvPr/>
          </p:nvGrpSpPr>
          <p:grpSpPr>
            <a:xfrm>
              <a:off x="-356117" y="371528"/>
              <a:ext cx="4105429" cy="2765823"/>
              <a:chOff x="-1619920" y="-135820"/>
              <a:chExt cx="11348503" cy="3999983"/>
            </a:xfrm>
          </p:grpSpPr>
          <p:sp>
            <p:nvSpPr>
              <p:cNvPr id="25" name="Rectangle: Rounded Corners 24">
                <a:extLst>
                  <a:ext uri="{FF2B5EF4-FFF2-40B4-BE49-F238E27FC236}">
                    <a16:creationId xmlns="" xmlns:a16="http://schemas.microsoft.com/office/drawing/2014/main" id="{D7CA76A5-8979-41A2-ABB0-103A5065B6DC}"/>
                  </a:ext>
                </a:extLst>
              </p:cNvPr>
              <p:cNvSpPr/>
              <p:nvPr/>
            </p:nvSpPr>
            <p:spPr bwMode="auto">
              <a:xfrm>
                <a:off x="-1619920" y="425696"/>
                <a:ext cx="11348503" cy="3438467"/>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26" name="Rectangle: Rounded Corners 25">
                <a:extLst>
                  <a:ext uri="{FF2B5EF4-FFF2-40B4-BE49-F238E27FC236}">
                    <a16:creationId xmlns="" xmlns:a16="http://schemas.microsoft.com/office/drawing/2014/main" id="{90D2B3BC-EA2A-48F0-AD11-52026020949D}"/>
                  </a:ext>
                </a:extLst>
              </p:cNvPr>
              <p:cNvSpPr/>
              <p:nvPr/>
            </p:nvSpPr>
            <p:spPr bwMode="auto">
              <a:xfrm>
                <a:off x="1578230" y="-135820"/>
                <a:ext cx="5428804" cy="917623"/>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Chủ</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đề</a:t>
                </a:r>
                <a:endParaRPr kumimoji="0" lang="en-US" b="1" i="0" u="none" strike="noStrike" cap="none" normalizeH="0" baseline="0" dirty="0">
                  <a:ln>
                    <a:noFill/>
                  </a:ln>
                  <a:solidFill>
                    <a:srgbClr val="C00000"/>
                  </a:solidFill>
                  <a:effectLst/>
                  <a:latin typeface="Arial" charset="0"/>
                </a:endParaRPr>
              </a:p>
            </p:txBody>
          </p:sp>
        </p:grpSp>
        <p:sp>
          <p:nvSpPr>
            <p:cNvPr id="24" name="TextBox 23">
              <a:extLst>
                <a:ext uri="{FF2B5EF4-FFF2-40B4-BE49-F238E27FC236}">
                  <a16:creationId xmlns="" xmlns:a16="http://schemas.microsoft.com/office/drawing/2014/main" id="{D338C77D-A3E5-49A6-A0FB-17DAD777B56F}"/>
                </a:ext>
              </a:extLst>
            </p:cNvPr>
            <p:cNvSpPr txBox="1"/>
            <p:nvPr/>
          </p:nvSpPr>
          <p:spPr>
            <a:xfrm>
              <a:off x="-333690" y="1087912"/>
              <a:ext cx="4083002" cy="1916958"/>
            </a:xfrm>
            <a:prstGeom prst="rect">
              <a:avLst/>
            </a:prstGeom>
            <a:noFill/>
          </p:spPr>
          <p:txBody>
            <a:bodyPr wrap="square" rtlCol="0">
              <a:spAutoFit/>
            </a:bodyPr>
            <a:lstStyle/>
            <a:p>
              <a:pPr algn="just"/>
              <a:r>
                <a:rPr lang="en-US" dirty="0" err="1">
                  <a:solidFill>
                    <a:srgbClr val="0000FF"/>
                  </a:solidFill>
                  <a:latin typeface="+mj-lt"/>
                  <a:ea typeface="Times New Roman" panose="02020603050405020304" pitchFamily="18" charset="0"/>
                </a:rPr>
                <a:t>Đ</a:t>
              </a:r>
              <a:r>
                <a:rPr lang="en-US" dirty="0" err="1">
                  <a:solidFill>
                    <a:srgbClr val="0000FF"/>
                  </a:solidFill>
                  <a:effectLst/>
                  <a:latin typeface="+mj-lt"/>
                  <a:ea typeface="Times New Roman" panose="02020603050405020304" pitchFamily="18" charset="0"/>
                </a:rPr>
                <a:t>ánh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giặc</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cứu</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nước</a:t>
              </a:r>
              <a:r>
                <a:rPr lang="en-US" dirty="0">
                  <a:solidFill>
                    <a:srgbClr val="0000FF"/>
                  </a:solidFill>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tập</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trung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chứng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minh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thuyết</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phục</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vấn</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đề</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chính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Thánh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Gióng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được</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xem</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như</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tượng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đài</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vĩnh</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cửu</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của</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lòng</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yêu</a:t>
              </a:r>
              <a:r>
                <a:rPr lang="en-US" dirty="0">
                  <a:solidFill>
                    <a:srgbClr val="0000FF"/>
                  </a:solidFill>
                  <a:effectLst/>
                  <a:latin typeface="+mj-lt"/>
                  <a:ea typeface="Times New Roman" panose="02020603050405020304" pitchFamily="18" charset="0"/>
                </a:rPr>
                <a:t> </a:t>
              </a:r>
              <a:r>
                <a:rPr lang="en-US" dirty="0" err="1">
                  <a:solidFill>
                    <a:srgbClr val="0000FF"/>
                  </a:solidFill>
                  <a:effectLst/>
                  <a:latin typeface="+mj-lt"/>
                  <a:ea typeface="Times New Roman" panose="02020603050405020304" pitchFamily="18" charset="0"/>
                </a:rPr>
                <a:t>nước</a:t>
              </a:r>
              <a:endParaRPr lang="en-US" sz="2400" dirty="0">
                <a:solidFill>
                  <a:srgbClr val="0000FF"/>
                </a:solidFill>
                <a:latin typeface="+mj-lt"/>
              </a:endParaRPr>
            </a:p>
          </p:txBody>
        </p:sp>
      </p:grpSp>
      <p:grpSp>
        <p:nvGrpSpPr>
          <p:cNvPr id="47" name="Group 46">
            <a:extLst>
              <a:ext uri="{FF2B5EF4-FFF2-40B4-BE49-F238E27FC236}">
                <a16:creationId xmlns="" xmlns:a16="http://schemas.microsoft.com/office/drawing/2014/main" id="{28180A4C-478A-41B9-9D27-E2D0185CF7BE}"/>
              </a:ext>
            </a:extLst>
          </p:cNvPr>
          <p:cNvGrpSpPr/>
          <p:nvPr/>
        </p:nvGrpSpPr>
        <p:grpSpPr>
          <a:xfrm>
            <a:off x="6423882" y="1722507"/>
            <a:ext cx="2579771" cy="1028368"/>
            <a:chOff x="360217" y="1465661"/>
            <a:chExt cx="3285347" cy="1332247"/>
          </a:xfrm>
        </p:grpSpPr>
        <p:grpSp>
          <p:nvGrpSpPr>
            <p:cNvPr id="48" name="Group 47">
              <a:extLst>
                <a:ext uri="{FF2B5EF4-FFF2-40B4-BE49-F238E27FC236}">
                  <a16:creationId xmlns="" xmlns:a16="http://schemas.microsoft.com/office/drawing/2014/main" id="{35A11375-A022-4F7E-B45E-0542761F2A30}"/>
                </a:ext>
              </a:extLst>
            </p:cNvPr>
            <p:cNvGrpSpPr/>
            <p:nvPr/>
          </p:nvGrpSpPr>
          <p:grpSpPr>
            <a:xfrm>
              <a:off x="360217" y="1465661"/>
              <a:ext cx="3285347" cy="1332247"/>
              <a:chOff x="360218" y="1446534"/>
              <a:chExt cx="9081579" cy="1926720"/>
            </a:xfrm>
          </p:grpSpPr>
          <p:sp>
            <p:nvSpPr>
              <p:cNvPr id="50" name="Rectangle: Rounded Corners 49">
                <a:extLst>
                  <a:ext uri="{FF2B5EF4-FFF2-40B4-BE49-F238E27FC236}">
                    <a16:creationId xmlns="" xmlns:a16="http://schemas.microsoft.com/office/drawing/2014/main" id="{663C1BA3-E1D6-4586-B18F-08603A51856C}"/>
                  </a:ext>
                </a:extLst>
              </p:cNvPr>
              <p:cNvSpPr/>
              <p:nvPr/>
            </p:nvSpPr>
            <p:spPr bwMode="auto">
              <a:xfrm>
                <a:off x="360218" y="1790701"/>
                <a:ext cx="9081579" cy="1582553"/>
              </a:xfrm>
              <a:prstGeom prst="roundRect">
                <a:avLst/>
              </a:prstGeom>
              <a:solidFill>
                <a:srgbClr val="FFFFCC"/>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51" name="Rectangle: Rounded Corners 50">
                <a:extLst>
                  <a:ext uri="{FF2B5EF4-FFF2-40B4-BE49-F238E27FC236}">
                    <a16:creationId xmlns="" xmlns:a16="http://schemas.microsoft.com/office/drawing/2014/main" id="{2FDDFA90-4F1B-448B-B763-7E765CBC3764}"/>
                  </a:ext>
                </a:extLst>
              </p:cNvPr>
              <p:cNvSpPr/>
              <p:nvPr/>
            </p:nvSpPr>
            <p:spPr bwMode="auto">
              <a:xfrm>
                <a:off x="2364338" y="1446534"/>
                <a:ext cx="5073332" cy="678431"/>
              </a:xfrm>
              <a:prstGeom prst="roundRect">
                <a:avLst/>
              </a:prstGeom>
              <a:solidFill>
                <a:srgbClr val="FFFFCC"/>
              </a:solidFill>
              <a:ln w="38100" cap="flat" cmpd="sng" algn="ctr">
                <a:solidFill>
                  <a:srgbClr val="6600CC"/>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b="1" i="0" u="none" strike="noStrike" cap="none" normalizeH="0" baseline="0" dirty="0" err="1">
                    <a:ln>
                      <a:noFill/>
                    </a:ln>
                    <a:solidFill>
                      <a:srgbClr val="C00000"/>
                    </a:solidFill>
                    <a:effectLst/>
                    <a:latin typeface="Arial" charset="0"/>
                  </a:rPr>
                  <a:t>Thể</a:t>
                </a:r>
                <a:r>
                  <a:rPr kumimoji="0" lang="en-US" b="1" i="0" u="none" strike="noStrike" cap="none" normalizeH="0" baseline="0" dirty="0">
                    <a:ln>
                      <a:noFill/>
                    </a:ln>
                    <a:solidFill>
                      <a:srgbClr val="C00000"/>
                    </a:solidFill>
                    <a:effectLst/>
                    <a:latin typeface="Arial" charset="0"/>
                  </a:rPr>
                  <a:t> </a:t>
                </a:r>
                <a:r>
                  <a:rPr kumimoji="0" lang="en-US" b="1" i="0" u="none" strike="noStrike" cap="none" normalizeH="0" baseline="0" dirty="0" err="1">
                    <a:ln>
                      <a:noFill/>
                    </a:ln>
                    <a:solidFill>
                      <a:srgbClr val="C00000"/>
                    </a:solidFill>
                    <a:effectLst/>
                    <a:latin typeface="Arial" charset="0"/>
                  </a:rPr>
                  <a:t>loại</a:t>
                </a:r>
                <a:endParaRPr kumimoji="0" lang="en-US" b="1" i="0" u="none" strike="noStrike" cap="none" normalizeH="0" baseline="0" dirty="0">
                  <a:ln>
                    <a:noFill/>
                  </a:ln>
                  <a:solidFill>
                    <a:srgbClr val="C00000"/>
                  </a:solidFill>
                  <a:effectLst/>
                  <a:latin typeface="Arial" charset="0"/>
                </a:endParaRPr>
              </a:p>
            </p:txBody>
          </p:sp>
        </p:grpSp>
        <p:sp>
          <p:nvSpPr>
            <p:cNvPr id="49" name="TextBox 48">
              <a:extLst>
                <a:ext uri="{FF2B5EF4-FFF2-40B4-BE49-F238E27FC236}">
                  <a16:creationId xmlns="" xmlns:a16="http://schemas.microsoft.com/office/drawing/2014/main" id="{8131B59D-0DCA-4A55-851D-CF21117BF13A}"/>
                </a:ext>
              </a:extLst>
            </p:cNvPr>
            <p:cNvSpPr txBox="1"/>
            <p:nvPr/>
          </p:nvSpPr>
          <p:spPr>
            <a:xfrm>
              <a:off x="436416" y="2019301"/>
              <a:ext cx="3080587" cy="518341"/>
            </a:xfrm>
            <a:prstGeom prst="rect">
              <a:avLst/>
            </a:prstGeom>
            <a:noFill/>
          </p:spPr>
          <p:txBody>
            <a:bodyPr wrap="square" rtlCol="0">
              <a:spAutoFit/>
            </a:bodyPr>
            <a:lstStyle/>
            <a:p>
              <a:pPr algn="ctr"/>
              <a:r>
                <a:rPr lang="fr-FR" dirty="0" err="1">
                  <a:solidFill>
                    <a:srgbClr val="0000FF"/>
                  </a:solidFill>
                  <a:effectLst/>
                  <a:latin typeface="+mj-lt"/>
                  <a:ea typeface="Times New Roman" panose="02020603050405020304" pitchFamily="18" charset="0"/>
                </a:rPr>
                <a:t>Nghị</a:t>
              </a:r>
              <a:r>
                <a:rPr lang="fr-FR" dirty="0">
                  <a:solidFill>
                    <a:srgbClr val="0000FF"/>
                  </a:solidFill>
                  <a:effectLst/>
                  <a:latin typeface="+mj-lt"/>
                  <a:ea typeface="Times New Roman" panose="02020603050405020304" pitchFamily="18" charset="0"/>
                </a:rPr>
                <a:t> </a:t>
              </a:r>
              <a:r>
                <a:rPr lang="fr-FR" dirty="0" err="1">
                  <a:solidFill>
                    <a:srgbClr val="0000FF"/>
                  </a:solidFill>
                  <a:effectLst/>
                  <a:latin typeface="+mj-lt"/>
                  <a:ea typeface="Times New Roman" panose="02020603050405020304" pitchFamily="18" charset="0"/>
                </a:rPr>
                <a:t>luận</a:t>
              </a:r>
              <a:r>
                <a:rPr lang="fr-FR" dirty="0">
                  <a:solidFill>
                    <a:srgbClr val="0000FF"/>
                  </a:solidFill>
                  <a:effectLst/>
                  <a:latin typeface="+mj-lt"/>
                  <a:ea typeface="Times New Roman" panose="02020603050405020304" pitchFamily="18" charset="0"/>
                </a:rPr>
                <a:t> </a:t>
              </a:r>
              <a:r>
                <a:rPr lang="fr-FR" dirty="0" err="1">
                  <a:solidFill>
                    <a:srgbClr val="0000FF"/>
                  </a:solidFill>
                  <a:effectLst/>
                  <a:latin typeface="+mj-lt"/>
                  <a:ea typeface="Times New Roman" panose="02020603050405020304" pitchFamily="18" charset="0"/>
                </a:rPr>
                <a:t>văn</a:t>
              </a:r>
              <a:r>
                <a:rPr lang="fr-FR" dirty="0">
                  <a:solidFill>
                    <a:srgbClr val="0000FF"/>
                  </a:solidFill>
                  <a:effectLst/>
                  <a:latin typeface="+mj-lt"/>
                  <a:ea typeface="Times New Roman" panose="02020603050405020304" pitchFamily="18" charset="0"/>
                </a:rPr>
                <a:t> </a:t>
              </a:r>
              <a:r>
                <a:rPr lang="fr-FR" dirty="0" err="1">
                  <a:solidFill>
                    <a:srgbClr val="0000FF"/>
                  </a:solidFill>
                  <a:effectLst/>
                  <a:latin typeface="+mj-lt"/>
                  <a:ea typeface="Times New Roman" panose="02020603050405020304" pitchFamily="18" charset="0"/>
                </a:rPr>
                <a:t>học</a:t>
              </a:r>
              <a:endParaRPr lang="en-US" sz="2400" dirty="0">
                <a:solidFill>
                  <a:srgbClr val="0000FF"/>
                </a:solidFill>
                <a:latin typeface="+mj-lt"/>
              </a:endParaRPr>
            </a:p>
          </p:txBody>
        </p:sp>
      </p:grpSp>
      <p:pic>
        <p:nvPicPr>
          <p:cNvPr id="1026" name="Picture 2" descr="Bảo tàng văn hóa” độc nhất vô nhị - Hànộimới">
            <a:extLst>
              <a:ext uri="{FF2B5EF4-FFF2-40B4-BE49-F238E27FC236}">
                <a16:creationId xmlns="" xmlns:a16="http://schemas.microsoft.com/office/drawing/2014/main" id="{98899F70-D828-4579-B6CE-F9E099343A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3951" y="1180911"/>
            <a:ext cx="3045279" cy="17764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p:cTn id="19" dur="500" fill="hold"/>
                                        <p:tgtEl>
                                          <p:spTgt spid="47"/>
                                        </p:tgtEl>
                                        <p:attrNameLst>
                                          <p:attrName>ppt_w</p:attrName>
                                        </p:attrNameLst>
                                      </p:cBhvr>
                                      <p:tavLst>
                                        <p:tav tm="0">
                                          <p:val>
                                            <p:fltVal val="0"/>
                                          </p:val>
                                        </p:tav>
                                        <p:tav tm="100000">
                                          <p:val>
                                            <p:strVal val="#ppt_w"/>
                                          </p:val>
                                        </p:tav>
                                      </p:tavLst>
                                    </p:anim>
                                    <p:anim calcmode="lin" valueType="num">
                                      <p:cBhvr>
                                        <p:cTn id="20" dur="500" fill="hold"/>
                                        <p:tgtEl>
                                          <p:spTgt spid="47"/>
                                        </p:tgtEl>
                                        <p:attrNameLst>
                                          <p:attrName>ppt_h</p:attrName>
                                        </p:attrNameLst>
                                      </p:cBhvr>
                                      <p:tavLst>
                                        <p:tav tm="0">
                                          <p:val>
                                            <p:fltVal val="0"/>
                                          </p:val>
                                        </p:tav>
                                        <p:tav tm="100000">
                                          <p:val>
                                            <p:strVal val="#ppt_h"/>
                                          </p:val>
                                        </p:tav>
                                      </p:tavLst>
                                    </p:anim>
                                    <p:animEffect transition="in" filter="fade">
                                      <p:cBhvr>
                                        <p:cTn id="21" dur="500"/>
                                        <p:tgtEl>
                                          <p:spTgt spid="4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6" name="Rectangle 13"/>
          <p:cNvSpPr>
            <a:spLocks noChangeArrowheads="1"/>
          </p:cNvSpPr>
          <p:nvPr/>
        </p:nvSpPr>
        <p:spPr bwMode="auto">
          <a:xfrm>
            <a:off x="0" y="0"/>
            <a:ext cx="9144000" cy="834170"/>
          </a:xfrm>
          <a:prstGeom prst="rect">
            <a:avLst/>
          </a:prstGeom>
          <a:solidFill>
            <a:srgbClr val="006600"/>
          </a:solidFill>
          <a:ln w="9525">
            <a:solidFill>
              <a:srgbClr val="FFFFFF"/>
            </a:solidFill>
            <a:miter lim="800000"/>
            <a:headEnd/>
            <a:tailEnd/>
          </a:ln>
          <a:effectLst/>
        </p:spPr>
        <p:txBody>
          <a:bodyPr wrap="none" anchor="ctr"/>
          <a:lstStyle/>
          <a:p>
            <a:pPr algn="ctr"/>
            <a:endParaRPr lang="en-US" altLang="en-US"/>
          </a:p>
        </p:txBody>
      </p:sp>
      <p:sp>
        <p:nvSpPr>
          <p:cNvPr id="6159" name="Oval 62"/>
          <p:cNvSpPr>
            <a:spLocks noChangeArrowheads="1"/>
          </p:cNvSpPr>
          <p:nvPr/>
        </p:nvSpPr>
        <p:spPr bwMode="auto">
          <a:xfrm>
            <a:off x="152400" y="71438"/>
            <a:ext cx="1905000" cy="571500"/>
          </a:xfrm>
          <a:prstGeom prst="ellipse">
            <a:avLst/>
          </a:prstGeom>
          <a:solidFill>
            <a:schemeClr val="accent2"/>
          </a:solidFill>
          <a:ln w="9525">
            <a:solidFill>
              <a:srgbClr val="CCFF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2800" b="1">
                <a:solidFill>
                  <a:srgbClr val="FFFF00"/>
                </a:solidFill>
                <a:latin typeface="Arial" pitchFamily="34" charset="0"/>
                <a:cs typeface="Arial" pitchFamily="34" charset="0"/>
              </a:rPr>
              <a:t>Văn bản</a:t>
            </a:r>
          </a:p>
        </p:txBody>
      </p:sp>
      <p:sp>
        <p:nvSpPr>
          <p:cNvPr id="12" name="Rectangle 52">
            <a:extLst>
              <a:ext uri="{FF2B5EF4-FFF2-40B4-BE49-F238E27FC236}">
                <a16:creationId xmlns="" xmlns:a16="http://schemas.microsoft.com/office/drawing/2014/main" id="{757EA089-D5CF-4E50-B849-93CAAB43723E}"/>
              </a:ext>
            </a:extLst>
          </p:cNvPr>
          <p:cNvSpPr>
            <a:spLocks noChangeArrowheads="1"/>
          </p:cNvSpPr>
          <p:nvPr/>
        </p:nvSpPr>
        <p:spPr bwMode="auto">
          <a:xfrm>
            <a:off x="1905000" y="169916"/>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FFFF00"/>
                </a:solidFill>
                <a:latin typeface="Arial" pitchFamily="34" charset="0"/>
                <a:cs typeface="Arial" pitchFamily="34" charset="0"/>
              </a:rPr>
              <a:t>I. ĐỌC – TÌM HIỂU CHUNG</a:t>
            </a:r>
          </a:p>
        </p:txBody>
      </p:sp>
      <p:grpSp>
        <p:nvGrpSpPr>
          <p:cNvPr id="13" name="Group 12">
            <a:extLst>
              <a:ext uri="{FF2B5EF4-FFF2-40B4-BE49-F238E27FC236}">
                <a16:creationId xmlns="" xmlns:a16="http://schemas.microsoft.com/office/drawing/2014/main" id="{69529E37-2ADB-468A-A348-AD9AE4A25AA2}"/>
              </a:ext>
            </a:extLst>
          </p:cNvPr>
          <p:cNvGrpSpPr/>
          <p:nvPr/>
        </p:nvGrpSpPr>
        <p:grpSpPr>
          <a:xfrm>
            <a:off x="609600" y="1251114"/>
            <a:ext cx="7772400" cy="3619326"/>
            <a:chOff x="401784" y="1257300"/>
            <a:chExt cx="5999016" cy="3619326"/>
          </a:xfrm>
        </p:grpSpPr>
        <p:sp>
          <p:nvSpPr>
            <p:cNvPr id="14" name="Rectangle: Rounded Corners 13">
              <a:extLst>
                <a:ext uri="{FF2B5EF4-FFF2-40B4-BE49-F238E27FC236}">
                  <a16:creationId xmlns="" xmlns:a16="http://schemas.microsoft.com/office/drawing/2014/main" id="{DA9E7774-0746-4F68-9AE5-45FCB5388726}"/>
                </a:ext>
              </a:extLst>
            </p:cNvPr>
            <p:cNvSpPr/>
            <p:nvPr/>
          </p:nvSpPr>
          <p:spPr bwMode="auto">
            <a:xfrm>
              <a:off x="401784" y="1533699"/>
              <a:ext cx="5999016" cy="3342927"/>
            </a:xfrm>
            <a:prstGeom prst="roundRect">
              <a:avLst/>
            </a:prstGeom>
            <a:solidFill>
              <a:schemeClr val="bg1"/>
            </a:solid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chemeClr val="tx1"/>
                </a:solidFill>
                <a:effectLst/>
                <a:latin typeface="Arial" charset="0"/>
              </a:endParaRPr>
            </a:p>
          </p:txBody>
        </p:sp>
        <p:sp>
          <p:nvSpPr>
            <p:cNvPr id="15" name="TextBox 14">
              <a:extLst>
                <a:ext uri="{FF2B5EF4-FFF2-40B4-BE49-F238E27FC236}">
                  <a16:creationId xmlns="" xmlns:a16="http://schemas.microsoft.com/office/drawing/2014/main" id="{EC75457C-9F86-4C84-BFDD-E7E2F42C334E}"/>
                </a:ext>
              </a:extLst>
            </p:cNvPr>
            <p:cNvSpPr txBox="1"/>
            <p:nvPr/>
          </p:nvSpPr>
          <p:spPr>
            <a:xfrm>
              <a:off x="533401" y="1790700"/>
              <a:ext cx="5775732" cy="2677656"/>
            </a:xfrm>
            <a:prstGeom prst="rect">
              <a:avLst/>
            </a:prstGeom>
            <a:noFill/>
          </p:spPr>
          <p:txBody>
            <a:bodyPr wrap="square" rtlCol="0">
              <a:spAutoFit/>
            </a:bodyPr>
            <a:lstStyle/>
            <a:p>
              <a:pPr algn="just"/>
              <a:r>
                <a:rPr lang="en-US" sz="2400" dirty="0">
                  <a:solidFill>
                    <a:srgbClr val="006600"/>
                  </a:solidFill>
                </a:rPr>
                <a:t>- </a:t>
              </a:r>
              <a:r>
                <a:rPr lang="en-US" sz="2400" dirty="0" err="1">
                  <a:solidFill>
                    <a:srgbClr val="006600"/>
                  </a:solidFill>
                </a:rPr>
                <a:t>Đọc</a:t>
              </a:r>
              <a:r>
                <a:rPr lang="en-US" sz="2400" dirty="0">
                  <a:solidFill>
                    <a:srgbClr val="006600"/>
                  </a:solidFill>
                </a:rPr>
                <a:t> to, </a:t>
              </a:r>
              <a:r>
                <a:rPr lang="en-US" sz="2400" dirty="0" err="1">
                  <a:solidFill>
                    <a:srgbClr val="006600"/>
                  </a:solidFill>
                </a:rPr>
                <a:t>rõ</a:t>
              </a:r>
              <a:r>
                <a:rPr lang="en-US" sz="2400" dirty="0">
                  <a:solidFill>
                    <a:srgbClr val="006600"/>
                  </a:solidFill>
                </a:rPr>
                <a:t> </a:t>
              </a:r>
              <a:r>
                <a:rPr lang="en-US" sz="2400" dirty="0" err="1">
                  <a:solidFill>
                    <a:srgbClr val="006600"/>
                  </a:solidFill>
                </a:rPr>
                <a:t>ràng</a:t>
              </a:r>
              <a:r>
                <a:rPr lang="en-US" sz="2400" dirty="0">
                  <a:solidFill>
                    <a:srgbClr val="006600"/>
                  </a:solidFill>
                </a:rPr>
                <a:t>, </a:t>
              </a:r>
              <a:r>
                <a:rPr lang="en-US" sz="2400" dirty="0" err="1">
                  <a:solidFill>
                    <a:srgbClr val="006600"/>
                  </a:solidFill>
                </a:rPr>
                <a:t>lưu</a:t>
              </a:r>
              <a:r>
                <a:rPr lang="en-US" sz="2400" dirty="0">
                  <a:solidFill>
                    <a:srgbClr val="006600"/>
                  </a:solidFill>
                </a:rPr>
                <a:t> </a:t>
              </a:r>
              <a:r>
                <a:rPr lang="en-US" sz="2400" dirty="0" err="1">
                  <a:solidFill>
                    <a:srgbClr val="006600"/>
                  </a:solidFill>
                </a:rPr>
                <a:t>loát</a:t>
              </a:r>
              <a:r>
                <a:rPr lang="en-US" sz="2400" dirty="0">
                  <a:solidFill>
                    <a:srgbClr val="006600"/>
                  </a:solidFill>
                </a:rPr>
                <a:t>, </a:t>
              </a:r>
              <a:r>
                <a:rPr lang="en-US" sz="2400" dirty="0" err="1">
                  <a:solidFill>
                    <a:srgbClr val="006600"/>
                  </a:solidFill>
                </a:rPr>
                <a:t>tránh</a:t>
              </a:r>
              <a:r>
                <a:rPr lang="en-US" sz="2400" dirty="0">
                  <a:solidFill>
                    <a:srgbClr val="006600"/>
                  </a:solidFill>
                </a:rPr>
                <a:t> </a:t>
              </a:r>
              <a:r>
                <a:rPr lang="en-US" sz="2400" dirty="0" err="1">
                  <a:solidFill>
                    <a:srgbClr val="006600"/>
                  </a:solidFill>
                </a:rPr>
                <a:t>phát</a:t>
              </a:r>
              <a:r>
                <a:rPr lang="en-US" sz="2400" dirty="0">
                  <a:solidFill>
                    <a:srgbClr val="006600"/>
                  </a:solidFill>
                </a:rPr>
                <a:t> </a:t>
              </a:r>
              <a:r>
                <a:rPr lang="en-US" sz="2400" dirty="0" err="1">
                  <a:solidFill>
                    <a:srgbClr val="006600"/>
                  </a:solidFill>
                </a:rPr>
                <a:t>âm</a:t>
              </a:r>
              <a:r>
                <a:rPr lang="en-US" sz="2400" dirty="0">
                  <a:solidFill>
                    <a:srgbClr val="006600"/>
                  </a:solidFill>
                </a:rPr>
                <a:t> </a:t>
              </a:r>
              <a:r>
                <a:rPr lang="en-US" sz="2400" dirty="0" err="1">
                  <a:solidFill>
                    <a:srgbClr val="006600"/>
                  </a:solidFill>
                </a:rPr>
                <a:t>sai</a:t>
              </a:r>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diễn</a:t>
              </a:r>
              <a:r>
                <a:rPr lang="en-US" sz="2400" dirty="0">
                  <a:solidFill>
                    <a:srgbClr val="006600"/>
                  </a:solidFill>
                </a:rPr>
                <a:t> </a:t>
              </a:r>
              <a:r>
                <a:rPr lang="en-US" sz="2400" dirty="0" err="1">
                  <a:solidFill>
                    <a:srgbClr val="006600"/>
                  </a:solidFill>
                </a:rPr>
                <a:t>cảm</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Bộc</a:t>
              </a:r>
              <a:r>
                <a:rPr lang="en-US" sz="2400" dirty="0">
                  <a:solidFill>
                    <a:srgbClr val="006600"/>
                  </a:solidFill>
                </a:rPr>
                <a:t> </a:t>
              </a:r>
              <a:r>
                <a:rPr lang="en-US" sz="2400" dirty="0" err="1">
                  <a:solidFill>
                    <a:srgbClr val="006600"/>
                  </a:solidFill>
                </a:rPr>
                <a:t>lộ</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xúc</a:t>
              </a:r>
              <a:r>
                <a:rPr lang="en-US" sz="2400" dirty="0">
                  <a:solidFill>
                    <a:srgbClr val="006600"/>
                  </a:solidFill>
                </a:rPr>
                <a:t>, </a:t>
              </a:r>
              <a:r>
                <a:rPr lang="en-US" sz="2400" dirty="0" err="1">
                  <a:solidFill>
                    <a:srgbClr val="006600"/>
                  </a:solidFill>
                </a:rPr>
                <a:t>tình</a:t>
              </a:r>
              <a:r>
                <a:rPr lang="en-US" sz="2400" dirty="0">
                  <a:solidFill>
                    <a:srgbClr val="006600"/>
                  </a:solidFill>
                </a:rPr>
                <a:t> </a:t>
              </a:r>
              <a:r>
                <a:rPr lang="en-US" sz="2400" dirty="0" err="1">
                  <a:solidFill>
                    <a:srgbClr val="006600"/>
                  </a:solidFill>
                </a:rPr>
                <a:t>cảm</a:t>
              </a:r>
              <a:r>
                <a:rPr lang="en-US" sz="2400" dirty="0">
                  <a:solidFill>
                    <a:srgbClr val="006600"/>
                  </a:solidFill>
                </a:rPr>
                <a:t> </a:t>
              </a:r>
              <a:r>
                <a:rPr lang="en-US" sz="2400" dirty="0" err="1">
                  <a:solidFill>
                    <a:srgbClr val="006600"/>
                  </a:solidFill>
                </a:rPr>
                <a:t>trong</a:t>
              </a:r>
              <a:r>
                <a:rPr lang="en-US" sz="2400" dirty="0">
                  <a:solidFill>
                    <a:srgbClr val="006600"/>
                  </a:solidFill>
                </a:rPr>
                <a:t> </a:t>
              </a:r>
              <a:r>
                <a:rPr lang="en-US" sz="2400" dirty="0" err="1">
                  <a:solidFill>
                    <a:srgbClr val="006600"/>
                  </a:solidFill>
                </a:rPr>
                <a:t>quá</a:t>
              </a:r>
              <a:r>
                <a:rPr lang="en-US" sz="2400" dirty="0">
                  <a:solidFill>
                    <a:srgbClr val="006600"/>
                  </a:solidFill>
                </a:rPr>
                <a:t> </a:t>
              </a:r>
              <a:r>
                <a:rPr lang="en-US" sz="2400" dirty="0" err="1">
                  <a:solidFill>
                    <a:srgbClr val="006600"/>
                  </a:solidFill>
                </a:rPr>
                <a:t>trình</a:t>
              </a:r>
              <a:r>
                <a:rPr lang="en-US" sz="2400" dirty="0">
                  <a:solidFill>
                    <a:srgbClr val="006600"/>
                  </a:solidFill>
                </a:rPr>
                <a:t> </a:t>
              </a:r>
              <a:r>
                <a:rPr lang="en-US" sz="2400" dirty="0" err="1">
                  <a:solidFill>
                    <a:srgbClr val="006600"/>
                  </a:solidFill>
                </a:rPr>
                <a:t>đọc</a:t>
              </a:r>
              <a:r>
                <a:rPr lang="en-US" sz="2400" dirty="0">
                  <a:solidFill>
                    <a:srgbClr val="006600"/>
                  </a:solidFill>
                </a:rPr>
                <a:t> </a:t>
              </a:r>
              <a:r>
                <a:rPr lang="en-US" sz="2400" dirty="0" err="1">
                  <a:solidFill>
                    <a:srgbClr val="006600"/>
                  </a:solidFill>
                </a:rPr>
                <a:t>văn</a:t>
              </a:r>
              <a:r>
                <a:rPr lang="en-US" sz="2400" dirty="0">
                  <a:solidFill>
                    <a:srgbClr val="006600"/>
                  </a:solidFill>
                </a:rPr>
                <a:t> </a:t>
              </a:r>
              <a:r>
                <a:rPr lang="en-US" sz="2400" dirty="0" err="1">
                  <a:solidFill>
                    <a:srgbClr val="006600"/>
                  </a:solidFill>
                </a:rPr>
                <a:t>bản</a:t>
              </a:r>
              <a:r>
                <a:rPr lang="en-US" sz="2400" dirty="0">
                  <a:solidFill>
                    <a:srgbClr val="006600"/>
                  </a:solidFill>
                </a:rPr>
                <a:t>.</a:t>
              </a:r>
            </a:p>
            <a:p>
              <a:pPr algn="just"/>
              <a:r>
                <a:rPr lang="en-US" sz="2400" dirty="0">
                  <a:solidFill>
                    <a:srgbClr val="006600"/>
                  </a:solidFill>
                </a:rPr>
                <a:t>- </a:t>
              </a:r>
              <a:r>
                <a:rPr lang="en-US" sz="2400" dirty="0" err="1">
                  <a:solidFill>
                    <a:srgbClr val="006600"/>
                  </a:solidFill>
                </a:rPr>
                <a:t>Thể</a:t>
              </a:r>
              <a:r>
                <a:rPr lang="en-US" sz="2400" dirty="0">
                  <a:solidFill>
                    <a:srgbClr val="006600"/>
                  </a:solidFill>
                </a:rPr>
                <a:t> </a:t>
              </a:r>
              <a:r>
                <a:rPr lang="en-US" sz="2400" dirty="0" err="1">
                  <a:solidFill>
                    <a:srgbClr val="006600"/>
                  </a:solidFill>
                </a:rPr>
                <a:t>hiện</a:t>
              </a:r>
              <a:r>
                <a:rPr lang="en-US" sz="2400" dirty="0">
                  <a:solidFill>
                    <a:srgbClr val="006600"/>
                  </a:solidFill>
                </a:rPr>
                <a:t> </a:t>
              </a:r>
              <a:r>
                <a:rPr lang="en-US" sz="2400" dirty="0" err="1">
                  <a:solidFill>
                    <a:srgbClr val="006600"/>
                  </a:solidFill>
                </a:rPr>
                <a:t>niềm</a:t>
              </a:r>
              <a:r>
                <a:rPr lang="en-US" sz="2400" dirty="0">
                  <a:solidFill>
                    <a:srgbClr val="006600"/>
                  </a:solidFill>
                </a:rPr>
                <a:t> </a:t>
              </a:r>
              <a:r>
                <a:rPr lang="en-US" sz="2400" dirty="0" err="1">
                  <a:solidFill>
                    <a:srgbClr val="006600"/>
                  </a:solidFill>
                </a:rPr>
                <a:t>tự</a:t>
              </a:r>
              <a:r>
                <a:rPr lang="en-US" sz="2400" dirty="0">
                  <a:solidFill>
                    <a:srgbClr val="006600"/>
                  </a:solidFill>
                </a:rPr>
                <a:t> </a:t>
              </a:r>
              <a:r>
                <a:rPr lang="en-US" sz="2400" dirty="0" err="1">
                  <a:solidFill>
                    <a:srgbClr val="006600"/>
                  </a:solidFill>
                </a:rPr>
                <a:t>hào</a:t>
              </a:r>
              <a:r>
                <a:rPr lang="en-US" sz="2400" dirty="0">
                  <a:solidFill>
                    <a:srgbClr val="006600"/>
                  </a:solidFill>
                </a:rPr>
                <a:t>, </a:t>
              </a:r>
              <a:r>
                <a:rPr lang="en-US" sz="2400" dirty="0" err="1">
                  <a:solidFill>
                    <a:srgbClr val="006600"/>
                  </a:solidFill>
                </a:rPr>
                <a:t>trân</a:t>
              </a:r>
              <a:r>
                <a:rPr lang="en-US" sz="2400" dirty="0">
                  <a:solidFill>
                    <a:srgbClr val="006600"/>
                  </a:solidFill>
                </a:rPr>
                <a:t> </a:t>
              </a:r>
              <a:r>
                <a:rPr lang="en-US" sz="2400" dirty="0" err="1">
                  <a:solidFill>
                    <a:srgbClr val="006600"/>
                  </a:solidFill>
                </a:rPr>
                <a:t>trọng</a:t>
              </a:r>
              <a:r>
                <a:rPr lang="en-US" sz="2400" dirty="0">
                  <a:solidFill>
                    <a:srgbClr val="006600"/>
                  </a:solidFill>
                </a:rPr>
                <a:t> </a:t>
              </a:r>
              <a:r>
                <a:rPr lang="en-US" sz="2400" dirty="0" err="1">
                  <a:solidFill>
                    <a:srgbClr val="006600"/>
                  </a:solidFill>
                </a:rPr>
                <a:t>với</a:t>
              </a:r>
              <a:r>
                <a:rPr lang="en-US" sz="2400" dirty="0">
                  <a:solidFill>
                    <a:srgbClr val="006600"/>
                  </a:solidFill>
                </a:rPr>
                <a:t> </a:t>
              </a:r>
              <a:r>
                <a:rPr lang="en-US" sz="2400" dirty="0" err="1">
                  <a:solidFill>
                    <a:srgbClr val="006600"/>
                  </a:solidFill>
                </a:rPr>
                <a:t>Thánh</a:t>
              </a:r>
              <a:r>
                <a:rPr lang="en-US" sz="2400" dirty="0">
                  <a:solidFill>
                    <a:srgbClr val="006600"/>
                  </a:solidFill>
                </a:rPr>
                <a:t> </a:t>
              </a:r>
              <a:r>
                <a:rPr lang="en-US" sz="2400" dirty="0" err="1">
                  <a:solidFill>
                    <a:srgbClr val="006600"/>
                  </a:solidFill>
                </a:rPr>
                <a:t>Gióng</a:t>
              </a:r>
              <a:r>
                <a:rPr lang="en-US" sz="2400" dirty="0">
                  <a:solidFill>
                    <a:srgbClr val="006600"/>
                  </a:solidFill>
                </a:rPr>
                <a:t> – </a:t>
              </a:r>
              <a:r>
                <a:rPr lang="en-US" sz="2400" dirty="0" err="1">
                  <a:solidFill>
                    <a:srgbClr val="006600"/>
                  </a:solidFill>
                </a:rPr>
                <a:t>Đệ</a:t>
              </a:r>
              <a:r>
                <a:rPr lang="en-US" sz="2400" dirty="0">
                  <a:solidFill>
                    <a:srgbClr val="006600"/>
                  </a:solidFill>
                </a:rPr>
                <a:t> </a:t>
              </a:r>
              <a:r>
                <a:rPr lang="en-US" sz="2400" dirty="0" err="1">
                  <a:solidFill>
                    <a:srgbClr val="006600"/>
                  </a:solidFill>
                </a:rPr>
                <a:t>nhị</a:t>
              </a:r>
              <a:r>
                <a:rPr lang="en-US" sz="2400" dirty="0">
                  <a:solidFill>
                    <a:srgbClr val="006600"/>
                  </a:solidFill>
                </a:rPr>
                <a:t> </a:t>
              </a:r>
              <a:r>
                <a:rPr lang="en-US" sz="2400" dirty="0" err="1">
                  <a:solidFill>
                    <a:srgbClr val="006600"/>
                  </a:solidFill>
                </a:rPr>
                <a:t>bất</a:t>
              </a:r>
              <a:r>
                <a:rPr lang="en-US" sz="2400" dirty="0">
                  <a:solidFill>
                    <a:srgbClr val="006600"/>
                  </a:solidFill>
                </a:rPr>
                <a:t> </a:t>
              </a:r>
              <a:r>
                <a:rPr lang="en-US" sz="2400" dirty="0" err="1">
                  <a:solidFill>
                    <a:srgbClr val="006600"/>
                  </a:solidFill>
                </a:rPr>
                <a:t>tử</a:t>
              </a:r>
              <a:r>
                <a:rPr lang="en-US" sz="2400" dirty="0">
                  <a:solidFill>
                    <a:srgbClr val="006600"/>
                  </a:solidFill>
                </a:rPr>
                <a:t>.</a:t>
              </a:r>
            </a:p>
          </p:txBody>
        </p:sp>
        <p:sp>
          <p:nvSpPr>
            <p:cNvPr id="16" name="Rectangle: Rounded Corners 15">
              <a:extLst>
                <a:ext uri="{FF2B5EF4-FFF2-40B4-BE49-F238E27FC236}">
                  <a16:creationId xmlns="" xmlns:a16="http://schemas.microsoft.com/office/drawing/2014/main" id="{C4263E45-B7C6-4C17-9DF5-BAABEFC5ECDE}"/>
                </a:ext>
              </a:extLst>
            </p:cNvPr>
            <p:cNvSpPr/>
            <p:nvPr/>
          </p:nvSpPr>
          <p:spPr bwMode="auto">
            <a:xfrm>
              <a:off x="2286000" y="1257300"/>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Arial" charset="0"/>
                </a:rPr>
                <a:t>3. </a:t>
              </a:r>
              <a:r>
                <a:rPr kumimoji="0" lang="en-US" sz="2400" b="1" i="0" u="none" strike="noStrike" cap="none" normalizeH="0" baseline="0" dirty="0" err="1">
                  <a:ln>
                    <a:noFill/>
                  </a:ln>
                  <a:solidFill>
                    <a:schemeClr val="bg1"/>
                  </a:solidFill>
                  <a:effectLst/>
                  <a:latin typeface="Arial" charset="0"/>
                </a:rPr>
                <a:t>Đọc</a:t>
              </a:r>
              <a:endParaRPr kumimoji="0" lang="en-US" sz="2400" b="1" i="0" u="none" strike="noStrike" cap="none" normalizeH="0" baseline="0" dirty="0">
                <a:ln>
                  <a:noFill/>
                </a:ln>
                <a:solidFill>
                  <a:schemeClr val="bg1"/>
                </a:solidFill>
                <a:effectLst/>
                <a:latin typeface="Arial" charset="0"/>
              </a:endParaRPr>
            </a:p>
          </p:txBody>
        </p:sp>
      </p:grpSp>
    </p:spTree>
    <p:extLst>
      <p:ext uri="{BB962C8B-B14F-4D97-AF65-F5344CB8AC3E}">
        <p14:creationId xmlns:p14="http://schemas.microsoft.com/office/powerpoint/2010/main" val="3357209616"/>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Background xanh">
            <a:extLst>
              <a:ext uri="{FF2B5EF4-FFF2-40B4-BE49-F238E27FC236}">
                <a16:creationId xmlns="" xmlns:a16="http://schemas.microsoft.com/office/drawing/2014/main" id="{76B832E5-81BB-4EA5-8208-E044DE3EA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 xmlns:a16="http://schemas.microsoft.com/office/drawing/2014/main" id="{94B747BF-0121-4EE8-BBDA-FEF72D2BF468}"/>
              </a:ext>
            </a:extLst>
          </p:cNvPr>
          <p:cNvGrpSpPr/>
          <p:nvPr/>
        </p:nvGrpSpPr>
        <p:grpSpPr>
          <a:xfrm>
            <a:off x="3200400" y="1103526"/>
            <a:ext cx="2667000" cy="3669315"/>
            <a:chOff x="4896280" y="1387078"/>
            <a:chExt cx="1885520" cy="3669315"/>
          </a:xfrm>
        </p:grpSpPr>
        <p:cxnSp>
          <p:nvCxnSpPr>
            <p:cNvPr id="25" name="Straight Connector 24">
              <a:extLst>
                <a:ext uri="{FF2B5EF4-FFF2-40B4-BE49-F238E27FC236}">
                  <a16:creationId xmlns="" xmlns:a16="http://schemas.microsoft.com/office/drawing/2014/main" id="{306A5C3B-F59E-4D2A-9AFE-C2C1E7B0B488}"/>
                </a:ext>
              </a:extLst>
            </p:cNvPr>
            <p:cNvCxnSpPr/>
            <p:nvPr/>
          </p:nvCxnSpPr>
          <p:spPr bwMode="auto">
            <a:xfrm>
              <a:off x="5867400" y="1387078"/>
              <a:ext cx="0" cy="3669315"/>
            </a:xfrm>
            <a:prstGeom prst="line">
              <a:avLst/>
            </a:prstGeom>
            <a:ln w="38100">
              <a:solidFill>
                <a:srgbClr val="6600CC"/>
              </a:solidFill>
              <a:headEnd type="none" w="med" len="med"/>
              <a:tailEnd type="none" w="med" len="med"/>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 xmlns:a16="http://schemas.microsoft.com/office/drawing/2014/main" id="{17B2E6C7-548B-4331-9D51-1E02254A6583}"/>
                </a:ext>
              </a:extLst>
            </p:cNvPr>
            <p:cNvGrpSpPr/>
            <p:nvPr/>
          </p:nvGrpSpPr>
          <p:grpSpPr>
            <a:xfrm>
              <a:off x="4896280" y="1943935"/>
              <a:ext cx="1885520" cy="2568717"/>
              <a:chOff x="114300" y="2003369"/>
              <a:chExt cx="1447800" cy="2568717"/>
            </a:xfrm>
          </p:grpSpPr>
          <p:sp>
            <p:nvSpPr>
              <p:cNvPr id="21" name="Rectangle: Rounded Corners 20">
                <a:extLst>
                  <a:ext uri="{FF2B5EF4-FFF2-40B4-BE49-F238E27FC236}">
                    <a16:creationId xmlns="" xmlns:a16="http://schemas.microsoft.com/office/drawing/2014/main" id="{CB668654-665F-47B9-87AF-2F00E93CF1E4}"/>
                  </a:ext>
                </a:extLst>
              </p:cNvPr>
              <p:cNvSpPr/>
              <p:nvPr/>
            </p:nvSpPr>
            <p:spPr bwMode="auto">
              <a:xfrm>
                <a:off x="114300" y="2154934"/>
                <a:ext cx="1447800" cy="2362200"/>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22" name="TextBox 21">
                <a:extLst>
                  <a:ext uri="{FF2B5EF4-FFF2-40B4-BE49-F238E27FC236}">
                    <a16:creationId xmlns="" xmlns:a16="http://schemas.microsoft.com/office/drawing/2014/main" id="{6EE9FA7C-5F95-43D3-8BB8-614586FF5D19}"/>
                  </a:ext>
                </a:extLst>
              </p:cNvPr>
              <p:cNvSpPr txBox="1"/>
              <p:nvPr/>
            </p:nvSpPr>
            <p:spPr>
              <a:xfrm>
                <a:off x="155666" y="2003369"/>
                <a:ext cx="1356302" cy="2568717"/>
              </a:xfrm>
              <a:prstGeom prst="rect">
                <a:avLst/>
              </a:prstGeom>
              <a:noFill/>
            </p:spPr>
            <p:txBody>
              <a:bodyPr wrap="square" rtlCol="0">
                <a:spAutoFit/>
              </a:bodyPr>
              <a:lstStyle/>
              <a:p>
                <a:pPr algn="just">
                  <a:lnSpc>
                    <a:spcPct val="150000"/>
                  </a:lnSpc>
                </a:pPr>
                <a:r>
                  <a:rPr lang="en-US" sz="2200" dirty="0" err="1">
                    <a:solidFill>
                      <a:srgbClr val="0000FF"/>
                    </a:solidFill>
                    <a:effectLst/>
                    <a:latin typeface="+mj-lt"/>
                    <a:ea typeface="Times New Roman" panose="02020603050405020304" pitchFamily="18" charset="0"/>
                  </a:rPr>
                  <a:t>Chứng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minh</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vấn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đề</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Gióng</a:t>
                </a:r>
                <a:r>
                  <a:rPr lang="en-US" sz="2200" dirty="0">
                    <a:solidFill>
                      <a:srgbClr val="0000FF"/>
                    </a:solidFill>
                    <a:effectLst/>
                    <a:latin typeface="+mj-lt"/>
                    <a:ea typeface="Times New Roman" panose="02020603050405020304" pitchFamily="18" charset="0"/>
                  </a:rPr>
                  <a:t> ra </a:t>
                </a:r>
                <a:r>
                  <a:rPr lang="en-US" sz="2200" dirty="0" err="1">
                    <a:solidFill>
                      <a:srgbClr val="0000FF"/>
                    </a:solidFill>
                    <a:effectLst/>
                    <a:latin typeface="+mj-lt"/>
                    <a:ea typeface="Times New Roman" panose="02020603050405020304" pitchFamily="18" charset="0"/>
                  </a:rPr>
                  <a:t>đời</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lớn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lên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kỳ</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lạ</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Gióng</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đánh</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giặc</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cứu</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nước</a:t>
                </a:r>
                <a:endParaRPr lang="en-US" sz="2200" b="1" dirty="0">
                  <a:solidFill>
                    <a:srgbClr val="0000FF"/>
                  </a:solidFill>
                  <a:latin typeface="+mj-lt"/>
                </a:endParaRPr>
              </a:p>
            </p:txBody>
          </p:sp>
        </p:grpSp>
      </p:grpSp>
      <p:sp>
        <p:nvSpPr>
          <p:cNvPr id="4" name="Rectangle: Rounded Corners 3">
            <a:extLst>
              <a:ext uri="{FF2B5EF4-FFF2-40B4-BE49-F238E27FC236}">
                <a16:creationId xmlns="" xmlns:a16="http://schemas.microsoft.com/office/drawing/2014/main" id="{3D457F7E-DA0C-4826-84DA-9A96A7F2EEAD}"/>
              </a:ext>
            </a:extLst>
          </p:cNvPr>
          <p:cNvSpPr/>
          <p:nvPr/>
        </p:nvSpPr>
        <p:spPr bwMode="auto">
          <a:xfrm>
            <a:off x="315506" y="141418"/>
            <a:ext cx="2133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2400" b="1" i="0" u="none" strike="noStrike" cap="none" normalizeH="0" baseline="0" dirty="0">
                <a:ln>
                  <a:noFill/>
                </a:ln>
                <a:solidFill>
                  <a:schemeClr val="bg1"/>
                </a:solidFill>
                <a:effectLst/>
                <a:latin typeface="+mj-lt"/>
              </a:rPr>
              <a:t>4. </a:t>
            </a:r>
            <a:r>
              <a:rPr lang="en-US" sz="2400" b="1" dirty="0" err="1">
                <a:solidFill>
                  <a:schemeClr val="bg1"/>
                </a:solidFill>
                <a:latin typeface="+mj-lt"/>
              </a:rPr>
              <a:t>Bố</a:t>
            </a:r>
            <a:r>
              <a:rPr lang="en-US" sz="2400" b="1" dirty="0">
                <a:solidFill>
                  <a:schemeClr val="bg1"/>
                </a:solidFill>
                <a:latin typeface="+mj-lt"/>
              </a:rPr>
              <a:t> </a:t>
            </a:r>
            <a:r>
              <a:rPr lang="en-US" sz="2400" b="1" dirty="0" err="1">
                <a:solidFill>
                  <a:schemeClr val="bg1"/>
                </a:solidFill>
                <a:latin typeface="+mj-lt"/>
              </a:rPr>
              <a:t>cục</a:t>
            </a:r>
            <a:endParaRPr kumimoji="0" lang="en-US" sz="2400" b="1" i="0" u="none" strike="noStrike" cap="none" normalizeH="0" baseline="0" dirty="0">
              <a:ln>
                <a:noFill/>
              </a:ln>
              <a:solidFill>
                <a:schemeClr val="bg1"/>
              </a:solidFill>
              <a:effectLst/>
              <a:latin typeface="+mj-lt"/>
            </a:endParaRPr>
          </a:p>
        </p:txBody>
      </p:sp>
      <p:grpSp>
        <p:nvGrpSpPr>
          <p:cNvPr id="7" name="Group 6">
            <a:extLst>
              <a:ext uri="{FF2B5EF4-FFF2-40B4-BE49-F238E27FC236}">
                <a16:creationId xmlns="" xmlns:a16="http://schemas.microsoft.com/office/drawing/2014/main" id="{21A22F9B-23C0-42FB-B869-E80DDF9D32FA}"/>
              </a:ext>
            </a:extLst>
          </p:cNvPr>
          <p:cNvGrpSpPr/>
          <p:nvPr/>
        </p:nvGrpSpPr>
        <p:grpSpPr>
          <a:xfrm>
            <a:off x="1295400" y="792900"/>
            <a:ext cx="6400800" cy="4008105"/>
            <a:chOff x="838200" y="1116855"/>
            <a:chExt cx="7225145" cy="712897"/>
          </a:xfrm>
        </p:grpSpPr>
        <p:sp>
          <p:nvSpPr>
            <p:cNvPr id="6" name="Rectangle: Rounded Corners 5">
              <a:extLst>
                <a:ext uri="{FF2B5EF4-FFF2-40B4-BE49-F238E27FC236}">
                  <a16:creationId xmlns="" xmlns:a16="http://schemas.microsoft.com/office/drawing/2014/main" id="{0923B693-5826-4F19-9958-4873632126DC}"/>
                </a:ext>
              </a:extLst>
            </p:cNvPr>
            <p:cNvSpPr/>
            <p:nvPr/>
          </p:nvSpPr>
          <p:spPr bwMode="auto">
            <a:xfrm>
              <a:off x="838200" y="1177113"/>
              <a:ext cx="7225145" cy="652639"/>
            </a:xfrm>
            <a:prstGeom prst="roundRect">
              <a:avLst/>
            </a:prstGeom>
            <a:noFill/>
            <a:ln w="5715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mj-lt"/>
              </a:endParaRPr>
            </a:p>
          </p:txBody>
        </p:sp>
        <p:sp>
          <p:nvSpPr>
            <p:cNvPr id="5" name="Rectangle: Rounded Corners 4">
              <a:extLst>
                <a:ext uri="{FF2B5EF4-FFF2-40B4-BE49-F238E27FC236}">
                  <a16:creationId xmlns="" xmlns:a16="http://schemas.microsoft.com/office/drawing/2014/main" id="{E56DE917-9230-409C-8DA4-DFACB3594E65}"/>
                </a:ext>
              </a:extLst>
            </p:cNvPr>
            <p:cNvSpPr/>
            <p:nvPr/>
          </p:nvSpPr>
          <p:spPr bwMode="auto">
            <a:xfrm>
              <a:off x="1870364" y="1116855"/>
              <a:ext cx="5332845" cy="123260"/>
            </a:xfrm>
            <a:prstGeom prst="roundRect">
              <a:avLst/>
            </a:prstGeom>
            <a:solidFill>
              <a:srgbClr val="006600"/>
            </a:solidFill>
            <a:ln w="38100" cap="flat" cmpd="sng" algn="ctr">
              <a:solidFill>
                <a:srgbClr val="7030A0"/>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50000"/>
                </a:spcBef>
                <a:spcAft>
                  <a:spcPct val="0"/>
                </a:spcAft>
                <a:buClrTx/>
                <a:buSzTx/>
                <a:buFontTx/>
                <a:buNone/>
                <a:tabLst/>
              </a:pPr>
              <a:r>
                <a:rPr kumimoji="0" lang="en-US" sz="1800" b="1" i="0" u="none" strike="noStrike" cap="none" normalizeH="0" baseline="0" dirty="0" err="1">
                  <a:ln>
                    <a:noFill/>
                  </a:ln>
                  <a:solidFill>
                    <a:schemeClr val="bg1"/>
                  </a:solidFill>
                  <a:effectLst/>
                  <a:latin typeface="+mj-lt"/>
                </a:rPr>
                <a:t>Thánh</a:t>
              </a:r>
              <a:r>
                <a:rPr kumimoji="0" lang="en-US" sz="1800" b="1" i="0" u="none" strike="noStrike" cap="none" normalizeH="0" baseline="0" dirty="0">
                  <a:ln>
                    <a:noFill/>
                  </a:ln>
                  <a:solidFill>
                    <a:schemeClr val="bg1"/>
                  </a:solidFill>
                  <a:effectLst/>
                  <a:latin typeface="+mj-lt"/>
                </a:rPr>
                <a:t> </a:t>
              </a:r>
              <a:r>
                <a:rPr kumimoji="0" lang="en-US" sz="1800" b="1" i="0" u="none" strike="noStrike" cap="none" normalizeH="0" baseline="0" dirty="0" err="1">
                  <a:ln>
                    <a:noFill/>
                  </a:ln>
                  <a:solidFill>
                    <a:schemeClr val="bg1"/>
                  </a:solidFill>
                  <a:effectLst/>
                  <a:latin typeface="+mj-lt"/>
                </a:rPr>
                <a:t>Gióng</a:t>
              </a:r>
              <a:endParaRPr kumimoji="0" lang="en-US" sz="1800" b="1" i="0" u="none" strike="noStrike" cap="none" normalizeH="0" baseline="0" dirty="0">
                <a:ln>
                  <a:noFill/>
                </a:ln>
                <a:solidFill>
                  <a:schemeClr val="bg1"/>
                </a:solidFill>
                <a:effectLst/>
                <a:latin typeface="+mj-lt"/>
              </a:endParaRPr>
            </a:p>
            <a:p>
              <a:pPr marL="0" marR="0" indent="0" algn="ctr" defTabSz="914400" rtl="0" eaLnBrk="1" fontAlgn="base" latinLnBrk="0" hangingPunct="1">
                <a:lnSpc>
                  <a:spcPct val="100000"/>
                </a:lnSpc>
                <a:spcBef>
                  <a:spcPct val="50000"/>
                </a:spcBef>
                <a:spcAft>
                  <a:spcPct val="0"/>
                </a:spcAft>
                <a:buClrTx/>
                <a:buSzTx/>
                <a:buFontTx/>
                <a:buNone/>
                <a:tabLst/>
              </a:pPr>
              <a:r>
                <a:rPr lang="en-US" sz="1800" b="1" dirty="0" err="1">
                  <a:solidFill>
                    <a:schemeClr val="bg1"/>
                  </a:solidFill>
                  <a:latin typeface="+mj-lt"/>
                </a:rPr>
                <a:t>Tượng</a:t>
              </a:r>
              <a:r>
                <a:rPr lang="en-US" sz="1800" b="1" dirty="0">
                  <a:solidFill>
                    <a:schemeClr val="bg1"/>
                  </a:solidFill>
                  <a:latin typeface="+mj-lt"/>
                </a:rPr>
                <a:t> </a:t>
              </a:r>
              <a:r>
                <a:rPr lang="en-US" sz="1800" b="1" dirty="0" err="1">
                  <a:solidFill>
                    <a:schemeClr val="bg1"/>
                  </a:solidFill>
                  <a:latin typeface="+mj-lt"/>
                </a:rPr>
                <a:t>đài</a:t>
              </a:r>
              <a:r>
                <a:rPr lang="en-US" sz="1800" b="1" dirty="0">
                  <a:solidFill>
                    <a:schemeClr val="bg1"/>
                  </a:solidFill>
                  <a:latin typeface="+mj-lt"/>
                </a:rPr>
                <a:t> </a:t>
              </a:r>
              <a:r>
                <a:rPr lang="en-US" sz="1800" b="1" dirty="0" err="1">
                  <a:solidFill>
                    <a:schemeClr val="bg1"/>
                  </a:solidFill>
                  <a:latin typeface="+mj-lt"/>
                </a:rPr>
                <a:t>bất</a:t>
              </a:r>
              <a:r>
                <a:rPr lang="en-US" sz="1800" b="1" dirty="0">
                  <a:solidFill>
                    <a:schemeClr val="bg1"/>
                  </a:solidFill>
                  <a:latin typeface="+mj-lt"/>
                </a:rPr>
                <a:t> </a:t>
              </a:r>
              <a:r>
                <a:rPr lang="en-US" sz="1800" b="1" dirty="0" err="1">
                  <a:solidFill>
                    <a:schemeClr val="bg1"/>
                  </a:solidFill>
                  <a:latin typeface="+mj-lt"/>
                </a:rPr>
                <a:t>tử</a:t>
              </a:r>
              <a:r>
                <a:rPr lang="en-US" sz="1800" b="1" dirty="0">
                  <a:solidFill>
                    <a:schemeClr val="bg1"/>
                  </a:solidFill>
                  <a:latin typeface="+mj-lt"/>
                </a:rPr>
                <a:t> </a:t>
              </a:r>
              <a:r>
                <a:rPr lang="en-US" sz="1800" b="1" dirty="0" err="1">
                  <a:solidFill>
                    <a:schemeClr val="bg1"/>
                  </a:solidFill>
                  <a:latin typeface="+mj-lt"/>
                </a:rPr>
                <a:t>của</a:t>
              </a:r>
              <a:r>
                <a:rPr lang="en-US" sz="1800" b="1" dirty="0">
                  <a:solidFill>
                    <a:schemeClr val="bg1"/>
                  </a:solidFill>
                  <a:latin typeface="+mj-lt"/>
                </a:rPr>
                <a:t> </a:t>
              </a:r>
              <a:r>
                <a:rPr lang="en-US" sz="1800" b="1" dirty="0" err="1">
                  <a:solidFill>
                    <a:schemeClr val="bg1"/>
                  </a:solidFill>
                  <a:latin typeface="+mj-lt"/>
                </a:rPr>
                <a:t>lòng</a:t>
              </a:r>
              <a:r>
                <a:rPr lang="en-US" sz="1800" b="1" dirty="0">
                  <a:solidFill>
                    <a:schemeClr val="bg1"/>
                  </a:solidFill>
                  <a:latin typeface="+mj-lt"/>
                </a:rPr>
                <a:t> </a:t>
              </a:r>
              <a:r>
                <a:rPr lang="en-US" sz="1800" b="1" dirty="0" err="1">
                  <a:solidFill>
                    <a:schemeClr val="bg1"/>
                  </a:solidFill>
                  <a:latin typeface="+mj-lt"/>
                </a:rPr>
                <a:t>yêu</a:t>
              </a:r>
              <a:r>
                <a:rPr lang="en-US" sz="1800" b="1" dirty="0">
                  <a:solidFill>
                    <a:schemeClr val="bg1"/>
                  </a:solidFill>
                  <a:latin typeface="+mj-lt"/>
                </a:rPr>
                <a:t> </a:t>
              </a:r>
              <a:r>
                <a:rPr lang="en-US" sz="1800" b="1" dirty="0" err="1">
                  <a:solidFill>
                    <a:schemeClr val="bg1"/>
                  </a:solidFill>
                  <a:latin typeface="+mj-lt"/>
                </a:rPr>
                <a:t>nước</a:t>
              </a:r>
              <a:endParaRPr kumimoji="0" lang="en-US" sz="1800" b="1" i="0" u="none" strike="noStrike" cap="none" normalizeH="0" baseline="0" dirty="0">
                <a:ln>
                  <a:noFill/>
                </a:ln>
                <a:solidFill>
                  <a:schemeClr val="bg1"/>
                </a:solidFill>
                <a:effectLst/>
                <a:latin typeface="+mj-lt"/>
              </a:endParaRPr>
            </a:p>
          </p:txBody>
        </p:sp>
      </p:grpSp>
      <p:grpSp>
        <p:nvGrpSpPr>
          <p:cNvPr id="10" name="Group 9">
            <a:extLst>
              <a:ext uri="{FF2B5EF4-FFF2-40B4-BE49-F238E27FC236}">
                <a16:creationId xmlns="" xmlns:a16="http://schemas.microsoft.com/office/drawing/2014/main" id="{CA8C161A-CAA8-4D8F-BB5A-2A4ABE30DD6D}"/>
              </a:ext>
            </a:extLst>
          </p:cNvPr>
          <p:cNvGrpSpPr/>
          <p:nvPr/>
        </p:nvGrpSpPr>
        <p:grpSpPr>
          <a:xfrm>
            <a:off x="152398" y="1823345"/>
            <a:ext cx="2667001" cy="2378965"/>
            <a:chOff x="114299" y="2154934"/>
            <a:chExt cx="1447801" cy="2172987"/>
          </a:xfrm>
        </p:grpSpPr>
        <p:sp>
          <p:nvSpPr>
            <p:cNvPr id="8" name="Rectangle: Rounded Corners 7">
              <a:extLst>
                <a:ext uri="{FF2B5EF4-FFF2-40B4-BE49-F238E27FC236}">
                  <a16:creationId xmlns="" xmlns:a16="http://schemas.microsoft.com/office/drawing/2014/main" id="{69D7A94C-F29A-47B4-A81E-F1A2BFBB5544}"/>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9" name="TextBox 8">
              <a:extLst>
                <a:ext uri="{FF2B5EF4-FFF2-40B4-BE49-F238E27FC236}">
                  <a16:creationId xmlns="" xmlns:a16="http://schemas.microsoft.com/office/drawing/2014/main" id="{123588C0-48F2-4B52-84CE-1610573FDA4B}"/>
                </a:ext>
              </a:extLst>
            </p:cNvPr>
            <p:cNvSpPr txBox="1"/>
            <p:nvPr/>
          </p:nvSpPr>
          <p:spPr>
            <a:xfrm>
              <a:off x="114299" y="2261137"/>
              <a:ext cx="1447801" cy="1882447"/>
            </a:xfrm>
            <a:prstGeom prst="rect">
              <a:avLst/>
            </a:prstGeom>
            <a:noFill/>
          </p:spPr>
          <p:txBody>
            <a:bodyPr wrap="square" rtlCol="0">
              <a:spAutoFit/>
            </a:bodyPr>
            <a:lstStyle/>
            <a:p>
              <a:pPr algn="just">
                <a:lnSpc>
                  <a:spcPct val="150000"/>
                </a:lnSpc>
              </a:pPr>
              <a:r>
                <a:rPr lang="nl-NL" sz="2200" dirty="0">
                  <a:solidFill>
                    <a:srgbClr val="0000FF"/>
                  </a:solidFill>
                  <a:effectLst/>
                  <a:latin typeface="+mj-lt"/>
                  <a:ea typeface="Times New Roman" panose="02020603050405020304" pitchFamily="18" charset="0"/>
                </a:rPr>
                <a:t>Nêu vấn đề: </a:t>
              </a:r>
              <a:r>
                <a:rPr lang="en-US" sz="2200" dirty="0" err="1">
                  <a:solidFill>
                    <a:srgbClr val="0000FF"/>
                  </a:solidFill>
                  <a:effectLst/>
                  <a:latin typeface="+mj-lt"/>
                  <a:ea typeface="Times New Roman" panose="02020603050405020304" pitchFamily="18" charset="0"/>
                  <a:cs typeface="Times New Roman" panose="02020603050405020304" pitchFamily="18" charset="0"/>
                </a:rPr>
                <a:t>Thánh</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Gióng</a:t>
              </a:r>
              <a:r>
                <a:rPr lang="en-US" sz="2200" dirty="0">
                  <a:solidFill>
                    <a:srgbClr val="0000FF"/>
                  </a:solidFill>
                  <a:effectLst/>
                  <a:latin typeface="+mj-lt"/>
                  <a:ea typeface="Times New Roman" panose="02020603050405020304" pitchFamily="18" charset="0"/>
                  <a:cs typeface="Times New Roman" panose="02020603050405020304" pitchFamily="18" charset="0"/>
                </a:rPr>
                <a:t> - </a:t>
              </a:r>
              <a:r>
                <a:rPr lang="en-US" sz="2200" dirty="0" err="1">
                  <a:solidFill>
                    <a:srgbClr val="0000FF"/>
                  </a:solidFill>
                  <a:effectLst/>
                  <a:latin typeface="+mj-lt"/>
                  <a:ea typeface="Times New Roman" panose="02020603050405020304" pitchFamily="18" charset="0"/>
                  <a:cs typeface="Times New Roman" panose="02020603050405020304" pitchFamily="18" charset="0"/>
                </a:rPr>
                <a:t>tượng</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đài</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vĩnh</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cửu</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của</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lòng</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yêu</a:t>
              </a:r>
              <a:r>
                <a:rPr lang="en-US" sz="2200" dirty="0">
                  <a:solidFill>
                    <a:srgbClr val="0000FF"/>
                  </a:solidFill>
                  <a:effectLst/>
                  <a:latin typeface="+mj-lt"/>
                  <a:ea typeface="Times New Roman" panose="02020603050405020304" pitchFamily="18" charset="0"/>
                  <a:cs typeface="Times New Roman" panose="02020603050405020304" pitchFamily="18" charset="0"/>
                </a:rPr>
                <a:t> </a:t>
              </a:r>
              <a:r>
                <a:rPr lang="en-US" sz="2200" dirty="0" err="1">
                  <a:solidFill>
                    <a:srgbClr val="0000FF"/>
                  </a:solidFill>
                  <a:effectLst/>
                  <a:latin typeface="+mj-lt"/>
                  <a:ea typeface="Times New Roman" panose="02020603050405020304" pitchFamily="18" charset="0"/>
                  <a:cs typeface="Times New Roman" panose="02020603050405020304" pitchFamily="18" charset="0"/>
                </a:rPr>
                <a:t>nước</a:t>
              </a:r>
              <a:endParaRPr lang="en-US" sz="2200" dirty="0">
                <a:solidFill>
                  <a:srgbClr val="0000FF"/>
                </a:solidFill>
                <a:latin typeface="+mj-lt"/>
              </a:endParaRPr>
            </a:p>
          </p:txBody>
        </p:sp>
      </p:grpSp>
      <p:grpSp>
        <p:nvGrpSpPr>
          <p:cNvPr id="17" name="Group 16">
            <a:extLst>
              <a:ext uri="{FF2B5EF4-FFF2-40B4-BE49-F238E27FC236}">
                <a16:creationId xmlns="" xmlns:a16="http://schemas.microsoft.com/office/drawing/2014/main" id="{FDDF3E70-9647-450C-8EB8-8CF53F270D01}"/>
              </a:ext>
            </a:extLst>
          </p:cNvPr>
          <p:cNvGrpSpPr/>
          <p:nvPr/>
        </p:nvGrpSpPr>
        <p:grpSpPr>
          <a:xfrm>
            <a:off x="6514752" y="1823346"/>
            <a:ext cx="2498451" cy="2326964"/>
            <a:chOff x="114300" y="2154934"/>
            <a:chExt cx="1447800" cy="2172987"/>
          </a:xfrm>
        </p:grpSpPr>
        <p:sp>
          <p:nvSpPr>
            <p:cNvPr id="18" name="Rectangle: Rounded Corners 17">
              <a:extLst>
                <a:ext uri="{FF2B5EF4-FFF2-40B4-BE49-F238E27FC236}">
                  <a16:creationId xmlns="" xmlns:a16="http://schemas.microsoft.com/office/drawing/2014/main" id="{B326A896-5A76-427D-8034-11B180B0EB6B}"/>
                </a:ext>
              </a:extLst>
            </p:cNvPr>
            <p:cNvSpPr/>
            <p:nvPr/>
          </p:nvSpPr>
          <p:spPr bwMode="auto">
            <a:xfrm>
              <a:off x="114300" y="2154934"/>
              <a:ext cx="1447800" cy="2172987"/>
            </a:xfrm>
            <a:prstGeom prst="roundRect">
              <a:avLst/>
            </a:prstGeom>
            <a:solidFill>
              <a:srgbClr val="FFFFCC"/>
            </a:solidFill>
            <a:ln w="38100" cap="flat" cmpd="sng" algn="ctr">
              <a:solidFill>
                <a:srgbClr val="66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a:ln>
                  <a:noFill/>
                </a:ln>
                <a:solidFill>
                  <a:schemeClr val="tx1"/>
                </a:solidFill>
                <a:effectLst/>
                <a:latin typeface="+mj-lt"/>
              </a:endParaRPr>
            </a:p>
          </p:txBody>
        </p:sp>
        <p:sp>
          <p:nvSpPr>
            <p:cNvPr id="19" name="TextBox 18">
              <a:extLst>
                <a:ext uri="{FF2B5EF4-FFF2-40B4-BE49-F238E27FC236}">
                  <a16:creationId xmlns="" xmlns:a16="http://schemas.microsoft.com/office/drawing/2014/main" id="{3A8106C2-D2FB-4030-97AB-AC5229F23210}"/>
                </a:ext>
              </a:extLst>
            </p:cNvPr>
            <p:cNvSpPr txBox="1"/>
            <p:nvPr/>
          </p:nvSpPr>
          <p:spPr>
            <a:xfrm>
              <a:off x="224893" y="2306179"/>
              <a:ext cx="1236376" cy="1924515"/>
            </a:xfrm>
            <a:prstGeom prst="rect">
              <a:avLst/>
            </a:prstGeom>
            <a:noFill/>
          </p:spPr>
          <p:txBody>
            <a:bodyPr wrap="square" rtlCol="0">
              <a:spAutoFit/>
            </a:bodyPr>
            <a:lstStyle/>
            <a:p>
              <a:pPr algn="just">
                <a:lnSpc>
                  <a:spcPct val="150000"/>
                </a:lnSpc>
              </a:pPr>
              <a:r>
                <a:rPr lang="en-US" sz="2200" dirty="0" err="1">
                  <a:solidFill>
                    <a:srgbClr val="0000FF"/>
                  </a:solidFill>
                  <a:effectLst/>
                  <a:latin typeface="+mj-lt"/>
                  <a:ea typeface="Times New Roman" panose="02020603050405020304" pitchFamily="18" charset="0"/>
                </a:rPr>
                <a:t>Kết</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thúc</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vấn</a:t>
              </a:r>
              <a:r>
                <a:rPr lang="en-US" sz="2200" dirty="0">
                  <a:solidFill>
                    <a:srgbClr val="0000FF"/>
                  </a:solidFill>
                  <a:effectLst/>
                  <a:latin typeface="+mj-lt"/>
                  <a:ea typeface="Times New Roman" panose="02020603050405020304" pitchFamily="18" charset="0"/>
                </a:rPr>
                <a:t> </a:t>
              </a:r>
              <a:r>
                <a:rPr lang="en-US" sz="2200" dirty="0" err="1">
                  <a:solidFill>
                    <a:srgbClr val="0000FF"/>
                  </a:solidFill>
                  <a:effectLst/>
                  <a:latin typeface="+mj-lt"/>
                  <a:ea typeface="Times New Roman" panose="02020603050405020304" pitchFamily="18" charset="0"/>
                </a:rPr>
                <a:t>đề</a:t>
              </a:r>
              <a:r>
                <a:rPr lang="en-US" sz="2200" dirty="0">
                  <a:solidFill>
                    <a:srgbClr val="0000FF"/>
                  </a:solidFill>
                  <a:effectLst/>
                  <a:latin typeface="+mj-lt"/>
                  <a:ea typeface="Times New Roman" panose="02020603050405020304" pitchFamily="18" charset="0"/>
                </a:rPr>
                <a:t>: G</a:t>
              </a:r>
              <a:r>
                <a:rPr lang="vi-VN" sz="2200" dirty="0">
                  <a:solidFill>
                    <a:srgbClr val="0000FF"/>
                  </a:solidFill>
                  <a:effectLst/>
                  <a:latin typeface="+mj-lt"/>
                  <a:ea typeface="Times New Roman" panose="02020603050405020304" pitchFamily="18" charset="0"/>
                </a:rPr>
                <a:t>ióng bay lên trời và dấu xưa còn lại</a:t>
              </a:r>
              <a:endParaRPr lang="en-US" sz="2200" dirty="0">
                <a:solidFill>
                  <a:srgbClr val="0000FF"/>
                </a:solidFill>
                <a:latin typeface="+mj-lt"/>
              </a:endParaRPr>
            </a:p>
          </p:txBody>
        </p:sp>
      </p:grpSp>
    </p:spTree>
    <p:extLst>
      <p:ext uri="{BB962C8B-B14F-4D97-AF65-F5344CB8AC3E}">
        <p14:creationId xmlns:p14="http://schemas.microsoft.com/office/powerpoint/2010/main" val="372840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heel(1)">
                                      <p:cBhvr>
                                        <p:cTn id="12" dur="2000"/>
                                        <p:tgtEl>
                                          <p:spTgt spid="10"/>
                                        </p:tgtEl>
                                      </p:cBhvr>
                                    </p:animEffect>
                                  </p:childTnLst>
                                </p:cTn>
                              </p:par>
                            </p:childTnLst>
                          </p:cTn>
                        </p:par>
                        <p:par>
                          <p:cTn id="13" fill="hold">
                            <p:stCondLst>
                              <p:cond delay="2000"/>
                            </p:stCondLst>
                            <p:childTnLst>
                              <p:par>
                                <p:cTn id="14" presetID="21" presetClass="entr" presetSubtype="1"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heel(1)">
                                      <p:cBhvr>
                                        <p:cTn id="16" dur="2000"/>
                                        <p:tgtEl>
                                          <p:spTgt spid="31"/>
                                        </p:tgtEl>
                                      </p:cBhvr>
                                    </p:animEffect>
                                  </p:childTnLst>
                                </p:cTn>
                              </p:par>
                            </p:childTnLst>
                          </p:cTn>
                        </p:par>
                        <p:par>
                          <p:cTn id="17" fill="hold">
                            <p:stCondLst>
                              <p:cond delay="4000"/>
                            </p:stCondLst>
                            <p:childTnLst>
                              <p:par>
                                <p:cTn id="18" presetID="21" presetClass="entr" presetSubtype="1"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ỘI GIÓNG Ở ĐỀN PHÙ ĐỔNG VÀ ĐỀN SÓC - TRUNG TÂM BẢO TỒN DI TÍCH KHÁNH HÒA">
            <a:extLst>
              <a:ext uri="{FF2B5EF4-FFF2-40B4-BE49-F238E27FC236}">
                <a16:creationId xmlns="" xmlns:a16="http://schemas.microsoft.com/office/drawing/2014/main" id="{BD259C03-C637-4697-B28B-B863E165A7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3901"/>
            <a:ext cx="9144000" cy="4991099"/>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52">
            <a:extLst>
              <a:ext uri="{FF2B5EF4-FFF2-40B4-BE49-F238E27FC236}">
                <a16:creationId xmlns="" xmlns:a16="http://schemas.microsoft.com/office/drawing/2014/main" id="{E18E5C24-7CE1-4FCA-9533-A1645C914536}"/>
              </a:ext>
            </a:extLst>
          </p:cNvPr>
          <p:cNvSpPr>
            <a:spLocks noChangeArrowheads="1"/>
          </p:cNvSpPr>
          <p:nvPr/>
        </p:nvSpPr>
        <p:spPr bwMode="auto">
          <a:xfrm>
            <a:off x="1457325" y="77163"/>
            <a:ext cx="6229350" cy="4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ts val="3500"/>
              </a:lnSpc>
              <a:buClr>
                <a:schemeClr val="tx1"/>
              </a:buClr>
              <a:buSzPct val="60000"/>
              <a:buFont typeface="Times New Roman" pitchFamily="18" charset="0"/>
              <a:buNone/>
            </a:pPr>
            <a:r>
              <a:rPr lang="en-US" altLang="en-US" sz="2800" b="1" dirty="0">
                <a:solidFill>
                  <a:srgbClr val="C00000"/>
                </a:solidFill>
                <a:latin typeface="Arial" pitchFamily="34" charset="0"/>
                <a:cs typeface="Arial" pitchFamily="34" charset="0"/>
              </a:rPr>
              <a:t>II.  TÌM HIỂU CHI TIẾT</a:t>
            </a:r>
          </a:p>
        </p:txBody>
      </p:sp>
      <p:sp>
        <p:nvSpPr>
          <p:cNvPr id="40" name="Line 12">
            <a:extLst>
              <a:ext uri="{FF2B5EF4-FFF2-40B4-BE49-F238E27FC236}">
                <a16:creationId xmlns="" xmlns:a16="http://schemas.microsoft.com/office/drawing/2014/main" id="{BCC6A977-64D0-42DB-99A3-471AFFAEBEB9}"/>
              </a:ext>
            </a:extLst>
          </p:cNvPr>
          <p:cNvSpPr>
            <a:spLocks noChangeShapeType="1"/>
          </p:cNvSpPr>
          <p:nvPr/>
        </p:nvSpPr>
        <p:spPr bwMode="auto">
          <a:xfrm>
            <a:off x="0" y="647700"/>
            <a:ext cx="9144000" cy="0"/>
          </a:xfrm>
          <a:prstGeom prst="line">
            <a:avLst/>
          </a:prstGeom>
          <a:noFill/>
          <a:ln w="127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Rectangle: Rounded Corners 40">
            <a:extLst>
              <a:ext uri="{FF2B5EF4-FFF2-40B4-BE49-F238E27FC236}">
                <a16:creationId xmlns="" xmlns:a16="http://schemas.microsoft.com/office/drawing/2014/main" id="{85B1924F-048E-46DD-A851-196A1DDFB31A}"/>
              </a:ext>
            </a:extLst>
          </p:cNvPr>
          <p:cNvSpPr/>
          <p:nvPr/>
        </p:nvSpPr>
        <p:spPr bwMode="auto">
          <a:xfrm>
            <a:off x="304800" y="876300"/>
            <a:ext cx="8610600" cy="510778"/>
          </a:xfrm>
          <a:prstGeom prst="roundRect">
            <a:avLst/>
          </a:prstGeom>
          <a:solidFill>
            <a:srgbClr val="006600"/>
          </a:solidFill>
          <a:ln w="38100" cap="flat" cmpd="sng" algn="ctr">
            <a:solidFill>
              <a:srgbClr val="00FFFF"/>
            </a:solidFill>
            <a:prstDash val="solid"/>
            <a:round/>
            <a:headEnd type="none" w="med" len="med"/>
            <a:tailEnd type="none" w="med" len="med"/>
          </a:ln>
          <a:effectLst>
            <a:glow rad="139700">
              <a:schemeClr val="accent6">
                <a:satMod val="175000"/>
                <a:alpha val="40000"/>
              </a:schemeClr>
            </a:glow>
          </a:effectLst>
        </p:spPr>
        <p:txBody>
          <a:bodyPr vert="horz" wrap="square" lIns="91440" tIns="45720" rIns="91440" bIns="45720" numCol="1" rtlCol="0" anchor="t" anchorCtr="0" compatLnSpc="1">
            <a:prstTxWarp prst="textNoShape">
              <a:avLst/>
            </a:prstTxWarp>
            <a:spAutoFit/>
          </a:bodyPr>
          <a:lstStyle/>
          <a:p>
            <a:pPr algn="ctr"/>
            <a:r>
              <a:rPr kumimoji="0" lang="en-US" sz="2400" b="1" i="0" u="none" strike="noStrike" cap="none" normalizeH="0" baseline="0" dirty="0">
                <a:ln>
                  <a:noFill/>
                </a:ln>
                <a:solidFill>
                  <a:srgbClr val="FFFF00"/>
                </a:solidFill>
                <a:effectLst/>
              </a:rPr>
              <a:t>1. </a:t>
            </a:r>
            <a:r>
              <a:rPr lang="en-US" sz="2400" b="1" dirty="0" err="1">
                <a:solidFill>
                  <a:srgbClr val="FFFF00"/>
                </a:solidFill>
                <a:cs typeface="Times New Roman" panose="02020603050405020304" pitchFamily="18" charset="0"/>
              </a:rPr>
              <a:t>Nêu</a:t>
            </a:r>
            <a:r>
              <a:rPr lang="en-US" sz="2400" b="1" dirty="0">
                <a:solidFill>
                  <a:srgbClr val="FFFF00"/>
                </a:solidFill>
                <a:cs typeface="Times New Roman" panose="02020603050405020304" pitchFamily="18" charset="0"/>
              </a:rPr>
              <a:t> </a:t>
            </a:r>
            <a:r>
              <a:rPr lang="en-US" sz="2400" b="1" dirty="0" err="1">
                <a:solidFill>
                  <a:srgbClr val="FFFF00"/>
                </a:solidFill>
                <a:cs typeface="Times New Roman" panose="02020603050405020304" pitchFamily="18" charset="0"/>
              </a:rPr>
              <a:t>vấn</a:t>
            </a:r>
            <a:r>
              <a:rPr lang="en-US" sz="2400" b="1" dirty="0">
                <a:solidFill>
                  <a:srgbClr val="FFFF00"/>
                </a:solidFill>
                <a:cs typeface="Times New Roman" panose="02020603050405020304" pitchFamily="18" charset="0"/>
              </a:rPr>
              <a:t> </a:t>
            </a:r>
            <a:r>
              <a:rPr lang="en-US" sz="2400" b="1" dirty="0" err="1">
                <a:solidFill>
                  <a:srgbClr val="FFFF00"/>
                </a:solidFill>
                <a:cs typeface="Times New Roman" panose="02020603050405020304" pitchFamily="18" charset="0"/>
              </a:rPr>
              <a:t>đề</a:t>
            </a:r>
            <a:r>
              <a:rPr kumimoji="0" lang="en-US" sz="2400" b="1" i="0" u="none" strike="noStrike" cap="none" normalizeH="0" dirty="0">
                <a:ln>
                  <a:noFill/>
                </a:ln>
                <a:solidFill>
                  <a:srgbClr val="FFFF00"/>
                </a:solidFill>
                <a:effectLst/>
              </a:rPr>
              <a:t>:</a:t>
            </a:r>
            <a:endParaRPr kumimoji="0" lang="en-US" sz="2400" b="1" i="0" u="none" strike="noStrike" cap="none" normalizeH="0" baseline="0" dirty="0">
              <a:ln>
                <a:noFill/>
              </a:ln>
              <a:solidFill>
                <a:srgbClr val="FFFF00"/>
              </a:solidFill>
              <a:effectLst/>
            </a:endParaRPr>
          </a:p>
        </p:txBody>
      </p:sp>
    </p:spTree>
    <p:extLst>
      <p:ext uri="{BB962C8B-B14F-4D97-AF65-F5344CB8AC3E}">
        <p14:creationId xmlns:p14="http://schemas.microsoft.com/office/powerpoint/2010/main" val="288995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7&quot;/&gt;&lt;/object&gt;&lt;object type=&quot;3&quot; unique_id=&quot;10005&quot;&gt;&lt;property id=&quot;20148&quot; value=&quot;5&quot;/&gt;&lt;property id=&quot;20300&quot; value=&quot;Slide 2&quot;/&gt;&lt;property id=&quot;20307&quot; value=&quot;258&quot;/&gt;&lt;/object&gt;&lt;object type=&quot;3&quot; unique_id=&quot;10006&quot;&gt;&lt;property id=&quot;20148&quot; value=&quot;5&quot;/&gt;&lt;property id=&quot;20300&quot; value=&quot;Slide 3&quot;/&gt;&lt;property id=&quot;20307&quot; value=&quot;259&quot;/&gt;&lt;/object&gt;&lt;object type=&quot;3&quot; unique_id=&quot;10007&quot;&gt;&lt;property id=&quot;20148&quot; value=&quot;5&quot;/&gt;&lt;property id=&quot;20300&quot; value=&quot;Slide 4&quot;/&gt;&lt;property id=&quot;20307&quot; value=&quot;260&quot;/&gt;&lt;/object&gt;&lt;object type=&quot;3&quot; unique_id=&quot;10008&quot;&gt;&lt;property id=&quot;20148&quot; value=&quot;5&quot;/&gt;&lt;property id=&quot;20300&quot; value=&quot;Slide 5&quot;/&gt;&lt;property id=&quot;20307&quot; value=&quot;261&quot;/&gt;&lt;/object&gt;&lt;object type=&quot;3&quot; unique_id=&quot;10009&quot;&gt;&lt;property id=&quot;20148&quot; value=&quot;5&quot;/&gt;&lt;property id=&quot;20300&quot; value=&quot;Slide 6&quot;/&gt;&lt;property id=&quot;20307&quot; value=&quot;262&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8&quot;/&gt;&lt;property id=&quot;20307&quot; value=&quot;281&quot;/&gt;&lt;/object&gt;&lt;object type=&quot;3&quot; unique_id=&quot;10012&quot;&gt;&lt;property id=&quot;20148&quot; value=&quot;5&quot;/&gt;&lt;property id=&quot;20300&quot; value=&quot;Slide 9&quot;/&gt;&lt;property id=&quot;20307&quot; value=&quot;276&quot;/&gt;&lt;/object&gt;&lt;object type=&quot;3&quot; unique_id=&quot;10013&quot;&gt;&lt;property id=&quot;20148&quot; value=&quot;5&quot;/&gt;&lt;property id=&quot;20300&quot; value=&quot;Slide 10&quot;/&gt;&lt;property id=&quot;20307&quot; value=&quot;280&quot;/&gt;&lt;/object&gt;&lt;object type=&quot;3&quot; unique_id=&quot;10014&quot;&gt;&lt;property id=&quot;20148&quot; value=&quot;5&quot;/&gt;&lt;property id=&quot;20300&quot; value=&quot;Slide 11&quot;/&gt;&lt;property id=&quot;20307&quot; value=&quot;278&quot;/&gt;&lt;/object&gt;&lt;object type=&quot;3&quot; unique_id=&quot;10015&quot;&gt;&lt;property id=&quot;20148&quot; value=&quot;5&quot;/&gt;&lt;property id=&quot;20300&quot; value=&quot;Slide 12&quot;/&gt;&lt;property id=&quot;20307&quot; value=&quot;279&quot;/&gt;&lt;/object&gt;&lt;/object&gt;&lt;/object&gt;&lt;/database&gt;"/>
  <p:tag name="SECTOMILLISECCONVERTED" val="1"/>
  <p:tag name="ISPRING_UUID" val="{6646DAA1-02F1-4300-8F35-AA2771E3A5E0}"/>
  <p:tag name="ISPRING_RESOURCE_FOLDER" val="F:\Bai giang 2018\Bai 30 Buc thu cua thu linh da do\"/>
  <p:tag name="ISPRING_PRESENTATION_PATH" val="F:\Bai giang 2018\Bai 30 Buc thu cua thu linh da do.pptx"/>
  <p:tag name="ISPRING_PROJECT_VERSION" val="9.3"/>
  <p:tag name="ISPRING_PROJECT_FOLDER_UPDATED" val="1"/>
  <p:tag name="ISPRING_SCREEN_RECS_UPDATED" val="F:\Bai giang 2018\Bai 30 Buc thu cua thu linh da do\"/>
</p:tagLst>
</file>

<file path=ppt/tags/tag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1B91F007-CB12-4190-A256-B23A8160302E}_12.png&quot;/&gt;&lt;left val=&quot;402&quot;/&gt;&lt;top val=&quot;480&quot;/&gt;&lt;width val=&quot;278&quot;/&gt;&lt;height val=&quot;52&quot;/&gt;&lt;hasText val=&quot;1&quot;/&gt;&lt;/Image&gt;&lt;/ThreeDShapeInfo&gt;"/>
  <p:tag name="PRESENTER_SHAPEINFO" val="&lt;ThreeDShapeInfo&gt;&lt;uuid val=&quot;{3FF6E482-D4B8-444A-85AA-52825FFB47B6}&quot;/&gt;&lt;isInvalidForFieldText val=&quot;1&quot;/&gt;&lt;Image&gt;&lt;filename val=&quot;C:\Users\HP\Documents\My Adobe Presentations\Cac mua trong nam\data\asimages\{3FF6E482-D4B8-444A-85AA-52825FFB47B6}_12_S.png&quot;/&gt;&lt;left val=&quot;399&quot;/&gt;&lt;top val=&quot;477&quot;/&gt;&lt;width val=&quot;284&quot;/&gt;&lt;height val=&quot;51&quot;/&gt;&lt;hasText val=&quot;0&quot;/&gt;&lt;/Image&gt;&lt;/ThreeDShapeInfo&gt;"/>
  <p:tag name="PRESENTER_SHAPETEXTINFO" val="&lt;ShapeTextInfo&gt;&lt;TableIndex row=&quot;-1&quot; col=&quot;-1&quot;&gt;&lt;linesCount val=&quot;1&quot;/&gt;&lt;lineCharCount val=&quot;14&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C143B106-680C-4A8F-AF21-BA32E66D905C}_12.png&quot;/&gt;&lt;left val=&quot;48&quot;/&gt;&lt;top val=&quot;246&quot;/&gt;&lt;width val=&quot;274&quot;/&gt;&lt;height val=&quot;51&quot;/&gt;&lt;hasText val=&quot;1&quot;/&gt;&lt;/Image&gt;&lt;/ThreeDShapeInfo&gt;"/>
  <p:tag name="PRESENTER_SHAPEINFO" val="&lt;ThreeDShapeInfo&gt;&lt;uuid val=&quot;{3A75290D-B652-4D2F-9669-B75DB99BC20B}&quot;/&gt;&lt;isInvalidForFieldText val=&quot;1&quot;/&gt;&lt;Image&gt;&lt;filename val=&quot;C:\Users\HP\Documents\My Adobe Presentations\Cac mua trong nam\data\asimages\{3A75290D-B652-4D2F-9669-B75DB99BC20B}_12_S.png&quot;/&gt;&lt;left val=&quot;45&quot;/&gt;&lt;top val=&quot;245&quot;/&gt;&lt;width val=&quot;280&quot;/&gt;&lt;height val=&quot;46&quot;/&gt;&lt;hasText val=&quot;0&quot;/&gt;&lt;/Image&gt;&lt;/ThreeDShapeInfo&gt;"/>
  <p:tag name="PRESENTER_SHAPETEXTINFO" val="&lt;ShapeTextInfo&gt;&lt;TableIndex row=&quot;-1&quot; col=&quot;-1&quot;&gt;&lt;linesCount val=&quot;1&quot;/&gt;&lt;lineCharCount val=&quot;15&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19.xml><?xml version="1.0" encoding="utf-8"?>
<p:tagLst xmlns:a="http://schemas.openxmlformats.org/drawingml/2006/main" xmlns:r="http://schemas.openxmlformats.org/officeDocument/2006/relationships" xmlns:p="http://schemas.openxmlformats.org/presentationml/2006/main">
  <p:tag name="PPSNARRATION" val="35,1394261993,C:\Documents and Settings\Admin\Desktop\Ếch ngồi đáy giế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2,1394261993,C:\Documents and Settings\Admin\Desktop\Ếch ngồi đáy giếng\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352737B-28A6-40B5-81BC-86F945700313}&quot;/&gt;&lt;isInvalidForFieldText val=&quot;0&quot;/&gt;&lt;Image&gt;&lt;filename val=&quot;C:\Users\BachKim101\Documents\My Adobe Presentations\BINH NGO DAI CAO\data\asimages\{4352737B-28A6-40B5-81BC-86F945700313}_3.png&quot;/&gt;&lt;left val=&quot;39&quot;/&gt;&lt;top val=&quot;45&quot;/&gt;&lt;width val=&quot;690&quot;/&gt;&lt;height val=&quot;65&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BachKim101\Documents\My Adobe Presentations\BINH NGO DAI CAO\data\asimages\{6AB696AA-FAE5-4AA9-B8AF-FF5CEFCFBEF3}_3.png&quot;/&gt;&lt;left val=&quot;69&quot;/&gt;&lt;top val=&quot;58&quot;/&gt;&lt;width val=&quot;576&quot;/&gt;&lt;height val=&quot;39&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8&quot;/&gt;&lt;/TableIndex&gt;&lt;/ShapeTextInfo&gt;"/>
  <p:tag name="PRESENTER_SHAPEINFO" val="&lt;ThreeDShapeInfo&gt;&lt;uuid val=&quot;{DD717422-DD77-45E8-B608-306E7B72B0A7}&quot;/&gt;&lt;isInvalidForFieldText val=&quot;0&quot;/&gt;&lt;Image&gt;&lt;filename val=&quot;C:\Users\BachKim101\Documents\My Adobe Presentations\BINH NGO DAI CAO\data\asimages\{DD717422-DD77-45E8-B608-306E7B72B0A7}_5.png&quot;/&gt;&lt;left val=&quot;114&quot;/&gt;&lt;top val=&quot;124&quot;/&gt;&lt;width val=&quot;151&quot;/&gt;&lt;height val=&quot;82&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HP\Documents\My Adobe Presentations\Cac mua trong nam\data\asimages\{2FC370A4-C799-4A35-A923-5910F3EE156F}_12.png&quot;/&gt;&lt;left val=&quot;48&quot;/&gt;&lt;top val=&quot;479&quot;/&gt;&lt;width val=&quot;274&quot;/&gt;&lt;height val=&quot;51&quot;/&gt;&lt;hasText val=&quot;1&quot;/&gt;&lt;/Image&gt;&lt;/ThreeDShapeInfo&gt;"/>
  <p:tag name="PRESENTER_SHAPEINFO" val="&lt;ThreeDShapeInfo&gt;&lt;uuid val=&quot;{F9EA4630-C5DC-4EDA-AB1D-F4F67978EBC3}&quot;/&gt;&lt;isInvalidForFieldText val=&quot;1&quot;/&gt;&lt;Image&gt;&lt;filename val=&quot;C:\Users\HP\Documents\My Adobe Presentations\Cac mua trong nam\data\asimages\{F9EA4630-C5DC-4EDA-AB1D-F4F67978EBC3}_12_S.png&quot;/&gt;&lt;left val=&quot;45&quot;/&gt;&lt;top val=&quot;477&quot;/&gt;&lt;width val=&quot;280&quot;/&gt;&lt;height val=&quot;46&quot;/&gt;&lt;hasText val=&quot;0&quot;/&gt;&lt;/Image&gt;&lt;/ThreeDShapeInfo&gt;"/>
  <p:tag name="PRESENTER_SHAPETEXTINFO" val="&lt;ShapeTextInfo&gt;&lt;TableIndex row=&quot;-1&quot; col=&quot;-1&quot;&gt;&lt;linesCount val=&quot;1&quot;/&gt;&lt;lineCharCount val=&quot;14&quot;/&gt;&lt;/TableIndex&gt;&lt;/ShapeTextInfo&gt;"/>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4722</TotalTime>
  <Words>1082</Words>
  <Application>Microsoft Office PowerPoint</Application>
  <PresentationFormat>On-screen Show (16:10)</PresentationFormat>
  <Paragraphs>142</Paragraphs>
  <Slides>32</Slides>
  <Notes>8</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.VnTifani Heavy</vt:lpstr>
      <vt:lpstr>Calibri</vt:lpstr>
      <vt:lpstr>.VnTifani HeavyH</vt:lpstr>
      <vt:lpstr>Times New Roman</vt:lpstr>
      <vt:lpstr>Tahoma</vt:lpstr>
      <vt:lpstr>.VnSouthernH</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KIEN GIANG-LE THUY-QB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Luong Hung</dc:creator>
  <cp:lastModifiedBy>andongnhi</cp:lastModifiedBy>
  <cp:revision>255</cp:revision>
  <dcterms:created xsi:type="dcterms:W3CDTF">2006-01-02T10:45:26Z</dcterms:created>
  <dcterms:modified xsi:type="dcterms:W3CDTF">2024-02-19T15:59:27Z</dcterms:modified>
</cp:coreProperties>
</file>